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colors5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harts/style5.xml" ContentType="application/vnd.ms-office.chart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95" r:id="rId4"/>
    <p:sldId id="296" r:id="rId5"/>
    <p:sldId id="305" r:id="rId6"/>
    <p:sldId id="271" r:id="rId7"/>
    <p:sldId id="261" r:id="rId8"/>
    <p:sldId id="293" r:id="rId9"/>
    <p:sldId id="280" r:id="rId10"/>
    <p:sldId id="304" r:id="rId11"/>
    <p:sldId id="298" r:id="rId12"/>
    <p:sldId id="279" r:id="rId13"/>
    <p:sldId id="263" r:id="rId14"/>
    <p:sldId id="275" r:id="rId15"/>
    <p:sldId id="274" r:id="rId16"/>
    <p:sldId id="302" r:id="rId17"/>
    <p:sldId id="281" r:id="rId18"/>
    <p:sldId id="282" r:id="rId19"/>
    <p:sldId id="286" r:id="rId20"/>
    <p:sldId id="283" r:id="rId21"/>
    <p:sldId id="285" r:id="rId22"/>
    <p:sldId id="287" r:id="rId23"/>
    <p:sldId id="303" r:id="rId24"/>
    <p:sldId id="288" r:id="rId25"/>
    <p:sldId id="289" r:id="rId26"/>
    <p:sldId id="284" r:id="rId27"/>
    <p:sldId id="290" r:id="rId28"/>
    <p:sldId id="291" r:id="rId29"/>
    <p:sldId id="300" r:id="rId30"/>
    <p:sldId id="309" r:id="rId31"/>
    <p:sldId id="308" r:id="rId32"/>
    <p:sldId id="297" r:id="rId33"/>
    <p:sldId id="307" r:id="rId34"/>
    <p:sldId id="301" r:id="rId35"/>
    <p:sldId id="299" r:id="rId36"/>
    <p:sldId id="310" r:id="rId37"/>
    <p:sldId id="312" r:id="rId38"/>
    <p:sldId id="313" r:id="rId3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B93D3"/>
    <a:srgbClr val="3E74E2"/>
    <a:srgbClr val="10243E"/>
    <a:srgbClr val="03010F"/>
    <a:srgbClr val="09111E"/>
    <a:srgbClr val="1B355C"/>
    <a:srgbClr val="1E3B69"/>
    <a:srgbClr val="050412"/>
    <a:srgbClr val="E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395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282" y="102"/>
      </p:cViewPr>
      <p:guideLst>
        <p:guide orient="horz" pos="2273"/>
        <p:guide pos="3840"/>
        <p:guide pos="551"/>
        <p:guide pos="7129"/>
        <p:guide orient="horz" pos="390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9" d="100"/>
        <a:sy n="4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9" Type="http://schemas.microsoft.com/office/2011/relationships/chartStyle" Target="style1.xml"/><Relationship Id="rId8" Type="http://schemas.openxmlformats.org/officeDocument/2006/relationships/image" Target="../media/image21.png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0" Type="http://schemas.microsoft.com/office/2011/relationships/chartColorStyle" Target="colors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7" Type="http://schemas.microsoft.com/office/2011/relationships/chartColorStyle" Target="colors2.xml"/><Relationship Id="rId6" Type="http://schemas.microsoft.com/office/2011/relationships/chartStyle" Target="style2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8" Type="http://schemas.microsoft.com/office/2011/relationships/chartColorStyle" Target="colors4.xml"/><Relationship Id="rId7" Type="http://schemas.microsoft.com/office/2011/relationships/chartStyle" Target="style4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4" Type="http://schemas.openxmlformats.org/officeDocument/2006/relationships/image" Target="../media/image89.png"/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7.png"/><Relationship Id="rId8" Type="http://schemas.openxmlformats.org/officeDocument/2006/relationships/image" Target="../media/image106.png"/><Relationship Id="rId7" Type="http://schemas.openxmlformats.org/officeDocument/2006/relationships/image" Target="../media/image105.png"/><Relationship Id="rId6" Type="http://schemas.openxmlformats.org/officeDocument/2006/relationships/image" Target="../media/image104.png"/><Relationship Id="rId5" Type="http://schemas.openxmlformats.org/officeDocument/2006/relationships/image" Target="../media/image103.png"/><Relationship Id="rId4" Type="http://schemas.openxmlformats.org/officeDocument/2006/relationships/image" Target="../media/image102.png"/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2" Type="http://schemas.microsoft.com/office/2011/relationships/chartColorStyle" Target="colors5.xml"/><Relationship Id="rId11" Type="http://schemas.microsoft.com/office/2011/relationships/chartStyle" Target="style5.xml"/><Relationship Id="rId10" Type="http://schemas.openxmlformats.org/officeDocument/2006/relationships/image" Target="../media/image108.png"/><Relationship Id="rId1" Type="http://schemas.openxmlformats.org/officeDocument/2006/relationships/package" Target="../embeddings/Workbook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131973605278944"/>
          <c:y val="0.0307826618475018"/>
          <c:w val="0.986802639472106"/>
          <c:h val="0.938434676304996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6350" cap="rnd">
              <a:solidFill>
                <a:schemeClr val="bg1">
                  <a:alpha val="13000"/>
                </a:schemeClr>
              </a:solidFill>
              <a:round/>
            </a:ln>
            <a:effectLst>
              <a:glow rad="12700">
                <a:schemeClr val="bg1">
                  <a:alpha val="1000"/>
                </a:schemeClr>
              </a:glow>
            </a:effectLst>
          </c:spPr>
          <c:marker>
            <c:symbol val="circle"/>
            <c:size val="7"/>
            <c:spPr>
              <a:blipFill>
                <a:blip xmlns:r="http://schemas.openxmlformats.org/officeDocument/2006/relationships" r:embed="rId2">
                  <a:alphaModFix amt="48000"/>
                </a:blip>
                <a:stretch>
                  <a:fillRect/>
                </a:stretch>
              </a:blipFill>
              <a:ln w="9525">
                <a:noFill/>
              </a:ln>
              <a:effectLst>
                <a:glow rad="12700">
                  <a:schemeClr val="bg1">
                    <a:alpha val="1000"/>
                  </a:schemeClr>
                </a:glow>
              </a:effectLst>
            </c:spPr>
          </c:marker>
          <c:dPt>
            <c:idx val="0"/>
            <c:marker>
              <c:symbol val="circle"/>
              <c:size val="30"/>
              <c:spPr>
                <a:blipFill dpi="0" rotWithShape="1">
                  <a:blip xmlns:r="http://schemas.openxmlformats.org/officeDocument/2006/relationships" r:embed="rId2"/>
                  <a:srcRect/>
                  <a:stretch>
                    <a:fillRect/>
                  </a:stretch>
                </a:blipFill>
                <a:ln w="9525">
                  <a:noFill/>
                </a:ln>
                <a:effectLst>
                  <a:glow rad="12700">
                    <a:schemeClr val="bg1">
                      <a:alpha val="1000"/>
                    </a:schemeClr>
                  </a:glow>
                </a:effectLst>
              </c:spPr>
            </c:marker>
            <c:bubble3D val="0"/>
          </c:dPt>
          <c:dPt>
            <c:idx val="1"/>
            <c:marker>
              <c:symbol val="circle"/>
              <c:size val="49"/>
              <c:spPr>
                <a:blipFill dpi="0" rotWithShape="1">
                  <a:blip xmlns:r="http://schemas.openxmlformats.org/officeDocument/2006/relationships" r:embed="rId3"/>
                  <a:srcRect/>
                  <a:stretch>
                    <a:fillRect/>
                  </a:stretch>
                </a:blipFill>
                <a:ln w="9525">
                  <a:noFill/>
                </a:ln>
                <a:effectLst>
                  <a:glow rad="12700">
                    <a:schemeClr val="bg1">
                      <a:alpha val="1000"/>
                    </a:schemeClr>
                  </a:glow>
                </a:effectLst>
              </c:spPr>
            </c:marker>
            <c:bubble3D val="0"/>
          </c:dPt>
          <c:dPt>
            <c:idx val="2"/>
            <c:marker>
              <c:symbol val="circle"/>
              <c:size val="17"/>
              <c:spPr>
                <a:blipFill dpi="0" rotWithShape="1">
                  <a:blip xmlns:r="http://schemas.openxmlformats.org/officeDocument/2006/relationships" r:embed="rId4"/>
                  <a:srcRect/>
                  <a:stretch>
                    <a:fillRect/>
                  </a:stretch>
                </a:blipFill>
                <a:ln w="9525">
                  <a:noFill/>
                </a:ln>
                <a:effectLst>
                  <a:glow rad="12700">
                    <a:schemeClr val="bg1">
                      <a:alpha val="1000"/>
                    </a:schemeClr>
                  </a:glow>
                </a:effectLst>
              </c:spPr>
            </c:marker>
            <c:bubble3D val="0"/>
          </c:dPt>
          <c:dPt>
            <c:idx val="3"/>
            <c:marker>
              <c:symbol val="circle"/>
              <c:size val="72"/>
              <c:spPr>
                <a:blipFill dpi="0" rotWithShape="1">
                  <a:blip xmlns:r="http://schemas.openxmlformats.org/officeDocument/2006/relationships" r:embed="rId5"/>
                  <a:srcRect/>
                  <a:stretch>
                    <a:fillRect/>
                  </a:stretch>
                </a:blipFill>
                <a:ln w="9525">
                  <a:noFill/>
                </a:ln>
                <a:effectLst>
                  <a:glow rad="12700">
                    <a:schemeClr val="bg1">
                      <a:alpha val="1000"/>
                    </a:schemeClr>
                  </a:glow>
                </a:effectLst>
              </c:spPr>
            </c:marker>
            <c:bubble3D val="0"/>
          </c:dPt>
          <c:dPt>
            <c:idx val="4"/>
            <c:marker>
              <c:symbol val="circle"/>
              <c:size val="31"/>
              <c:spPr>
                <a:blipFill dpi="0" rotWithShape="1">
                  <a:blip xmlns:r="http://schemas.openxmlformats.org/officeDocument/2006/relationships" r:embed="rId6"/>
                  <a:srcRect/>
                  <a:stretch>
                    <a:fillRect/>
                  </a:stretch>
                </a:blipFill>
                <a:ln w="9525">
                  <a:noFill/>
                </a:ln>
                <a:effectLst>
                  <a:glow rad="12700">
                    <a:schemeClr val="bg1">
                      <a:alpha val="1000"/>
                    </a:schemeClr>
                  </a:glow>
                </a:effectLst>
              </c:spPr>
            </c:marker>
            <c:bubble3D val="0"/>
          </c:dPt>
          <c:dPt>
            <c:idx val="5"/>
            <c:marker>
              <c:symbol val="circle"/>
              <c:size val="41"/>
              <c:spPr>
                <a:blipFill dpi="0" rotWithShape="1">
                  <a:blip xmlns:r="http://schemas.openxmlformats.org/officeDocument/2006/relationships" r:embed="rId7"/>
                  <a:srcRect/>
                  <a:stretch>
                    <a:fillRect/>
                  </a:stretch>
                </a:blipFill>
                <a:ln w="9525">
                  <a:noFill/>
                </a:ln>
                <a:effectLst>
                  <a:glow rad="12700">
                    <a:schemeClr val="bg1">
                      <a:alpha val="1000"/>
                    </a:schemeClr>
                  </a:glow>
                </a:effectLst>
              </c:spPr>
            </c:marker>
            <c:bubble3D val="0"/>
          </c:dPt>
          <c:dPt>
            <c:idx val="6"/>
            <c:marker>
              <c:symbol val="circle"/>
              <c:size val="63"/>
              <c:spPr>
                <a:blipFill dpi="0" rotWithShape="1">
                  <a:blip xmlns:r="http://schemas.openxmlformats.org/officeDocument/2006/relationships" r:embed="rId8"/>
                  <a:srcRect/>
                  <a:stretch>
                    <a:fillRect/>
                  </a:stretch>
                </a:blipFill>
                <a:ln w="9525">
                  <a:noFill/>
                </a:ln>
                <a:effectLst>
                  <a:glow rad="12700">
                    <a:schemeClr val="bg1">
                      <a:alpha val="1000"/>
                    </a:schemeClr>
                  </a:glow>
                </a:effectLst>
              </c:spPr>
            </c:marker>
            <c:bubble3D val="0"/>
          </c:dPt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algn="ctr" rtl="0">
                      <a:defRPr lang="zh-CN" altLang="en-US" sz="20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  <a:alpha val="21000"/>
                          </a:schemeClr>
                        </a:solidFill>
                        <a:latin typeface="+mj-lt"/>
                        <a:ea typeface="+mn-ea"/>
                        <a:cs typeface="+mn-cs"/>
                      </a:defRPr>
                    </a:pPr>
                    <a:r>
                      <a:rPr lang="en-US" altLang="zh-CN" smtClean="0">
                        <a:solidFill>
                          <a:schemeClr val="tx1">
                            <a:lumMod val="75000"/>
                            <a:lumOff val="25000"/>
                            <a:alpha val="21000"/>
                          </a:schemeClr>
                        </a:solidFill>
                      </a:rPr>
                      <a:t>87</a:t>
                    </a:r>
                    <a:r>
                      <a:rPr lang="en-US" altLang="zh-CN" sz="1400" smtClean="0">
                        <a:solidFill>
                          <a:schemeClr val="tx1">
                            <a:lumMod val="75000"/>
                            <a:lumOff val="25000"/>
                            <a:alpha val="21000"/>
                          </a:schemeClr>
                        </a:solidFill>
                      </a:rPr>
                      <a:t>%</a:t>
                    </a:r>
                    <a:endParaRPr lang="en-US" altLang="zh-CN" sz="1400">
                      <a:solidFill>
                        <a:schemeClr val="tx1">
                          <a:lumMod val="75000"/>
                          <a:lumOff val="25000"/>
                          <a:alpha val="21000"/>
                        </a:schemeClr>
                      </a:solidFill>
                    </a:endParaRPr>
                  </a:p>
                </c:rich>
              </c:tx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>
                    <a:defRPr lang="zh-CN" altLang="en-US" sz="2000" b="0" i="0" u="none" strike="noStrike" kern="1200" baseline="0">
                      <a:solidFill>
                        <a:schemeClr val="tx1">
                          <a:lumMod val="75000"/>
                          <a:lumOff val="25000"/>
                          <a:alpha val="21000"/>
                        </a:schemeClr>
                      </a:solidFill>
                      <a:latin typeface="+mj-lt"/>
                      <a:ea typeface="+mn-ea"/>
                      <a:cs typeface="+mn-cs"/>
                    </a:defRPr>
                  </a:pPr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/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algn="ctr" rtl="0">
                      <a:defRPr lang="zh-CN" altLang="en-US" sz="20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  <a:alpha val="21000"/>
                          </a:schemeClr>
                        </a:solidFill>
                        <a:latin typeface="+mj-lt"/>
                        <a:ea typeface="+mn-ea"/>
                        <a:cs typeface="+mn-cs"/>
                      </a:defRPr>
                    </a:pPr>
                    <a:r>
                      <a:rPr lang="en-US" altLang="zh-CN" smtClean="0">
                        <a:solidFill>
                          <a:schemeClr val="tx1">
                            <a:lumMod val="75000"/>
                            <a:lumOff val="25000"/>
                            <a:alpha val="21000"/>
                          </a:schemeClr>
                        </a:solidFill>
                      </a:rPr>
                      <a:t>67</a:t>
                    </a:r>
                    <a:r>
                      <a:rPr lang="en-US" altLang="zh-CN" sz="1400" smtClean="0">
                        <a:solidFill>
                          <a:schemeClr val="tx1">
                            <a:lumMod val="75000"/>
                            <a:lumOff val="25000"/>
                            <a:alpha val="21000"/>
                          </a:schemeClr>
                        </a:solidFill>
                      </a:rPr>
                      <a:t>%</a:t>
                    </a:r>
                    <a:endParaRPr lang="en-US" altLang="zh-CN" sz="1400" dirty="0">
                      <a:solidFill>
                        <a:schemeClr val="tx1">
                          <a:lumMod val="75000"/>
                          <a:lumOff val="25000"/>
                          <a:alpha val="21000"/>
                        </a:schemeClr>
                      </a:solidFill>
                    </a:endParaRPr>
                  </a:p>
                </c:rich>
              </c:tx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>
                    <a:defRPr lang="zh-CN" altLang="en-US" sz="2000" b="0" i="0" u="none" strike="noStrike" kern="1200" baseline="0">
                      <a:solidFill>
                        <a:schemeClr val="tx1">
                          <a:lumMod val="75000"/>
                          <a:lumOff val="25000"/>
                          <a:alpha val="21000"/>
                        </a:schemeClr>
                      </a:solidFill>
                      <a:latin typeface="+mj-lt"/>
                      <a:ea typeface="+mn-ea"/>
                      <a:cs typeface="+mn-cs"/>
                    </a:defRPr>
                  </a:pPr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/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algn="ctr" rtl="0">
                      <a:defRPr lang="zh-CN" altLang="en-US" sz="20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  <a:alpha val="21000"/>
                          </a:schemeClr>
                        </a:solidFill>
                        <a:latin typeface="+mj-lt"/>
                        <a:ea typeface="+mn-ea"/>
                        <a:cs typeface="+mn-cs"/>
                      </a:defRPr>
                    </a:pPr>
                    <a:r>
                      <a:rPr lang="en-US" altLang="zh-CN" dirty="0" smtClean="0">
                        <a:solidFill>
                          <a:schemeClr val="tx1">
                            <a:lumMod val="75000"/>
                            <a:lumOff val="25000"/>
                            <a:alpha val="21000"/>
                          </a:schemeClr>
                        </a:solidFill>
                      </a:rPr>
                      <a:t>56</a:t>
                    </a:r>
                    <a:r>
                      <a:rPr lang="en-US" altLang="zh-CN" sz="1400" dirty="0" smtClean="0">
                        <a:solidFill>
                          <a:schemeClr val="tx1">
                            <a:lumMod val="75000"/>
                            <a:lumOff val="25000"/>
                            <a:alpha val="21000"/>
                          </a:schemeClr>
                        </a:solidFill>
                      </a:rPr>
                      <a:t>%</a:t>
                    </a:r>
                    <a:endParaRPr lang="en-US" altLang="zh-CN" sz="1400" dirty="0">
                      <a:solidFill>
                        <a:schemeClr val="tx1">
                          <a:lumMod val="75000"/>
                          <a:lumOff val="25000"/>
                          <a:alpha val="21000"/>
                        </a:schemeClr>
                      </a:solidFill>
                    </a:endParaRPr>
                  </a:p>
                </c:rich>
              </c:tx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>
                    <a:defRPr lang="zh-CN" altLang="en-US" sz="2000" b="0" i="0" u="none" strike="noStrike" kern="1200" baseline="0">
                      <a:solidFill>
                        <a:schemeClr val="tx1">
                          <a:lumMod val="75000"/>
                          <a:lumOff val="25000"/>
                          <a:alpha val="21000"/>
                        </a:schemeClr>
                      </a:solidFill>
                      <a:latin typeface="+mj-lt"/>
                      <a:ea typeface="+mn-ea"/>
                      <a:cs typeface="+mn-cs"/>
                    </a:defRPr>
                  </a:pPr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0.0768057097241969"/>
                  <c:y val="-0.137122766411599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algn="ctr" rtl="0">
                      <a:defRPr lang="zh-CN" altLang="en-US" sz="20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  <a:alpha val="21000"/>
                          </a:schemeClr>
                        </a:solidFill>
                        <a:latin typeface="+mj-lt"/>
                        <a:ea typeface="+mn-ea"/>
                        <a:cs typeface="+mn-cs"/>
                      </a:defRPr>
                    </a:pPr>
                    <a:r>
                      <a:rPr lang="en-US" altLang="zh-CN" dirty="0" smtClean="0">
                        <a:solidFill>
                          <a:schemeClr val="tx1">
                            <a:lumMod val="75000"/>
                            <a:lumOff val="25000"/>
                            <a:alpha val="21000"/>
                          </a:schemeClr>
                        </a:solidFill>
                      </a:rPr>
                      <a:t>13</a:t>
                    </a:r>
                    <a:r>
                      <a:rPr lang="en-US" altLang="zh-CN" sz="1400" dirty="0" smtClean="0">
                        <a:solidFill>
                          <a:schemeClr val="tx1">
                            <a:lumMod val="75000"/>
                            <a:lumOff val="25000"/>
                            <a:alpha val="21000"/>
                          </a:schemeClr>
                        </a:solidFill>
                      </a:rPr>
                      <a:t>%</a:t>
                    </a:r>
                    <a:endParaRPr lang="en-US" altLang="zh-CN" sz="1400" dirty="0">
                      <a:solidFill>
                        <a:schemeClr val="tx1">
                          <a:lumMod val="75000"/>
                          <a:lumOff val="25000"/>
                          <a:alpha val="21000"/>
                        </a:schemeClr>
                      </a:solidFill>
                    </a:endParaRPr>
                  </a:p>
                </c:rich>
              </c:tx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>
                    <a:defRPr lang="zh-CN" altLang="en-US" sz="2000" b="0" i="0" u="none" strike="noStrike" kern="1200" baseline="0">
                      <a:solidFill>
                        <a:schemeClr val="tx1">
                          <a:lumMod val="75000"/>
                          <a:lumOff val="25000"/>
                          <a:alpha val="21000"/>
                        </a:schemeClr>
                      </a:solidFill>
                      <a:latin typeface="+mj-lt"/>
                      <a:ea typeface="+mn-ea"/>
                      <a:cs typeface="+mn-cs"/>
                    </a:defRPr>
                  </a:pPr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/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algn="ctr" rtl="0">
                      <a:defRPr lang="zh-CN" altLang="en-US" sz="20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  <a:alpha val="21000"/>
                          </a:schemeClr>
                        </a:solidFill>
                        <a:latin typeface="+mj-lt"/>
                        <a:ea typeface="+mn-ea"/>
                        <a:cs typeface="+mn-cs"/>
                      </a:defRPr>
                    </a:pPr>
                    <a:r>
                      <a:rPr lang="en-US" altLang="zh-CN" sz="2000" b="0" i="0" u="none" strike="noStrike" kern="1200" baseline="0" dirty="0" smtClean="0">
                        <a:solidFill>
                          <a:schemeClr val="tx1">
                            <a:lumMod val="75000"/>
                            <a:lumOff val="25000"/>
                            <a:alpha val="21000"/>
                          </a:schemeClr>
                        </a:solidFill>
                        <a:latin typeface="+mj-lt"/>
                        <a:ea typeface="+mn-ea"/>
                        <a:cs typeface="+mn-cs"/>
                      </a:rPr>
                      <a:t>65</a:t>
                    </a:r>
                    <a:r>
                      <a:rPr lang="en-US" altLang="zh-CN" sz="1400" b="0" i="0" u="none" strike="noStrike" kern="1200" baseline="0" dirty="0" smtClean="0">
                        <a:solidFill>
                          <a:schemeClr val="tx1">
                            <a:lumMod val="75000"/>
                            <a:lumOff val="25000"/>
                            <a:alpha val="21000"/>
                          </a:schemeClr>
                        </a:solidFill>
                        <a:latin typeface="+mj-lt"/>
                        <a:ea typeface="+mn-ea"/>
                        <a:cs typeface="+mn-cs"/>
                      </a:rPr>
                      <a:t>%</a:t>
                    </a:r>
                    <a:endParaRPr lang="en-US" altLang="zh-CN" sz="1400" b="0" i="0" u="none" strike="noStrike" kern="1200" baseline="0" dirty="0">
                      <a:solidFill>
                        <a:schemeClr val="tx1">
                          <a:lumMod val="75000"/>
                          <a:lumOff val="25000"/>
                          <a:alpha val="21000"/>
                        </a:schemeClr>
                      </a:solidFill>
                      <a:latin typeface="+mj-lt"/>
                      <a:ea typeface="+mn-ea"/>
                      <a:cs typeface="+mn-cs"/>
                    </a:endParaRPr>
                  </a:p>
                </c:rich>
              </c:tx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>
                    <a:defRPr lang="zh-CN" altLang="en-US" sz="2000" b="0" i="0" u="none" strike="noStrike" kern="1200" baseline="0">
                      <a:solidFill>
                        <a:schemeClr val="tx1">
                          <a:lumMod val="75000"/>
                          <a:lumOff val="25000"/>
                          <a:alpha val="21000"/>
                        </a:schemeClr>
                      </a:solidFill>
                      <a:latin typeface="+mj-lt"/>
                      <a:ea typeface="+mn-ea"/>
                      <a:cs typeface="+mn-cs"/>
                    </a:defRPr>
                  </a:pPr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/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algn="ctr" rtl="0">
                      <a:defRPr lang="zh-CN" sz="20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  <a:alpha val="21000"/>
                          </a:schemeClr>
                        </a:solidFill>
                        <a:latin typeface="+mj-lt"/>
                        <a:ea typeface="+mn-ea"/>
                        <a:cs typeface="+mn-cs"/>
                      </a:defRPr>
                    </a:pPr>
                    <a:r>
                      <a:rPr lang="en-US" altLang="zh-CN" sz="2000" b="0" i="0" u="none" strike="noStrike" kern="1200" baseline="0" dirty="0" smtClean="0">
                        <a:solidFill>
                          <a:schemeClr val="tx1">
                            <a:lumMod val="75000"/>
                            <a:lumOff val="25000"/>
                            <a:alpha val="21000"/>
                          </a:schemeClr>
                        </a:solidFill>
                        <a:latin typeface="+mj-lt"/>
                        <a:ea typeface="+mn-ea"/>
                        <a:cs typeface="+mn-cs"/>
                      </a:rPr>
                      <a:t>88</a:t>
                    </a:r>
                    <a:r>
                      <a:rPr lang="en-US" altLang="zh-CN" sz="1400" b="0" i="0" u="none" strike="noStrike" kern="1200" baseline="0" dirty="0" smtClean="0">
                        <a:solidFill>
                          <a:schemeClr val="tx1">
                            <a:lumMod val="75000"/>
                            <a:lumOff val="25000"/>
                            <a:alpha val="21000"/>
                          </a:schemeClr>
                        </a:solidFill>
                        <a:latin typeface="+mj-lt"/>
                        <a:ea typeface="+mn-ea"/>
                        <a:cs typeface="+mn-cs"/>
                      </a:rPr>
                      <a:t>%</a:t>
                    </a:r>
                    <a:endParaRPr lang="en-US" altLang="zh-CN" sz="1400" b="0" i="0" u="none" strike="noStrike" kern="1200" baseline="0" dirty="0">
                      <a:solidFill>
                        <a:schemeClr val="tx1">
                          <a:lumMod val="75000"/>
                          <a:lumOff val="25000"/>
                          <a:alpha val="21000"/>
                        </a:schemeClr>
                      </a:solidFill>
                      <a:latin typeface="+mj-lt"/>
                      <a:ea typeface="+mn-ea"/>
                      <a:cs typeface="+mn-cs"/>
                    </a:endParaRPr>
                  </a:p>
                </c:rich>
              </c:tx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>
                    <a:defRPr lang="zh-CN" sz="2000" b="0" i="0" u="none" strike="noStrike" kern="1200" baseline="0">
                      <a:solidFill>
                        <a:schemeClr val="tx1">
                          <a:lumMod val="75000"/>
                          <a:lumOff val="25000"/>
                          <a:alpha val="21000"/>
                        </a:schemeClr>
                      </a:solidFill>
                      <a:latin typeface="+mj-lt"/>
                      <a:ea typeface="+mn-ea"/>
                      <a:cs typeface="+mn-cs"/>
                    </a:defRPr>
                  </a:pPr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0.010192008842326"/>
                  <c:y val="-0.078292846898233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/>
                  <a:lstStyle/>
                  <a:p>
                    <a:pPr>
                      <a:defRPr lang="zh-CN" sz="20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  <a:alpha val="21000"/>
                          </a:schemeClr>
                        </a:solidFill>
                        <a:latin typeface="+mj-lt"/>
                        <a:ea typeface="+mn-ea"/>
                        <a:cs typeface="+mn-cs"/>
                      </a:defRPr>
                    </a:pPr>
                    <a:r>
                      <a:rPr lang="en-US" altLang="zh-CN" dirty="0" smtClean="0"/>
                      <a:t>21</a:t>
                    </a:r>
                    <a:r>
                      <a:rPr lang="en-US" altLang="zh-CN" sz="1400" dirty="0" smtClean="0"/>
                      <a:t>%</a:t>
                    </a:r>
                    <a:endParaRPr lang="en-US" altLang="zh-CN" dirty="0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2000" b="0" i="0" u="none" strike="noStrike" kern="1200" baseline="0">
                    <a:solidFill>
                      <a:schemeClr val="tx1">
                        <a:lumMod val="75000"/>
                        <a:lumOff val="25000"/>
                        <a:alpha val="21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3">
                  <c:v>类别 3</c:v>
                </c:pt>
                <c:pt idx="4">
                  <c:v>类别 4</c:v>
                </c:pt>
              </c:strCache>
            </c:strRef>
          </c:cat>
          <c:val>
            <c:numRef>
              <c:f>Sheet1!$B$2:$B$8</c:f>
              <c:numCache>
                <c:formatCode>0%</c:formatCode>
                <c:ptCount val="7"/>
                <c:pt idx="0">
                  <c:v>0.87</c:v>
                </c:pt>
                <c:pt idx="1">
                  <c:v>0.67</c:v>
                </c:pt>
                <c:pt idx="2">
                  <c:v>0.56</c:v>
                </c:pt>
                <c:pt idx="3">
                  <c:v>0.13</c:v>
                </c:pt>
                <c:pt idx="4">
                  <c:v>0.65</c:v>
                </c:pt>
                <c:pt idx="5">
                  <c:v>0.88</c:v>
                </c:pt>
                <c:pt idx="6">
                  <c:v>0.21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545156584"/>
        <c:axId val="545156976"/>
      </c:lineChart>
      <c:catAx>
        <c:axId val="54515658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45156976"/>
        <c:crosses val="autoZero"/>
        <c:auto val="1"/>
        <c:lblAlgn val="ctr"/>
        <c:lblOffset val="100"/>
        <c:noMultiLvlLbl val="0"/>
      </c:catAx>
      <c:valAx>
        <c:axId val="545156976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45156584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015625"/>
          <c:y val="0.0257812921598465"/>
          <c:w val="0.965625"/>
          <c:h val="0.94843750317190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35781904"/>
        <c:axId val="735781120"/>
      </c:barChart>
      <c:catAx>
        <c:axId val="73578190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35781120"/>
        <c:crosses val="autoZero"/>
        <c:auto val="1"/>
        <c:lblAlgn val="ctr"/>
        <c:lblOffset val="100"/>
        <c:noMultiLvlLbl val="0"/>
      </c:catAx>
      <c:valAx>
        <c:axId val="7357811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35781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8364652944883"/>
          <c:y val="0.0165567493996968"/>
          <c:w val="0.702472769656933"/>
          <c:h val="0.983443250600303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 w="19050">
              <a:solidFill>
                <a:schemeClr val="bg1">
                  <a:alpha val="10000"/>
                </a:schemeClr>
              </a:solidFill>
            </a:ln>
          </c:spPr>
          <c:explosion val="0"/>
          <c:dPt>
            <c:idx val="0"/>
            <c:bubble3D val="0"/>
            <c:spPr>
              <a:noFill/>
              <a:ln w="19050">
                <a:solidFill>
                  <a:schemeClr val="bg1">
                    <a:alpha val="10000"/>
                  </a:schemeClr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solidFill>
                  <a:schemeClr val="bg1">
                    <a:alpha val="10000"/>
                  </a:schemeClr>
                </a:solidFill>
              </a:ln>
              <a:effectLst/>
            </c:spPr>
          </c:dPt>
          <c:dPt>
            <c:idx val="2"/>
            <c:bubble3D val="0"/>
            <c:spPr>
              <a:noFill/>
              <a:ln w="19050">
                <a:solidFill>
                  <a:schemeClr val="bg1">
                    <a:alpha val="10000"/>
                  </a:schemeClr>
                </a:solidFill>
              </a:ln>
              <a:effectLst/>
            </c:spPr>
          </c:dPt>
          <c:dPt>
            <c:idx val="3"/>
            <c:bubble3D val="0"/>
            <c:spPr>
              <a:noFill/>
              <a:ln w="19050">
                <a:solidFill>
                  <a:schemeClr val="bg1">
                    <a:alpha val="10000"/>
                  </a:schemeClr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0.172490026157132"/>
                  <c:y val="-0.14714344203339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/>
                  <a:lstStyle/>
                  <a:p>
                    <a:pPr>
                      <a:defRPr lang="zh-CN" sz="28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  <a:alpha val="59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 smtClean="0"/>
                      <a:t>58</a:t>
                    </a:r>
                    <a:r>
                      <a:rPr lang="en-US" altLang="zh-CN" sz="1400" smtClean="0"/>
                      <a:t>%</a:t>
                    </a:r>
                    <a:endParaRPr lang="en-US" altLang="zh-CN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169767488379101"/>
                  <c:y val="-0.078884649006701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/>
                  <a:lstStyle/>
                  <a:p>
                    <a:pPr>
                      <a:defRPr lang="zh-CN" sz="28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  <a:alpha val="59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 smtClean="0"/>
                      <a:t>23</a:t>
                    </a:r>
                    <a:r>
                      <a:rPr lang="en-US" altLang="zh-CN" sz="1400" smtClean="0"/>
                      <a:t>%</a:t>
                    </a:r>
                    <a:endParaRPr lang="en-US" altLang="zh-CN" dirty="0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122963061953446"/>
                  <c:y val="0.138073777922291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/>
                  <a:lstStyle/>
                  <a:p>
                    <a:pPr>
                      <a:defRPr lang="zh-CN" sz="28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  <a:alpha val="59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 smtClean="0"/>
                      <a:t>10</a:t>
                    </a:r>
                    <a:r>
                      <a:rPr lang="en-US" altLang="zh-CN" sz="1400" smtClean="0"/>
                      <a:t>%</a:t>
                    </a:r>
                    <a:endParaRPr lang="en-US" altLang="zh-CN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.0625219713948399"/>
                  <c:y val="0.088508013547572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/>
                  <a:lstStyle/>
                  <a:p>
                    <a:pPr>
                      <a:defRPr lang="zh-CN" sz="28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  <a:alpha val="59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 smtClean="0"/>
                      <a:t>9</a:t>
                    </a:r>
                    <a:r>
                      <a:rPr lang="en-US" altLang="zh-CN" sz="1400" smtClean="0"/>
                      <a:t>%</a:t>
                    </a:r>
                    <a:endParaRPr lang="en-US" altLang="zh-CN" dirty="0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2800" b="0" i="0" u="none" strike="noStrike" kern="1200" baseline="0">
                    <a:solidFill>
                      <a:schemeClr val="tx1">
                        <a:lumMod val="75000"/>
                        <a:lumOff val="25000"/>
                        <a:alpha val="59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245466944"/>
        <c:axId val="245467336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3</c:v>
                </c:pt>
              </c:strCache>
            </c:strRef>
          </c:tx>
          <c:spPr>
            <a:ln w="3175" cap="rnd">
              <a:solidFill>
                <a:schemeClr val="bg1">
                  <a:alpha val="45000"/>
                </a:schemeClr>
              </a:solidFill>
              <a:round/>
            </a:ln>
            <a:effectLst/>
          </c:spPr>
          <c:marker>
            <c:symbol val="circle"/>
            <c:size val="14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9525">
                <a:noFill/>
              </a:ln>
              <a:effectLst/>
            </c:spPr>
          </c:marker>
          <c:dPt>
            <c:idx val="0"/>
            <c:marker>
              <c:symbol val="circle"/>
              <c:size val="64"/>
              <c:spPr>
                <a:blipFill>
                  <a:blip xmlns:r="http://schemas.openxmlformats.org/officeDocument/2006/relationships" r:embed="rId3"/>
                  <a:stretch>
                    <a:fillRect/>
                  </a:stretch>
                </a:blipFill>
                <a:ln w="9525">
                  <a:noFill/>
                </a:ln>
                <a:effectLst/>
              </c:spPr>
            </c:marker>
            <c:bubble3D val="0"/>
          </c:dPt>
          <c:dPt>
            <c:idx val="1"/>
            <c:marker>
              <c:symbol val="circle"/>
              <c:size val="30"/>
              <c:spPr>
                <a:blipFill>
                  <a:blip xmlns:r="http://schemas.openxmlformats.org/officeDocument/2006/relationships" r:embed="rId4"/>
                  <a:stretch>
                    <a:fillRect/>
                  </a:stretch>
                </a:blipFill>
                <a:ln w="9525">
                  <a:noFill/>
                </a:ln>
                <a:effectLst/>
              </c:spPr>
            </c:marker>
            <c:bubble3D val="0"/>
          </c:dPt>
          <c:dPt>
            <c:idx val="2"/>
            <c:marker>
              <c:symbol val="circle"/>
              <c:size val="57"/>
              <c:spPr>
                <a:blipFill>
                  <a:blip xmlns:r="http://schemas.openxmlformats.org/officeDocument/2006/relationships" r:embed="rId5"/>
                  <a:stretch>
                    <a:fillRect/>
                  </a:stretch>
                </a:blipFill>
                <a:ln w="9525">
                  <a:noFill/>
                </a:ln>
                <a:effectLst/>
              </c:spPr>
            </c:marker>
            <c:bubble3D val="0"/>
          </c:dPt>
          <c:dPt>
            <c:idx val="3"/>
            <c:marker>
              <c:symbol val="circle"/>
              <c:size val="72"/>
              <c:spPr>
                <a:blipFill>
                  <a:blip xmlns:r="http://schemas.openxmlformats.org/officeDocument/2006/relationships" r:embed="rId6"/>
                  <a:stretch>
                    <a:fillRect/>
                  </a:stretch>
                </a:blipFill>
                <a:ln w="9525">
                  <a:noFill/>
                </a:ln>
                <a:effectLst/>
              </c:spPr>
            </c:marker>
            <c:bubble3D val="0"/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45466944"/>
        <c:axId val="245467336"/>
      </c:lineChart>
      <c:catAx>
        <c:axId val="24546694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45467336"/>
        <c:crosses val="autoZero"/>
        <c:auto val="1"/>
        <c:lblAlgn val="ctr"/>
        <c:lblOffset val="100"/>
        <c:noMultiLvlLbl val="0"/>
      </c:catAx>
      <c:valAx>
        <c:axId val="2454673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454669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127634995706823"/>
          <c:y val="0.0902995189763709"/>
          <c:w val="0.974473000858635"/>
          <c:h val="0.909700481023629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</c:numCache>
            </c:numRef>
          </c:val>
        </c:ser>
        <c:ser>
          <c:idx val="0"/>
          <c:order val="1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6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7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Scale"/>
              <c:pictureStackUnit val="10"/>
            </c:pictureOptions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8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Scale"/>
              <c:pictureStackUnit val="10"/>
            </c:pictureOptions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9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Scale"/>
              <c:pictureStackUnit val="10"/>
            </c:pictureOptions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10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Scale"/>
              <c:pictureStackUnit val="10"/>
            </c:pictureOptions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8</c:v>
                </c:pt>
                <c:pt idx="2">
                  <c:v>3.5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2"/>
        <c:overlap val="100"/>
        <c:axId val="245468120"/>
        <c:axId val="245468512"/>
      </c:barChart>
      <c:catAx>
        <c:axId val="24546812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45468512"/>
        <c:crosses val="autoZero"/>
        <c:auto val="1"/>
        <c:lblAlgn val="ctr"/>
        <c:lblOffset val="100"/>
        <c:noMultiLvlLbl val="0"/>
      </c:catAx>
      <c:valAx>
        <c:axId val="24546851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454681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10"/>
          <a:stretch>
            <a:fillRect/>
          </a:stretch>
        </p:blipFill>
        <p:spPr>
          <a:xfrm>
            <a:off x="0" y="0"/>
            <a:ext cx="12192000" cy="686503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10"/>
          <a:stretch>
            <a:fillRect/>
          </a:stretch>
        </p:blipFill>
        <p:spPr>
          <a:xfrm>
            <a:off x="0" y="0"/>
            <a:ext cx="12192000" cy="6865034"/>
          </a:xfrm>
          <a:prstGeom prst="rect">
            <a:avLst/>
          </a:prstGeom>
        </p:spPr>
      </p:pic>
      <p:sp>
        <p:nvSpPr>
          <p:cNvPr id="5" name="流程图: 终止 4"/>
          <p:cNvSpPr/>
          <p:nvPr userDrawn="1"/>
        </p:nvSpPr>
        <p:spPr>
          <a:xfrm rot="19850572" flipV="1">
            <a:off x="6382127" y="-270913"/>
            <a:ext cx="564041" cy="45719"/>
          </a:xfrm>
          <a:prstGeom prst="flowChartTerminator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9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7" name="流程图: 终止 6"/>
          <p:cNvSpPr/>
          <p:nvPr userDrawn="1"/>
        </p:nvSpPr>
        <p:spPr>
          <a:xfrm rot="19850572" flipV="1">
            <a:off x="12285201" y="-210110"/>
            <a:ext cx="686721" cy="45719"/>
          </a:xfrm>
          <a:prstGeom prst="flowChartTerminator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9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8" name="流程图: 终止 7"/>
          <p:cNvSpPr/>
          <p:nvPr userDrawn="1"/>
        </p:nvSpPr>
        <p:spPr>
          <a:xfrm rot="19850572" flipV="1">
            <a:off x="12856526" y="2526303"/>
            <a:ext cx="564041" cy="45719"/>
          </a:xfrm>
          <a:prstGeom prst="flowChartTerminator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9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1.11111E-6 L -0.67929 0.6618 " pathEditMode="relative" rAng="0" ptsTypes="AA">
                                      <p:cBhvr>
                                        <p:cTn id="6" dur="1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971" y="3307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repeatCount="indefinite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2.70833E-6 4.81481E-6 L -1.14701 1.11504 " pathEditMode="relative" rAng="0" ptsTypes="AA">
                                      <p:cBhvr>
                                        <p:cTn id="8" dur="9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357" y="5574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repeatCount="indefinite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-4.16667E-6 2.22222E-6 L -0.83112 0.80787 " pathEditMode="relative" rAng="0" ptsTypes="AA">
                                      <p:cBhvr>
                                        <p:cTn id="10" dur="1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563" y="40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59649-BE81-4422-927F-4FD4D04CB4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9A425-2AF8-4830-9239-4A43A7D103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59649-BE81-4422-927F-4FD4D04CB4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9A425-2AF8-4830-9239-4A43A7D103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59649-BE81-4422-927F-4FD4D04CB4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9A425-2AF8-4830-9239-4A43A7D103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59649-BE81-4422-927F-4FD4D04CB4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9A425-2AF8-4830-9239-4A43A7D103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59649-BE81-4422-927F-4FD4D04CB4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9A425-2AF8-4830-9239-4A43A7D103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59649-BE81-4422-927F-4FD4D04CB4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9A425-2AF8-4830-9239-4A43A7D103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59649-BE81-4422-927F-4FD4D04CB4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9A425-2AF8-4830-9239-4A43A7D103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59649-BE81-4422-927F-4FD4D04CB4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9A425-2AF8-4830-9239-4A43A7D103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59649-BE81-4422-927F-4FD4D04CB4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9A425-2AF8-4830-9239-4A43A7D103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59649-BE81-4422-927F-4FD4D04CB4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9A425-2AF8-4830-9239-4A43A7D103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25" t="28261" r="19914" b="1015"/>
          <a:stretch>
            <a:fillRect/>
          </a:stretch>
        </p:blipFill>
        <p:spPr>
          <a:xfrm>
            <a:off x="0" y="0"/>
            <a:ext cx="12192000" cy="686503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25" t="28261" r="19914" b="1015"/>
          <a:stretch>
            <a:fillRect/>
          </a:stretch>
        </p:blipFill>
        <p:spPr>
          <a:xfrm>
            <a:off x="0" y="0"/>
            <a:ext cx="12192000" cy="6865034"/>
          </a:xfrm>
          <a:prstGeom prst="rect">
            <a:avLst/>
          </a:prstGeom>
          <a:effectLst/>
        </p:spPr>
      </p:pic>
      <p:sp>
        <p:nvSpPr>
          <p:cNvPr id="4" name="流程图: 终止 3"/>
          <p:cNvSpPr/>
          <p:nvPr userDrawn="1"/>
        </p:nvSpPr>
        <p:spPr>
          <a:xfrm rot="19850572" flipV="1">
            <a:off x="6382127" y="-270913"/>
            <a:ext cx="564041" cy="45719"/>
          </a:xfrm>
          <a:prstGeom prst="flowChartTerminator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9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" name="流程图: 终止 4"/>
          <p:cNvSpPr/>
          <p:nvPr userDrawn="1"/>
        </p:nvSpPr>
        <p:spPr>
          <a:xfrm rot="19850572" flipV="1">
            <a:off x="12285201" y="-210110"/>
            <a:ext cx="686721" cy="45719"/>
          </a:xfrm>
          <a:prstGeom prst="flowChartTerminator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9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7" name="流程图: 终止 6"/>
          <p:cNvSpPr/>
          <p:nvPr userDrawn="1"/>
        </p:nvSpPr>
        <p:spPr>
          <a:xfrm rot="19850572" flipV="1">
            <a:off x="12856526" y="2526303"/>
            <a:ext cx="564041" cy="45719"/>
          </a:xfrm>
          <a:prstGeom prst="flowChartTerminator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9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1.11111E-6 L -0.67929 0.6618 " pathEditMode="relative" rAng="0" ptsTypes="AA">
                                      <p:cBhvr>
                                        <p:cTn id="6" dur="1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971" y="3307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repeatCount="indefinite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2.70833E-6 4.81481E-6 L -1.14701 1.11504 " pathEditMode="relative" rAng="0" ptsTypes="AA">
                                      <p:cBhvr>
                                        <p:cTn id="8" dur="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357" y="5574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repeatCount="indefinite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-4.16667E-6 2.22222E-6 L -0.83112 0.80787 " pathEditMode="relative" rAng="0" ptsTypes="AA">
                                      <p:cBhvr>
                                        <p:cTn id="10" dur="1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563" y="40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59649-BE81-4422-927F-4FD4D04CB4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9A425-2AF8-4830-9239-4A43A7D103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59649-BE81-4422-927F-4FD4D04CB4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9A425-2AF8-4830-9239-4A43A7D103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59649-BE81-4422-927F-4FD4D04CB4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9A425-2AF8-4830-9239-4A43A7D103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80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 rot="10800000"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B9C6CF"/>
              </a:gs>
              <a:gs pos="13767">
                <a:srgbClr val="9DBCB7"/>
              </a:gs>
              <a:gs pos="34854">
                <a:srgbClr val="6592A2"/>
              </a:gs>
              <a:gs pos="88000">
                <a:srgbClr val="114776"/>
              </a:gs>
              <a:gs pos="100000">
                <a:srgbClr val="0F406B"/>
              </a:gs>
              <a:gs pos="100000">
                <a:srgbClr val="0B375C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80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59649-BE81-4422-927F-4FD4D04CB4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9A425-2AF8-4830-9239-4A43A7D103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59649-BE81-4422-927F-4FD4D04CB4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9A425-2AF8-4830-9239-4A43A7D103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59649-BE81-4422-927F-4FD4D04CB4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9A425-2AF8-4830-9239-4A43A7D103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59649-BE81-4422-927F-4FD4D04CB4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9A425-2AF8-4830-9239-4A43A7D103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A59649-BE81-4422-927F-4FD4D04CB4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C9A425-2AF8-4830-9239-4A43A7D103F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5.png"/><Relationship Id="rId8" Type="http://schemas.openxmlformats.org/officeDocument/2006/relationships/image" Target="../media/image44.png"/><Relationship Id="rId7" Type="http://schemas.openxmlformats.org/officeDocument/2006/relationships/image" Target="../media/image43.png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image" Target="../media/image47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Relationship Id="rId3" Type="http://schemas.openxmlformats.org/officeDocument/2006/relationships/image" Target="../media/image52.jpeg"/><Relationship Id="rId2" Type="http://schemas.openxmlformats.org/officeDocument/2006/relationships/image" Target="../media/image33.jpeg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chart" Target="../charts/chart2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62.png"/><Relationship Id="rId7" Type="http://schemas.openxmlformats.org/officeDocument/2006/relationships/image" Target="../media/image61.png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7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66.png"/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image" Target="../media/image8.png"/><Relationship Id="rId4" Type="http://schemas.openxmlformats.org/officeDocument/2006/relationships/image" Target="../media/image68.png"/><Relationship Id="rId3" Type="http://schemas.openxmlformats.org/officeDocument/2006/relationships/image" Target="../media/image7.png"/><Relationship Id="rId2" Type="http://schemas.openxmlformats.org/officeDocument/2006/relationships/image" Target="../media/image67.png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9.png"/><Relationship Id="rId3" Type="http://schemas.openxmlformats.org/officeDocument/2006/relationships/image" Target="../media/image5.png"/><Relationship Id="rId2" Type="http://schemas.openxmlformats.org/officeDocument/2006/relationships/image" Target="../media/image69.png"/><Relationship Id="rId1" Type="http://schemas.openxmlformats.org/officeDocument/2006/relationships/chart" Target="../charts/chart3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4.png"/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77.jpeg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png"/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5.png"/><Relationship Id="rId4" Type="http://schemas.openxmlformats.org/officeDocument/2006/relationships/image" Target="../media/image23.png"/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image" Target="../media/image78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6" Type="http://schemas.openxmlformats.org/officeDocument/2006/relationships/image" Target="../media/image6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Relationship Id="rId3" Type="http://schemas.openxmlformats.org/officeDocument/2006/relationships/image" Target="../media/image81.png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73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6.jpeg"/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image" Target="../media/image7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4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5.png"/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image" Target="../media/image9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9.jpeg"/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image" Target="../media/image9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5.xml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1.png"/><Relationship Id="rId4" Type="http://schemas.openxmlformats.org/officeDocument/2006/relationships/image" Target="../media/image110.png"/><Relationship Id="rId3" Type="http://schemas.openxmlformats.org/officeDocument/2006/relationships/image" Target="../media/image109.png"/><Relationship Id="rId2" Type="http://schemas.openxmlformats.org/officeDocument/2006/relationships/image" Target="../media/image6.png"/><Relationship Id="rId1" Type="http://schemas.openxmlformats.org/officeDocument/2006/relationships/image" Target="../media/image10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17.png"/><Relationship Id="rId7" Type="http://schemas.openxmlformats.org/officeDocument/2006/relationships/image" Target="../media/image116.png"/><Relationship Id="rId6" Type="http://schemas.openxmlformats.org/officeDocument/2006/relationships/image" Target="../media/image6.png"/><Relationship Id="rId5" Type="http://schemas.openxmlformats.org/officeDocument/2006/relationships/image" Target="../media/image10.png"/><Relationship Id="rId4" Type="http://schemas.openxmlformats.org/officeDocument/2006/relationships/image" Target="../media/image115.png"/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12.png"/><Relationship Id="rId13" Type="http://schemas.openxmlformats.org/officeDocument/2006/relationships/image" Target="../media/image120.png"/><Relationship Id="rId12" Type="http://schemas.openxmlformats.org/officeDocument/2006/relationships/image" Target="../media/image119.png"/><Relationship Id="rId11" Type="http://schemas.openxmlformats.org/officeDocument/2006/relationships/image" Target="../media/image111.png"/><Relationship Id="rId10" Type="http://schemas.openxmlformats.org/officeDocument/2006/relationships/image" Target="../media/image118.png"/><Relationship Id="rId1" Type="http://schemas.openxmlformats.org/officeDocument/2006/relationships/image" Target="../media/image112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6.png"/><Relationship Id="rId1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6.jpeg"/><Relationship Id="rId8" Type="http://schemas.openxmlformats.org/officeDocument/2006/relationships/image" Target="../media/image35.jpeg"/><Relationship Id="rId7" Type="http://schemas.openxmlformats.org/officeDocument/2006/relationships/image" Target="../media/image34.jpeg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6.jpeg"/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69911" y="4083857"/>
            <a:ext cx="72467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bg1">
                    <a:alpha val="64000"/>
                  </a:schemeClr>
                </a:solidFill>
              </a:rPr>
              <a:t>2019 BUSINESS REPORT</a:t>
            </a:r>
            <a:endParaRPr lang="zh-CN" altLang="en-US" sz="4400" dirty="0">
              <a:solidFill>
                <a:schemeClr val="bg1">
                  <a:alpha val="64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349095" y="4853298"/>
            <a:ext cx="6880505" cy="5355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altLang="zh-CN" dirty="0" err="1"/>
              <a:t>Lorem</a:t>
            </a:r>
            <a:r>
              <a:rPr lang="en-US" altLang="zh-CN" dirty="0"/>
              <a:t> </a:t>
            </a:r>
            <a:r>
              <a:rPr lang="en-US" altLang="zh-CN" dirty="0" err="1"/>
              <a:t>ipsum</a:t>
            </a:r>
            <a:r>
              <a:rPr lang="en-US" altLang="zh-CN" dirty="0"/>
              <a:t> dolor sit </a:t>
            </a:r>
            <a:r>
              <a:rPr lang="en-US" altLang="zh-CN" dirty="0" err="1"/>
              <a:t>amet</a:t>
            </a:r>
            <a:r>
              <a:rPr lang="en-US" altLang="zh-CN" dirty="0"/>
              <a:t> </a:t>
            </a:r>
            <a:r>
              <a:rPr lang="en-US" altLang="zh-CN" dirty="0" err="1"/>
              <a:t>consectetur</a:t>
            </a:r>
            <a:r>
              <a:rPr lang="en-US" altLang="zh-CN" dirty="0"/>
              <a:t> </a:t>
            </a:r>
            <a:r>
              <a:rPr lang="en-US" altLang="zh-CN" dirty="0" err="1"/>
              <a:t>adipisicing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</a:t>
            </a:r>
            <a:r>
              <a:rPr lang="en-US" altLang="zh-CN" dirty="0" err="1"/>
              <a:t>tempor</a:t>
            </a:r>
            <a:r>
              <a:rPr lang="en-US" altLang="zh-CN" dirty="0"/>
              <a:t> </a:t>
            </a:r>
            <a:r>
              <a:rPr lang="en-US" altLang="zh-CN" dirty="0" err="1"/>
              <a:t>incididunt</a:t>
            </a:r>
            <a:r>
              <a:rPr lang="en-US" altLang="zh-CN" dirty="0"/>
              <a:t>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labore</a:t>
            </a:r>
            <a:r>
              <a:rPr lang="en-US" altLang="zh-CN" dirty="0"/>
              <a:t> et </a:t>
            </a:r>
            <a:r>
              <a:rPr lang="en-US" altLang="zh-CN" dirty="0" err="1"/>
              <a:t>dolore</a:t>
            </a:r>
            <a:r>
              <a:rPr lang="en-US" altLang="zh-CN" dirty="0"/>
              <a:t> magna </a:t>
            </a:r>
            <a:r>
              <a:rPr lang="en-US" altLang="zh-CN" dirty="0" err="1"/>
              <a:t>aliqua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90632" y="4202827"/>
            <a:ext cx="310344" cy="1186002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1169911" y="4202827"/>
            <a:ext cx="0" cy="1186002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6249707" y="477421"/>
            <a:ext cx="12272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alpha val="44000"/>
                  </a:schemeClr>
                </a:solidFill>
              </a:rPr>
              <a:t>商 务 科 技</a:t>
            </a:r>
            <a:endParaRPr lang="zh-CN" altLang="en-US" sz="1600" dirty="0">
              <a:solidFill>
                <a:schemeClr val="tx1">
                  <a:alpha val="44000"/>
                </a:schemeClr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17428" y="477421"/>
            <a:ext cx="13023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alpha val="44000"/>
                  </a:schemeClr>
                </a:solidFill>
              </a:rPr>
              <a:t>时 尚 大 气</a:t>
            </a:r>
            <a:endParaRPr lang="zh-CN" altLang="en-US" sz="1600" dirty="0">
              <a:solidFill>
                <a:schemeClr val="tx1">
                  <a:alpha val="44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860198" y="497642"/>
            <a:ext cx="13023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alpha val="44000"/>
                  </a:schemeClr>
                </a:solidFill>
              </a:rPr>
              <a:t>动 感 星 空</a:t>
            </a:r>
            <a:endParaRPr lang="zh-CN" altLang="en-US" sz="1600" dirty="0">
              <a:solidFill>
                <a:schemeClr val="tx1">
                  <a:alpha val="44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243429" y="497642"/>
            <a:ext cx="13023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alpha val="44000"/>
                  </a:schemeClr>
                </a:solidFill>
              </a:rPr>
              <a:t>灵 感 创 意</a:t>
            </a:r>
            <a:endParaRPr lang="zh-CN" altLang="en-US" sz="1600" dirty="0">
              <a:solidFill>
                <a:schemeClr val="tx1">
                  <a:alpha val="44000"/>
                </a:schemeClr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485896" y="469134"/>
            <a:ext cx="0" cy="346841"/>
          </a:xfrm>
          <a:prstGeom prst="line">
            <a:avLst/>
          </a:prstGeom>
          <a:ln>
            <a:solidFill>
              <a:schemeClr val="bg1">
                <a:alpha val="2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8860198" y="469134"/>
            <a:ext cx="0" cy="346841"/>
          </a:xfrm>
          <a:prstGeom prst="line">
            <a:avLst/>
          </a:prstGeom>
          <a:ln>
            <a:solidFill>
              <a:schemeClr val="bg1">
                <a:alpha val="2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0178250" y="469134"/>
            <a:ext cx="0" cy="346841"/>
          </a:xfrm>
          <a:prstGeom prst="line">
            <a:avLst/>
          </a:prstGeom>
          <a:ln>
            <a:solidFill>
              <a:schemeClr val="bg1">
                <a:alpha val="2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原创作品_夜的钢琴曲(五)-恍若如梦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2014580" y="76673"/>
            <a:ext cx="45719" cy="457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640" y="3478936"/>
            <a:ext cx="342720" cy="3427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069677" y="4429806"/>
            <a:ext cx="5979622" cy="697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adipisicing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elit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sed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eiusmod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tempor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incididunt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ut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labore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et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dolore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magna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aliqua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12841" y="3845031"/>
            <a:ext cx="36932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alpha val="65000"/>
                  </a:schemeClr>
                </a:solidFill>
              </a:rPr>
              <a:t>Add Your Title here</a:t>
            </a:r>
            <a:endParaRPr lang="zh-CN" altLang="en-US" sz="3200" dirty="0">
              <a:solidFill>
                <a:schemeClr val="bg1">
                  <a:alpha val="65000"/>
                </a:schemeClr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3488" y="2294388"/>
            <a:ext cx="1332000" cy="1332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1488" y="2312388"/>
            <a:ext cx="1296000" cy="1296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3" presetClass="exit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9" dur="2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858 -0.16783 C 0.14062 -0.21899 0.1957 -0.22616 0.20898 -0.18079 C 0.22252 -0.13588 0.18945 -0.05602 0.13424 -0.00394 C 0.07942 0.04676 0.0246 0.05231 0.0108 0.0074 C -0.00248 -0.03797 0.03046 -0.11644 0.0858 -0.16783 Z " pathEditMode="fixed" rAng="19920000" ptsTypes="AAAAA">
                                      <p:cBhvr>
                                        <p:cTn id="27" dur="3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22" y="8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 rot="18176535">
            <a:off x="2861682" y="953412"/>
            <a:ext cx="3663488" cy="5137010"/>
          </a:xfrm>
          <a:prstGeom prst="ellipse">
            <a:avLst/>
          </a:prstGeom>
          <a:noFill/>
          <a:ln>
            <a:solidFill>
              <a:schemeClr val="bg1">
                <a:alpha val="1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 rot="18176535">
            <a:off x="3503164" y="1772804"/>
            <a:ext cx="2385095" cy="3472275"/>
          </a:xfrm>
          <a:prstGeom prst="ellipse">
            <a:avLst/>
          </a:prstGeom>
          <a:noFill/>
          <a:ln>
            <a:solidFill>
              <a:schemeClr val="bg1">
                <a:alpha val="1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rot="18176535">
            <a:off x="1900941" y="208838"/>
            <a:ext cx="4785529" cy="7026693"/>
          </a:xfrm>
          <a:prstGeom prst="ellipse">
            <a:avLst/>
          </a:prstGeom>
          <a:noFill/>
          <a:ln>
            <a:solidFill>
              <a:schemeClr val="bg1">
                <a:alpha val="1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rot="18176535">
            <a:off x="712487" y="-305446"/>
            <a:ext cx="6336605" cy="9046620"/>
          </a:xfrm>
          <a:prstGeom prst="ellipse">
            <a:avLst/>
          </a:prstGeom>
          <a:noFill/>
          <a:ln>
            <a:solidFill>
              <a:schemeClr val="bg1">
                <a:alpha val="1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3245" y="2944093"/>
            <a:ext cx="1129695" cy="112969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422" y="1798233"/>
            <a:ext cx="321786" cy="321786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497" y="6361265"/>
            <a:ext cx="287864" cy="28786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468" y="4822707"/>
            <a:ext cx="515106" cy="51510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159" y="2573292"/>
            <a:ext cx="370801" cy="370801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8647366" y="3008473"/>
            <a:ext cx="587282" cy="587282"/>
            <a:chOff x="9299025" y="2676767"/>
            <a:chExt cx="587282" cy="587282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44947" y="2822689"/>
              <a:ext cx="295439" cy="295439"/>
            </a:xfrm>
            <a:prstGeom prst="rect">
              <a:avLst/>
            </a:prstGeom>
          </p:spPr>
        </p:pic>
        <p:sp>
          <p:nvSpPr>
            <p:cNvPr id="28" name="圆角矩形 27"/>
            <p:cNvSpPr/>
            <p:nvPr/>
          </p:nvSpPr>
          <p:spPr>
            <a:xfrm>
              <a:off x="9299025" y="2676767"/>
              <a:ext cx="587282" cy="587282"/>
            </a:xfrm>
            <a:prstGeom prst="roundRect">
              <a:avLst/>
            </a:prstGeom>
            <a:noFill/>
            <a:ln>
              <a:solidFill>
                <a:schemeClr val="bg1">
                  <a:alpha val="4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647366" y="3884286"/>
            <a:ext cx="587282" cy="587282"/>
            <a:chOff x="9431269" y="3806694"/>
            <a:chExt cx="587282" cy="587282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77191" y="3952616"/>
              <a:ext cx="295439" cy="295439"/>
            </a:xfrm>
            <a:prstGeom prst="rect">
              <a:avLst/>
            </a:prstGeom>
          </p:spPr>
        </p:pic>
        <p:sp>
          <p:nvSpPr>
            <p:cNvPr id="29" name="圆角矩形 28"/>
            <p:cNvSpPr/>
            <p:nvPr/>
          </p:nvSpPr>
          <p:spPr>
            <a:xfrm>
              <a:off x="9431269" y="3806694"/>
              <a:ext cx="587282" cy="587282"/>
            </a:xfrm>
            <a:prstGeom prst="roundRect">
              <a:avLst/>
            </a:prstGeom>
            <a:noFill/>
            <a:ln>
              <a:solidFill>
                <a:schemeClr val="bg1">
                  <a:alpha val="4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647366" y="4760099"/>
            <a:ext cx="587282" cy="587282"/>
            <a:chOff x="9476531" y="4485984"/>
            <a:chExt cx="587282" cy="587282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22453" y="4631906"/>
              <a:ext cx="295439" cy="295439"/>
            </a:xfrm>
            <a:prstGeom prst="rect">
              <a:avLst/>
            </a:prstGeom>
          </p:spPr>
        </p:pic>
        <p:sp>
          <p:nvSpPr>
            <p:cNvPr id="30" name="圆角矩形 29"/>
            <p:cNvSpPr/>
            <p:nvPr/>
          </p:nvSpPr>
          <p:spPr>
            <a:xfrm>
              <a:off x="9476531" y="4485984"/>
              <a:ext cx="587282" cy="587282"/>
            </a:xfrm>
            <a:prstGeom prst="roundRect">
              <a:avLst/>
            </a:prstGeom>
            <a:noFill/>
            <a:ln>
              <a:solidFill>
                <a:schemeClr val="bg1">
                  <a:alpha val="4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647366" y="5635912"/>
            <a:ext cx="587282" cy="587282"/>
            <a:chOff x="9534224" y="5304206"/>
            <a:chExt cx="587282" cy="587282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80146" y="5450128"/>
              <a:ext cx="295439" cy="295439"/>
            </a:xfrm>
            <a:prstGeom prst="rect">
              <a:avLst/>
            </a:prstGeom>
          </p:spPr>
        </p:pic>
        <p:sp>
          <p:nvSpPr>
            <p:cNvPr id="31" name="圆角矩形 30"/>
            <p:cNvSpPr/>
            <p:nvPr/>
          </p:nvSpPr>
          <p:spPr>
            <a:xfrm>
              <a:off x="9534224" y="5304206"/>
              <a:ext cx="587282" cy="587282"/>
            </a:xfrm>
            <a:prstGeom prst="roundRect">
              <a:avLst/>
            </a:prstGeom>
            <a:noFill/>
            <a:ln>
              <a:solidFill>
                <a:schemeClr val="bg1">
                  <a:alpha val="4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9342490" y="3008473"/>
            <a:ext cx="22745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alpha val="50000"/>
                  </a:schemeClr>
                </a:solidFill>
              </a:rPr>
              <a:t>Add the title here</a:t>
            </a:r>
            <a:endParaRPr lang="zh-CN" altLang="en-US" sz="20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342490" y="3905222"/>
            <a:ext cx="22745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alpha val="50000"/>
                  </a:schemeClr>
                </a:solidFill>
              </a:rPr>
              <a:t>Add the title here</a:t>
            </a:r>
            <a:endParaRPr lang="zh-CN" altLang="en-US" sz="20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342490" y="4801971"/>
            <a:ext cx="22745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alpha val="50000"/>
                  </a:schemeClr>
                </a:solidFill>
              </a:rPr>
              <a:t>Add the title here</a:t>
            </a:r>
            <a:endParaRPr lang="zh-CN" altLang="en-US" sz="20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342490" y="5698720"/>
            <a:ext cx="22745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alpha val="50000"/>
                  </a:schemeClr>
                </a:solidFill>
              </a:rPr>
              <a:t>Add the title here</a:t>
            </a:r>
            <a:endParaRPr lang="zh-CN" altLang="en-US" sz="20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47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417 -0.00902 C 0.05925 0.0963 0.07839 0.16945 0.03724 0.26783 C 0.00573 0.33334 -0.07695 0.32616 -0.13841 0.2419 C -0.19818 0.15533 -0.2263 0.0345 -0.18268 -0.04722 C -0.11979 -0.1375 -0.04609 -0.08472 0.00417 -0.00902 Z " pathEditMode="relative" rAng="2340000" ptsTypes="AAAAA">
                                      <p:cBhvr>
                                        <p:cTn id="8" dur="3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43" y="11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221 0.00301 C -0.11667 -0.1162 -0.15404 -0.32199 -0.10339 -0.44236 C -0.056 -0.54977 0.02916 -0.57662 0.15377 -0.45856 C 0.25885 -0.32222 0.29257 -0.12523 0.23997 -0.00347 C 0.19036 0.09607 0.10273 0.10093 0.00221 0.00301 Z " pathEditMode="fixed" rAng="12780000" ptsTypes="AAAAA">
                                      <p:cBhvr>
                                        <p:cTn id="10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18" y="-2365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0039 0.00069 C 0.05833 -0.19375 0.20951 -0.18611 0.34583 -0.04537 C 0.48268 0.09514 0.53451 0.33518 0.49714 0.51597 C 0.44466 0.67546 0.27917 0.71759 0.14727 0.56041 C -0.00677 0.36759 -0.05182 0.13194 -0.00039 0.00069 Z " pathEditMode="fixed" rAng="18000000" ptsTypes="AAAAA">
                                      <p:cBhvr>
                                        <p:cTn id="12" dur="4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18" y="2588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391 0.00649 C -0.18411 -0.27823 -0.18984 -0.60809 -0.08581 -0.78055 C 0.00339 -0.92939 0.24063 -0.89212 0.38542 -0.65393 C 0.54063 -0.38772 0.57266 -0.07545 0.45404 0.10047 C 0.31003 0.26436 0.21498 0.21344 0.00391 0.00649 Z " pathEditMode="fixed" rAng="13380000" ptsTypes="AAAAA">
                                      <p:cBhvr>
                                        <p:cTn id="14" dur="39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73" y="-3458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2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2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0" dur="1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1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2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1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2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25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6" dur="1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组合 85"/>
          <p:cNvGrpSpPr/>
          <p:nvPr/>
        </p:nvGrpSpPr>
        <p:grpSpPr>
          <a:xfrm>
            <a:off x="1036043" y="1219200"/>
            <a:ext cx="9822457" cy="5334000"/>
            <a:chOff x="1036043" y="1219200"/>
            <a:chExt cx="9822457" cy="5334000"/>
          </a:xfrm>
        </p:grpSpPr>
        <p:sp>
          <p:nvSpPr>
            <p:cNvPr id="2" name="Freeform 2"/>
            <p:cNvSpPr>
              <a:spLocks noChangeAspect="1"/>
            </p:cNvSpPr>
            <p:nvPr/>
          </p:nvSpPr>
          <p:spPr bwMode="auto">
            <a:xfrm>
              <a:off x="9041026" y="1227361"/>
              <a:ext cx="2895" cy="2719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blipFill dpi="0" rotWithShape="0">
              <a:blip r:embed="rId1"/>
              <a:srcRect/>
              <a:tile tx="0" ty="0" sx="100000" sy="100000" flip="none" algn="tl"/>
            </a:blipFill>
            <a:ln w="0">
              <a:solidFill>
                <a:srgbClr val="6B93D3">
                  <a:alpha val="28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" name="Freeform 3"/>
            <p:cNvSpPr>
              <a:spLocks noChangeAspect="1"/>
            </p:cNvSpPr>
            <p:nvPr/>
          </p:nvSpPr>
          <p:spPr bwMode="auto">
            <a:xfrm>
              <a:off x="9046814" y="1219200"/>
              <a:ext cx="5788" cy="5440"/>
            </a:xfrm>
            <a:custGeom>
              <a:avLst/>
              <a:gdLst>
                <a:gd name="T0" fmla="*/ 2 w 2"/>
                <a:gd name="T1" fmla="*/ 3 h 4"/>
                <a:gd name="T2" fmla="*/ 2 w 2"/>
                <a:gd name="T3" fmla="*/ 0 h 4"/>
                <a:gd name="T4" fmla="*/ 0 w 2"/>
                <a:gd name="T5" fmla="*/ 4 h 4"/>
                <a:gd name="T6" fmla="*/ 2 w 2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3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2" y="3"/>
                  </a:lnTo>
                  <a:close/>
                </a:path>
              </a:pathLst>
            </a:custGeom>
            <a:blipFill dpi="0" rotWithShape="0">
              <a:blip r:embed="rId1"/>
              <a:srcRect/>
              <a:tile tx="0" ty="0" sx="100000" sy="100000" flip="none" algn="tl"/>
            </a:blipFill>
            <a:ln w="0">
              <a:solidFill>
                <a:srgbClr val="6B93D3">
                  <a:alpha val="28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Freeform 4"/>
            <p:cNvSpPr>
              <a:spLocks noChangeAspect="1"/>
            </p:cNvSpPr>
            <p:nvPr/>
          </p:nvSpPr>
          <p:spPr bwMode="auto">
            <a:xfrm>
              <a:off x="6057246" y="1600006"/>
              <a:ext cx="2893" cy="5440"/>
            </a:xfrm>
            <a:custGeom>
              <a:avLst/>
              <a:gdLst>
                <a:gd name="T0" fmla="*/ 3 w 3"/>
                <a:gd name="T1" fmla="*/ 5 h 5"/>
                <a:gd name="T2" fmla="*/ 3 w 3"/>
                <a:gd name="T3" fmla="*/ 0 h 5"/>
                <a:gd name="T4" fmla="*/ 0 w 3"/>
                <a:gd name="T5" fmla="*/ 5 h 5"/>
                <a:gd name="T6" fmla="*/ 3 w 3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lnTo>
                    <a:pt x="3" y="0"/>
                  </a:lnTo>
                  <a:lnTo>
                    <a:pt x="0" y="5"/>
                  </a:lnTo>
                  <a:lnTo>
                    <a:pt x="3" y="5"/>
                  </a:lnTo>
                  <a:close/>
                </a:path>
              </a:pathLst>
            </a:custGeom>
            <a:blipFill dpi="0" rotWithShape="0">
              <a:blip r:embed="rId1"/>
              <a:srcRect/>
              <a:tile tx="0" ty="0" sx="100000" sy="100000" flip="none" algn="tl"/>
            </a:blipFill>
            <a:ln w="0">
              <a:solidFill>
                <a:srgbClr val="6B93D3">
                  <a:alpha val="28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>
              <a:spLocks noChangeAspect="1"/>
            </p:cNvSpPr>
            <p:nvPr/>
          </p:nvSpPr>
          <p:spPr bwMode="auto">
            <a:xfrm>
              <a:off x="6036987" y="1219200"/>
              <a:ext cx="5788" cy="2721"/>
            </a:xfrm>
            <a:custGeom>
              <a:avLst/>
              <a:gdLst>
                <a:gd name="T0" fmla="*/ 5 w 5"/>
                <a:gd name="T1" fmla="*/ 3 h 3"/>
                <a:gd name="T2" fmla="*/ 5 w 5"/>
                <a:gd name="T3" fmla="*/ 0 h 3"/>
                <a:gd name="T4" fmla="*/ 0 w 5"/>
                <a:gd name="T5" fmla="*/ 2 h 3"/>
                <a:gd name="T6" fmla="*/ 5 w 5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lnTo>
                    <a:pt x="5" y="0"/>
                  </a:lnTo>
                  <a:lnTo>
                    <a:pt x="0" y="2"/>
                  </a:lnTo>
                  <a:lnTo>
                    <a:pt x="5" y="3"/>
                  </a:lnTo>
                  <a:close/>
                </a:path>
              </a:pathLst>
            </a:custGeom>
            <a:blipFill dpi="0" rotWithShape="0">
              <a:blip r:embed="rId1"/>
              <a:srcRect/>
              <a:tile tx="0" ty="0" sx="100000" sy="100000" flip="none" algn="tl"/>
            </a:blipFill>
            <a:ln w="0">
              <a:solidFill>
                <a:srgbClr val="6B93D3">
                  <a:alpha val="28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11"/>
            <p:cNvSpPr>
              <a:spLocks noChangeAspect="1"/>
            </p:cNvSpPr>
            <p:nvPr/>
          </p:nvSpPr>
          <p:spPr bwMode="auto">
            <a:xfrm>
              <a:off x="5215072" y="2535700"/>
              <a:ext cx="26047" cy="19041"/>
            </a:xfrm>
            <a:custGeom>
              <a:avLst/>
              <a:gdLst>
                <a:gd name="T0" fmla="*/ 21 w 24"/>
                <a:gd name="T1" fmla="*/ 0 h 21"/>
                <a:gd name="T2" fmla="*/ 0 w 24"/>
                <a:gd name="T3" fmla="*/ 21 h 21"/>
                <a:gd name="T4" fmla="*/ 24 w 24"/>
                <a:gd name="T5" fmla="*/ 7 h 21"/>
                <a:gd name="T6" fmla="*/ 21 w 24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1">
                  <a:moveTo>
                    <a:pt x="21" y="0"/>
                  </a:moveTo>
                  <a:lnTo>
                    <a:pt x="0" y="21"/>
                  </a:lnTo>
                  <a:lnTo>
                    <a:pt x="24" y="7"/>
                  </a:lnTo>
                  <a:lnTo>
                    <a:pt x="21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12"/>
            <p:cNvSpPr>
              <a:spLocks noChangeAspect="1"/>
            </p:cNvSpPr>
            <p:nvPr/>
          </p:nvSpPr>
          <p:spPr bwMode="auto">
            <a:xfrm>
              <a:off x="10635656" y="2342578"/>
              <a:ext cx="5788" cy="13599"/>
            </a:xfrm>
            <a:custGeom>
              <a:avLst/>
              <a:gdLst>
                <a:gd name="T0" fmla="*/ 8 w 8"/>
                <a:gd name="T1" fmla="*/ 0 h 15"/>
                <a:gd name="T2" fmla="*/ 3 w 8"/>
                <a:gd name="T3" fmla="*/ 15 h 15"/>
                <a:gd name="T4" fmla="*/ 0 w 8"/>
                <a:gd name="T5" fmla="*/ 13 h 15"/>
                <a:gd name="T6" fmla="*/ 8 w 8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5">
                  <a:moveTo>
                    <a:pt x="8" y="0"/>
                  </a:moveTo>
                  <a:lnTo>
                    <a:pt x="3" y="15"/>
                  </a:lnTo>
                  <a:lnTo>
                    <a:pt x="0" y="13"/>
                  </a:lnTo>
                  <a:lnTo>
                    <a:pt x="8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434"/>
            <p:cNvSpPr/>
            <p:nvPr/>
          </p:nvSpPr>
          <p:spPr bwMode="auto">
            <a:xfrm>
              <a:off x="4051658" y="1969931"/>
              <a:ext cx="1290753" cy="650091"/>
            </a:xfrm>
            <a:custGeom>
              <a:avLst/>
              <a:gdLst>
                <a:gd name="T0" fmla="*/ 369 w 446"/>
                <a:gd name="T1" fmla="*/ 3 h 239"/>
                <a:gd name="T2" fmla="*/ 360 w 446"/>
                <a:gd name="T3" fmla="*/ 7 h 239"/>
                <a:gd name="T4" fmla="*/ 387 w 446"/>
                <a:gd name="T5" fmla="*/ 10 h 239"/>
                <a:gd name="T6" fmla="*/ 386 w 446"/>
                <a:gd name="T7" fmla="*/ 13 h 239"/>
                <a:gd name="T8" fmla="*/ 360 w 446"/>
                <a:gd name="T9" fmla="*/ 16 h 239"/>
                <a:gd name="T10" fmla="*/ 364 w 446"/>
                <a:gd name="T11" fmla="*/ 20 h 239"/>
                <a:gd name="T12" fmla="*/ 406 w 446"/>
                <a:gd name="T13" fmla="*/ 13 h 239"/>
                <a:gd name="T14" fmla="*/ 444 w 446"/>
                <a:gd name="T15" fmla="*/ 14 h 239"/>
                <a:gd name="T16" fmla="*/ 442 w 446"/>
                <a:gd name="T17" fmla="*/ 22 h 239"/>
                <a:gd name="T18" fmla="*/ 412 w 446"/>
                <a:gd name="T19" fmla="*/ 24 h 239"/>
                <a:gd name="T20" fmla="*/ 387 w 446"/>
                <a:gd name="T21" fmla="*/ 34 h 239"/>
                <a:gd name="T22" fmla="*/ 376 w 446"/>
                <a:gd name="T23" fmla="*/ 46 h 239"/>
                <a:gd name="T24" fmla="*/ 389 w 446"/>
                <a:gd name="T25" fmla="*/ 54 h 239"/>
                <a:gd name="T26" fmla="*/ 376 w 446"/>
                <a:gd name="T27" fmla="*/ 57 h 239"/>
                <a:gd name="T28" fmla="*/ 364 w 446"/>
                <a:gd name="T29" fmla="*/ 63 h 239"/>
                <a:gd name="T30" fmla="*/ 376 w 446"/>
                <a:gd name="T31" fmla="*/ 67 h 239"/>
                <a:gd name="T32" fmla="*/ 376 w 446"/>
                <a:gd name="T33" fmla="*/ 73 h 239"/>
                <a:gd name="T34" fmla="*/ 386 w 446"/>
                <a:gd name="T35" fmla="*/ 76 h 239"/>
                <a:gd name="T36" fmla="*/ 367 w 446"/>
                <a:gd name="T37" fmla="*/ 79 h 239"/>
                <a:gd name="T38" fmla="*/ 359 w 446"/>
                <a:gd name="T39" fmla="*/ 89 h 239"/>
                <a:gd name="T40" fmla="*/ 340 w 446"/>
                <a:gd name="T41" fmla="*/ 96 h 239"/>
                <a:gd name="T42" fmla="*/ 337 w 446"/>
                <a:gd name="T43" fmla="*/ 107 h 239"/>
                <a:gd name="T44" fmla="*/ 337 w 446"/>
                <a:gd name="T45" fmla="*/ 110 h 239"/>
                <a:gd name="T46" fmla="*/ 339 w 446"/>
                <a:gd name="T47" fmla="*/ 120 h 239"/>
                <a:gd name="T48" fmla="*/ 307 w 446"/>
                <a:gd name="T49" fmla="*/ 113 h 239"/>
                <a:gd name="T50" fmla="*/ 303 w 446"/>
                <a:gd name="T51" fmla="*/ 119 h 239"/>
                <a:gd name="T52" fmla="*/ 297 w 446"/>
                <a:gd name="T53" fmla="*/ 124 h 239"/>
                <a:gd name="T54" fmla="*/ 329 w 446"/>
                <a:gd name="T55" fmla="*/ 127 h 239"/>
                <a:gd name="T56" fmla="*/ 306 w 446"/>
                <a:gd name="T57" fmla="*/ 140 h 239"/>
                <a:gd name="T58" fmla="*/ 263 w 446"/>
                <a:gd name="T59" fmla="*/ 149 h 239"/>
                <a:gd name="T60" fmla="*/ 219 w 446"/>
                <a:gd name="T61" fmla="*/ 171 h 239"/>
                <a:gd name="T62" fmla="*/ 176 w 446"/>
                <a:gd name="T63" fmla="*/ 179 h 239"/>
                <a:gd name="T64" fmla="*/ 160 w 446"/>
                <a:gd name="T65" fmla="*/ 197 h 239"/>
                <a:gd name="T66" fmla="*/ 137 w 446"/>
                <a:gd name="T67" fmla="*/ 216 h 239"/>
                <a:gd name="T68" fmla="*/ 112 w 446"/>
                <a:gd name="T69" fmla="*/ 239 h 239"/>
                <a:gd name="T70" fmla="*/ 87 w 446"/>
                <a:gd name="T71" fmla="*/ 230 h 239"/>
                <a:gd name="T72" fmla="*/ 67 w 446"/>
                <a:gd name="T73" fmla="*/ 196 h 239"/>
                <a:gd name="T74" fmla="*/ 73 w 446"/>
                <a:gd name="T75" fmla="*/ 187 h 239"/>
                <a:gd name="T76" fmla="*/ 66 w 446"/>
                <a:gd name="T77" fmla="*/ 190 h 239"/>
                <a:gd name="T78" fmla="*/ 76 w 446"/>
                <a:gd name="T79" fmla="*/ 149 h 239"/>
                <a:gd name="T80" fmla="*/ 86 w 446"/>
                <a:gd name="T81" fmla="*/ 151 h 239"/>
                <a:gd name="T82" fmla="*/ 90 w 446"/>
                <a:gd name="T83" fmla="*/ 147 h 239"/>
                <a:gd name="T84" fmla="*/ 107 w 446"/>
                <a:gd name="T85" fmla="*/ 133 h 239"/>
                <a:gd name="T86" fmla="*/ 96 w 446"/>
                <a:gd name="T87" fmla="*/ 110 h 239"/>
                <a:gd name="T88" fmla="*/ 83 w 446"/>
                <a:gd name="T89" fmla="*/ 103 h 239"/>
                <a:gd name="T90" fmla="*/ 90 w 446"/>
                <a:gd name="T91" fmla="*/ 89 h 239"/>
                <a:gd name="T92" fmla="*/ 77 w 446"/>
                <a:gd name="T93" fmla="*/ 67 h 239"/>
                <a:gd name="T94" fmla="*/ 29 w 446"/>
                <a:gd name="T95" fmla="*/ 64 h 239"/>
                <a:gd name="T96" fmla="*/ 12 w 446"/>
                <a:gd name="T97" fmla="*/ 59 h 239"/>
                <a:gd name="T98" fmla="*/ 28 w 446"/>
                <a:gd name="T99" fmla="*/ 56 h 239"/>
                <a:gd name="T100" fmla="*/ 39 w 446"/>
                <a:gd name="T101" fmla="*/ 56 h 239"/>
                <a:gd name="T102" fmla="*/ 25 w 446"/>
                <a:gd name="T103" fmla="*/ 52 h 239"/>
                <a:gd name="T104" fmla="*/ 6 w 446"/>
                <a:gd name="T105" fmla="*/ 50 h 239"/>
                <a:gd name="T106" fmla="*/ 2 w 446"/>
                <a:gd name="T107" fmla="*/ 44 h 239"/>
                <a:gd name="T108" fmla="*/ 23 w 446"/>
                <a:gd name="T109" fmla="*/ 37 h 239"/>
                <a:gd name="T110" fmla="*/ 59 w 446"/>
                <a:gd name="T111" fmla="*/ 36 h 239"/>
                <a:gd name="T112" fmla="*/ 67 w 446"/>
                <a:gd name="T113" fmla="*/ 24 h 239"/>
                <a:gd name="T114" fmla="*/ 123 w 446"/>
                <a:gd name="T115" fmla="*/ 17 h 239"/>
                <a:gd name="T116" fmla="*/ 166 w 446"/>
                <a:gd name="T117" fmla="*/ 14 h 239"/>
                <a:gd name="T118" fmla="*/ 220 w 446"/>
                <a:gd name="T119" fmla="*/ 10 h 239"/>
                <a:gd name="T120" fmla="*/ 293 w 446"/>
                <a:gd name="T121" fmla="*/ 4 h 239"/>
                <a:gd name="T122" fmla="*/ 326 w 446"/>
                <a:gd name="T123" fmla="*/ 2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6" h="239">
                  <a:moveTo>
                    <a:pt x="332" y="0"/>
                  </a:moveTo>
                  <a:lnTo>
                    <a:pt x="350" y="2"/>
                  </a:lnTo>
                  <a:lnTo>
                    <a:pt x="369" y="3"/>
                  </a:lnTo>
                  <a:lnTo>
                    <a:pt x="370" y="4"/>
                  </a:lnTo>
                  <a:lnTo>
                    <a:pt x="370" y="6"/>
                  </a:lnTo>
                  <a:lnTo>
                    <a:pt x="360" y="7"/>
                  </a:lnTo>
                  <a:lnTo>
                    <a:pt x="352" y="9"/>
                  </a:lnTo>
                  <a:lnTo>
                    <a:pt x="370" y="9"/>
                  </a:lnTo>
                  <a:lnTo>
                    <a:pt x="387" y="10"/>
                  </a:lnTo>
                  <a:lnTo>
                    <a:pt x="387" y="10"/>
                  </a:lnTo>
                  <a:lnTo>
                    <a:pt x="387" y="12"/>
                  </a:lnTo>
                  <a:lnTo>
                    <a:pt x="386" y="13"/>
                  </a:lnTo>
                  <a:lnTo>
                    <a:pt x="383" y="14"/>
                  </a:lnTo>
                  <a:lnTo>
                    <a:pt x="372" y="14"/>
                  </a:lnTo>
                  <a:lnTo>
                    <a:pt x="360" y="16"/>
                  </a:lnTo>
                  <a:lnTo>
                    <a:pt x="360" y="17"/>
                  </a:lnTo>
                  <a:lnTo>
                    <a:pt x="360" y="20"/>
                  </a:lnTo>
                  <a:lnTo>
                    <a:pt x="364" y="20"/>
                  </a:lnTo>
                  <a:lnTo>
                    <a:pt x="367" y="20"/>
                  </a:lnTo>
                  <a:lnTo>
                    <a:pt x="386" y="16"/>
                  </a:lnTo>
                  <a:lnTo>
                    <a:pt x="406" y="13"/>
                  </a:lnTo>
                  <a:lnTo>
                    <a:pt x="426" y="12"/>
                  </a:lnTo>
                  <a:lnTo>
                    <a:pt x="444" y="13"/>
                  </a:lnTo>
                  <a:lnTo>
                    <a:pt x="444" y="14"/>
                  </a:lnTo>
                  <a:lnTo>
                    <a:pt x="446" y="16"/>
                  </a:lnTo>
                  <a:lnTo>
                    <a:pt x="444" y="19"/>
                  </a:lnTo>
                  <a:lnTo>
                    <a:pt x="442" y="22"/>
                  </a:lnTo>
                  <a:lnTo>
                    <a:pt x="432" y="22"/>
                  </a:lnTo>
                  <a:lnTo>
                    <a:pt x="422" y="23"/>
                  </a:lnTo>
                  <a:lnTo>
                    <a:pt x="412" y="24"/>
                  </a:lnTo>
                  <a:lnTo>
                    <a:pt x="403" y="27"/>
                  </a:lnTo>
                  <a:lnTo>
                    <a:pt x="394" y="30"/>
                  </a:lnTo>
                  <a:lnTo>
                    <a:pt x="387" y="34"/>
                  </a:lnTo>
                  <a:lnTo>
                    <a:pt x="380" y="37"/>
                  </a:lnTo>
                  <a:lnTo>
                    <a:pt x="374" y="42"/>
                  </a:lnTo>
                  <a:lnTo>
                    <a:pt x="376" y="46"/>
                  </a:lnTo>
                  <a:lnTo>
                    <a:pt x="376" y="50"/>
                  </a:lnTo>
                  <a:lnTo>
                    <a:pt x="383" y="53"/>
                  </a:lnTo>
                  <a:lnTo>
                    <a:pt x="389" y="54"/>
                  </a:lnTo>
                  <a:lnTo>
                    <a:pt x="389" y="56"/>
                  </a:lnTo>
                  <a:lnTo>
                    <a:pt x="387" y="57"/>
                  </a:lnTo>
                  <a:lnTo>
                    <a:pt x="376" y="57"/>
                  </a:lnTo>
                  <a:lnTo>
                    <a:pt x="364" y="59"/>
                  </a:lnTo>
                  <a:lnTo>
                    <a:pt x="364" y="60"/>
                  </a:lnTo>
                  <a:lnTo>
                    <a:pt x="364" y="63"/>
                  </a:lnTo>
                  <a:lnTo>
                    <a:pt x="370" y="63"/>
                  </a:lnTo>
                  <a:lnTo>
                    <a:pt x="374" y="64"/>
                  </a:lnTo>
                  <a:lnTo>
                    <a:pt x="376" y="67"/>
                  </a:lnTo>
                  <a:lnTo>
                    <a:pt x="376" y="72"/>
                  </a:lnTo>
                  <a:lnTo>
                    <a:pt x="376" y="72"/>
                  </a:lnTo>
                  <a:lnTo>
                    <a:pt x="376" y="73"/>
                  </a:lnTo>
                  <a:lnTo>
                    <a:pt x="382" y="73"/>
                  </a:lnTo>
                  <a:lnTo>
                    <a:pt x="386" y="73"/>
                  </a:lnTo>
                  <a:lnTo>
                    <a:pt x="386" y="76"/>
                  </a:lnTo>
                  <a:lnTo>
                    <a:pt x="384" y="79"/>
                  </a:lnTo>
                  <a:lnTo>
                    <a:pt x="376" y="79"/>
                  </a:lnTo>
                  <a:lnTo>
                    <a:pt x="367" y="79"/>
                  </a:lnTo>
                  <a:lnTo>
                    <a:pt x="367" y="83"/>
                  </a:lnTo>
                  <a:lnTo>
                    <a:pt x="367" y="87"/>
                  </a:lnTo>
                  <a:lnTo>
                    <a:pt x="359" y="89"/>
                  </a:lnTo>
                  <a:lnTo>
                    <a:pt x="353" y="90"/>
                  </a:lnTo>
                  <a:lnTo>
                    <a:pt x="347" y="93"/>
                  </a:lnTo>
                  <a:lnTo>
                    <a:pt x="340" y="96"/>
                  </a:lnTo>
                  <a:lnTo>
                    <a:pt x="342" y="102"/>
                  </a:lnTo>
                  <a:lnTo>
                    <a:pt x="343" y="107"/>
                  </a:lnTo>
                  <a:lnTo>
                    <a:pt x="337" y="107"/>
                  </a:lnTo>
                  <a:lnTo>
                    <a:pt x="332" y="107"/>
                  </a:lnTo>
                  <a:lnTo>
                    <a:pt x="336" y="109"/>
                  </a:lnTo>
                  <a:lnTo>
                    <a:pt x="337" y="110"/>
                  </a:lnTo>
                  <a:lnTo>
                    <a:pt x="339" y="113"/>
                  </a:lnTo>
                  <a:lnTo>
                    <a:pt x="340" y="119"/>
                  </a:lnTo>
                  <a:lnTo>
                    <a:pt x="339" y="120"/>
                  </a:lnTo>
                  <a:lnTo>
                    <a:pt x="339" y="121"/>
                  </a:lnTo>
                  <a:lnTo>
                    <a:pt x="322" y="117"/>
                  </a:lnTo>
                  <a:lnTo>
                    <a:pt x="307" y="113"/>
                  </a:lnTo>
                  <a:lnTo>
                    <a:pt x="309" y="116"/>
                  </a:lnTo>
                  <a:lnTo>
                    <a:pt x="310" y="119"/>
                  </a:lnTo>
                  <a:lnTo>
                    <a:pt x="303" y="119"/>
                  </a:lnTo>
                  <a:lnTo>
                    <a:pt x="297" y="119"/>
                  </a:lnTo>
                  <a:lnTo>
                    <a:pt x="297" y="121"/>
                  </a:lnTo>
                  <a:lnTo>
                    <a:pt x="297" y="124"/>
                  </a:lnTo>
                  <a:lnTo>
                    <a:pt x="313" y="124"/>
                  </a:lnTo>
                  <a:lnTo>
                    <a:pt x="327" y="124"/>
                  </a:lnTo>
                  <a:lnTo>
                    <a:pt x="329" y="127"/>
                  </a:lnTo>
                  <a:lnTo>
                    <a:pt x="329" y="131"/>
                  </a:lnTo>
                  <a:lnTo>
                    <a:pt x="317" y="136"/>
                  </a:lnTo>
                  <a:lnTo>
                    <a:pt x="306" y="140"/>
                  </a:lnTo>
                  <a:lnTo>
                    <a:pt x="294" y="143"/>
                  </a:lnTo>
                  <a:lnTo>
                    <a:pt x="285" y="147"/>
                  </a:lnTo>
                  <a:lnTo>
                    <a:pt x="263" y="149"/>
                  </a:lnTo>
                  <a:lnTo>
                    <a:pt x="243" y="150"/>
                  </a:lnTo>
                  <a:lnTo>
                    <a:pt x="232" y="161"/>
                  </a:lnTo>
                  <a:lnTo>
                    <a:pt x="219" y="171"/>
                  </a:lnTo>
                  <a:lnTo>
                    <a:pt x="207" y="174"/>
                  </a:lnTo>
                  <a:lnTo>
                    <a:pt x="192" y="177"/>
                  </a:lnTo>
                  <a:lnTo>
                    <a:pt x="176" y="179"/>
                  </a:lnTo>
                  <a:lnTo>
                    <a:pt x="163" y="181"/>
                  </a:lnTo>
                  <a:lnTo>
                    <a:pt x="162" y="190"/>
                  </a:lnTo>
                  <a:lnTo>
                    <a:pt x="160" y="197"/>
                  </a:lnTo>
                  <a:lnTo>
                    <a:pt x="149" y="204"/>
                  </a:lnTo>
                  <a:lnTo>
                    <a:pt x="139" y="210"/>
                  </a:lnTo>
                  <a:lnTo>
                    <a:pt x="137" y="216"/>
                  </a:lnTo>
                  <a:lnTo>
                    <a:pt x="136" y="221"/>
                  </a:lnTo>
                  <a:lnTo>
                    <a:pt x="125" y="230"/>
                  </a:lnTo>
                  <a:lnTo>
                    <a:pt x="112" y="239"/>
                  </a:lnTo>
                  <a:lnTo>
                    <a:pt x="105" y="233"/>
                  </a:lnTo>
                  <a:lnTo>
                    <a:pt x="95" y="229"/>
                  </a:lnTo>
                  <a:lnTo>
                    <a:pt x="87" y="230"/>
                  </a:lnTo>
                  <a:lnTo>
                    <a:pt x="80" y="230"/>
                  </a:lnTo>
                  <a:lnTo>
                    <a:pt x="75" y="213"/>
                  </a:lnTo>
                  <a:lnTo>
                    <a:pt x="67" y="196"/>
                  </a:lnTo>
                  <a:lnTo>
                    <a:pt x="72" y="191"/>
                  </a:lnTo>
                  <a:lnTo>
                    <a:pt x="76" y="187"/>
                  </a:lnTo>
                  <a:lnTo>
                    <a:pt x="73" y="187"/>
                  </a:lnTo>
                  <a:lnTo>
                    <a:pt x="70" y="187"/>
                  </a:lnTo>
                  <a:lnTo>
                    <a:pt x="69" y="189"/>
                  </a:lnTo>
                  <a:lnTo>
                    <a:pt x="66" y="190"/>
                  </a:lnTo>
                  <a:lnTo>
                    <a:pt x="70" y="170"/>
                  </a:lnTo>
                  <a:lnTo>
                    <a:pt x="76" y="149"/>
                  </a:lnTo>
                  <a:lnTo>
                    <a:pt x="76" y="149"/>
                  </a:lnTo>
                  <a:lnTo>
                    <a:pt x="77" y="149"/>
                  </a:lnTo>
                  <a:lnTo>
                    <a:pt x="82" y="150"/>
                  </a:lnTo>
                  <a:lnTo>
                    <a:pt x="86" y="151"/>
                  </a:lnTo>
                  <a:lnTo>
                    <a:pt x="89" y="151"/>
                  </a:lnTo>
                  <a:lnTo>
                    <a:pt x="93" y="150"/>
                  </a:lnTo>
                  <a:lnTo>
                    <a:pt x="90" y="147"/>
                  </a:lnTo>
                  <a:lnTo>
                    <a:pt x="89" y="144"/>
                  </a:lnTo>
                  <a:lnTo>
                    <a:pt x="99" y="139"/>
                  </a:lnTo>
                  <a:lnTo>
                    <a:pt x="107" y="133"/>
                  </a:lnTo>
                  <a:lnTo>
                    <a:pt x="106" y="121"/>
                  </a:lnTo>
                  <a:lnTo>
                    <a:pt x="103" y="110"/>
                  </a:lnTo>
                  <a:lnTo>
                    <a:pt x="96" y="110"/>
                  </a:lnTo>
                  <a:lnTo>
                    <a:pt x="90" y="109"/>
                  </a:lnTo>
                  <a:lnTo>
                    <a:pt x="86" y="107"/>
                  </a:lnTo>
                  <a:lnTo>
                    <a:pt x="83" y="103"/>
                  </a:lnTo>
                  <a:lnTo>
                    <a:pt x="86" y="99"/>
                  </a:lnTo>
                  <a:lnTo>
                    <a:pt x="89" y="94"/>
                  </a:lnTo>
                  <a:lnTo>
                    <a:pt x="90" y="89"/>
                  </a:lnTo>
                  <a:lnTo>
                    <a:pt x="92" y="82"/>
                  </a:lnTo>
                  <a:lnTo>
                    <a:pt x="83" y="76"/>
                  </a:lnTo>
                  <a:lnTo>
                    <a:pt x="77" y="67"/>
                  </a:lnTo>
                  <a:lnTo>
                    <a:pt x="60" y="66"/>
                  </a:lnTo>
                  <a:lnTo>
                    <a:pt x="45" y="66"/>
                  </a:lnTo>
                  <a:lnTo>
                    <a:pt x="29" y="64"/>
                  </a:lnTo>
                  <a:lnTo>
                    <a:pt x="12" y="64"/>
                  </a:lnTo>
                  <a:lnTo>
                    <a:pt x="12" y="62"/>
                  </a:lnTo>
                  <a:lnTo>
                    <a:pt x="12" y="59"/>
                  </a:lnTo>
                  <a:lnTo>
                    <a:pt x="13" y="57"/>
                  </a:lnTo>
                  <a:lnTo>
                    <a:pt x="15" y="56"/>
                  </a:lnTo>
                  <a:lnTo>
                    <a:pt x="28" y="56"/>
                  </a:lnTo>
                  <a:lnTo>
                    <a:pt x="39" y="57"/>
                  </a:lnTo>
                  <a:lnTo>
                    <a:pt x="39" y="56"/>
                  </a:lnTo>
                  <a:lnTo>
                    <a:pt x="39" y="56"/>
                  </a:lnTo>
                  <a:lnTo>
                    <a:pt x="38" y="53"/>
                  </a:lnTo>
                  <a:lnTo>
                    <a:pt x="36" y="50"/>
                  </a:lnTo>
                  <a:lnTo>
                    <a:pt x="25" y="52"/>
                  </a:lnTo>
                  <a:lnTo>
                    <a:pt x="15" y="52"/>
                  </a:lnTo>
                  <a:lnTo>
                    <a:pt x="10" y="52"/>
                  </a:lnTo>
                  <a:lnTo>
                    <a:pt x="6" y="50"/>
                  </a:lnTo>
                  <a:lnTo>
                    <a:pt x="3" y="49"/>
                  </a:lnTo>
                  <a:lnTo>
                    <a:pt x="0" y="46"/>
                  </a:lnTo>
                  <a:lnTo>
                    <a:pt x="2" y="44"/>
                  </a:lnTo>
                  <a:lnTo>
                    <a:pt x="5" y="42"/>
                  </a:lnTo>
                  <a:lnTo>
                    <a:pt x="15" y="39"/>
                  </a:lnTo>
                  <a:lnTo>
                    <a:pt x="23" y="37"/>
                  </a:lnTo>
                  <a:lnTo>
                    <a:pt x="32" y="36"/>
                  </a:lnTo>
                  <a:lnTo>
                    <a:pt x="42" y="36"/>
                  </a:lnTo>
                  <a:lnTo>
                    <a:pt x="59" y="36"/>
                  </a:lnTo>
                  <a:lnTo>
                    <a:pt x="76" y="36"/>
                  </a:lnTo>
                  <a:lnTo>
                    <a:pt x="72" y="30"/>
                  </a:lnTo>
                  <a:lnTo>
                    <a:pt x="67" y="24"/>
                  </a:lnTo>
                  <a:lnTo>
                    <a:pt x="87" y="23"/>
                  </a:lnTo>
                  <a:lnTo>
                    <a:pt x="106" y="22"/>
                  </a:lnTo>
                  <a:lnTo>
                    <a:pt x="123" y="17"/>
                  </a:lnTo>
                  <a:lnTo>
                    <a:pt x="140" y="12"/>
                  </a:lnTo>
                  <a:lnTo>
                    <a:pt x="153" y="13"/>
                  </a:lnTo>
                  <a:lnTo>
                    <a:pt x="166" y="14"/>
                  </a:lnTo>
                  <a:lnTo>
                    <a:pt x="180" y="14"/>
                  </a:lnTo>
                  <a:lnTo>
                    <a:pt x="193" y="13"/>
                  </a:lnTo>
                  <a:lnTo>
                    <a:pt x="220" y="10"/>
                  </a:lnTo>
                  <a:lnTo>
                    <a:pt x="249" y="6"/>
                  </a:lnTo>
                  <a:lnTo>
                    <a:pt x="267" y="4"/>
                  </a:lnTo>
                  <a:lnTo>
                    <a:pt x="293" y="4"/>
                  </a:lnTo>
                  <a:lnTo>
                    <a:pt x="306" y="3"/>
                  </a:lnTo>
                  <a:lnTo>
                    <a:pt x="317" y="3"/>
                  </a:lnTo>
                  <a:lnTo>
                    <a:pt x="326" y="2"/>
                  </a:lnTo>
                  <a:lnTo>
                    <a:pt x="332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435"/>
            <p:cNvSpPr/>
            <p:nvPr/>
          </p:nvSpPr>
          <p:spPr bwMode="auto">
            <a:xfrm>
              <a:off x="3689901" y="1980811"/>
              <a:ext cx="677211" cy="171363"/>
            </a:xfrm>
            <a:custGeom>
              <a:avLst/>
              <a:gdLst>
                <a:gd name="T0" fmla="*/ 175 w 234"/>
                <a:gd name="T1" fmla="*/ 2 h 63"/>
                <a:gd name="T2" fmla="*/ 214 w 234"/>
                <a:gd name="T3" fmla="*/ 5 h 63"/>
                <a:gd name="T4" fmla="*/ 234 w 234"/>
                <a:gd name="T5" fmla="*/ 8 h 63"/>
                <a:gd name="T6" fmla="*/ 211 w 234"/>
                <a:gd name="T7" fmla="*/ 12 h 63"/>
                <a:gd name="T8" fmla="*/ 180 w 234"/>
                <a:gd name="T9" fmla="*/ 20 h 63"/>
                <a:gd name="T10" fmla="*/ 145 w 234"/>
                <a:gd name="T11" fmla="*/ 28 h 63"/>
                <a:gd name="T12" fmla="*/ 114 w 234"/>
                <a:gd name="T13" fmla="*/ 30 h 63"/>
                <a:gd name="T14" fmla="*/ 100 w 234"/>
                <a:gd name="T15" fmla="*/ 33 h 63"/>
                <a:gd name="T16" fmla="*/ 104 w 234"/>
                <a:gd name="T17" fmla="*/ 35 h 63"/>
                <a:gd name="T18" fmla="*/ 108 w 234"/>
                <a:gd name="T19" fmla="*/ 39 h 63"/>
                <a:gd name="T20" fmla="*/ 107 w 234"/>
                <a:gd name="T21" fmla="*/ 42 h 63"/>
                <a:gd name="T22" fmla="*/ 93 w 234"/>
                <a:gd name="T23" fmla="*/ 45 h 63"/>
                <a:gd name="T24" fmla="*/ 71 w 234"/>
                <a:gd name="T25" fmla="*/ 56 h 63"/>
                <a:gd name="T26" fmla="*/ 53 w 234"/>
                <a:gd name="T27" fmla="*/ 63 h 63"/>
                <a:gd name="T28" fmla="*/ 13 w 234"/>
                <a:gd name="T29" fmla="*/ 59 h 63"/>
                <a:gd name="T30" fmla="*/ 0 w 234"/>
                <a:gd name="T31" fmla="*/ 56 h 63"/>
                <a:gd name="T32" fmla="*/ 0 w 234"/>
                <a:gd name="T33" fmla="*/ 53 h 63"/>
                <a:gd name="T34" fmla="*/ 11 w 234"/>
                <a:gd name="T35" fmla="*/ 53 h 63"/>
                <a:gd name="T36" fmla="*/ 30 w 234"/>
                <a:gd name="T37" fmla="*/ 50 h 63"/>
                <a:gd name="T38" fmla="*/ 38 w 234"/>
                <a:gd name="T39" fmla="*/ 46 h 63"/>
                <a:gd name="T40" fmla="*/ 40 w 234"/>
                <a:gd name="T41" fmla="*/ 43 h 63"/>
                <a:gd name="T42" fmla="*/ 47 w 234"/>
                <a:gd name="T43" fmla="*/ 40 h 63"/>
                <a:gd name="T44" fmla="*/ 51 w 234"/>
                <a:gd name="T45" fmla="*/ 38 h 63"/>
                <a:gd name="T46" fmla="*/ 53 w 234"/>
                <a:gd name="T47" fmla="*/ 38 h 63"/>
                <a:gd name="T48" fmla="*/ 61 w 234"/>
                <a:gd name="T49" fmla="*/ 38 h 63"/>
                <a:gd name="T50" fmla="*/ 60 w 234"/>
                <a:gd name="T51" fmla="*/ 33 h 63"/>
                <a:gd name="T52" fmla="*/ 57 w 234"/>
                <a:gd name="T53" fmla="*/ 26 h 63"/>
                <a:gd name="T54" fmla="*/ 73 w 234"/>
                <a:gd name="T55" fmla="*/ 26 h 63"/>
                <a:gd name="T56" fmla="*/ 88 w 234"/>
                <a:gd name="T57" fmla="*/ 26 h 63"/>
                <a:gd name="T58" fmla="*/ 98 w 234"/>
                <a:gd name="T59" fmla="*/ 22 h 63"/>
                <a:gd name="T60" fmla="*/ 110 w 234"/>
                <a:gd name="T61" fmla="*/ 20 h 63"/>
                <a:gd name="T62" fmla="*/ 120 w 234"/>
                <a:gd name="T63" fmla="*/ 18 h 63"/>
                <a:gd name="T64" fmla="*/ 107 w 234"/>
                <a:gd name="T65" fmla="*/ 18 h 63"/>
                <a:gd name="T66" fmla="*/ 80 w 234"/>
                <a:gd name="T67" fmla="*/ 16 h 63"/>
                <a:gd name="T68" fmla="*/ 64 w 234"/>
                <a:gd name="T69" fmla="*/ 13 h 63"/>
                <a:gd name="T70" fmla="*/ 57 w 234"/>
                <a:gd name="T71" fmla="*/ 9 h 63"/>
                <a:gd name="T72" fmla="*/ 83 w 234"/>
                <a:gd name="T73" fmla="*/ 6 h 63"/>
                <a:gd name="T74" fmla="*/ 123 w 234"/>
                <a:gd name="T75" fmla="*/ 6 h 63"/>
                <a:gd name="T76" fmla="*/ 145 w 234"/>
                <a:gd name="T77" fmla="*/ 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34" h="63">
                  <a:moveTo>
                    <a:pt x="155" y="0"/>
                  </a:moveTo>
                  <a:lnTo>
                    <a:pt x="175" y="2"/>
                  </a:lnTo>
                  <a:lnTo>
                    <a:pt x="194" y="3"/>
                  </a:lnTo>
                  <a:lnTo>
                    <a:pt x="214" y="5"/>
                  </a:lnTo>
                  <a:lnTo>
                    <a:pt x="234" y="6"/>
                  </a:lnTo>
                  <a:lnTo>
                    <a:pt x="234" y="8"/>
                  </a:lnTo>
                  <a:lnTo>
                    <a:pt x="232" y="9"/>
                  </a:lnTo>
                  <a:lnTo>
                    <a:pt x="211" y="12"/>
                  </a:lnTo>
                  <a:lnTo>
                    <a:pt x="194" y="16"/>
                  </a:lnTo>
                  <a:lnTo>
                    <a:pt x="180" y="20"/>
                  </a:lnTo>
                  <a:lnTo>
                    <a:pt x="161" y="26"/>
                  </a:lnTo>
                  <a:lnTo>
                    <a:pt x="145" y="28"/>
                  </a:lnTo>
                  <a:lnTo>
                    <a:pt x="130" y="29"/>
                  </a:lnTo>
                  <a:lnTo>
                    <a:pt x="114" y="30"/>
                  </a:lnTo>
                  <a:lnTo>
                    <a:pt x="100" y="32"/>
                  </a:lnTo>
                  <a:lnTo>
                    <a:pt x="100" y="33"/>
                  </a:lnTo>
                  <a:lnTo>
                    <a:pt x="100" y="33"/>
                  </a:lnTo>
                  <a:lnTo>
                    <a:pt x="104" y="35"/>
                  </a:lnTo>
                  <a:lnTo>
                    <a:pt x="108" y="35"/>
                  </a:lnTo>
                  <a:lnTo>
                    <a:pt x="108" y="39"/>
                  </a:lnTo>
                  <a:lnTo>
                    <a:pt x="108" y="42"/>
                  </a:lnTo>
                  <a:lnTo>
                    <a:pt x="107" y="42"/>
                  </a:lnTo>
                  <a:lnTo>
                    <a:pt x="105" y="42"/>
                  </a:lnTo>
                  <a:lnTo>
                    <a:pt x="93" y="45"/>
                  </a:lnTo>
                  <a:lnTo>
                    <a:pt x="78" y="48"/>
                  </a:lnTo>
                  <a:lnTo>
                    <a:pt x="71" y="56"/>
                  </a:lnTo>
                  <a:lnTo>
                    <a:pt x="63" y="63"/>
                  </a:lnTo>
                  <a:lnTo>
                    <a:pt x="53" y="63"/>
                  </a:lnTo>
                  <a:lnTo>
                    <a:pt x="33" y="60"/>
                  </a:lnTo>
                  <a:lnTo>
                    <a:pt x="13" y="59"/>
                  </a:lnTo>
                  <a:lnTo>
                    <a:pt x="1" y="58"/>
                  </a:lnTo>
                  <a:lnTo>
                    <a:pt x="0" y="56"/>
                  </a:lnTo>
                  <a:lnTo>
                    <a:pt x="0" y="55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1" y="53"/>
                  </a:lnTo>
                  <a:lnTo>
                    <a:pt x="24" y="52"/>
                  </a:lnTo>
                  <a:lnTo>
                    <a:pt x="30" y="50"/>
                  </a:lnTo>
                  <a:lnTo>
                    <a:pt x="35" y="49"/>
                  </a:lnTo>
                  <a:lnTo>
                    <a:pt x="38" y="46"/>
                  </a:lnTo>
                  <a:lnTo>
                    <a:pt x="40" y="43"/>
                  </a:lnTo>
                  <a:lnTo>
                    <a:pt x="40" y="43"/>
                  </a:lnTo>
                  <a:lnTo>
                    <a:pt x="40" y="42"/>
                  </a:lnTo>
                  <a:lnTo>
                    <a:pt x="47" y="40"/>
                  </a:lnTo>
                  <a:lnTo>
                    <a:pt x="55" y="39"/>
                  </a:lnTo>
                  <a:lnTo>
                    <a:pt x="51" y="38"/>
                  </a:lnTo>
                  <a:lnTo>
                    <a:pt x="47" y="36"/>
                  </a:lnTo>
                  <a:lnTo>
                    <a:pt x="53" y="38"/>
                  </a:lnTo>
                  <a:lnTo>
                    <a:pt x="57" y="38"/>
                  </a:lnTo>
                  <a:lnTo>
                    <a:pt x="61" y="38"/>
                  </a:lnTo>
                  <a:lnTo>
                    <a:pt x="64" y="36"/>
                  </a:lnTo>
                  <a:lnTo>
                    <a:pt x="60" y="33"/>
                  </a:lnTo>
                  <a:lnTo>
                    <a:pt x="57" y="29"/>
                  </a:lnTo>
                  <a:lnTo>
                    <a:pt x="57" y="26"/>
                  </a:lnTo>
                  <a:lnTo>
                    <a:pt x="58" y="23"/>
                  </a:lnTo>
                  <a:lnTo>
                    <a:pt x="73" y="26"/>
                  </a:lnTo>
                  <a:lnTo>
                    <a:pt x="85" y="30"/>
                  </a:lnTo>
                  <a:lnTo>
                    <a:pt x="88" y="26"/>
                  </a:lnTo>
                  <a:lnTo>
                    <a:pt x="93" y="25"/>
                  </a:lnTo>
                  <a:lnTo>
                    <a:pt x="98" y="22"/>
                  </a:lnTo>
                  <a:lnTo>
                    <a:pt x="104" y="22"/>
                  </a:lnTo>
                  <a:lnTo>
                    <a:pt x="110" y="20"/>
                  </a:lnTo>
                  <a:lnTo>
                    <a:pt x="115" y="19"/>
                  </a:lnTo>
                  <a:lnTo>
                    <a:pt x="120" y="18"/>
                  </a:lnTo>
                  <a:lnTo>
                    <a:pt x="124" y="15"/>
                  </a:lnTo>
                  <a:lnTo>
                    <a:pt x="107" y="18"/>
                  </a:lnTo>
                  <a:lnTo>
                    <a:pt x="90" y="18"/>
                  </a:lnTo>
                  <a:lnTo>
                    <a:pt x="80" y="16"/>
                  </a:lnTo>
                  <a:lnTo>
                    <a:pt x="73" y="15"/>
                  </a:lnTo>
                  <a:lnTo>
                    <a:pt x="64" y="13"/>
                  </a:lnTo>
                  <a:lnTo>
                    <a:pt x="57" y="10"/>
                  </a:lnTo>
                  <a:lnTo>
                    <a:pt x="57" y="9"/>
                  </a:lnTo>
                  <a:lnTo>
                    <a:pt x="58" y="8"/>
                  </a:lnTo>
                  <a:lnTo>
                    <a:pt x="83" y="6"/>
                  </a:lnTo>
                  <a:lnTo>
                    <a:pt x="110" y="6"/>
                  </a:lnTo>
                  <a:lnTo>
                    <a:pt x="123" y="6"/>
                  </a:lnTo>
                  <a:lnTo>
                    <a:pt x="134" y="6"/>
                  </a:lnTo>
                  <a:lnTo>
                    <a:pt x="145" y="3"/>
                  </a:lnTo>
                  <a:lnTo>
                    <a:pt x="155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436"/>
            <p:cNvSpPr/>
            <p:nvPr/>
          </p:nvSpPr>
          <p:spPr bwMode="auto">
            <a:xfrm>
              <a:off x="7420349" y="2016173"/>
              <a:ext cx="185220" cy="62562"/>
            </a:xfrm>
            <a:custGeom>
              <a:avLst/>
              <a:gdLst>
                <a:gd name="T0" fmla="*/ 0 w 64"/>
                <a:gd name="T1" fmla="*/ 12 h 23"/>
                <a:gd name="T2" fmla="*/ 0 w 64"/>
                <a:gd name="T3" fmla="*/ 6 h 23"/>
                <a:gd name="T4" fmla="*/ 0 w 64"/>
                <a:gd name="T5" fmla="*/ 0 h 23"/>
                <a:gd name="T6" fmla="*/ 16 w 64"/>
                <a:gd name="T7" fmla="*/ 0 h 23"/>
                <a:gd name="T8" fmla="*/ 34 w 64"/>
                <a:gd name="T9" fmla="*/ 2 h 23"/>
                <a:gd name="T10" fmla="*/ 49 w 64"/>
                <a:gd name="T11" fmla="*/ 10 h 23"/>
                <a:gd name="T12" fmla="*/ 64 w 64"/>
                <a:gd name="T13" fmla="*/ 17 h 23"/>
                <a:gd name="T14" fmla="*/ 64 w 64"/>
                <a:gd name="T15" fmla="*/ 20 h 23"/>
                <a:gd name="T16" fmla="*/ 64 w 64"/>
                <a:gd name="T17" fmla="*/ 23 h 23"/>
                <a:gd name="T18" fmla="*/ 61 w 64"/>
                <a:gd name="T19" fmla="*/ 23 h 23"/>
                <a:gd name="T20" fmla="*/ 57 w 64"/>
                <a:gd name="T21" fmla="*/ 23 h 23"/>
                <a:gd name="T22" fmla="*/ 44 w 64"/>
                <a:gd name="T23" fmla="*/ 20 h 23"/>
                <a:gd name="T24" fmla="*/ 29 w 64"/>
                <a:gd name="T25" fmla="*/ 16 h 23"/>
                <a:gd name="T26" fmla="*/ 11 w 64"/>
                <a:gd name="T27" fmla="*/ 13 h 23"/>
                <a:gd name="T28" fmla="*/ 0 w 64"/>
                <a:gd name="T2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" h="23">
                  <a:moveTo>
                    <a:pt x="0" y="12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6" y="0"/>
                  </a:lnTo>
                  <a:lnTo>
                    <a:pt x="34" y="2"/>
                  </a:lnTo>
                  <a:lnTo>
                    <a:pt x="49" y="10"/>
                  </a:lnTo>
                  <a:lnTo>
                    <a:pt x="64" y="17"/>
                  </a:lnTo>
                  <a:lnTo>
                    <a:pt x="64" y="20"/>
                  </a:lnTo>
                  <a:lnTo>
                    <a:pt x="64" y="23"/>
                  </a:lnTo>
                  <a:lnTo>
                    <a:pt x="61" y="23"/>
                  </a:lnTo>
                  <a:lnTo>
                    <a:pt x="57" y="23"/>
                  </a:lnTo>
                  <a:lnTo>
                    <a:pt x="44" y="20"/>
                  </a:lnTo>
                  <a:lnTo>
                    <a:pt x="29" y="16"/>
                  </a:lnTo>
                  <a:lnTo>
                    <a:pt x="11" y="13"/>
                  </a:lnTo>
                  <a:lnTo>
                    <a:pt x="0" y="12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437"/>
            <p:cNvSpPr/>
            <p:nvPr/>
          </p:nvSpPr>
          <p:spPr bwMode="auto">
            <a:xfrm>
              <a:off x="3614655" y="2021613"/>
              <a:ext cx="202585" cy="73442"/>
            </a:xfrm>
            <a:custGeom>
              <a:avLst/>
              <a:gdLst>
                <a:gd name="T0" fmla="*/ 33 w 70"/>
                <a:gd name="T1" fmla="*/ 0 h 27"/>
                <a:gd name="T2" fmla="*/ 39 w 70"/>
                <a:gd name="T3" fmla="*/ 0 h 27"/>
                <a:gd name="T4" fmla="*/ 46 w 70"/>
                <a:gd name="T5" fmla="*/ 1 h 27"/>
                <a:gd name="T6" fmla="*/ 51 w 70"/>
                <a:gd name="T7" fmla="*/ 3 h 27"/>
                <a:gd name="T8" fmla="*/ 56 w 70"/>
                <a:gd name="T9" fmla="*/ 5 h 27"/>
                <a:gd name="T10" fmla="*/ 61 w 70"/>
                <a:gd name="T11" fmla="*/ 8 h 27"/>
                <a:gd name="T12" fmla="*/ 64 w 70"/>
                <a:gd name="T13" fmla="*/ 11 h 27"/>
                <a:gd name="T14" fmla="*/ 67 w 70"/>
                <a:gd name="T15" fmla="*/ 15 h 27"/>
                <a:gd name="T16" fmla="*/ 70 w 70"/>
                <a:gd name="T17" fmla="*/ 20 h 27"/>
                <a:gd name="T18" fmla="*/ 69 w 70"/>
                <a:gd name="T19" fmla="*/ 20 h 27"/>
                <a:gd name="T20" fmla="*/ 67 w 70"/>
                <a:gd name="T21" fmla="*/ 20 h 27"/>
                <a:gd name="T22" fmla="*/ 56 w 70"/>
                <a:gd name="T23" fmla="*/ 24 h 27"/>
                <a:gd name="T24" fmla="*/ 43 w 70"/>
                <a:gd name="T25" fmla="*/ 25 h 27"/>
                <a:gd name="T26" fmla="*/ 31 w 70"/>
                <a:gd name="T27" fmla="*/ 27 h 27"/>
                <a:gd name="T28" fmla="*/ 24 w 70"/>
                <a:gd name="T29" fmla="*/ 27 h 27"/>
                <a:gd name="T30" fmla="*/ 17 w 70"/>
                <a:gd name="T31" fmla="*/ 25 h 27"/>
                <a:gd name="T32" fmla="*/ 10 w 70"/>
                <a:gd name="T33" fmla="*/ 21 h 27"/>
                <a:gd name="T34" fmla="*/ 4 w 70"/>
                <a:gd name="T35" fmla="*/ 17 h 27"/>
                <a:gd name="T36" fmla="*/ 0 w 70"/>
                <a:gd name="T37" fmla="*/ 11 h 27"/>
                <a:gd name="T38" fmla="*/ 9 w 70"/>
                <a:gd name="T39" fmla="*/ 11 h 27"/>
                <a:gd name="T40" fmla="*/ 17 w 70"/>
                <a:gd name="T41" fmla="*/ 8 h 27"/>
                <a:gd name="T42" fmla="*/ 26 w 70"/>
                <a:gd name="T43" fmla="*/ 4 h 27"/>
                <a:gd name="T44" fmla="*/ 33 w 70"/>
                <a:gd name="T4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0" h="27">
                  <a:moveTo>
                    <a:pt x="33" y="0"/>
                  </a:moveTo>
                  <a:lnTo>
                    <a:pt x="39" y="0"/>
                  </a:lnTo>
                  <a:lnTo>
                    <a:pt x="46" y="1"/>
                  </a:lnTo>
                  <a:lnTo>
                    <a:pt x="51" y="3"/>
                  </a:lnTo>
                  <a:lnTo>
                    <a:pt x="56" y="5"/>
                  </a:lnTo>
                  <a:lnTo>
                    <a:pt x="61" y="8"/>
                  </a:lnTo>
                  <a:lnTo>
                    <a:pt x="64" y="11"/>
                  </a:lnTo>
                  <a:lnTo>
                    <a:pt x="67" y="15"/>
                  </a:lnTo>
                  <a:lnTo>
                    <a:pt x="70" y="20"/>
                  </a:lnTo>
                  <a:lnTo>
                    <a:pt x="69" y="20"/>
                  </a:lnTo>
                  <a:lnTo>
                    <a:pt x="67" y="20"/>
                  </a:lnTo>
                  <a:lnTo>
                    <a:pt x="56" y="24"/>
                  </a:lnTo>
                  <a:lnTo>
                    <a:pt x="43" y="25"/>
                  </a:lnTo>
                  <a:lnTo>
                    <a:pt x="31" y="27"/>
                  </a:lnTo>
                  <a:lnTo>
                    <a:pt x="24" y="27"/>
                  </a:lnTo>
                  <a:lnTo>
                    <a:pt x="17" y="25"/>
                  </a:lnTo>
                  <a:lnTo>
                    <a:pt x="10" y="21"/>
                  </a:lnTo>
                  <a:lnTo>
                    <a:pt x="4" y="17"/>
                  </a:lnTo>
                  <a:lnTo>
                    <a:pt x="0" y="11"/>
                  </a:lnTo>
                  <a:lnTo>
                    <a:pt x="9" y="11"/>
                  </a:lnTo>
                  <a:lnTo>
                    <a:pt x="17" y="8"/>
                  </a:lnTo>
                  <a:lnTo>
                    <a:pt x="26" y="4"/>
                  </a:lnTo>
                  <a:lnTo>
                    <a:pt x="33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438"/>
            <p:cNvSpPr/>
            <p:nvPr/>
          </p:nvSpPr>
          <p:spPr bwMode="auto">
            <a:xfrm>
              <a:off x="5964636" y="2043373"/>
              <a:ext cx="8683" cy="2721"/>
            </a:xfrm>
            <a:custGeom>
              <a:avLst/>
              <a:gdLst>
                <a:gd name="T0" fmla="*/ 0 w 3"/>
                <a:gd name="T1" fmla="*/ 2 w 3"/>
                <a:gd name="T2" fmla="*/ 3 w 3"/>
                <a:gd name="T3" fmla="*/ 2 w 3"/>
                <a:gd name="T4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2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439"/>
            <p:cNvSpPr/>
            <p:nvPr/>
          </p:nvSpPr>
          <p:spPr bwMode="auto">
            <a:xfrm>
              <a:off x="5987788" y="2043373"/>
              <a:ext cx="138915" cy="32640"/>
            </a:xfrm>
            <a:custGeom>
              <a:avLst/>
              <a:gdLst>
                <a:gd name="T0" fmla="*/ 0 w 48"/>
                <a:gd name="T1" fmla="*/ 0 h 12"/>
                <a:gd name="T2" fmla="*/ 11 w 48"/>
                <a:gd name="T3" fmla="*/ 0 h 12"/>
                <a:gd name="T4" fmla="*/ 24 w 48"/>
                <a:gd name="T5" fmla="*/ 2 h 12"/>
                <a:gd name="T6" fmla="*/ 35 w 48"/>
                <a:gd name="T7" fmla="*/ 2 h 12"/>
                <a:gd name="T8" fmla="*/ 48 w 48"/>
                <a:gd name="T9" fmla="*/ 2 h 12"/>
                <a:gd name="T10" fmla="*/ 48 w 48"/>
                <a:gd name="T11" fmla="*/ 3 h 12"/>
                <a:gd name="T12" fmla="*/ 48 w 48"/>
                <a:gd name="T13" fmla="*/ 3 h 12"/>
                <a:gd name="T14" fmla="*/ 48 w 48"/>
                <a:gd name="T15" fmla="*/ 5 h 12"/>
                <a:gd name="T16" fmla="*/ 48 w 48"/>
                <a:gd name="T17" fmla="*/ 6 h 12"/>
                <a:gd name="T18" fmla="*/ 40 w 48"/>
                <a:gd name="T19" fmla="*/ 9 h 12"/>
                <a:gd name="T20" fmla="*/ 30 w 48"/>
                <a:gd name="T21" fmla="*/ 12 h 12"/>
                <a:gd name="T22" fmla="*/ 20 w 48"/>
                <a:gd name="T23" fmla="*/ 12 h 12"/>
                <a:gd name="T24" fmla="*/ 8 w 48"/>
                <a:gd name="T25" fmla="*/ 10 h 12"/>
                <a:gd name="T26" fmla="*/ 4 w 48"/>
                <a:gd name="T27" fmla="*/ 6 h 12"/>
                <a:gd name="T28" fmla="*/ 0 w 48"/>
                <a:gd name="T2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12">
                  <a:moveTo>
                    <a:pt x="0" y="0"/>
                  </a:moveTo>
                  <a:lnTo>
                    <a:pt x="11" y="0"/>
                  </a:lnTo>
                  <a:lnTo>
                    <a:pt x="24" y="2"/>
                  </a:lnTo>
                  <a:lnTo>
                    <a:pt x="35" y="2"/>
                  </a:lnTo>
                  <a:lnTo>
                    <a:pt x="48" y="2"/>
                  </a:lnTo>
                  <a:lnTo>
                    <a:pt x="48" y="3"/>
                  </a:lnTo>
                  <a:lnTo>
                    <a:pt x="48" y="3"/>
                  </a:lnTo>
                  <a:lnTo>
                    <a:pt x="48" y="5"/>
                  </a:lnTo>
                  <a:lnTo>
                    <a:pt x="48" y="6"/>
                  </a:lnTo>
                  <a:lnTo>
                    <a:pt x="40" y="9"/>
                  </a:lnTo>
                  <a:lnTo>
                    <a:pt x="30" y="12"/>
                  </a:lnTo>
                  <a:lnTo>
                    <a:pt x="20" y="12"/>
                  </a:lnTo>
                  <a:lnTo>
                    <a:pt x="8" y="10"/>
                  </a:lnTo>
                  <a:lnTo>
                    <a:pt x="4" y="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440"/>
            <p:cNvSpPr/>
            <p:nvPr/>
          </p:nvSpPr>
          <p:spPr bwMode="auto">
            <a:xfrm>
              <a:off x="3403388" y="2059693"/>
              <a:ext cx="104186" cy="38081"/>
            </a:xfrm>
            <a:custGeom>
              <a:avLst/>
              <a:gdLst>
                <a:gd name="T0" fmla="*/ 19 w 36"/>
                <a:gd name="T1" fmla="*/ 0 h 14"/>
                <a:gd name="T2" fmla="*/ 27 w 36"/>
                <a:gd name="T3" fmla="*/ 3 h 14"/>
                <a:gd name="T4" fmla="*/ 36 w 36"/>
                <a:gd name="T5" fmla="*/ 4 h 14"/>
                <a:gd name="T6" fmla="*/ 36 w 36"/>
                <a:gd name="T7" fmla="*/ 6 h 14"/>
                <a:gd name="T8" fmla="*/ 36 w 36"/>
                <a:gd name="T9" fmla="*/ 6 h 14"/>
                <a:gd name="T10" fmla="*/ 34 w 36"/>
                <a:gd name="T11" fmla="*/ 9 h 14"/>
                <a:gd name="T12" fmla="*/ 34 w 36"/>
                <a:gd name="T13" fmla="*/ 11 h 14"/>
                <a:gd name="T14" fmla="*/ 30 w 36"/>
                <a:gd name="T15" fmla="*/ 13 h 14"/>
                <a:gd name="T16" fmla="*/ 26 w 36"/>
                <a:gd name="T17" fmla="*/ 14 h 14"/>
                <a:gd name="T18" fmla="*/ 13 w 36"/>
                <a:gd name="T19" fmla="*/ 11 h 14"/>
                <a:gd name="T20" fmla="*/ 0 w 36"/>
                <a:gd name="T21" fmla="*/ 9 h 14"/>
                <a:gd name="T22" fmla="*/ 9 w 36"/>
                <a:gd name="T23" fmla="*/ 4 h 14"/>
                <a:gd name="T24" fmla="*/ 19 w 36"/>
                <a:gd name="T2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14">
                  <a:moveTo>
                    <a:pt x="19" y="0"/>
                  </a:moveTo>
                  <a:lnTo>
                    <a:pt x="27" y="3"/>
                  </a:lnTo>
                  <a:lnTo>
                    <a:pt x="36" y="4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4" y="9"/>
                  </a:lnTo>
                  <a:lnTo>
                    <a:pt x="34" y="11"/>
                  </a:lnTo>
                  <a:lnTo>
                    <a:pt x="30" y="13"/>
                  </a:lnTo>
                  <a:lnTo>
                    <a:pt x="26" y="14"/>
                  </a:lnTo>
                  <a:lnTo>
                    <a:pt x="13" y="11"/>
                  </a:lnTo>
                  <a:lnTo>
                    <a:pt x="0" y="9"/>
                  </a:lnTo>
                  <a:lnTo>
                    <a:pt x="9" y="4"/>
                  </a:lnTo>
                  <a:lnTo>
                    <a:pt x="19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441"/>
            <p:cNvSpPr/>
            <p:nvPr/>
          </p:nvSpPr>
          <p:spPr bwMode="auto">
            <a:xfrm>
              <a:off x="5799673" y="2059693"/>
              <a:ext cx="182327" cy="84322"/>
            </a:xfrm>
            <a:custGeom>
              <a:avLst/>
              <a:gdLst>
                <a:gd name="T0" fmla="*/ 0 w 63"/>
                <a:gd name="T1" fmla="*/ 0 h 31"/>
                <a:gd name="T2" fmla="*/ 13 w 63"/>
                <a:gd name="T3" fmla="*/ 1 h 31"/>
                <a:gd name="T4" fmla="*/ 30 w 63"/>
                <a:gd name="T5" fmla="*/ 1 h 31"/>
                <a:gd name="T6" fmla="*/ 47 w 63"/>
                <a:gd name="T7" fmla="*/ 3 h 31"/>
                <a:gd name="T8" fmla="*/ 59 w 63"/>
                <a:gd name="T9" fmla="*/ 4 h 31"/>
                <a:gd name="T10" fmla="*/ 60 w 63"/>
                <a:gd name="T11" fmla="*/ 6 h 31"/>
                <a:gd name="T12" fmla="*/ 63 w 63"/>
                <a:gd name="T13" fmla="*/ 7 h 31"/>
                <a:gd name="T14" fmla="*/ 63 w 63"/>
                <a:gd name="T15" fmla="*/ 9 h 31"/>
                <a:gd name="T16" fmla="*/ 63 w 63"/>
                <a:gd name="T17" fmla="*/ 10 h 31"/>
                <a:gd name="T18" fmla="*/ 52 w 63"/>
                <a:gd name="T19" fmla="*/ 21 h 31"/>
                <a:gd name="T20" fmla="*/ 40 w 63"/>
                <a:gd name="T21" fmla="*/ 31 h 31"/>
                <a:gd name="T22" fmla="*/ 36 w 63"/>
                <a:gd name="T23" fmla="*/ 30 h 31"/>
                <a:gd name="T24" fmla="*/ 32 w 63"/>
                <a:gd name="T25" fmla="*/ 30 h 31"/>
                <a:gd name="T26" fmla="*/ 25 w 63"/>
                <a:gd name="T27" fmla="*/ 24 h 31"/>
                <a:gd name="T28" fmla="*/ 15 w 63"/>
                <a:gd name="T29" fmla="*/ 17 h 31"/>
                <a:gd name="T30" fmla="*/ 5 w 63"/>
                <a:gd name="T31" fmla="*/ 7 h 31"/>
                <a:gd name="T32" fmla="*/ 0 w 63"/>
                <a:gd name="T3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31">
                  <a:moveTo>
                    <a:pt x="0" y="0"/>
                  </a:moveTo>
                  <a:lnTo>
                    <a:pt x="13" y="1"/>
                  </a:lnTo>
                  <a:lnTo>
                    <a:pt x="30" y="1"/>
                  </a:lnTo>
                  <a:lnTo>
                    <a:pt x="47" y="3"/>
                  </a:lnTo>
                  <a:lnTo>
                    <a:pt x="59" y="4"/>
                  </a:lnTo>
                  <a:lnTo>
                    <a:pt x="60" y="6"/>
                  </a:lnTo>
                  <a:lnTo>
                    <a:pt x="63" y="7"/>
                  </a:lnTo>
                  <a:lnTo>
                    <a:pt x="63" y="9"/>
                  </a:lnTo>
                  <a:lnTo>
                    <a:pt x="63" y="10"/>
                  </a:lnTo>
                  <a:lnTo>
                    <a:pt x="52" y="21"/>
                  </a:lnTo>
                  <a:lnTo>
                    <a:pt x="40" y="31"/>
                  </a:lnTo>
                  <a:lnTo>
                    <a:pt x="36" y="30"/>
                  </a:lnTo>
                  <a:lnTo>
                    <a:pt x="32" y="30"/>
                  </a:lnTo>
                  <a:lnTo>
                    <a:pt x="25" y="24"/>
                  </a:lnTo>
                  <a:lnTo>
                    <a:pt x="15" y="17"/>
                  </a:lnTo>
                  <a:lnTo>
                    <a:pt x="5" y="7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442"/>
            <p:cNvSpPr/>
            <p:nvPr/>
          </p:nvSpPr>
          <p:spPr bwMode="auto">
            <a:xfrm>
              <a:off x="3539410" y="2067853"/>
              <a:ext cx="57881" cy="43521"/>
            </a:xfrm>
            <a:custGeom>
              <a:avLst/>
              <a:gdLst>
                <a:gd name="T0" fmla="*/ 6 w 20"/>
                <a:gd name="T1" fmla="*/ 0 h 16"/>
                <a:gd name="T2" fmla="*/ 7 w 20"/>
                <a:gd name="T3" fmla="*/ 0 h 16"/>
                <a:gd name="T4" fmla="*/ 10 w 20"/>
                <a:gd name="T5" fmla="*/ 0 h 16"/>
                <a:gd name="T6" fmla="*/ 16 w 20"/>
                <a:gd name="T7" fmla="*/ 7 h 16"/>
                <a:gd name="T8" fmla="*/ 20 w 20"/>
                <a:gd name="T9" fmla="*/ 13 h 16"/>
                <a:gd name="T10" fmla="*/ 20 w 20"/>
                <a:gd name="T11" fmla="*/ 14 h 16"/>
                <a:gd name="T12" fmla="*/ 19 w 20"/>
                <a:gd name="T13" fmla="*/ 16 h 16"/>
                <a:gd name="T14" fmla="*/ 12 w 20"/>
                <a:gd name="T15" fmla="*/ 16 h 16"/>
                <a:gd name="T16" fmla="*/ 6 w 20"/>
                <a:gd name="T17" fmla="*/ 14 h 16"/>
                <a:gd name="T18" fmla="*/ 2 w 20"/>
                <a:gd name="T19" fmla="*/ 11 h 16"/>
                <a:gd name="T20" fmla="*/ 0 w 20"/>
                <a:gd name="T21" fmla="*/ 4 h 16"/>
                <a:gd name="T22" fmla="*/ 3 w 20"/>
                <a:gd name="T23" fmla="*/ 3 h 16"/>
                <a:gd name="T24" fmla="*/ 6 w 20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16">
                  <a:moveTo>
                    <a:pt x="6" y="0"/>
                  </a:moveTo>
                  <a:lnTo>
                    <a:pt x="7" y="0"/>
                  </a:lnTo>
                  <a:lnTo>
                    <a:pt x="10" y="0"/>
                  </a:lnTo>
                  <a:lnTo>
                    <a:pt x="16" y="7"/>
                  </a:lnTo>
                  <a:lnTo>
                    <a:pt x="20" y="13"/>
                  </a:lnTo>
                  <a:lnTo>
                    <a:pt x="20" y="14"/>
                  </a:lnTo>
                  <a:lnTo>
                    <a:pt x="19" y="16"/>
                  </a:lnTo>
                  <a:lnTo>
                    <a:pt x="12" y="16"/>
                  </a:lnTo>
                  <a:lnTo>
                    <a:pt x="6" y="14"/>
                  </a:lnTo>
                  <a:lnTo>
                    <a:pt x="2" y="11"/>
                  </a:lnTo>
                  <a:lnTo>
                    <a:pt x="0" y="4"/>
                  </a:lnTo>
                  <a:lnTo>
                    <a:pt x="3" y="3"/>
                  </a:lnTo>
                  <a:lnTo>
                    <a:pt x="6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443"/>
            <p:cNvSpPr/>
            <p:nvPr/>
          </p:nvSpPr>
          <p:spPr bwMode="auto">
            <a:xfrm>
              <a:off x="3192122" y="2076014"/>
              <a:ext cx="104186" cy="46242"/>
            </a:xfrm>
            <a:custGeom>
              <a:avLst/>
              <a:gdLst>
                <a:gd name="T0" fmla="*/ 19 w 36"/>
                <a:gd name="T1" fmla="*/ 0 h 17"/>
                <a:gd name="T2" fmla="*/ 28 w 36"/>
                <a:gd name="T3" fmla="*/ 1 h 17"/>
                <a:gd name="T4" fmla="*/ 36 w 36"/>
                <a:gd name="T5" fmla="*/ 1 h 17"/>
                <a:gd name="T6" fmla="*/ 36 w 36"/>
                <a:gd name="T7" fmla="*/ 3 h 17"/>
                <a:gd name="T8" fmla="*/ 36 w 36"/>
                <a:gd name="T9" fmla="*/ 3 h 17"/>
                <a:gd name="T10" fmla="*/ 36 w 36"/>
                <a:gd name="T11" fmla="*/ 4 h 17"/>
                <a:gd name="T12" fmla="*/ 36 w 36"/>
                <a:gd name="T13" fmla="*/ 4 h 17"/>
                <a:gd name="T14" fmla="*/ 29 w 36"/>
                <a:gd name="T15" fmla="*/ 10 h 17"/>
                <a:gd name="T16" fmla="*/ 19 w 36"/>
                <a:gd name="T17" fmla="*/ 14 h 17"/>
                <a:gd name="T18" fmla="*/ 15 w 36"/>
                <a:gd name="T19" fmla="*/ 17 h 17"/>
                <a:gd name="T20" fmla="*/ 9 w 36"/>
                <a:gd name="T21" fmla="*/ 17 h 17"/>
                <a:gd name="T22" fmla="*/ 5 w 36"/>
                <a:gd name="T23" fmla="*/ 15 h 17"/>
                <a:gd name="T24" fmla="*/ 0 w 36"/>
                <a:gd name="T25" fmla="*/ 11 h 17"/>
                <a:gd name="T26" fmla="*/ 9 w 36"/>
                <a:gd name="T27" fmla="*/ 5 h 17"/>
                <a:gd name="T28" fmla="*/ 19 w 36"/>
                <a:gd name="T2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17">
                  <a:moveTo>
                    <a:pt x="19" y="0"/>
                  </a:moveTo>
                  <a:lnTo>
                    <a:pt x="28" y="1"/>
                  </a:lnTo>
                  <a:lnTo>
                    <a:pt x="36" y="1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29" y="10"/>
                  </a:lnTo>
                  <a:lnTo>
                    <a:pt x="19" y="14"/>
                  </a:lnTo>
                  <a:lnTo>
                    <a:pt x="15" y="17"/>
                  </a:lnTo>
                  <a:lnTo>
                    <a:pt x="9" y="17"/>
                  </a:lnTo>
                  <a:lnTo>
                    <a:pt x="5" y="15"/>
                  </a:lnTo>
                  <a:lnTo>
                    <a:pt x="0" y="11"/>
                  </a:lnTo>
                  <a:lnTo>
                    <a:pt x="9" y="5"/>
                  </a:lnTo>
                  <a:lnTo>
                    <a:pt x="19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444"/>
            <p:cNvSpPr/>
            <p:nvPr/>
          </p:nvSpPr>
          <p:spPr bwMode="auto">
            <a:xfrm>
              <a:off x="7631617" y="2076014"/>
              <a:ext cx="98398" cy="27200"/>
            </a:xfrm>
            <a:custGeom>
              <a:avLst/>
              <a:gdLst>
                <a:gd name="T0" fmla="*/ 34 w 34"/>
                <a:gd name="T1" fmla="*/ 8 h 10"/>
                <a:gd name="T2" fmla="*/ 23 w 34"/>
                <a:gd name="T3" fmla="*/ 10 h 10"/>
                <a:gd name="T4" fmla="*/ 14 w 34"/>
                <a:gd name="T5" fmla="*/ 8 h 10"/>
                <a:gd name="T6" fmla="*/ 7 w 34"/>
                <a:gd name="T7" fmla="*/ 7 h 10"/>
                <a:gd name="T8" fmla="*/ 0 w 34"/>
                <a:gd name="T9" fmla="*/ 1 h 10"/>
                <a:gd name="T10" fmla="*/ 0 w 34"/>
                <a:gd name="T11" fmla="*/ 1 h 10"/>
                <a:gd name="T12" fmla="*/ 0 w 34"/>
                <a:gd name="T13" fmla="*/ 0 h 10"/>
                <a:gd name="T14" fmla="*/ 17 w 34"/>
                <a:gd name="T15" fmla="*/ 1 h 10"/>
                <a:gd name="T16" fmla="*/ 34 w 34"/>
                <a:gd name="T17" fmla="*/ 1 h 10"/>
                <a:gd name="T18" fmla="*/ 34 w 34"/>
                <a:gd name="T19" fmla="*/ 5 h 10"/>
                <a:gd name="T20" fmla="*/ 34 w 34"/>
                <a:gd name="T2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10">
                  <a:moveTo>
                    <a:pt x="34" y="8"/>
                  </a:moveTo>
                  <a:lnTo>
                    <a:pt x="23" y="10"/>
                  </a:lnTo>
                  <a:lnTo>
                    <a:pt x="14" y="8"/>
                  </a:lnTo>
                  <a:lnTo>
                    <a:pt x="7" y="7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7" y="1"/>
                  </a:lnTo>
                  <a:lnTo>
                    <a:pt x="34" y="1"/>
                  </a:lnTo>
                  <a:lnTo>
                    <a:pt x="34" y="5"/>
                  </a:lnTo>
                  <a:lnTo>
                    <a:pt x="34" y="8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445"/>
            <p:cNvSpPr/>
            <p:nvPr/>
          </p:nvSpPr>
          <p:spPr bwMode="auto">
            <a:xfrm>
              <a:off x="2920080" y="2097774"/>
              <a:ext cx="376228" cy="81601"/>
            </a:xfrm>
            <a:custGeom>
              <a:avLst/>
              <a:gdLst>
                <a:gd name="T0" fmla="*/ 64 w 130"/>
                <a:gd name="T1" fmla="*/ 0 h 30"/>
                <a:gd name="T2" fmla="*/ 70 w 130"/>
                <a:gd name="T3" fmla="*/ 2 h 30"/>
                <a:gd name="T4" fmla="*/ 74 w 130"/>
                <a:gd name="T5" fmla="*/ 3 h 30"/>
                <a:gd name="T6" fmla="*/ 76 w 130"/>
                <a:gd name="T7" fmla="*/ 12 h 30"/>
                <a:gd name="T8" fmla="*/ 77 w 130"/>
                <a:gd name="T9" fmla="*/ 20 h 30"/>
                <a:gd name="T10" fmla="*/ 79 w 130"/>
                <a:gd name="T11" fmla="*/ 20 h 30"/>
                <a:gd name="T12" fmla="*/ 80 w 130"/>
                <a:gd name="T13" fmla="*/ 22 h 30"/>
                <a:gd name="T14" fmla="*/ 94 w 130"/>
                <a:gd name="T15" fmla="*/ 19 h 30"/>
                <a:gd name="T16" fmla="*/ 104 w 130"/>
                <a:gd name="T17" fmla="*/ 15 h 30"/>
                <a:gd name="T18" fmla="*/ 112 w 130"/>
                <a:gd name="T19" fmla="*/ 15 h 30"/>
                <a:gd name="T20" fmla="*/ 119 w 130"/>
                <a:gd name="T21" fmla="*/ 17 h 30"/>
                <a:gd name="T22" fmla="*/ 124 w 130"/>
                <a:gd name="T23" fmla="*/ 20 h 30"/>
                <a:gd name="T24" fmla="*/ 130 w 130"/>
                <a:gd name="T25" fmla="*/ 23 h 30"/>
                <a:gd name="T26" fmla="*/ 130 w 130"/>
                <a:gd name="T27" fmla="*/ 26 h 30"/>
                <a:gd name="T28" fmla="*/ 129 w 130"/>
                <a:gd name="T29" fmla="*/ 29 h 30"/>
                <a:gd name="T30" fmla="*/ 113 w 130"/>
                <a:gd name="T31" fmla="*/ 29 h 30"/>
                <a:gd name="T32" fmla="*/ 96 w 130"/>
                <a:gd name="T33" fmla="*/ 30 h 30"/>
                <a:gd name="T34" fmla="*/ 94 w 130"/>
                <a:gd name="T35" fmla="*/ 27 h 30"/>
                <a:gd name="T36" fmla="*/ 94 w 130"/>
                <a:gd name="T37" fmla="*/ 26 h 30"/>
                <a:gd name="T38" fmla="*/ 93 w 130"/>
                <a:gd name="T39" fmla="*/ 26 h 30"/>
                <a:gd name="T40" fmla="*/ 90 w 130"/>
                <a:gd name="T41" fmla="*/ 25 h 30"/>
                <a:gd name="T42" fmla="*/ 84 w 130"/>
                <a:gd name="T43" fmla="*/ 27 h 30"/>
                <a:gd name="T44" fmla="*/ 77 w 130"/>
                <a:gd name="T45" fmla="*/ 29 h 30"/>
                <a:gd name="T46" fmla="*/ 70 w 130"/>
                <a:gd name="T47" fmla="*/ 27 h 30"/>
                <a:gd name="T48" fmla="*/ 64 w 130"/>
                <a:gd name="T49" fmla="*/ 26 h 30"/>
                <a:gd name="T50" fmla="*/ 59 w 130"/>
                <a:gd name="T51" fmla="*/ 23 h 30"/>
                <a:gd name="T52" fmla="*/ 53 w 130"/>
                <a:gd name="T53" fmla="*/ 20 h 30"/>
                <a:gd name="T54" fmla="*/ 47 w 130"/>
                <a:gd name="T55" fmla="*/ 19 h 30"/>
                <a:gd name="T56" fmla="*/ 43 w 130"/>
                <a:gd name="T57" fmla="*/ 19 h 30"/>
                <a:gd name="T58" fmla="*/ 42 w 130"/>
                <a:gd name="T59" fmla="*/ 22 h 30"/>
                <a:gd name="T60" fmla="*/ 39 w 130"/>
                <a:gd name="T61" fmla="*/ 25 h 30"/>
                <a:gd name="T62" fmla="*/ 37 w 130"/>
                <a:gd name="T63" fmla="*/ 25 h 30"/>
                <a:gd name="T64" fmla="*/ 32 w 130"/>
                <a:gd name="T65" fmla="*/ 26 h 30"/>
                <a:gd name="T66" fmla="*/ 16 w 130"/>
                <a:gd name="T67" fmla="*/ 22 h 30"/>
                <a:gd name="T68" fmla="*/ 0 w 130"/>
                <a:gd name="T69" fmla="*/ 16 h 30"/>
                <a:gd name="T70" fmla="*/ 12 w 130"/>
                <a:gd name="T71" fmla="*/ 15 h 30"/>
                <a:gd name="T72" fmla="*/ 30 w 130"/>
                <a:gd name="T73" fmla="*/ 10 h 30"/>
                <a:gd name="T74" fmla="*/ 52 w 130"/>
                <a:gd name="T75" fmla="*/ 6 h 30"/>
                <a:gd name="T76" fmla="*/ 64 w 130"/>
                <a:gd name="T7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" h="30">
                  <a:moveTo>
                    <a:pt x="64" y="0"/>
                  </a:moveTo>
                  <a:lnTo>
                    <a:pt x="70" y="2"/>
                  </a:lnTo>
                  <a:lnTo>
                    <a:pt x="74" y="3"/>
                  </a:lnTo>
                  <a:lnTo>
                    <a:pt x="76" y="12"/>
                  </a:lnTo>
                  <a:lnTo>
                    <a:pt x="77" y="20"/>
                  </a:lnTo>
                  <a:lnTo>
                    <a:pt x="79" y="20"/>
                  </a:lnTo>
                  <a:lnTo>
                    <a:pt x="80" y="22"/>
                  </a:lnTo>
                  <a:lnTo>
                    <a:pt x="94" y="19"/>
                  </a:lnTo>
                  <a:lnTo>
                    <a:pt x="104" y="15"/>
                  </a:lnTo>
                  <a:lnTo>
                    <a:pt x="112" y="15"/>
                  </a:lnTo>
                  <a:lnTo>
                    <a:pt x="119" y="17"/>
                  </a:lnTo>
                  <a:lnTo>
                    <a:pt x="124" y="20"/>
                  </a:lnTo>
                  <a:lnTo>
                    <a:pt x="130" y="23"/>
                  </a:lnTo>
                  <a:lnTo>
                    <a:pt x="130" y="26"/>
                  </a:lnTo>
                  <a:lnTo>
                    <a:pt x="129" y="29"/>
                  </a:lnTo>
                  <a:lnTo>
                    <a:pt x="113" y="29"/>
                  </a:lnTo>
                  <a:lnTo>
                    <a:pt x="96" y="30"/>
                  </a:lnTo>
                  <a:lnTo>
                    <a:pt x="94" y="27"/>
                  </a:lnTo>
                  <a:lnTo>
                    <a:pt x="94" y="26"/>
                  </a:lnTo>
                  <a:lnTo>
                    <a:pt x="93" y="26"/>
                  </a:lnTo>
                  <a:lnTo>
                    <a:pt x="90" y="25"/>
                  </a:lnTo>
                  <a:lnTo>
                    <a:pt x="84" y="27"/>
                  </a:lnTo>
                  <a:lnTo>
                    <a:pt x="77" y="29"/>
                  </a:lnTo>
                  <a:lnTo>
                    <a:pt x="70" y="27"/>
                  </a:lnTo>
                  <a:lnTo>
                    <a:pt x="64" y="26"/>
                  </a:lnTo>
                  <a:lnTo>
                    <a:pt x="59" y="23"/>
                  </a:lnTo>
                  <a:lnTo>
                    <a:pt x="53" y="20"/>
                  </a:lnTo>
                  <a:lnTo>
                    <a:pt x="47" y="19"/>
                  </a:lnTo>
                  <a:lnTo>
                    <a:pt x="43" y="19"/>
                  </a:lnTo>
                  <a:lnTo>
                    <a:pt x="42" y="22"/>
                  </a:lnTo>
                  <a:lnTo>
                    <a:pt x="39" y="25"/>
                  </a:lnTo>
                  <a:lnTo>
                    <a:pt x="37" y="25"/>
                  </a:lnTo>
                  <a:lnTo>
                    <a:pt x="32" y="26"/>
                  </a:lnTo>
                  <a:lnTo>
                    <a:pt x="16" y="22"/>
                  </a:lnTo>
                  <a:lnTo>
                    <a:pt x="0" y="16"/>
                  </a:lnTo>
                  <a:lnTo>
                    <a:pt x="12" y="15"/>
                  </a:lnTo>
                  <a:lnTo>
                    <a:pt x="30" y="10"/>
                  </a:lnTo>
                  <a:lnTo>
                    <a:pt x="52" y="6"/>
                  </a:lnTo>
                  <a:lnTo>
                    <a:pt x="64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446"/>
            <p:cNvSpPr/>
            <p:nvPr/>
          </p:nvSpPr>
          <p:spPr bwMode="auto">
            <a:xfrm>
              <a:off x="4896725" y="2116813"/>
              <a:ext cx="5264304" cy="3740056"/>
            </a:xfrm>
            <a:custGeom>
              <a:avLst/>
              <a:gdLst>
                <a:gd name="T0" fmla="*/ 1369 w 1819"/>
                <a:gd name="T1" fmla="*/ 59 h 1375"/>
                <a:gd name="T2" fmla="*/ 1617 w 1819"/>
                <a:gd name="T3" fmla="*/ 89 h 1375"/>
                <a:gd name="T4" fmla="*/ 1819 w 1819"/>
                <a:gd name="T5" fmla="*/ 136 h 1375"/>
                <a:gd name="T6" fmla="*/ 1784 w 1819"/>
                <a:gd name="T7" fmla="*/ 156 h 1375"/>
                <a:gd name="T8" fmla="*/ 1689 w 1819"/>
                <a:gd name="T9" fmla="*/ 205 h 1375"/>
                <a:gd name="T10" fmla="*/ 1664 w 1819"/>
                <a:gd name="T11" fmla="*/ 247 h 1375"/>
                <a:gd name="T12" fmla="*/ 1624 w 1819"/>
                <a:gd name="T13" fmla="*/ 166 h 1375"/>
                <a:gd name="T14" fmla="*/ 1494 w 1819"/>
                <a:gd name="T15" fmla="*/ 213 h 1375"/>
                <a:gd name="T16" fmla="*/ 1606 w 1819"/>
                <a:gd name="T17" fmla="*/ 316 h 1375"/>
                <a:gd name="T18" fmla="*/ 1573 w 1819"/>
                <a:gd name="T19" fmla="*/ 306 h 1375"/>
                <a:gd name="T20" fmla="*/ 1530 w 1819"/>
                <a:gd name="T21" fmla="*/ 427 h 1375"/>
                <a:gd name="T22" fmla="*/ 1530 w 1819"/>
                <a:gd name="T23" fmla="*/ 473 h 1375"/>
                <a:gd name="T24" fmla="*/ 1436 w 1819"/>
                <a:gd name="T25" fmla="*/ 434 h 1375"/>
                <a:gd name="T26" fmla="*/ 1474 w 1819"/>
                <a:gd name="T27" fmla="*/ 472 h 1375"/>
                <a:gd name="T28" fmla="*/ 1492 w 1819"/>
                <a:gd name="T29" fmla="*/ 556 h 1375"/>
                <a:gd name="T30" fmla="*/ 1433 w 1819"/>
                <a:gd name="T31" fmla="*/ 654 h 1375"/>
                <a:gd name="T32" fmla="*/ 1383 w 1819"/>
                <a:gd name="T33" fmla="*/ 730 h 1375"/>
                <a:gd name="T34" fmla="*/ 1323 w 1819"/>
                <a:gd name="T35" fmla="*/ 774 h 1375"/>
                <a:gd name="T36" fmla="*/ 1333 w 1819"/>
                <a:gd name="T37" fmla="*/ 856 h 1375"/>
                <a:gd name="T38" fmla="*/ 1297 w 1819"/>
                <a:gd name="T39" fmla="*/ 844 h 1375"/>
                <a:gd name="T40" fmla="*/ 1273 w 1819"/>
                <a:gd name="T41" fmla="*/ 737 h 1375"/>
                <a:gd name="T42" fmla="*/ 1198 w 1819"/>
                <a:gd name="T43" fmla="*/ 650 h 1375"/>
                <a:gd name="T44" fmla="*/ 1090 w 1819"/>
                <a:gd name="T45" fmla="*/ 734 h 1375"/>
                <a:gd name="T46" fmla="*/ 993 w 1819"/>
                <a:gd name="T47" fmla="*/ 674 h 1375"/>
                <a:gd name="T48" fmla="*/ 968 w 1819"/>
                <a:gd name="T49" fmla="*/ 646 h 1375"/>
                <a:gd name="T50" fmla="*/ 765 w 1819"/>
                <a:gd name="T51" fmla="*/ 593 h 1375"/>
                <a:gd name="T52" fmla="*/ 791 w 1819"/>
                <a:gd name="T53" fmla="*/ 629 h 1375"/>
                <a:gd name="T54" fmla="*/ 748 w 1819"/>
                <a:gd name="T55" fmla="*/ 751 h 1375"/>
                <a:gd name="T56" fmla="*/ 624 w 1819"/>
                <a:gd name="T57" fmla="*/ 669 h 1375"/>
                <a:gd name="T58" fmla="*/ 551 w 1819"/>
                <a:gd name="T59" fmla="*/ 567 h 1375"/>
                <a:gd name="T60" fmla="*/ 641 w 1819"/>
                <a:gd name="T61" fmla="*/ 744 h 1375"/>
                <a:gd name="T62" fmla="*/ 719 w 1819"/>
                <a:gd name="T63" fmla="*/ 891 h 1375"/>
                <a:gd name="T64" fmla="*/ 641 w 1819"/>
                <a:gd name="T65" fmla="*/ 1095 h 1375"/>
                <a:gd name="T66" fmla="*/ 576 w 1819"/>
                <a:gd name="T67" fmla="*/ 1227 h 1375"/>
                <a:gd name="T68" fmla="*/ 491 w 1819"/>
                <a:gd name="T69" fmla="*/ 1355 h 1375"/>
                <a:gd name="T70" fmla="*/ 332 w 1819"/>
                <a:gd name="T71" fmla="*/ 1183 h 1375"/>
                <a:gd name="T72" fmla="*/ 289 w 1819"/>
                <a:gd name="T73" fmla="*/ 937 h 1375"/>
                <a:gd name="T74" fmla="*/ 162 w 1819"/>
                <a:gd name="T75" fmla="*/ 876 h 1375"/>
                <a:gd name="T76" fmla="*/ 10 w 1819"/>
                <a:gd name="T77" fmla="*/ 763 h 1375"/>
                <a:gd name="T78" fmla="*/ 42 w 1819"/>
                <a:gd name="T79" fmla="*/ 597 h 1375"/>
                <a:gd name="T80" fmla="*/ 135 w 1819"/>
                <a:gd name="T81" fmla="*/ 483 h 1375"/>
                <a:gd name="T82" fmla="*/ 181 w 1819"/>
                <a:gd name="T83" fmla="*/ 382 h 1375"/>
                <a:gd name="T84" fmla="*/ 184 w 1819"/>
                <a:gd name="T85" fmla="*/ 310 h 1375"/>
                <a:gd name="T86" fmla="*/ 311 w 1819"/>
                <a:gd name="T87" fmla="*/ 226 h 1375"/>
                <a:gd name="T88" fmla="*/ 399 w 1819"/>
                <a:gd name="T89" fmla="*/ 245 h 1375"/>
                <a:gd name="T90" fmla="*/ 471 w 1819"/>
                <a:gd name="T91" fmla="*/ 182 h 1375"/>
                <a:gd name="T92" fmla="*/ 428 w 1819"/>
                <a:gd name="T93" fmla="*/ 119 h 1375"/>
                <a:gd name="T94" fmla="*/ 361 w 1819"/>
                <a:gd name="T95" fmla="*/ 223 h 1375"/>
                <a:gd name="T96" fmla="*/ 285 w 1819"/>
                <a:gd name="T97" fmla="*/ 205 h 1375"/>
                <a:gd name="T98" fmla="*/ 374 w 1819"/>
                <a:gd name="T99" fmla="*/ 79 h 1375"/>
                <a:gd name="T100" fmla="*/ 562 w 1819"/>
                <a:gd name="T101" fmla="*/ 116 h 1375"/>
                <a:gd name="T102" fmla="*/ 549 w 1819"/>
                <a:gd name="T103" fmla="*/ 132 h 1375"/>
                <a:gd name="T104" fmla="*/ 599 w 1819"/>
                <a:gd name="T105" fmla="*/ 110 h 1375"/>
                <a:gd name="T106" fmla="*/ 696 w 1819"/>
                <a:gd name="T107" fmla="*/ 70 h 1375"/>
                <a:gd name="T108" fmla="*/ 799 w 1819"/>
                <a:gd name="T109" fmla="*/ 63 h 1375"/>
                <a:gd name="T110" fmla="*/ 846 w 1819"/>
                <a:gd name="T111" fmla="*/ 90 h 1375"/>
                <a:gd name="T112" fmla="*/ 836 w 1819"/>
                <a:gd name="T113" fmla="*/ 65 h 1375"/>
                <a:gd name="T114" fmla="*/ 849 w 1819"/>
                <a:gd name="T115" fmla="*/ 36 h 1375"/>
                <a:gd name="T116" fmla="*/ 978 w 1819"/>
                <a:gd name="T117" fmla="*/ 0 h 1375"/>
                <a:gd name="T118" fmla="*/ 1052 w 1819"/>
                <a:gd name="T119" fmla="*/ 43 h 1375"/>
                <a:gd name="T120" fmla="*/ 1242 w 1819"/>
                <a:gd name="T121" fmla="*/ 56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19" h="1375">
                  <a:moveTo>
                    <a:pt x="1272" y="66"/>
                  </a:moveTo>
                  <a:lnTo>
                    <a:pt x="1272" y="62"/>
                  </a:lnTo>
                  <a:lnTo>
                    <a:pt x="1272" y="59"/>
                  </a:lnTo>
                  <a:lnTo>
                    <a:pt x="1286" y="60"/>
                  </a:lnTo>
                  <a:lnTo>
                    <a:pt x="1302" y="62"/>
                  </a:lnTo>
                  <a:lnTo>
                    <a:pt x="1317" y="63"/>
                  </a:lnTo>
                  <a:lnTo>
                    <a:pt x="1333" y="65"/>
                  </a:lnTo>
                  <a:lnTo>
                    <a:pt x="1333" y="63"/>
                  </a:lnTo>
                  <a:lnTo>
                    <a:pt x="1335" y="62"/>
                  </a:lnTo>
                  <a:lnTo>
                    <a:pt x="1330" y="59"/>
                  </a:lnTo>
                  <a:lnTo>
                    <a:pt x="1327" y="56"/>
                  </a:lnTo>
                  <a:lnTo>
                    <a:pt x="1325" y="53"/>
                  </a:lnTo>
                  <a:lnTo>
                    <a:pt x="1323" y="48"/>
                  </a:lnTo>
                  <a:lnTo>
                    <a:pt x="1337" y="48"/>
                  </a:lnTo>
                  <a:lnTo>
                    <a:pt x="1350" y="49"/>
                  </a:lnTo>
                  <a:lnTo>
                    <a:pt x="1356" y="50"/>
                  </a:lnTo>
                  <a:lnTo>
                    <a:pt x="1362" y="52"/>
                  </a:lnTo>
                  <a:lnTo>
                    <a:pt x="1366" y="55"/>
                  </a:lnTo>
                  <a:lnTo>
                    <a:pt x="1369" y="59"/>
                  </a:lnTo>
                  <a:lnTo>
                    <a:pt x="1377" y="55"/>
                  </a:lnTo>
                  <a:lnTo>
                    <a:pt x="1385" y="53"/>
                  </a:lnTo>
                  <a:lnTo>
                    <a:pt x="1390" y="53"/>
                  </a:lnTo>
                  <a:lnTo>
                    <a:pt x="1396" y="53"/>
                  </a:lnTo>
                  <a:lnTo>
                    <a:pt x="1406" y="58"/>
                  </a:lnTo>
                  <a:lnTo>
                    <a:pt x="1417" y="65"/>
                  </a:lnTo>
                  <a:lnTo>
                    <a:pt x="1435" y="65"/>
                  </a:lnTo>
                  <a:lnTo>
                    <a:pt x="1452" y="65"/>
                  </a:lnTo>
                  <a:lnTo>
                    <a:pt x="1467" y="66"/>
                  </a:lnTo>
                  <a:lnTo>
                    <a:pt x="1484" y="66"/>
                  </a:lnTo>
                  <a:lnTo>
                    <a:pt x="1504" y="72"/>
                  </a:lnTo>
                  <a:lnTo>
                    <a:pt x="1524" y="79"/>
                  </a:lnTo>
                  <a:lnTo>
                    <a:pt x="1542" y="79"/>
                  </a:lnTo>
                  <a:lnTo>
                    <a:pt x="1557" y="80"/>
                  </a:lnTo>
                  <a:lnTo>
                    <a:pt x="1573" y="80"/>
                  </a:lnTo>
                  <a:lnTo>
                    <a:pt x="1590" y="80"/>
                  </a:lnTo>
                  <a:lnTo>
                    <a:pt x="1602" y="86"/>
                  </a:lnTo>
                  <a:lnTo>
                    <a:pt x="1617" y="89"/>
                  </a:lnTo>
                  <a:lnTo>
                    <a:pt x="1617" y="89"/>
                  </a:lnTo>
                  <a:lnTo>
                    <a:pt x="1617" y="87"/>
                  </a:lnTo>
                  <a:lnTo>
                    <a:pt x="1616" y="85"/>
                  </a:lnTo>
                  <a:lnTo>
                    <a:pt x="1613" y="82"/>
                  </a:lnTo>
                  <a:lnTo>
                    <a:pt x="1606" y="80"/>
                  </a:lnTo>
                  <a:lnTo>
                    <a:pt x="1600" y="77"/>
                  </a:lnTo>
                  <a:lnTo>
                    <a:pt x="1600" y="76"/>
                  </a:lnTo>
                  <a:lnTo>
                    <a:pt x="1600" y="75"/>
                  </a:lnTo>
                  <a:lnTo>
                    <a:pt x="1600" y="73"/>
                  </a:lnTo>
                  <a:lnTo>
                    <a:pt x="1602" y="72"/>
                  </a:lnTo>
                  <a:lnTo>
                    <a:pt x="1623" y="72"/>
                  </a:lnTo>
                  <a:lnTo>
                    <a:pt x="1646" y="76"/>
                  </a:lnTo>
                  <a:lnTo>
                    <a:pt x="1667" y="80"/>
                  </a:lnTo>
                  <a:lnTo>
                    <a:pt x="1687" y="86"/>
                  </a:lnTo>
                  <a:lnTo>
                    <a:pt x="1727" y="99"/>
                  </a:lnTo>
                  <a:lnTo>
                    <a:pt x="1764" y="112"/>
                  </a:lnTo>
                  <a:lnTo>
                    <a:pt x="1787" y="113"/>
                  </a:lnTo>
                  <a:lnTo>
                    <a:pt x="1807" y="117"/>
                  </a:lnTo>
                  <a:lnTo>
                    <a:pt x="1813" y="126"/>
                  </a:lnTo>
                  <a:lnTo>
                    <a:pt x="1819" y="136"/>
                  </a:lnTo>
                  <a:lnTo>
                    <a:pt x="1800" y="133"/>
                  </a:lnTo>
                  <a:lnTo>
                    <a:pt x="1776" y="127"/>
                  </a:lnTo>
                  <a:lnTo>
                    <a:pt x="1763" y="125"/>
                  </a:lnTo>
                  <a:lnTo>
                    <a:pt x="1753" y="123"/>
                  </a:lnTo>
                  <a:lnTo>
                    <a:pt x="1744" y="122"/>
                  </a:lnTo>
                  <a:lnTo>
                    <a:pt x="1740" y="123"/>
                  </a:lnTo>
                  <a:lnTo>
                    <a:pt x="1743" y="126"/>
                  </a:lnTo>
                  <a:lnTo>
                    <a:pt x="1746" y="130"/>
                  </a:lnTo>
                  <a:lnTo>
                    <a:pt x="1737" y="130"/>
                  </a:lnTo>
                  <a:lnTo>
                    <a:pt x="1729" y="132"/>
                  </a:lnTo>
                  <a:lnTo>
                    <a:pt x="1729" y="133"/>
                  </a:lnTo>
                  <a:lnTo>
                    <a:pt x="1729" y="133"/>
                  </a:lnTo>
                  <a:lnTo>
                    <a:pt x="1737" y="133"/>
                  </a:lnTo>
                  <a:lnTo>
                    <a:pt x="1744" y="136"/>
                  </a:lnTo>
                  <a:lnTo>
                    <a:pt x="1750" y="137"/>
                  </a:lnTo>
                  <a:lnTo>
                    <a:pt x="1757" y="140"/>
                  </a:lnTo>
                  <a:lnTo>
                    <a:pt x="1770" y="146"/>
                  </a:lnTo>
                  <a:lnTo>
                    <a:pt x="1784" y="152"/>
                  </a:lnTo>
                  <a:lnTo>
                    <a:pt x="1784" y="156"/>
                  </a:lnTo>
                  <a:lnTo>
                    <a:pt x="1784" y="160"/>
                  </a:lnTo>
                  <a:lnTo>
                    <a:pt x="1783" y="162"/>
                  </a:lnTo>
                  <a:lnTo>
                    <a:pt x="1781" y="163"/>
                  </a:lnTo>
                  <a:lnTo>
                    <a:pt x="1767" y="162"/>
                  </a:lnTo>
                  <a:lnTo>
                    <a:pt x="1753" y="165"/>
                  </a:lnTo>
                  <a:lnTo>
                    <a:pt x="1749" y="166"/>
                  </a:lnTo>
                  <a:lnTo>
                    <a:pt x="1744" y="170"/>
                  </a:lnTo>
                  <a:lnTo>
                    <a:pt x="1740" y="176"/>
                  </a:lnTo>
                  <a:lnTo>
                    <a:pt x="1739" y="185"/>
                  </a:lnTo>
                  <a:lnTo>
                    <a:pt x="1731" y="186"/>
                  </a:lnTo>
                  <a:lnTo>
                    <a:pt x="1724" y="186"/>
                  </a:lnTo>
                  <a:lnTo>
                    <a:pt x="1723" y="182"/>
                  </a:lnTo>
                  <a:lnTo>
                    <a:pt x="1720" y="179"/>
                  </a:lnTo>
                  <a:lnTo>
                    <a:pt x="1710" y="180"/>
                  </a:lnTo>
                  <a:lnTo>
                    <a:pt x="1700" y="183"/>
                  </a:lnTo>
                  <a:lnTo>
                    <a:pt x="1690" y="187"/>
                  </a:lnTo>
                  <a:lnTo>
                    <a:pt x="1683" y="193"/>
                  </a:lnTo>
                  <a:lnTo>
                    <a:pt x="1686" y="200"/>
                  </a:lnTo>
                  <a:lnTo>
                    <a:pt x="1689" y="205"/>
                  </a:lnTo>
                  <a:lnTo>
                    <a:pt x="1692" y="207"/>
                  </a:lnTo>
                  <a:lnTo>
                    <a:pt x="1694" y="210"/>
                  </a:lnTo>
                  <a:lnTo>
                    <a:pt x="1702" y="213"/>
                  </a:lnTo>
                  <a:lnTo>
                    <a:pt x="1713" y="219"/>
                  </a:lnTo>
                  <a:lnTo>
                    <a:pt x="1714" y="226"/>
                  </a:lnTo>
                  <a:lnTo>
                    <a:pt x="1716" y="235"/>
                  </a:lnTo>
                  <a:lnTo>
                    <a:pt x="1720" y="235"/>
                  </a:lnTo>
                  <a:lnTo>
                    <a:pt x="1723" y="237"/>
                  </a:lnTo>
                  <a:lnTo>
                    <a:pt x="1726" y="245"/>
                  </a:lnTo>
                  <a:lnTo>
                    <a:pt x="1727" y="252"/>
                  </a:lnTo>
                  <a:lnTo>
                    <a:pt x="1727" y="259"/>
                  </a:lnTo>
                  <a:lnTo>
                    <a:pt x="1727" y="266"/>
                  </a:lnTo>
                  <a:lnTo>
                    <a:pt x="1727" y="277"/>
                  </a:lnTo>
                  <a:lnTo>
                    <a:pt x="1727" y="290"/>
                  </a:lnTo>
                  <a:lnTo>
                    <a:pt x="1723" y="290"/>
                  </a:lnTo>
                  <a:lnTo>
                    <a:pt x="1717" y="290"/>
                  </a:lnTo>
                  <a:lnTo>
                    <a:pt x="1700" y="277"/>
                  </a:lnTo>
                  <a:lnTo>
                    <a:pt x="1682" y="263"/>
                  </a:lnTo>
                  <a:lnTo>
                    <a:pt x="1664" y="247"/>
                  </a:lnTo>
                  <a:lnTo>
                    <a:pt x="1650" y="232"/>
                  </a:lnTo>
                  <a:lnTo>
                    <a:pt x="1652" y="222"/>
                  </a:lnTo>
                  <a:lnTo>
                    <a:pt x="1653" y="212"/>
                  </a:lnTo>
                  <a:lnTo>
                    <a:pt x="1657" y="202"/>
                  </a:lnTo>
                  <a:lnTo>
                    <a:pt x="1660" y="193"/>
                  </a:lnTo>
                  <a:lnTo>
                    <a:pt x="1663" y="185"/>
                  </a:lnTo>
                  <a:lnTo>
                    <a:pt x="1664" y="176"/>
                  </a:lnTo>
                  <a:lnTo>
                    <a:pt x="1664" y="167"/>
                  </a:lnTo>
                  <a:lnTo>
                    <a:pt x="1662" y="160"/>
                  </a:lnTo>
                  <a:lnTo>
                    <a:pt x="1656" y="160"/>
                  </a:lnTo>
                  <a:lnTo>
                    <a:pt x="1650" y="160"/>
                  </a:lnTo>
                  <a:lnTo>
                    <a:pt x="1649" y="166"/>
                  </a:lnTo>
                  <a:lnTo>
                    <a:pt x="1649" y="173"/>
                  </a:lnTo>
                  <a:lnTo>
                    <a:pt x="1646" y="173"/>
                  </a:lnTo>
                  <a:lnTo>
                    <a:pt x="1644" y="175"/>
                  </a:lnTo>
                  <a:lnTo>
                    <a:pt x="1639" y="175"/>
                  </a:lnTo>
                  <a:lnTo>
                    <a:pt x="1633" y="176"/>
                  </a:lnTo>
                  <a:lnTo>
                    <a:pt x="1629" y="170"/>
                  </a:lnTo>
                  <a:lnTo>
                    <a:pt x="1624" y="166"/>
                  </a:lnTo>
                  <a:lnTo>
                    <a:pt x="1619" y="166"/>
                  </a:lnTo>
                  <a:lnTo>
                    <a:pt x="1614" y="166"/>
                  </a:lnTo>
                  <a:lnTo>
                    <a:pt x="1609" y="166"/>
                  </a:lnTo>
                  <a:lnTo>
                    <a:pt x="1606" y="169"/>
                  </a:lnTo>
                  <a:lnTo>
                    <a:pt x="1603" y="170"/>
                  </a:lnTo>
                  <a:lnTo>
                    <a:pt x="1600" y="173"/>
                  </a:lnTo>
                  <a:lnTo>
                    <a:pt x="1600" y="180"/>
                  </a:lnTo>
                  <a:lnTo>
                    <a:pt x="1600" y="187"/>
                  </a:lnTo>
                  <a:lnTo>
                    <a:pt x="1603" y="190"/>
                  </a:lnTo>
                  <a:lnTo>
                    <a:pt x="1607" y="192"/>
                  </a:lnTo>
                  <a:lnTo>
                    <a:pt x="1606" y="193"/>
                  </a:lnTo>
                  <a:lnTo>
                    <a:pt x="1606" y="195"/>
                  </a:lnTo>
                  <a:lnTo>
                    <a:pt x="1582" y="196"/>
                  </a:lnTo>
                  <a:lnTo>
                    <a:pt x="1553" y="196"/>
                  </a:lnTo>
                  <a:lnTo>
                    <a:pt x="1539" y="195"/>
                  </a:lnTo>
                  <a:lnTo>
                    <a:pt x="1524" y="196"/>
                  </a:lnTo>
                  <a:lnTo>
                    <a:pt x="1512" y="197"/>
                  </a:lnTo>
                  <a:lnTo>
                    <a:pt x="1499" y="200"/>
                  </a:lnTo>
                  <a:lnTo>
                    <a:pt x="1494" y="213"/>
                  </a:lnTo>
                  <a:lnTo>
                    <a:pt x="1490" y="227"/>
                  </a:lnTo>
                  <a:lnTo>
                    <a:pt x="1484" y="239"/>
                  </a:lnTo>
                  <a:lnTo>
                    <a:pt x="1480" y="250"/>
                  </a:lnTo>
                  <a:lnTo>
                    <a:pt x="1496" y="257"/>
                  </a:lnTo>
                  <a:lnTo>
                    <a:pt x="1510" y="262"/>
                  </a:lnTo>
                  <a:lnTo>
                    <a:pt x="1520" y="259"/>
                  </a:lnTo>
                  <a:lnTo>
                    <a:pt x="1534" y="256"/>
                  </a:lnTo>
                  <a:lnTo>
                    <a:pt x="1539" y="263"/>
                  </a:lnTo>
                  <a:lnTo>
                    <a:pt x="1544" y="267"/>
                  </a:lnTo>
                  <a:lnTo>
                    <a:pt x="1552" y="273"/>
                  </a:lnTo>
                  <a:lnTo>
                    <a:pt x="1559" y="277"/>
                  </a:lnTo>
                  <a:lnTo>
                    <a:pt x="1557" y="266"/>
                  </a:lnTo>
                  <a:lnTo>
                    <a:pt x="1556" y="256"/>
                  </a:lnTo>
                  <a:lnTo>
                    <a:pt x="1569" y="267"/>
                  </a:lnTo>
                  <a:lnTo>
                    <a:pt x="1590" y="287"/>
                  </a:lnTo>
                  <a:lnTo>
                    <a:pt x="1612" y="307"/>
                  </a:lnTo>
                  <a:lnTo>
                    <a:pt x="1623" y="322"/>
                  </a:lnTo>
                  <a:lnTo>
                    <a:pt x="1614" y="319"/>
                  </a:lnTo>
                  <a:lnTo>
                    <a:pt x="1606" y="316"/>
                  </a:lnTo>
                  <a:lnTo>
                    <a:pt x="1606" y="317"/>
                  </a:lnTo>
                  <a:lnTo>
                    <a:pt x="1606" y="319"/>
                  </a:lnTo>
                  <a:lnTo>
                    <a:pt x="1620" y="334"/>
                  </a:lnTo>
                  <a:lnTo>
                    <a:pt x="1632" y="352"/>
                  </a:lnTo>
                  <a:lnTo>
                    <a:pt x="1632" y="353"/>
                  </a:lnTo>
                  <a:lnTo>
                    <a:pt x="1630" y="353"/>
                  </a:lnTo>
                  <a:lnTo>
                    <a:pt x="1623" y="353"/>
                  </a:lnTo>
                  <a:lnTo>
                    <a:pt x="1616" y="352"/>
                  </a:lnTo>
                  <a:lnTo>
                    <a:pt x="1613" y="343"/>
                  </a:lnTo>
                  <a:lnTo>
                    <a:pt x="1607" y="333"/>
                  </a:lnTo>
                  <a:lnTo>
                    <a:pt x="1602" y="323"/>
                  </a:lnTo>
                  <a:lnTo>
                    <a:pt x="1593" y="312"/>
                  </a:lnTo>
                  <a:lnTo>
                    <a:pt x="1586" y="300"/>
                  </a:lnTo>
                  <a:lnTo>
                    <a:pt x="1577" y="290"/>
                  </a:lnTo>
                  <a:lnTo>
                    <a:pt x="1570" y="283"/>
                  </a:lnTo>
                  <a:lnTo>
                    <a:pt x="1563" y="279"/>
                  </a:lnTo>
                  <a:lnTo>
                    <a:pt x="1563" y="280"/>
                  </a:lnTo>
                  <a:lnTo>
                    <a:pt x="1563" y="283"/>
                  </a:lnTo>
                  <a:lnTo>
                    <a:pt x="1573" y="306"/>
                  </a:lnTo>
                  <a:lnTo>
                    <a:pt x="1579" y="326"/>
                  </a:lnTo>
                  <a:lnTo>
                    <a:pt x="1580" y="334"/>
                  </a:lnTo>
                  <a:lnTo>
                    <a:pt x="1579" y="346"/>
                  </a:lnTo>
                  <a:lnTo>
                    <a:pt x="1576" y="359"/>
                  </a:lnTo>
                  <a:lnTo>
                    <a:pt x="1572" y="374"/>
                  </a:lnTo>
                  <a:lnTo>
                    <a:pt x="1570" y="380"/>
                  </a:lnTo>
                  <a:lnTo>
                    <a:pt x="1570" y="386"/>
                  </a:lnTo>
                  <a:lnTo>
                    <a:pt x="1570" y="389"/>
                  </a:lnTo>
                  <a:lnTo>
                    <a:pt x="1566" y="393"/>
                  </a:lnTo>
                  <a:lnTo>
                    <a:pt x="1559" y="396"/>
                  </a:lnTo>
                  <a:lnTo>
                    <a:pt x="1552" y="396"/>
                  </a:lnTo>
                  <a:lnTo>
                    <a:pt x="1544" y="396"/>
                  </a:lnTo>
                  <a:lnTo>
                    <a:pt x="1536" y="394"/>
                  </a:lnTo>
                  <a:lnTo>
                    <a:pt x="1532" y="399"/>
                  </a:lnTo>
                  <a:lnTo>
                    <a:pt x="1527" y="403"/>
                  </a:lnTo>
                  <a:lnTo>
                    <a:pt x="1532" y="412"/>
                  </a:lnTo>
                  <a:lnTo>
                    <a:pt x="1536" y="420"/>
                  </a:lnTo>
                  <a:lnTo>
                    <a:pt x="1533" y="424"/>
                  </a:lnTo>
                  <a:lnTo>
                    <a:pt x="1530" y="427"/>
                  </a:lnTo>
                  <a:lnTo>
                    <a:pt x="1527" y="429"/>
                  </a:lnTo>
                  <a:lnTo>
                    <a:pt x="1523" y="432"/>
                  </a:lnTo>
                  <a:lnTo>
                    <a:pt x="1523" y="437"/>
                  </a:lnTo>
                  <a:lnTo>
                    <a:pt x="1523" y="443"/>
                  </a:lnTo>
                  <a:lnTo>
                    <a:pt x="1529" y="444"/>
                  </a:lnTo>
                  <a:lnTo>
                    <a:pt x="1536" y="449"/>
                  </a:lnTo>
                  <a:lnTo>
                    <a:pt x="1542" y="453"/>
                  </a:lnTo>
                  <a:lnTo>
                    <a:pt x="1547" y="459"/>
                  </a:lnTo>
                  <a:lnTo>
                    <a:pt x="1552" y="464"/>
                  </a:lnTo>
                  <a:lnTo>
                    <a:pt x="1556" y="472"/>
                  </a:lnTo>
                  <a:lnTo>
                    <a:pt x="1559" y="477"/>
                  </a:lnTo>
                  <a:lnTo>
                    <a:pt x="1560" y="484"/>
                  </a:lnTo>
                  <a:lnTo>
                    <a:pt x="1552" y="494"/>
                  </a:lnTo>
                  <a:lnTo>
                    <a:pt x="1543" y="503"/>
                  </a:lnTo>
                  <a:lnTo>
                    <a:pt x="1537" y="503"/>
                  </a:lnTo>
                  <a:lnTo>
                    <a:pt x="1533" y="500"/>
                  </a:lnTo>
                  <a:lnTo>
                    <a:pt x="1533" y="487"/>
                  </a:lnTo>
                  <a:lnTo>
                    <a:pt x="1532" y="477"/>
                  </a:lnTo>
                  <a:lnTo>
                    <a:pt x="1530" y="473"/>
                  </a:lnTo>
                  <a:lnTo>
                    <a:pt x="1527" y="469"/>
                  </a:lnTo>
                  <a:lnTo>
                    <a:pt x="1526" y="464"/>
                  </a:lnTo>
                  <a:lnTo>
                    <a:pt x="1522" y="462"/>
                  </a:lnTo>
                  <a:lnTo>
                    <a:pt x="1510" y="459"/>
                  </a:lnTo>
                  <a:lnTo>
                    <a:pt x="1500" y="456"/>
                  </a:lnTo>
                  <a:lnTo>
                    <a:pt x="1500" y="447"/>
                  </a:lnTo>
                  <a:lnTo>
                    <a:pt x="1500" y="443"/>
                  </a:lnTo>
                  <a:lnTo>
                    <a:pt x="1499" y="439"/>
                  </a:lnTo>
                  <a:lnTo>
                    <a:pt x="1496" y="434"/>
                  </a:lnTo>
                  <a:lnTo>
                    <a:pt x="1484" y="434"/>
                  </a:lnTo>
                  <a:lnTo>
                    <a:pt x="1476" y="437"/>
                  </a:lnTo>
                  <a:lnTo>
                    <a:pt x="1469" y="440"/>
                  </a:lnTo>
                  <a:lnTo>
                    <a:pt x="1460" y="444"/>
                  </a:lnTo>
                  <a:lnTo>
                    <a:pt x="1460" y="433"/>
                  </a:lnTo>
                  <a:lnTo>
                    <a:pt x="1457" y="424"/>
                  </a:lnTo>
                  <a:lnTo>
                    <a:pt x="1452" y="423"/>
                  </a:lnTo>
                  <a:lnTo>
                    <a:pt x="1445" y="422"/>
                  </a:lnTo>
                  <a:lnTo>
                    <a:pt x="1442" y="429"/>
                  </a:lnTo>
                  <a:lnTo>
                    <a:pt x="1436" y="434"/>
                  </a:lnTo>
                  <a:lnTo>
                    <a:pt x="1430" y="439"/>
                  </a:lnTo>
                  <a:lnTo>
                    <a:pt x="1423" y="442"/>
                  </a:lnTo>
                  <a:lnTo>
                    <a:pt x="1425" y="447"/>
                  </a:lnTo>
                  <a:lnTo>
                    <a:pt x="1426" y="454"/>
                  </a:lnTo>
                  <a:lnTo>
                    <a:pt x="1432" y="456"/>
                  </a:lnTo>
                  <a:lnTo>
                    <a:pt x="1436" y="456"/>
                  </a:lnTo>
                  <a:lnTo>
                    <a:pt x="1439" y="459"/>
                  </a:lnTo>
                  <a:lnTo>
                    <a:pt x="1442" y="460"/>
                  </a:lnTo>
                  <a:lnTo>
                    <a:pt x="1445" y="462"/>
                  </a:lnTo>
                  <a:lnTo>
                    <a:pt x="1447" y="464"/>
                  </a:lnTo>
                  <a:lnTo>
                    <a:pt x="1450" y="466"/>
                  </a:lnTo>
                  <a:lnTo>
                    <a:pt x="1456" y="466"/>
                  </a:lnTo>
                  <a:lnTo>
                    <a:pt x="1459" y="463"/>
                  </a:lnTo>
                  <a:lnTo>
                    <a:pt x="1460" y="462"/>
                  </a:lnTo>
                  <a:lnTo>
                    <a:pt x="1464" y="460"/>
                  </a:lnTo>
                  <a:lnTo>
                    <a:pt x="1467" y="460"/>
                  </a:lnTo>
                  <a:lnTo>
                    <a:pt x="1476" y="463"/>
                  </a:lnTo>
                  <a:lnTo>
                    <a:pt x="1482" y="466"/>
                  </a:lnTo>
                  <a:lnTo>
                    <a:pt x="1474" y="472"/>
                  </a:lnTo>
                  <a:lnTo>
                    <a:pt x="1469" y="477"/>
                  </a:lnTo>
                  <a:lnTo>
                    <a:pt x="1466" y="480"/>
                  </a:lnTo>
                  <a:lnTo>
                    <a:pt x="1463" y="483"/>
                  </a:lnTo>
                  <a:lnTo>
                    <a:pt x="1462" y="487"/>
                  </a:lnTo>
                  <a:lnTo>
                    <a:pt x="1460" y="493"/>
                  </a:lnTo>
                  <a:lnTo>
                    <a:pt x="1464" y="500"/>
                  </a:lnTo>
                  <a:lnTo>
                    <a:pt x="1469" y="506"/>
                  </a:lnTo>
                  <a:lnTo>
                    <a:pt x="1473" y="510"/>
                  </a:lnTo>
                  <a:lnTo>
                    <a:pt x="1479" y="516"/>
                  </a:lnTo>
                  <a:lnTo>
                    <a:pt x="1489" y="524"/>
                  </a:lnTo>
                  <a:lnTo>
                    <a:pt x="1499" y="534"/>
                  </a:lnTo>
                  <a:lnTo>
                    <a:pt x="1496" y="536"/>
                  </a:lnTo>
                  <a:lnTo>
                    <a:pt x="1494" y="536"/>
                  </a:lnTo>
                  <a:lnTo>
                    <a:pt x="1494" y="537"/>
                  </a:lnTo>
                  <a:lnTo>
                    <a:pt x="1494" y="540"/>
                  </a:lnTo>
                  <a:lnTo>
                    <a:pt x="1499" y="542"/>
                  </a:lnTo>
                  <a:lnTo>
                    <a:pt x="1503" y="544"/>
                  </a:lnTo>
                  <a:lnTo>
                    <a:pt x="1497" y="550"/>
                  </a:lnTo>
                  <a:lnTo>
                    <a:pt x="1492" y="556"/>
                  </a:lnTo>
                  <a:lnTo>
                    <a:pt x="1493" y="556"/>
                  </a:lnTo>
                  <a:lnTo>
                    <a:pt x="1494" y="556"/>
                  </a:lnTo>
                  <a:lnTo>
                    <a:pt x="1503" y="557"/>
                  </a:lnTo>
                  <a:lnTo>
                    <a:pt x="1509" y="561"/>
                  </a:lnTo>
                  <a:lnTo>
                    <a:pt x="1510" y="566"/>
                  </a:lnTo>
                  <a:lnTo>
                    <a:pt x="1509" y="569"/>
                  </a:lnTo>
                  <a:lnTo>
                    <a:pt x="1509" y="571"/>
                  </a:lnTo>
                  <a:lnTo>
                    <a:pt x="1507" y="574"/>
                  </a:lnTo>
                  <a:lnTo>
                    <a:pt x="1503" y="580"/>
                  </a:lnTo>
                  <a:lnTo>
                    <a:pt x="1500" y="586"/>
                  </a:lnTo>
                  <a:lnTo>
                    <a:pt x="1492" y="607"/>
                  </a:lnTo>
                  <a:lnTo>
                    <a:pt x="1484" y="626"/>
                  </a:lnTo>
                  <a:lnTo>
                    <a:pt x="1480" y="634"/>
                  </a:lnTo>
                  <a:lnTo>
                    <a:pt x="1473" y="641"/>
                  </a:lnTo>
                  <a:lnTo>
                    <a:pt x="1466" y="647"/>
                  </a:lnTo>
                  <a:lnTo>
                    <a:pt x="1455" y="653"/>
                  </a:lnTo>
                  <a:lnTo>
                    <a:pt x="1442" y="653"/>
                  </a:lnTo>
                  <a:lnTo>
                    <a:pt x="1433" y="651"/>
                  </a:lnTo>
                  <a:lnTo>
                    <a:pt x="1433" y="654"/>
                  </a:lnTo>
                  <a:lnTo>
                    <a:pt x="1433" y="659"/>
                  </a:lnTo>
                  <a:lnTo>
                    <a:pt x="1423" y="661"/>
                  </a:lnTo>
                  <a:lnTo>
                    <a:pt x="1415" y="666"/>
                  </a:lnTo>
                  <a:lnTo>
                    <a:pt x="1409" y="671"/>
                  </a:lnTo>
                  <a:lnTo>
                    <a:pt x="1403" y="677"/>
                  </a:lnTo>
                  <a:lnTo>
                    <a:pt x="1400" y="673"/>
                  </a:lnTo>
                  <a:lnTo>
                    <a:pt x="1396" y="667"/>
                  </a:lnTo>
                  <a:lnTo>
                    <a:pt x="1395" y="666"/>
                  </a:lnTo>
                  <a:lnTo>
                    <a:pt x="1390" y="664"/>
                  </a:lnTo>
                  <a:lnTo>
                    <a:pt x="1386" y="663"/>
                  </a:lnTo>
                  <a:lnTo>
                    <a:pt x="1380" y="661"/>
                  </a:lnTo>
                  <a:lnTo>
                    <a:pt x="1370" y="670"/>
                  </a:lnTo>
                  <a:lnTo>
                    <a:pt x="1363" y="679"/>
                  </a:lnTo>
                  <a:lnTo>
                    <a:pt x="1360" y="684"/>
                  </a:lnTo>
                  <a:lnTo>
                    <a:pt x="1359" y="691"/>
                  </a:lnTo>
                  <a:lnTo>
                    <a:pt x="1357" y="699"/>
                  </a:lnTo>
                  <a:lnTo>
                    <a:pt x="1357" y="709"/>
                  </a:lnTo>
                  <a:lnTo>
                    <a:pt x="1370" y="719"/>
                  </a:lnTo>
                  <a:lnTo>
                    <a:pt x="1383" y="730"/>
                  </a:lnTo>
                  <a:lnTo>
                    <a:pt x="1390" y="736"/>
                  </a:lnTo>
                  <a:lnTo>
                    <a:pt x="1396" y="741"/>
                  </a:lnTo>
                  <a:lnTo>
                    <a:pt x="1400" y="749"/>
                  </a:lnTo>
                  <a:lnTo>
                    <a:pt x="1405" y="756"/>
                  </a:lnTo>
                  <a:lnTo>
                    <a:pt x="1407" y="774"/>
                  </a:lnTo>
                  <a:lnTo>
                    <a:pt x="1409" y="791"/>
                  </a:lnTo>
                  <a:lnTo>
                    <a:pt x="1392" y="810"/>
                  </a:lnTo>
                  <a:lnTo>
                    <a:pt x="1373" y="828"/>
                  </a:lnTo>
                  <a:lnTo>
                    <a:pt x="1366" y="828"/>
                  </a:lnTo>
                  <a:lnTo>
                    <a:pt x="1360" y="826"/>
                  </a:lnTo>
                  <a:lnTo>
                    <a:pt x="1362" y="818"/>
                  </a:lnTo>
                  <a:lnTo>
                    <a:pt x="1365" y="814"/>
                  </a:lnTo>
                  <a:lnTo>
                    <a:pt x="1363" y="813"/>
                  </a:lnTo>
                  <a:lnTo>
                    <a:pt x="1362" y="813"/>
                  </a:lnTo>
                  <a:lnTo>
                    <a:pt x="1352" y="807"/>
                  </a:lnTo>
                  <a:lnTo>
                    <a:pt x="1340" y="803"/>
                  </a:lnTo>
                  <a:lnTo>
                    <a:pt x="1337" y="793"/>
                  </a:lnTo>
                  <a:lnTo>
                    <a:pt x="1336" y="784"/>
                  </a:lnTo>
                  <a:lnTo>
                    <a:pt x="1323" y="774"/>
                  </a:lnTo>
                  <a:lnTo>
                    <a:pt x="1309" y="767"/>
                  </a:lnTo>
                  <a:lnTo>
                    <a:pt x="1307" y="767"/>
                  </a:lnTo>
                  <a:lnTo>
                    <a:pt x="1305" y="769"/>
                  </a:lnTo>
                  <a:lnTo>
                    <a:pt x="1303" y="771"/>
                  </a:lnTo>
                  <a:lnTo>
                    <a:pt x="1302" y="774"/>
                  </a:lnTo>
                  <a:lnTo>
                    <a:pt x="1303" y="780"/>
                  </a:lnTo>
                  <a:lnTo>
                    <a:pt x="1303" y="786"/>
                  </a:lnTo>
                  <a:lnTo>
                    <a:pt x="1302" y="791"/>
                  </a:lnTo>
                  <a:lnTo>
                    <a:pt x="1300" y="797"/>
                  </a:lnTo>
                  <a:lnTo>
                    <a:pt x="1299" y="808"/>
                  </a:lnTo>
                  <a:lnTo>
                    <a:pt x="1299" y="820"/>
                  </a:lnTo>
                  <a:lnTo>
                    <a:pt x="1305" y="824"/>
                  </a:lnTo>
                  <a:lnTo>
                    <a:pt x="1309" y="827"/>
                  </a:lnTo>
                  <a:lnTo>
                    <a:pt x="1310" y="836"/>
                  </a:lnTo>
                  <a:lnTo>
                    <a:pt x="1312" y="844"/>
                  </a:lnTo>
                  <a:lnTo>
                    <a:pt x="1316" y="846"/>
                  </a:lnTo>
                  <a:lnTo>
                    <a:pt x="1322" y="846"/>
                  </a:lnTo>
                  <a:lnTo>
                    <a:pt x="1327" y="851"/>
                  </a:lnTo>
                  <a:lnTo>
                    <a:pt x="1333" y="856"/>
                  </a:lnTo>
                  <a:lnTo>
                    <a:pt x="1337" y="861"/>
                  </a:lnTo>
                  <a:lnTo>
                    <a:pt x="1342" y="867"/>
                  </a:lnTo>
                  <a:lnTo>
                    <a:pt x="1345" y="874"/>
                  </a:lnTo>
                  <a:lnTo>
                    <a:pt x="1346" y="881"/>
                  </a:lnTo>
                  <a:lnTo>
                    <a:pt x="1347" y="891"/>
                  </a:lnTo>
                  <a:lnTo>
                    <a:pt x="1347" y="900"/>
                  </a:lnTo>
                  <a:lnTo>
                    <a:pt x="1352" y="898"/>
                  </a:lnTo>
                  <a:lnTo>
                    <a:pt x="1356" y="897"/>
                  </a:lnTo>
                  <a:lnTo>
                    <a:pt x="1356" y="901"/>
                  </a:lnTo>
                  <a:lnTo>
                    <a:pt x="1356" y="906"/>
                  </a:lnTo>
                  <a:lnTo>
                    <a:pt x="1353" y="913"/>
                  </a:lnTo>
                  <a:lnTo>
                    <a:pt x="1350" y="921"/>
                  </a:lnTo>
                  <a:lnTo>
                    <a:pt x="1340" y="913"/>
                  </a:lnTo>
                  <a:lnTo>
                    <a:pt x="1332" y="903"/>
                  </a:lnTo>
                  <a:lnTo>
                    <a:pt x="1325" y="891"/>
                  </a:lnTo>
                  <a:lnTo>
                    <a:pt x="1317" y="880"/>
                  </a:lnTo>
                  <a:lnTo>
                    <a:pt x="1310" y="867"/>
                  </a:lnTo>
                  <a:lnTo>
                    <a:pt x="1305" y="856"/>
                  </a:lnTo>
                  <a:lnTo>
                    <a:pt x="1297" y="844"/>
                  </a:lnTo>
                  <a:lnTo>
                    <a:pt x="1289" y="833"/>
                  </a:lnTo>
                  <a:lnTo>
                    <a:pt x="1290" y="807"/>
                  </a:lnTo>
                  <a:lnTo>
                    <a:pt x="1290" y="784"/>
                  </a:lnTo>
                  <a:lnTo>
                    <a:pt x="1289" y="774"/>
                  </a:lnTo>
                  <a:lnTo>
                    <a:pt x="1286" y="764"/>
                  </a:lnTo>
                  <a:lnTo>
                    <a:pt x="1280" y="756"/>
                  </a:lnTo>
                  <a:lnTo>
                    <a:pt x="1273" y="749"/>
                  </a:lnTo>
                  <a:lnTo>
                    <a:pt x="1269" y="750"/>
                  </a:lnTo>
                  <a:lnTo>
                    <a:pt x="1266" y="750"/>
                  </a:lnTo>
                  <a:lnTo>
                    <a:pt x="1263" y="750"/>
                  </a:lnTo>
                  <a:lnTo>
                    <a:pt x="1259" y="749"/>
                  </a:lnTo>
                  <a:lnTo>
                    <a:pt x="1259" y="747"/>
                  </a:lnTo>
                  <a:lnTo>
                    <a:pt x="1259" y="747"/>
                  </a:lnTo>
                  <a:lnTo>
                    <a:pt x="1260" y="744"/>
                  </a:lnTo>
                  <a:lnTo>
                    <a:pt x="1260" y="740"/>
                  </a:lnTo>
                  <a:lnTo>
                    <a:pt x="1266" y="741"/>
                  </a:lnTo>
                  <a:lnTo>
                    <a:pt x="1269" y="741"/>
                  </a:lnTo>
                  <a:lnTo>
                    <a:pt x="1270" y="741"/>
                  </a:lnTo>
                  <a:lnTo>
                    <a:pt x="1273" y="737"/>
                  </a:lnTo>
                  <a:lnTo>
                    <a:pt x="1273" y="736"/>
                  </a:lnTo>
                  <a:lnTo>
                    <a:pt x="1275" y="733"/>
                  </a:lnTo>
                  <a:lnTo>
                    <a:pt x="1270" y="726"/>
                  </a:lnTo>
                  <a:lnTo>
                    <a:pt x="1266" y="719"/>
                  </a:lnTo>
                  <a:lnTo>
                    <a:pt x="1257" y="729"/>
                  </a:lnTo>
                  <a:lnTo>
                    <a:pt x="1247" y="737"/>
                  </a:lnTo>
                  <a:lnTo>
                    <a:pt x="1242" y="734"/>
                  </a:lnTo>
                  <a:lnTo>
                    <a:pt x="1235" y="731"/>
                  </a:lnTo>
                  <a:lnTo>
                    <a:pt x="1236" y="721"/>
                  </a:lnTo>
                  <a:lnTo>
                    <a:pt x="1236" y="713"/>
                  </a:lnTo>
                  <a:lnTo>
                    <a:pt x="1233" y="707"/>
                  </a:lnTo>
                  <a:lnTo>
                    <a:pt x="1230" y="701"/>
                  </a:lnTo>
                  <a:lnTo>
                    <a:pt x="1220" y="690"/>
                  </a:lnTo>
                  <a:lnTo>
                    <a:pt x="1209" y="677"/>
                  </a:lnTo>
                  <a:lnTo>
                    <a:pt x="1206" y="669"/>
                  </a:lnTo>
                  <a:lnTo>
                    <a:pt x="1203" y="660"/>
                  </a:lnTo>
                  <a:lnTo>
                    <a:pt x="1202" y="657"/>
                  </a:lnTo>
                  <a:lnTo>
                    <a:pt x="1200" y="653"/>
                  </a:lnTo>
                  <a:lnTo>
                    <a:pt x="1198" y="650"/>
                  </a:lnTo>
                  <a:lnTo>
                    <a:pt x="1193" y="647"/>
                  </a:lnTo>
                  <a:lnTo>
                    <a:pt x="1190" y="650"/>
                  </a:lnTo>
                  <a:lnTo>
                    <a:pt x="1186" y="653"/>
                  </a:lnTo>
                  <a:lnTo>
                    <a:pt x="1185" y="649"/>
                  </a:lnTo>
                  <a:lnTo>
                    <a:pt x="1183" y="644"/>
                  </a:lnTo>
                  <a:lnTo>
                    <a:pt x="1182" y="641"/>
                  </a:lnTo>
                  <a:lnTo>
                    <a:pt x="1179" y="640"/>
                  </a:lnTo>
                  <a:lnTo>
                    <a:pt x="1178" y="650"/>
                  </a:lnTo>
                  <a:lnTo>
                    <a:pt x="1176" y="657"/>
                  </a:lnTo>
                  <a:lnTo>
                    <a:pt x="1168" y="659"/>
                  </a:lnTo>
                  <a:lnTo>
                    <a:pt x="1160" y="660"/>
                  </a:lnTo>
                  <a:lnTo>
                    <a:pt x="1155" y="663"/>
                  </a:lnTo>
                  <a:lnTo>
                    <a:pt x="1149" y="666"/>
                  </a:lnTo>
                  <a:lnTo>
                    <a:pt x="1145" y="677"/>
                  </a:lnTo>
                  <a:lnTo>
                    <a:pt x="1140" y="687"/>
                  </a:lnTo>
                  <a:lnTo>
                    <a:pt x="1126" y="700"/>
                  </a:lnTo>
                  <a:lnTo>
                    <a:pt x="1108" y="717"/>
                  </a:lnTo>
                  <a:lnTo>
                    <a:pt x="1099" y="726"/>
                  </a:lnTo>
                  <a:lnTo>
                    <a:pt x="1090" y="734"/>
                  </a:lnTo>
                  <a:lnTo>
                    <a:pt x="1085" y="743"/>
                  </a:lnTo>
                  <a:lnTo>
                    <a:pt x="1082" y="750"/>
                  </a:lnTo>
                  <a:lnTo>
                    <a:pt x="1085" y="761"/>
                  </a:lnTo>
                  <a:lnTo>
                    <a:pt x="1086" y="774"/>
                  </a:lnTo>
                  <a:lnTo>
                    <a:pt x="1085" y="787"/>
                  </a:lnTo>
                  <a:lnTo>
                    <a:pt x="1082" y="798"/>
                  </a:lnTo>
                  <a:lnTo>
                    <a:pt x="1073" y="820"/>
                  </a:lnTo>
                  <a:lnTo>
                    <a:pt x="1068" y="837"/>
                  </a:lnTo>
                  <a:lnTo>
                    <a:pt x="1062" y="836"/>
                  </a:lnTo>
                  <a:lnTo>
                    <a:pt x="1058" y="833"/>
                  </a:lnTo>
                  <a:lnTo>
                    <a:pt x="1052" y="827"/>
                  </a:lnTo>
                  <a:lnTo>
                    <a:pt x="1046" y="820"/>
                  </a:lnTo>
                  <a:lnTo>
                    <a:pt x="1036" y="803"/>
                  </a:lnTo>
                  <a:lnTo>
                    <a:pt x="1025" y="781"/>
                  </a:lnTo>
                  <a:lnTo>
                    <a:pt x="1006" y="739"/>
                  </a:lnTo>
                  <a:lnTo>
                    <a:pt x="995" y="707"/>
                  </a:lnTo>
                  <a:lnTo>
                    <a:pt x="993" y="694"/>
                  </a:lnTo>
                  <a:lnTo>
                    <a:pt x="993" y="681"/>
                  </a:lnTo>
                  <a:lnTo>
                    <a:pt x="993" y="674"/>
                  </a:lnTo>
                  <a:lnTo>
                    <a:pt x="993" y="669"/>
                  </a:lnTo>
                  <a:lnTo>
                    <a:pt x="992" y="663"/>
                  </a:lnTo>
                  <a:lnTo>
                    <a:pt x="989" y="659"/>
                  </a:lnTo>
                  <a:lnTo>
                    <a:pt x="986" y="660"/>
                  </a:lnTo>
                  <a:lnTo>
                    <a:pt x="983" y="663"/>
                  </a:lnTo>
                  <a:lnTo>
                    <a:pt x="983" y="670"/>
                  </a:lnTo>
                  <a:lnTo>
                    <a:pt x="982" y="674"/>
                  </a:lnTo>
                  <a:lnTo>
                    <a:pt x="980" y="676"/>
                  </a:lnTo>
                  <a:lnTo>
                    <a:pt x="979" y="676"/>
                  </a:lnTo>
                  <a:lnTo>
                    <a:pt x="975" y="676"/>
                  </a:lnTo>
                  <a:lnTo>
                    <a:pt x="969" y="674"/>
                  </a:lnTo>
                  <a:lnTo>
                    <a:pt x="963" y="671"/>
                  </a:lnTo>
                  <a:lnTo>
                    <a:pt x="959" y="667"/>
                  </a:lnTo>
                  <a:lnTo>
                    <a:pt x="955" y="663"/>
                  </a:lnTo>
                  <a:lnTo>
                    <a:pt x="952" y="657"/>
                  </a:lnTo>
                  <a:lnTo>
                    <a:pt x="961" y="653"/>
                  </a:lnTo>
                  <a:lnTo>
                    <a:pt x="968" y="647"/>
                  </a:lnTo>
                  <a:lnTo>
                    <a:pt x="968" y="646"/>
                  </a:lnTo>
                  <a:lnTo>
                    <a:pt x="968" y="646"/>
                  </a:lnTo>
                  <a:lnTo>
                    <a:pt x="956" y="647"/>
                  </a:lnTo>
                  <a:lnTo>
                    <a:pt x="945" y="647"/>
                  </a:lnTo>
                  <a:lnTo>
                    <a:pt x="941" y="639"/>
                  </a:lnTo>
                  <a:lnTo>
                    <a:pt x="932" y="630"/>
                  </a:lnTo>
                  <a:lnTo>
                    <a:pt x="923" y="621"/>
                  </a:lnTo>
                  <a:lnTo>
                    <a:pt x="916" y="616"/>
                  </a:lnTo>
                  <a:lnTo>
                    <a:pt x="883" y="619"/>
                  </a:lnTo>
                  <a:lnTo>
                    <a:pt x="853" y="621"/>
                  </a:lnTo>
                  <a:lnTo>
                    <a:pt x="846" y="621"/>
                  </a:lnTo>
                  <a:lnTo>
                    <a:pt x="839" y="620"/>
                  </a:lnTo>
                  <a:lnTo>
                    <a:pt x="833" y="619"/>
                  </a:lnTo>
                  <a:lnTo>
                    <a:pt x="828" y="616"/>
                  </a:lnTo>
                  <a:lnTo>
                    <a:pt x="823" y="613"/>
                  </a:lnTo>
                  <a:lnTo>
                    <a:pt x="819" y="609"/>
                  </a:lnTo>
                  <a:lnTo>
                    <a:pt x="815" y="603"/>
                  </a:lnTo>
                  <a:lnTo>
                    <a:pt x="812" y="596"/>
                  </a:lnTo>
                  <a:lnTo>
                    <a:pt x="792" y="596"/>
                  </a:lnTo>
                  <a:lnTo>
                    <a:pt x="773" y="596"/>
                  </a:lnTo>
                  <a:lnTo>
                    <a:pt x="765" y="593"/>
                  </a:lnTo>
                  <a:lnTo>
                    <a:pt x="758" y="590"/>
                  </a:lnTo>
                  <a:lnTo>
                    <a:pt x="751" y="584"/>
                  </a:lnTo>
                  <a:lnTo>
                    <a:pt x="745" y="576"/>
                  </a:lnTo>
                  <a:lnTo>
                    <a:pt x="741" y="569"/>
                  </a:lnTo>
                  <a:lnTo>
                    <a:pt x="738" y="563"/>
                  </a:lnTo>
                  <a:lnTo>
                    <a:pt x="735" y="559"/>
                  </a:lnTo>
                  <a:lnTo>
                    <a:pt x="729" y="553"/>
                  </a:lnTo>
                  <a:lnTo>
                    <a:pt x="722" y="553"/>
                  </a:lnTo>
                  <a:lnTo>
                    <a:pt x="715" y="554"/>
                  </a:lnTo>
                  <a:lnTo>
                    <a:pt x="716" y="564"/>
                  </a:lnTo>
                  <a:lnTo>
                    <a:pt x="721" y="576"/>
                  </a:lnTo>
                  <a:lnTo>
                    <a:pt x="728" y="587"/>
                  </a:lnTo>
                  <a:lnTo>
                    <a:pt x="735" y="599"/>
                  </a:lnTo>
                  <a:lnTo>
                    <a:pt x="751" y="620"/>
                  </a:lnTo>
                  <a:lnTo>
                    <a:pt x="765" y="634"/>
                  </a:lnTo>
                  <a:lnTo>
                    <a:pt x="773" y="634"/>
                  </a:lnTo>
                  <a:lnTo>
                    <a:pt x="779" y="634"/>
                  </a:lnTo>
                  <a:lnTo>
                    <a:pt x="785" y="631"/>
                  </a:lnTo>
                  <a:lnTo>
                    <a:pt x="791" y="629"/>
                  </a:lnTo>
                  <a:lnTo>
                    <a:pt x="792" y="621"/>
                  </a:lnTo>
                  <a:lnTo>
                    <a:pt x="793" y="613"/>
                  </a:lnTo>
                  <a:lnTo>
                    <a:pt x="798" y="607"/>
                  </a:lnTo>
                  <a:lnTo>
                    <a:pt x="803" y="603"/>
                  </a:lnTo>
                  <a:lnTo>
                    <a:pt x="805" y="611"/>
                  </a:lnTo>
                  <a:lnTo>
                    <a:pt x="809" y="619"/>
                  </a:lnTo>
                  <a:lnTo>
                    <a:pt x="815" y="626"/>
                  </a:lnTo>
                  <a:lnTo>
                    <a:pt x="821" y="631"/>
                  </a:lnTo>
                  <a:lnTo>
                    <a:pt x="835" y="641"/>
                  </a:lnTo>
                  <a:lnTo>
                    <a:pt x="848" y="651"/>
                  </a:lnTo>
                  <a:lnTo>
                    <a:pt x="846" y="659"/>
                  </a:lnTo>
                  <a:lnTo>
                    <a:pt x="842" y="669"/>
                  </a:lnTo>
                  <a:lnTo>
                    <a:pt x="836" y="679"/>
                  </a:lnTo>
                  <a:lnTo>
                    <a:pt x="829" y="690"/>
                  </a:lnTo>
                  <a:lnTo>
                    <a:pt x="816" y="710"/>
                  </a:lnTo>
                  <a:lnTo>
                    <a:pt x="806" y="721"/>
                  </a:lnTo>
                  <a:lnTo>
                    <a:pt x="785" y="731"/>
                  </a:lnTo>
                  <a:lnTo>
                    <a:pt x="765" y="741"/>
                  </a:lnTo>
                  <a:lnTo>
                    <a:pt x="748" y="751"/>
                  </a:lnTo>
                  <a:lnTo>
                    <a:pt x="728" y="763"/>
                  </a:lnTo>
                  <a:lnTo>
                    <a:pt x="721" y="767"/>
                  </a:lnTo>
                  <a:lnTo>
                    <a:pt x="715" y="767"/>
                  </a:lnTo>
                  <a:lnTo>
                    <a:pt x="711" y="767"/>
                  </a:lnTo>
                  <a:lnTo>
                    <a:pt x="706" y="767"/>
                  </a:lnTo>
                  <a:lnTo>
                    <a:pt x="704" y="767"/>
                  </a:lnTo>
                  <a:lnTo>
                    <a:pt x="699" y="770"/>
                  </a:lnTo>
                  <a:lnTo>
                    <a:pt x="695" y="774"/>
                  </a:lnTo>
                  <a:lnTo>
                    <a:pt x="688" y="783"/>
                  </a:lnTo>
                  <a:lnTo>
                    <a:pt x="682" y="781"/>
                  </a:lnTo>
                  <a:lnTo>
                    <a:pt x="676" y="780"/>
                  </a:lnTo>
                  <a:lnTo>
                    <a:pt x="675" y="780"/>
                  </a:lnTo>
                  <a:lnTo>
                    <a:pt x="674" y="780"/>
                  </a:lnTo>
                  <a:lnTo>
                    <a:pt x="674" y="760"/>
                  </a:lnTo>
                  <a:lnTo>
                    <a:pt x="669" y="743"/>
                  </a:lnTo>
                  <a:lnTo>
                    <a:pt x="665" y="729"/>
                  </a:lnTo>
                  <a:lnTo>
                    <a:pt x="658" y="716"/>
                  </a:lnTo>
                  <a:lnTo>
                    <a:pt x="641" y="691"/>
                  </a:lnTo>
                  <a:lnTo>
                    <a:pt x="624" y="669"/>
                  </a:lnTo>
                  <a:lnTo>
                    <a:pt x="618" y="653"/>
                  </a:lnTo>
                  <a:lnTo>
                    <a:pt x="615" y="639"/>
                  </a:lnTo>
                  <a:lnTo>
                    <a:pt x="612" y="631"/>
                  </a:lnTo>
                  <a:lnTo>
                    <a:pt x="608" y="626"/>
                  </a:lnTo>
                  <a:lnTo>
                    <a:pt x="602" y="621"/>
                  </a:lnTo>
                  <a:lnTo>
                    <a:pt x="594" y="619"/>
                  </a:lnTo>
                  <a:lnTo>
                    <a:pt x="594" y="611"/>
                  </a:lnTo>
                  <a:lnTo>
                    <a:pt x="592" y="604"/>
                  </a:lnTo>
                  <a:lnTo>
                    <a:pt x="589" y="599"/>
                  </a:lnTo>
                  <a:lnTo>
                    <a:pt x="586" y="593"/>
                  </a:lnTo>
                  <a:lnTo>
                    <a:pt x="579" y="584"/>
                  </a:lnTo>
                  <a:lnTo>
                    <a:pt x="571" y="576"/>
                  </a:lnTo>
                  <a:lnTo>
                    <a:pt x="568" y="577"/>
                  </a:lnTo>
                  <a:lnTo>
                    <a:pt x="564" y="579"/>
                  </a:lnTo>
                  <a:lnTo>
                    <a:pt x="559" y="579"/>
                  </a:lnTo>
                  <a:lnTo>
                    <a:pt x="555" y="577"/>
                  </a:lnTo>
                  <a:lnTo>
                    <a:pt x="555" y="571"/>
                  </a:lnTo>
                  <a:lnTo>
                    <a:pt x="554" y="569"/>
                  </a:lnTo>
                  <a:lnTo>
                    <a:pt x="551" y="567"/>
                  </a:lnTo>
                  <a:lnTo>
                    <a:pt x="545" y="566"/>
                  </a:lnTo>
                  <a:lnTo>
                    <a:pt x="548" y="574"/>
                  </a:lnTo>
                  <a:lnTo>
                    <a:pt x="551" y="581"/>
                  </a:lnTo>
                  <a:lnTo>
                    <a:pt x="555" y="587"/>
                  </a:lnTo>
                  <a:lnTo>
                    <a:pt x="559" y="593"/>
                  </a:lnTo>
                  <a:lnTo>
                    <a:pt x="569" y="604"/>
                  </a:lnTo>
                  <a:lnTo>
                    <a:pt x="578" y="616"/>
                  </a:lnTo>
                  <a:lnTo>
                    <a:pt x="579" y="630"/>
                  </a:lnTo>
                  <a:lnTo>
                    <a:pt x="582" y="644"/>
                  </a:lnTo>
                  <a:lnTo>
                    <a:pt x="589" y="649"/>
                  </a:lnTo>
                  <a:lnTo>
                    <a:pt x="596" y="653"/>
                  </a:lnTo>
                  <a:lnTo>
                    <a:pt x="602" y="673"/>
                  </a:lnTo>
                  <a:lnTo>
                    <a:pt x="608" y="693"/>
                  </a:lnTo>
                  <a:lnTo>
                    <a:pt x="615" y="703"/>
                  </a:lnTo>
                  <a:lnTo>
                    <a:pt x="622" y="714"/>
                  </a:lnTo>
                  <a:lnTo>
                    <a:pt x="622" y="721"/>
                  </a:lnTo>
                  <a:lnTo>
                    <a:pt x="622" y="729"/>
                  </a:lnTo>
                  <a:lnTo>
                    <a:pt x="632" y="736"/>
                  </a:lnTo>
                  <a:lnTo>
                    <a:pt x="641" y="744"/>
                  </a:lnTo>
                  <a:lnTo>
                    <a:pt x="651" y="757"/>
                  </a:lnTo>
                  <a:lnTo>
                    <a:pt x="661" y="771"/>
                  </a:lnTo>
                  <a:lnTo>
                    <a:pt x="671" y="786"/>
                  </a:lnTo>
                  <a:lnTo>
                    <a:pt x="682" y="800"/>
                  </a:lnTo>
                  <a:lnTo>
                    <a:pt x="682" y="801"/>
                  </a:lnTo>
                  <a:lnTo>
                    <a:pt x="682" y="804"/>
                  </a:lnTo>
                  <a:lnTo>
                    <a:pt x="689" y="804"/>
                  </a:lnTo>
                  <a:lnTo>
                    <a:pt x="696" y="804"/>
                  </a:lnTo>
                  <a:lnTo>
                    <a:pt x="711" y="800"/>
                  </a:lnTo>
                  <a:lnTo>
                    <a:pt x="728" y="797"/>
                  </a:lnTo>
                  <a:lnTo>
                    <a:pt x="743" y="794"/>
                  </a:lnTo>
                  <a:lnTo>
                    <a:pt x="759" y="790"/>
                  </a:lnTo>
                  <a:lnTo>
                    <a:pt x="758" y="808"/>
                  </a:lnTo>
                  <a:lnTo>
                    <a:pt x="755" y="824"/>
                  </a:lnTo>
                  <a:lnTo>
                    <a:pt x="751" y="840"/>
                  </a:lnTo>
                  <a:lnTo>
                    <a:pt x="745" y="854"/>
                  </a:lnTo>
                  <a:lnTo>
                    <a:pt x="738" y="867"/>
                  </a:lnTo>
                  <a:lnTo>
                    <a:pt x="729" y="880"/>
                  </a:lnTo>
                  <a:lnTo>
                    <a:pt x="719" y="891"/>
                  </a:lnTo>
                  <a:lnTo>
                    <a:pt x="709" y="901"/>
                  </a:lnTo>
                  <a:lnTo>
                    <a:pt x="688" y="923"/>
                  </a:lnTo>
                  <a:lnTo>
                    <a:pt x="666" y="943"/>
                  </a:lnTo>
                  <a:lnTo>
                    <a:pt x="655" y="953"/>
                  </a:lnTo>
                  <a:lnTo>
                    <a:pt x="646" y="963"/>
                  </a:lnTo>
                  <a:lnTo>
                    <a:pt x="636" y="973"/>
                  </a:lnTo>
                  <a:lnTo>
                    <a:pt x="629" y="984"/>
                  </a:lnTo>
                  <a:lnTo>
                    <a:pt x="625" y="991"/>
                  </a:lnTo>
                  <a:lnTo>
                    <a:pt x="624" y="998"/>
                  </a:lnTo>
                  <a:lnTo>
                    <a:pt x="624" y="1004"/>
                  </a:lnTo>
                  <a:lnTo>
                    <a:pt x="625" y="1010"/>
                  </a:lnTo>
                  <a:lnTo>
                    <a:pt x="629" y="1021"/>
                  </a:lnTo>
                  <a:lnTo>
                    <a:pt x="634" y="1033"/>
                  </a:lnTo>
                  <a:lnTo>
                    <a:pt x="629" y="1045"/>
                  </a:lnTo>
                  <a:lnTo>
                    <a:pt x="625" y="1057"/>
                  </a:lnTo>
                  <a:lnTo>
                    <a:pt x="632" y="1064"/>
                  </a:lnTo>
                  <a:lnTo>
                    <a:pt x="636" y="1073"/>
                  </a:lnTo>
                  <a:lnTo>
                    <a:pt x="639" y="1083"/>
                  </a:lnTo>
                  <a:lnTo>
                    <a:pt x="641" y="1095"/>
                  </a:lnTo>
                  <a:lnTo>
                    <a:pt x="639" y="1108"/>
                  </a:lnTo>
                  <a:lnTo>
                    <a:pt x="638" y="1120"/>
                  </a:lnTo>
                  <a:lnTo>
                    <a:pt x="635" y="1128"/>
                  </a:lnTo>
                  <a:lnTo>
                    <a:pt x="632" y="1135"/>
                  </a:lnTo>
                  <a:lnTo>
                    <a:pt x="628" y="1141"/>
                  </a:lnTo>
                  <a:lnTo>
                    <a:pt x="624" y="1147"/>
                  </a:lnTo>
                  <a:lnTo>
                    <a:pt x="619" y="1151"/>
                  </a:lnTo>
                  <a:lnTo>
                    <a:pt x="614" y="1154"/>
                  </a:lnTo>
                  <a:lnTo>
                    <a:pt x="602" y="1161"/>
                  </a:lnTo>
                  <a:lnTo>
                    <a:pt x="591" y="1168"/>
                  </a:lnTo>
                  <a:lnTo>
                    <a:pt x="586" y="1173"/>
                  </a:lnTo>
                  <a:lnTo>
                    <a:pt x="582" y="1178"/>
                  </a:lnTo>
                  <a:lnTo>
                    <a:pt x="578" y="1184"/>
                  </a:lnTo>
                  <a:lnTo>
                    <a:pt x="574" y="1193"/>
                  </a:lnTo>
                  <a:lnTo>
                    <a:pt x="572" y="1200"/>
                  </a:lnTo>
                  <a:lnTo>
                    <a:pt x="572" y="1207"/>
                  </a:lnTo>
                  <a:lnTo>
                    <a:pt x="574" y="1214"/>
                  </a:lnTo>
                  <a:lnTo>
                    <a:pt x="575" y="1221"/>
                  </a:lnTo>
                  <a:lnTo>
                    <a:pt x="576" y="1227"/>
                  </a:lnTo>
                  <a:lnTo>
                    <a:pt x="576" y="1234"/>
                  </a:lnTo>
                  <a:lnTo>
                    <a:pt x="576" y="1241"/>
                  </a:lnTo>
                  <a:lnTo>
                    <a:pt x="576" y="1248"/>
                  </a:lnTo>
                  <a:lnTo>
                    <a:pt x="568" y="1250"/>
                  </a:lnTo>
                  <a:lnTo>
                    <a:pt x="561" y="1254"/>
                  </a:lnTo>
                  <a:lnTo>
                    <a:pt x="555" y="1258"/>
                  </a:lnTo>
                  <a:lnTo>
                    <a:pt x="549" y="1263"/>
                  </a:lnTo>
                  <a:lnTo>
                    <a:pt x="554" y="1271"/>
                  </a:lnTo>
                  <a:lnTo>
                    <a:pt x="555" y="1282"/>
                  </a:lnTo>
                  <a:lnTo>
                    <a:pt x="551" y="1287"/>
                  </a:lnTo>
                  <a:lnTo>
                    <a:pt x="546" y="1290"/>
                  </a:lnTo>
                  <a:lnTo>
                    <a:pt x="544" y="1294"/>
                  </a:lnTo>
                  <a:lnTo>
                    <a:pt x="542" y="1298"/>
                  </a:lnTo>
                  <a:lnTo>
                    <a:pt x="539" y="1307"/>
                  </a:lnTo>
                  <a:lnTo>
                    <a:pt x="534" y="1318"/>
                  </a:lnTo>
                  <a:lnTo>
                    <a:pt x="525" y="1331"/>
                  </a:lnTo>
                  <a:lnTo>
                    <a:pt x="515" y="1341"/>
                  </a:lnTo>
                  <a:lnTo>
                    <a:pt x="504" y="1350"/>
                  </a:lnTo>
                  <a:lnTo>
                    <a:pt x="491" y="1355"/>
                  </a:lnTo>
                  <a:lnTo>
                    <a:pt x="461" y="1362"/>
                  </a:lnTo>
                  <a:lnTo>
                    <a:pt x="427" y="1370"/>
                  </a:lnTo>
                  <a:lnTo>
                    <a:pt x="417" y="1372"/>
                  </a:lnTo>
                  <a:lnTo>
                    <a:pt x="408" y="1374"/>
                  </a:lnTo>
                  <a:lnTo>
                    <a:pt x="404" y="1375"/>
                  </a:lnTo>
                  <a:lnTo>
                    <a:pt x="399" y="1375"/>
                  </a:lnTo>
                  <a:lnTo>
                    <a:pt x="394" y="1374"/>
                  </a:lnTo>
                  <a:lnTo>
                    <a:pt x="389" y="1371"/>
                  </a:lnTo>
                  <a:lnTo>
                    <a:pt x="388" y="1351"/>
                  </a:lnTo>
                  <a:lnTo>
                    <a:pt x="384" y="1330"/>
                  </a:lnTo>
                  <a:lnTo>
                    <a:pt x="371" y="1310"/>
                  </a:lnTo>
                  <a:lnTo>
                    <a:pt x="358" y="1291"/>
                  </a:lnTo>
                  <a:lnTo>
                    <a:pt x="354" y="1267"/>
                  </a:lnTo>
                  <a:lnTo>
                    <a:pt x="351" y="1241"/>
                  </a:lnTo>
                  <a:lnTo>
                    <a:pt x="351" y="1228"/>
                  </a:lnTo>
                  <a:lnTo>
                    <a:pt x="348" y="1217"/>
                  </a:lnTo>
                  <a:lnTo>
                    <a:pt x="347" y="1204"/>
                  </a:lnTo>
                  <a:lnTo>
                    <a:pt x="342" y="1194"/>
                  </a:lnTo>
                  <a:lnTo>
                    <a:pt x="332" y="1183"/>
                  </a:lnTo>
                  <a:lnTo>
                    <a:pt x="322" y="1173"/>
                  </a:lnTo>
                  <a:lnTo>
                    <a:pt x="319" y="1158"/>
                  </a:lnTo>
                  <a:lnTo>
                    <a:pt x="319" y="1147"/>
                  </a:lnTo>
                  <a:lnTo>
                    <a:pt x="322" y="1135"/>
                  </a:lnTo>
                  <a:lnTo>
                    <a:pt x="325" y="1124"/>
                  </a:lnTo>
                  <a:lnTo>
                    <a:pt x="335" y="1105"/>
                  </a:lnTo>
                  <a:lnTo>
                    <a:pt x="342" y="1088"/>
                  </a:lnTo>
                  <a:lnTo>
                    <a:pt x="344" y="1078"/>
                  </a:lnTo>
                  <a:lnTo>
                    <a:pt x="344" y="1065"/>
                  </a:lnTo>
                  <a:lnTo>
                    <a:pt x="341" y="1051"/>
                  </a:lnTo>
                  <a:lnTo>
                    <a:pt x="337" y="1037"/>
                  </a:lnTo>
                  <a:lnTo>
                    <a:pt x="328" y="1011"/>
                  </a:lnTo>
                  <a:lnTo>
                    <a:pt x="321" y="994"/>
                  </a:lnTo>
                  <a:lnTo>
                    <a:pt x="307" y="980"/>
                  </a:lnTo>
                  <a:lnTo>
                    <a:pt x="294" y="967"/>
                  </a:lnTo>
                  <a:lnTo>
                    <a:pt x="291" y="960"/>
                  </a:lnTo>
                  <a:lnTo>
                    <a:pt x="289" y="953"/>
                  </a:lnTo>
                  <a:lnTo>
                    <a:pt x="289" y="944"/>
                  </a:lnTo>
                  <a:lnTo>
                    <a:pt x="289" y="937"/>
                  </a:lnTo>
                  <a:lnTo>
                    <a:pt x="292" y="921"/>
                  </a:lnTo>
                  <a:lnTo>
                    <a:pt x="295" y="907"/>
                  </a:lnTo>
                  <a:lnTo>
                    <a:pt x="297" y="901"/>
                  </a:lnTo>
                  <a:lnTo>
                    <a:pt x="295" y="896"/>
                  </a:lnTo>
                  <a:lnTo>
                    <a:pt x="294" y="890"/>
                  </a:lnTo>
                  <a:lnTo>
                    <a:pt x="291" y="886"/>
                  </a:lnTo>
                  <a:lnTo>
                    <a:pt x="285" y="881"/>
                  </a:lnTo>
                  <a:lnTo>
                    <a:pt x="278" y="880"/>
                  </a:lnTo>
                  <a:lnTo>
                    <a:pt x="268" y="877"/>
                  </a:lnTo>
                  <a:lnTo>
                    <a:pt x="254" y="877"/>
                  </a:lnTo>
                  <a:lnTo>
                    <a:pt x="254" y="871"/>
                  </a:lnTo>
                  <a:lnTo>
                    <a:pt x="252" y="866"/>
                  </a:lnTo>
                  <a:lnTo>
                    <a:pt x="241" y="863"/>
                  </a:lnTo>
                  <a:lnTo>
                    <a:pt x="231" y="861"/>
                  </a:lnTo>
                  <a:lnTo>
                    <a:pt x="221" y="861"/>
                  </a:lnTo>
                  <a:lnTo>
                    <a:pt x="214" y="863"/>
                  </a:lnTo>
                  <a:lnTo>
                    <a:pt x="195" y="868"/>
                  </a:lnTo>
                  <a:lnTo>
                    <a:pt x="175" y="876"/>
                  </a:lnTo>
                  <a:lnTo>
                    <a:pt x="162" y="876"/>
                  </a:lnTo>
                  <a:lnTo>
                    <a:pt x="150" y="874"/>
                  </a:lnTo>
                  <a:lnTo>
                    <a:pt x="138" y="873"/>
                  </a:lnTo>
                  <a:lnTo>
                    <a:pt x="125" y="873"/>
                  </a:lnTo>
                  <a:lnTo>
                    <a:pt x="121" y="876"/>
                  </a:lnTo>
                  <a:lnTo>
                    <a:pt x="117" y="878"/>
                  </a:lnTo>
                  <a:lnTo>
                    <a:pt x="111" y="880"/>
                  </a:lnTo>
                  <a:lnTo>
                    <a:pt x="102" y="881"/>
                  </a:lnTo>
                  <a:lnTo>
                    <a:pt x="90" y="870"/>
                  </a:lnTo>
                  <a:lnTo>
                    <a:pt x="77" y="860"/>
                  </a:lnTo>
                  <a:lnTo>
                    <a:pt x="64" y="848"/>
                  </a:lnTo>
                  <a:lnTo>
                    <a:pt x="51" y="837"/>
                  </a:lnTo>
                  <a:lnTo>
                    <a:pt x="48" y="827"/>
                  </a:lnTo>
                  <a:lnTo>
                    <a:pt x="44" y="817"/>
                  </a:lnTo>
                  <a:lnTo>
                    <a:pt x="37" y="810"/>
                  </a:lnTo>
                  <a:lnTo>
                    <a:pt x="25" y="801"/>
                  </a:lnTo>
                  <a:lnTo>
                    <a:pt x="14" y="793"/>
                  </a:lnTo>
                  <a:lnTo>
                    <a:pt x="8" y="784"/>
                  </a:lnTo>
                  <a:lnTo>
                    <a:pt x="8" y="774"/>
                  </a:lnTo>
                  <a:lnTo>
                    <a:pt x="10" y="763"/>
                  </a:lnTo>
                  <a:lnTo>
                    <a:pt x="5" y="759"/>
                  </a:lnTo>
                  <a:lnTo>
                    <a:pt x="1" y="756"/>
                  </a:lnTo>
                  <a:lnTo>
                    <a:pt x="0" y="750"/>
                  </a:lnTo>
                  <a:lnTo>
                    <a:pt x="1" y="744"/>
                  </a:lnTo>
                  <a:lnTo>
                    <a:pt x="2" y="740"/>
                  </a:lnTo>
                  <a:lnTo>
                    <a:pt x="5" y="734"/>
                  </a:lnTo>
                  <a:lnTo>
                    <a:pt x="11" y="726"/>
                  </a:lnTo>
                  <a:lnTo>
                    <a:pt x="15" y="717"/>
                  </a:lnTo>
                  <a:lnTo>
                    <a:pt x="17" y="709"/>
                  </a:lnTo>
                  <a:lnTo>
                    <a:pt x="17" y="700"/>
                  </a:lnTo>
                  <a:lnTo>
                    <a:pt x="15" y="693"/>
                  </a:lnTo>
                  <a:lnTo>
                    <a:pt x="14" y="687"/>
                  </a:lnTo>
                  <a:lnTo>
                    <a:pt x="8" y="676"/>
                  </a:lnTo>
                  <a:lnTo>
                    <a:pt x="5" y="663"/>
                  </a:lnTo>
                  <a:lnTo>
                    <a:pt x="14" y="644"/>
                  </a:lnTo>
                  <a:lnTo>
                    <a:pt x="24" y="624"/>
                  </a:lnTo>
                  <a:lnTo>
                    <a:pt x="30" y="614"/>
                  </a:lnTo>
                  <a:lnTo>
                    <a:pt x="35" y="606"/>
                  </a:lnTo>
                  <a:lnTo>
                    <a:pt x="42" y="597"/>
                  </a:lnTo>
                  <a:lnTo>
                    <a:pt x="51" y="591"/>
                  </a:lnTo>
                  <a:lnTo>
                    <a:pt x="60" y="584"/>
                  </a:lnTo>
                  <a:lnTo>
                    <a:pt x="70" y="579"/>
                  </a:lnTo>
                  <a:lnTo>
                    <a:pt x="80" y="573"/>
                  </a:lnTo>
                  <a:lnTo>
                    <a:pt x="87" y="564"/>
                  </a:lnTo>
                  <a:lnTo>
                    <a:pt x="88" y="549"/>
                  </a:lnTo>
                  <a:lnTo>
                    <a:pt x="90" y="534"/>
                  </a:lnTo>
                  <a:lnTo>
                    <a:pt x="92" y="529"/>
                  </a:lnTo>
                  <a:lnTo>
                    <a:pt x="97" y="524"/>
                  </a:lnTo>
                  <a:lnTo>
                    <a:pt x="100" y="520"/>
                  </a:lnTo>
                  <a:lnTo>
                    <a:pt x="104" y="517"/>
                  </a:lnTo>
                  <a:lnTo>
                    <a:pt x="112" y="513"/>
                  </a:lnTo>
                  <a:lnTo>
                    <a:pt x="121" y="509"/>
                  </a:lnTo>
                  <a:lnTo>
                    <a:pt x="124" y="506"/>
                  </a:lnTo>
                  <a:lnTo>
                    <a:pt x="128" y="503"/>
                  </a:lnTo>
                  <a:lnTo>
                    <a:pt x="131" y="499"/>
                  </a:lnTo>
                  <a:lnTo>
                    <a:pt x="132" y="494"/>
                  </a:lnTo>
                  <a:lnTo>
                    <a:pt x="134" y="489"/>
                  </a:lnTo>
                  <a:lnTo>
                    <a:pt x="135" y="483"/>
                  </a:lnTo>
                  <a:lnTo>
                    <a:pt x="134" y="474"/>
                  </a:lnTo>
                  <a:lnTo>
                    <a:pt x="132" y="464"/>
                  </a:lnTo>
                  <a:lnTo>
                    <a:pt x="118" y="466"/>
                  </a:lnTo>
                  <a:lnTo>
                    <a:pt x="104" y="466"/>
                  </a:lnTo>
                  <a:lnTo>
                    <a:pt x="102" y="449"/>
                  </a:lnTo>
                  <a:lnTo>
                    <a:pt x="105" y="432"/>
                  </a:lnTo>
                  <a:lnTo>
                    <a:pt x="107" y="423"/>
                  </a:lnTo>
                  <a:lnTo>
                    <a:pt x="110" y="416"/>
                  </a:lnTo>
                  <a:lnTo>
                    <a:pt x="114" y="410"/>
                  </a:lnTo>
                  <a:lnTo>
                    <a:pt x="118" y="404"/>
                  </a:lnTo>
                  <a:lnTo>
                    <a:pt x="115" y="402"/>
                  </a:lnTo>
                  <a:lnTo>
                    <a:pt x="112" y="399"/>
                  </a:lnTo>
                  <a:lnTo>
                    <a:pt x="111" y="394"/>
                  </a:lnTo>
                  <a:lnTo>
                    <a:pt x="110" y="389"/>
                  </a:lnTo>
                  <a:lnTo>
                    <a:pt x="128" y="386"/>
                  </a:lnTo>
                  <a:lnTo>
                    <a:pt x="151" y="384"/>
                  </a:lnTo>
                  <a:lnTo>
                    <a:pt x="161" y="384"/>
                  </a:lnTo>
                  <a:lnTo>
                    <a:pt x="172" y="383"/>
                  </a:lnTo>
                  <a:lnTo>
                    <a:pt x="181" y="382"/>
                  </a:lnTo>
                  <a:lnTo>
                    <a:pt x="190" y="379"/>
                  </a:lnTo>
                  <a:lnTo>
                    <a:pt x="191" y="369"/>
                  </a:lnTo>
                  <a:lnTo>
                    <a:pt x="190" y="359"/>
                  </a:lnTo>
                  <a:lnTo>
                    <a:pt x="188" y="352"/>
                  </a:lnTo>
                  <a:lnTo>
                    <a:pt x="184" y="344"/>
                  </a:lnTo>
                  <a:lnTo>
                    <a:pt x="180" y="339"/>
                  </a:lnTo>
                  <a:lnTo>
                    <a:pt x="172" y="334"/>
                  </a:lnTo>
                  <a:lnTo>
                    <a:pt x="165" y="330"/>
                  </a:lnTo>
                  <a:lnTo>
                    <a:pt x="158" y="329"/>
                  </a:lnTo>
                  <a:lnTo>
                    <a:pt x="158" y="324"/>
                  </a:lnTo>
                  <a:lnTo>
                    <a:pt x="158" y="322"/>
                  </a:lnTo>
                  <a:lnTo>
                    <a:pt x="160" y="322"/>
                  </a:lnTo>
                  <a:lnTo>
                    <a:pt x="161" y="322"/>
                  </a:lnTo>
                  <a:lnTo>
                    <a:pt x="167" y="320"/>
                  </a:lnTo>
                  <a:lnTo>
                    <a:pt x="172" y="320"/>
                  </a:lnTo>
                  <a:lnTo>
                    <a:pt x="178" y="322"/>
                  </a:lnTo>
                  <a:lnTo>
                    <a:pt x="184" y="323"/>
                  </a:lnTo>
                  <a:lnTo>
                    <a:pt x="184" y="316"/>
                  </a:lnTo>
                  <a:lnTo>
                    <a:pt x="184" y="310"/>
                  </a:lnTo>
                  <a:lnTo>
                    <a:pt x="197" y="312"/>
                  </a:lnTo>
                  <a:lnTo>
                    <a:pt x="204" y="310"/>
                  </a:lnTo>
                  <a:lnTo>
                    <a:pt x="210" y="309"/>
                  </a:lnTo>
                  <a:lnTo>
                    <a:pt x="214" y="306"/>
                  </a:lnTo>
                  <a:lnTo>
                    <a:pt x="221" y="297"/>
                  </a:lnTo>
                  <a:lnTo>
                    <a:pt x="232" y="287"/>
                  </a:lnTo>
                  <a:lnTo>
                    <a:pt x="244" y="285"/>
                  </a:lnTo>
                  <a:lnTo>
                    <a:pt x="255" y="280"/>
                  </a:lnTo>
                  <a:lnTo>
                    <a:pt x="264" y="269"/>
                  </a:lnTo>
                  <a:lnTo>
                    <a:pt x="272" y="257"/>
                  </a:lnTo>
                  <a:lnTo>
                    <a:pt x="282" y="256"/>
                  </a:lnTo>
                  <a:lnTo>
                    <a:pt x="292" y="255"/>
                  </a:lnTo>
                  <a:lnTo>
                    <a:pt x="289" y="247"/>
                  </a:lnTo>
                  <a:lnTo>
                    <a:pt x="287" y="240"/>
                  </a:lnTo>
                  <a:lnTo>
                    <a:pt x="285" y="232"/>
                  </a:lnTo>
                  <a:lnTo>
                    <a:pt x="287" y="223"/>
                  </a:lnTo>
                  <a:lnTo>
                    <a:pt x="298" y="223"/>
                  </a:lnTo>
                  <a:lnTo>
                    <a:pt x="308" y="225"/>
                  </a:lnTo>
                  <a:lnTo>
                    <a:pt x="311" y="226"/>
                  </a:lnTo>
                  <a:lnTo>
                    <a:pt x="312" y="227"/>
                  </a:lnTo>
                  <a:lnTo>
                    <a:pt x="312" y="229"/>
                  </a:lnTo>
                  <a:lnTo>
                    <a:pt x="312" y="230"/>
                  </a:lnTo>
                  <a:lnTo>
                    <a:pt x="307" y="233"/>
                  </a:lnTo>
                  <a:lnTo>
                    <a:pt x="301" y="237"/>
                  </a:lnTo>
                  <a:lnTo>
                    <a:pt x="302" y="243"/>
                  </a:lnTo>
                  <a:lnTo>
                    <a:pt x="302" y="249"/>
                  </a:lnTo>
                  <a:lnTo>
                    <a:pt x="305" y="253"/>
                  </a:lnTo>
                  <a:lnTo>
                    <a:pt x="307" y="256"/>
                  </a:lnTo>
                  <a:lnTo>
                    <a:pt x="308" y="256"/>
                  </a:lnTo>
                  <a:lnTo>
                    <a:pt x="308" y="256"/>
                  </a:lnTo>
                  <a:lnTo>
                    <a:pt x="318" y="253"/>
                  </a:lnTo>
                  <a:lnTo>
                    <a:pt x="328" y="250"/>
                  </a:lnTo>
                  <a:lnTo>
                    <a:pt x="334" y="256"/>
                  </a:lnTo>
                  <a:lnTo>
                    <a:pt x="339" y="260"/>
                  </a:lnTo>
                  <a:lnTo>
                    <a:pt x="354" y="253"/>
                  </a:lnTo>
                  <a:lnTo>
                    <a:pt x="367" y="247"/>
                  </a:lnTo>
                  <a:lnTo>
                    <a:pt x="382" y="247"/>
                  </a:lnTo>
                  <a:lnTo>
                    <a:pt x="399" y="245"/>
                  </a:lnTo>
                  <a:lnTo>
                    <a:pt x="405" y="230"/>
                  </a:lnTo>
                  <a:lnTo>
                    <a:pt x="412" y="216"/>
                  </a:lnTo>
                  <a:lnTo>
                    <a:pt x="419" y="215"/>
                  </a:lnTo>
                  <a:lnTo>
                    <a:pt x="425" y="216"/>
                  </a:lnTo>
                  <a:lnTo>
                    <a:pt x="431" y="219"/>
                  </a:lnTo>
                  <a:lnTo>
                    <a:pt x="435" y="220"/>
                  </a:lnTo>
                  <a:lnTo>
                    <a:pt x="437" y="217"/>
                  </a:lnTo>
                  <a:lnTo>
                    <a:pt x="439" y="215"/>
                  </a:lnTo>
                  <a:lnTo>
                    <a:pt x="434" y="207"/>
                  </a:lnTo>
                  <a:lnTo>
                    <a:pt x="429" y="202"/>
                  </a:lnTo>
                  <a:lnTo>
                    <a:pt x="429" y="197"/>
                  </a:lnTo>
                  <a:lnTo>
                    <a:pt x="429" y="192"/>
                  </a:lnTo>
                  <a:lnTo>
                    <a:pt x="444" y="195"/>
                  </a:lnTo>
                  <a:lnTo>
                    <a:pt x="458" y="195"/>
                  </a:lnTo>
                  <a:lnTo>
                    <a:pt x="465" y="195"/>
                  </a:lnTo>
                  <a:lnTo>
                    <a:pt x="471" y="192"/>
                  </a:lnTo>
                  <a:lnTo>
                    <a:pt x="475" y="189"/>
                  </a:lnTo>
                  <a:lnTo>
                    <a:pt x="479" y="183"/>
                  </a:lnTo>
                  <a:lnTo>
                    <a:pt x="471" y="182"/>
                  </a:lnTo>
                  <a:lnTo>
                    <a:pt x="462" y="180"/>
                  </a:lnTo>
                  <a:lnTo>
                    <a:pt x="452" y="182"/>
                  </a:lnTo>
                  <a:lnTo>
                    <a:pt x="444" y="182"/>
                  </a:lnTo>
                  <a:lnTo>
                    <a:pt x="434" y="182"/>
                  </a:lnTo>
                  <a:lnTo>
                    <a:pt x="424" y="182"/>
                  </a:lnTo>
                  <a:lnTo>
                    <a:pt x="415" y="180"/>
                  </a:lnTo>
                  <a:lnTo>
                    <a:pt x="407" y="176"/>
                  </a:lnTo>
                  <a:lnTo>
                    <a:pt x="407" y="175"/>
                  </a:lnTo>
                  <a:lnTo>
                    <a:pt x="407" y="173"/>
                  </a:lnTo>
                  <a:lnTo>
                    <a:pt x="407" y="165"/>
                  </a:lnTo>
                  <a:lnTo>
                    <a:pt x="405" y="155"/>
                  </a:lnTo>
                  <a:lnTo>
                    <a:pt x="421" y="145"/>
                  </a:lnTo>
                  <a:lnTo>
                    <a:pt x="435" y="133"/>
                  </a:lnTo>
                  <a:lnTo>
                    <a:pt x="434" y="127"/>
                  </a:lnTo>
                  <a:lnTo>
                    <a:pt x="434" y="125"/>
                  </a:lnTo>
                  <a:lnTo>
                    <a:pt x="431" y="122"/>
                  </a:lnTo>
                  <a:lnTo>
                    <a:pt x="429" y="119"/>
                  </a:lnTo>
                  <a:lnTo>
                    <a:pt x="428" y="119"/>
                  </a:lnTo>
                  <a:lnTo>
                    <a:pt x="428" y="119"/>
                  </a:lnTo>
                  <a:lnTo>
                    <a:pt x="419" y="120"/>
                  </a:lnTo>
                  <a:lnTo>
                    <a:pt x="411" y="123"/>
                  </a:lnTo>
                  <a:lnTo>
                    <a:pt x="402" y="127"/>
                  </a:lnTo>
                  <a:lnTo>
                    <a:pt x="395" y="133"/>
                  </a:lnTo>
                  <a:lnTo>
                    <a:pt x="381" y="146"/>
                  </a:lnTo>
                  <a:lnTo>
                    <a:pt x="369" y="156"/>
                  </a:lnTo>
                  <a:lnTo>
                    <a:pt x="369" y="166"/>
                  </a:lnTo>
                  <a:lnTo>
                    <a:pt x="371" y="175"/>
                  </a:lnTo>
                  <a:lnTo>
                    <a:pt x="372" y="179"/>
                  </a:lnTo>
                  <a:lnTo>
                    <a:pt x="377" y="182"/>
                  </a:lnTo>
                  <a:lnTo>
                    <a:pt x="381" y="185"/>
                  </a:lnTo>
                  <a:lnTo>
                    <a:pt x="385" y="186"/>
                  </a:lnTo>
                  <a:lnTo>
                    <a:pt x="384" y="189"/>
                  </a:lnTo>
                  <a:lnTo>
                    <a:pt x="384" y="192"/>
                  </a:lnTo>
                  <a:lnTo>
                    <a:pt x="372" y="196"/>
                  </a:lnTo>
                  <a:lnTo>
                    <a:pt x="362" y="202"/>
                  </a:lnTo>
                  <a:lnTo>
                    <a:pt x="365" y="209"/>
                  </a:lnTo>
                  <a:lnTo>
                    <a:pt x="364" y="216"/>
                  </a:lnTo>
                  <a:lnTo>
                    <a:pt x="361" y="223"/>
                  </a:lnTo>
                  <a:lnTo>
                    <a:pt x="357" y="229"/>
                  </a:lnTo>
                  <a:lnTo>
                    <a:pt x="349" y="230"/>
                  </a:lnTo>
                  <a:lnTo>
                    <a:pt x="342" y="232"/>
                  </a:lnTo>
                  <a:lnTo>
                    <a:pt x="342" y="236"/>
                  </a:lnTo>
                  <a:lnTo>
                    <a:pt x="341" y="237"/>
                  </a:lnTo>
                  <a:lnTo>
                    <a:pt x="341" y="240"/>
                  </a:lnTo>
                  <a:lnTo>
                    <a:pt x="338" y="242"/>
                  </a:lnTo>
                  <a:lnTo>
                    <a:pt x="334" y="237"/>
                  </a:lnTo>
                  <a:lnTo>
                    <a:pt x="331" y="233"/>
                  </a:lnTo>
                  <a:lnTo>
                    <a:pt x="327" y="227"/>
                  </a:lnTo>
                  <a:lnTo>
                    <a:pt x="324" y="220"/>
                  </a:lnTo>
                  <a:lnTo>
                    <a:pt x="321" y="206"/>
                  </a:lnTo>
                  <a:lnTo>
                    <a:pt x="319" y="192"/>
                  </a:lnTo>
                  <a:lnTo>
                    <a:pt x="311" y="193"/>
                  </a:lnTo>
                  <a:lnTo>
                    <a:pt x="304" y="195"/>
                  </a:lnTo>
                  <a:lnTo>
                    <a:pt x="299" y="197"/>
                  </a:lnTo>
                  <a:lnTo>
                    <a:pt x="294" y="200"/>
                  </a:lnTo>
                  <a:lnTo>
                    <a:pt x="289" y="203"/>
                  </a:lnTo>
                  <a:lnTo>
                    <a:pt x="285" y="205"/>
                  </a:lnTo>
                  <a:lnTo>
                    <a:pt x="278" y="207"/>
                  </a:lnTo>
                  <a:lnTo>
                    <a:pt x="271" y="207"/>
                  </a:lnTo>
                  <a:lnTo>
                    <a:pt x="271" y="206"/>
                  </a:lnTo>
                  <a:lnTo>
                    <a:pt x="271" y="205"/>
                  </a:lnTo>
                  <a:lnTo>
                    <a:pt x="267" y="197"/>
                  </a:lnTo>
                  <a:lnTo>
                    <a:pt x="262" y="186"/>
                  </a:lnTo>
                  <a:lnTo>
                    <a:pt x="259" y="175"/>
                  </a:lnTo>
                  <a:lnTo>
                    <a:pt x="258" y="166"/>
                  </a:lnTo>
                  <a:lnTo>
                    <a:pt x="271" y="160"/>
                  </a:lnTo>
                  <a:lnTo>
                    <a:pt x="287" y="153"/>
                  </a:lnTo>
                  <a:lnTo>
                    <a:pt x="301" y="147"/>
                  </a:lnTo>
                  <a:lnTo>
                    <a:pt x="314" y="139"/>
                  </a:lnTo>
                  <a:lnTo>
                    <a:pt x="325" y="123"/>
                  </a:lnTo>
                  <a:lnTo>
                    <a:pt x="344" y="97"/>
                  </a:lnTo>
                  <a:lnTo>
                    <a:pt x="354" y="87"/>
                  </a:lnTo>
                  <a:lnTo>
                    <a:pt x="364" y="79"/>
                  </a:lnTo>
                  <a:lnTo>
                    <a:pt x="368" y="77"/>
                  </a:lnTo>
                  <a:lnTo>
                    <a:pt x="371" y="77"/>
                  </a:lnTo>
                  <a:lnTo>
                    <a:pt x="374" y="79"/>
                  </a:lnTo>
                  <a:lnTo>
                    <a:pt x="377" y="83"/>
                  </a:lnTo>
                  <a:lnTo>
                    <a:pt x="387" y="76"/>
                  </a:lnTo>
                  <a:lnTo>
                    <a:pt x="398" y="72"/>
                  </a:lnTo>
                  <a:lnTo>
                    <a:pt x="409" y="69"/>
                  </a:lnTo>
                  <a:lnTo>
                    <a:pt x="419" y="67"/>
                  </a:lnTo>
                  <a:lnTo>
                    <a:pt x="442" y="67"/>
                  </a:lnTo>
                  <a:lnTo>
                    <a:pt x="467" y="70"/>
                  </a:lnTo>
                  <a:lnTo>
                    <a:pt x="467" y="75"/>
                  </a:lnTo>
                  <a:lnTo>
                    <a:pt x="465" y="79"/>
                  </a:lnTo>
                  <a:lnTo>
                    <a:pt x="481" y="79"/>
                  </a:lnTo>
                  <a:lnTo>
                    <a:pt x="495" y="80"/>
                  </a:lnTo>
                  <a:lnTo>
                    <a:pt x="509" y="82"/>
                  </a:lnTo>
                  <a:lnTo>
                    <a:pt x="524" y="86"/>
                  </a:lnTo>
                  <a:lnTo>
                    <a:pt x="536" y="90"/>
                  </a:lnTo>
                  <a:lnTo>
                    <a:pt x="549" y="96"/>
                  </a:lnTo>
                  <a:lnTo>
                    <a:pt x="559" y="103"/>
                  </a:lnTo>
                  <a:lnTo>
                    <a:pt x="566" y="113"/>
                  </a:lnTo>
                  <a:lnTo>
                    <a:pt x="565" y="115"/>
                  </a:lnTo>
                  <a:lnTo>
                    <a:pt x="562" y="116"/>
                  </a:lnTo>
                  <a:lnTo>
                    <a:pt x="554" y="117"/>
                  </a:lnTo>
                  <a:lnTo>
                    <a:pt x="545" y="117"/>
                  </a:lnTo>
                  <a:lnTo>
                    <a:pt x="536" y="117"/>
                  </a:lnTo>
                  <a:lnTo>
                    <a:pt x="528" y="115"/>
                  </a:lnTo>
                  <a:lnTo>
                    <a:pt x="509" y="109"/>
                  </a:lnTo>
                  <a:lnTo>
                    <a:pt x="494" y="106"/>
                  </a:lnTo>
                  <a:lnTo>
                    <a:pt x="494" y="106"/>
                  </a:lnTo>
                  <a:lnTo>
                    <a:pt x="494" y="107"/>
                  </a:lnTo>
                  <a:lnTo>
                    <a:pt x="504" y="119"/>
                  </a:lnTo>
                  <a:lnTo>
                    <a:pt x="514" y="130"/>
                  </a:lnTo>
                  <a:lnTo>
                    <a:pt x="519" y="135"/>
                  </a:lnTo>
                  <a:lnTo>
                    <a:pt x="525" y="139"/>
                  </a:lnTo>
                  <a:lnTo>
                    <a:pt x="534" y="143"/>
                  </a:lnTo>
                  <a:lnTo>
                    <a:pt x="542" y="145"/>
                  </a:lnTo>
                  <a:lnTo>
                    <a:pt x="538" y="137"/>
                  </a:lnTo>
                  <a:lnTo>
                    <a:pt x="535" y="129"/>
                  </a:lnTo>
                  <a:lnTo>
                    <a:pt x="536" y="127"/>
                  </a:lnTo>
                  <a:lnTo>
                    <a:pt x="538" y="126"/>
                  </a:lnTo>
                  <a:lnTo>
                    <a:pt x="549" y="132"/>
                  </a:lnTo>
                  <a:lnTo>
                    <a:pt x="562" y="135"/>
                  </a:lnTo>
                  <a:lnTo>
                    <a:pt x="562" y="133"/>
                  </a:lnTo>
                  <a:lnTo>
                    <a:pt x="562" y="130"/>
                  </a:lnTo>
                  <a:lnTo>
                    <a:pt x="559" y="129"/>
                  </a:lnTo>
                  <a:lnTo>
                    <a:pt x="558" y="125"/>
                  </a:lnTo>
                  <a:lnTo>
                    <a:pt x="571" y="117"/>
                  </a:lnTo>
                  <a:lnTo>
                    <a:pt x="586" y="112"/>
                  </a:lnTo>
                  <a:lnTo>
                    <a:pt x="585" y="99"/>
                  </a:lnTo>
                  <a:lnTo>
                    <a:pt x="584" y="87"/>
                  </a:lnTo>
                  <a:lnTo>
                    <a:pt x="596" y="90"/>
                  </a:lnTo>
                  <a:lnTo>
                    <a:pt x="606" y="93"/>
                  </a:lnTo>
                  <a:lnTo>
                    <a:pt x="608" y="95"/>
                  </a:lnTo>
                  <a:lnTo>
                    <a:pt x="608" y="96"/>
                  </a:lnTo>
                  <a:lnTo>
                    <a:pt x="608" y="97"/>
                  </a:lnTo>
                  <a:lnTo>
                    <a:pt x="606" y="99"/>
                  </a:lnTo>
                  <a:lnTo>
                    <a:pt x="604" y="100"/>
                  </a:lnTo>
                  <a:lnTo>
                    <a:pt x="599" y="100"/>
                  </a:lnTo>
                  <a:lnTo>
                    <a:pt x="599" y="106"/>
                  </a:lnTo>
                  <a:lnTo>
                    <a:pt x="599" y="110"/>
                  </a:lnTo>
                  <a:lnTo>
                    <a:pt x="608" y="109"/>
                  </a:lnTo>
                  <a:lnTo>
                    <a:pt x="616" y="106"/>
                  </a:lnTo>
                  <a:lnTo>
                    <a:pt x="624" y="103"/>
                  </a:lnTo>
                  <a:lnTo>
                    <a:pt x="629" y="99"/>
                  </a:lnTo>
                  <a:lnTo>
                    <a:pt x="636" y="95"/>
                  </a:lnTo>
                  <a:lnTo>
                    <a:pt x="645" y="92"/>
                  </a:lnTo>
                  <a:lnTo>
                    <a:pt x="654" y="89"/>
                  </a:lnTo>
                  <a:lnTo>
                    <a:pt x="665" y="87"/>
                  </a:lnTo>
                  <a:lnTo>
                    <a:pt x="665" y="92"/>
                  </a:lnTo>
                  <a:lnTo>
                    <a:pt x="665" y="95"/>
                  </a:lnTo>
                  <a:lnTo>
                    <a:pt x="679" y="95"/>
                  </a:lnTo>
                  <a:lnTo>
                    <a:pt x="694" y="92"/>
                  </a:lnTo>
                  <a:lnTo>
                    <a:pt x="708" y="89"/>
                  </a:lnTo>
                  <a:lnTo>
                    <a:pt x="719" y="85"/>
                  </a:lnTo>
                  <a:lnTo>
                    <a:pt x="718" y="83"/>
                  </a:lnTo>
                  <a:lnTo>
                    <a:pt x="716" y="80"/>
                  </a:lnTo>
                  <a:lnTo>
                    <a:pt x="706" y="79"/>
                  </a:lnTo>
                  <a:lnTo>
                    <a:pt x="698" y="76"/>
                  </a:lnTo>
                  <a:lnTo>
                    <a:pt x="696" y="70"/>
                  </a:lnTo>
                  <a:lnTo>
                    <a:pt x="696" y="66"/>
                  </a:lnTo>
                  <a:lnTo>
                    <a:pt x="718" y="72"/>
                  </a:lnTo>
                  <a:lnTo>
                    <a:pt x="741" y="79"/>
                  </a:lnTo>
                  <a:lnTo>
                    <a:pt x="763" y="87"/>
                  </a:lnTo>
                  <a:lnTo>
                    <a:pt x="786" y="93"/>
                  </a:lnTo>
                  <a:lnTo>
                    <a:pt x="789" y="92"/>
                  </a:lnTo>
                  <a:lnTo>
                    <a:pt x="791" y="89"/>
                  </a:lnTo>
                  <a:lnTo>
                    <a:pt x="773" y="79"/>
                  </a:lnTo>
                  <a:lnTo>
                    <a:pt x="759" y="70"/>
                  </a:lnTo>
                  <a:lnTo>
                    <a:pt x="759" y="62"/>
                  </a:lnTo>
                  <a:lnTo>
                    <a:pt x="761" y="55"/>
                  </a:lnTo>
                  <a:lnTo>
                    <a:pt x="763" y="49"/>
                  </a:lnTo>
                  <a:lnTo>
                    <a:pt x="765" y="45"/>
                  </a:lnTo>
                  <a:lnTo>
                    <a:pt x="768" y="43"/>
                  </a:lnTo>
                  <a:lnTo>
                    <a:pt x="771" y="40"/>
                  </a:lnTo>
                  <a:lnTo>
                    <a:pt x="782" y="45"/>
                  </a:lnTo>
                  <a:lnTo>
                    <a:pt x="795" y="48"/>
                  </a:lnTo>
                  <a:lnTo>
                    <a:pt x="796" y="56"/>
                  </a:lnTo>
                  <a:lnTo>
                    <a:pt x="799" y="63"/>
                  </a:lnTo>
                  <a:lnTo>
                    <a:pt x="803" y="69"/>
                  </a:lnTo>
                  <a:lnTo>
                    <a:pt x="809" y="75"/>
                  </a:lnTo>
                  <a:lnTo>
                    <a:pt x="815" y="80"/>
                  </a:lnTo>
                  <a:lnTo>
                    <a:pt x="819" y="86"/>
                  </a:lnTo>
                  <a:lnTo>
                    <a:pt x="823" y="92"/>
                  </a:lnTo>
                  <a:lnTo>
                    <a:pt x="826" y="97"/>
                  </a:lnTo>
                  <a:lnTo>
                    <a:pt x="821" y="103"/>
                  </a:lnTo>
                  <a:lnTo>
                    <a:pt x="815" y="110"/>
                  </a:lnTo>
                  <a:lnTo>
                    <a:pt x="818" y="113"/>
                  </a:lnTo>
                  <a:lnTo>
                    <a:pt x="821" y="117"/>
                  </a:lnTo>
                  <a:lnTo>
                    <a:pt x="825" y="117"/>
                  </a:lnTo>
                  <a:lnTo>
                    <a:pt x="829" y="117"/>
                  </a:lnTo>
                  <a:lnTo>
                    <a:pt x="835" y="112"/>
                  </a:lnTo>
                  <a:lnTo>
                    <a:pt x="839" y="107"/>
                  </a:lnTo>
                  <a:lnTo>
                    <a:pt x="839" y="97"/>
                  </a:lnTo>
                  <a:lnTo>
                    <a:pt x="835" y="90"/>
                  </a:lnTo>
                  <a:lnTo>
                    <a:pt x="835" y="90"/>
                  </a:lnTo>
                  <a:lnTo>
                    <a:pt x="835" y="89"/>
                  </a:lnTo>
                  <a:lnTo>
                    <a:pt x="846" y="90"/>
                  </a:lnTo>
                  <a:lnTo>
                    <a:pt x="855" y="92"/>
                  </a:lnTo>
                  <a:lnTo>
                    <a:pt x="856" y="96"/>
                  </a:lnTo>
                  <a:lnTo>
                    <a:pt x="856" y="97"/>
                  </a:lnTo>
                  <a:lnTo>
                    <a:pt x="859" y="97"/>
                  </a:lnTo>
                  <a:lnTo>
                    <a:pt x="863" y="97"/>
                  </a:lnTo>
                  <a:lnTo>
                    <a:pt x="862" y="96"/>
                  </a:lnTo>
                  <a:lnTo>
                    <a:pt x="861" y="95"/>
                  </a:lnTo>
                  <a:lnTo>
                    <a:pt x="858" y="90"/>
                  </a:lnTo>
                  <a:lnTo>
                    <a:pt x="855" y="86"/>
                  </a:lnTo>
                  <a:lnTo>
                    <a:pt x="842" y="86"/>
                  </a:lnTo>
                  <a:lnTo>
                    <a:pt x="829" y="86"/>
                  </a:lnTo>
                  <a:lnTo>
                    <a:pt x="819" y="72"/>
                  </a:lnTo>
                  <a:lnTo>
                    <a:pt x="809" y="59"/>
                  </a:lnTo>
                  <a:lnTo>
                    <a:pt x="811" y="53"/>
                  </a:lnTo>
                  <a:lnTo>
                    <a:pt x="812" y="50"/>
                  </a:lnTo>
                  <a:lnTo>
                    <a:pt x="819" y="56"/>
                  </a:lnTo>
                  <a:lnTo>
                    <a:pt x="826" y="62"/>
                  </a:lnTo>
                  <a:lnTo>
                    <a:pt x="831" y="63"/>
                  </a:lnTo>
                  <a:lnTo>
                    <a:pt x="836" y="65"/>
                  </a:lnTo>
                  <a:lnTo>
                    <a:pt x="842" y="65"/>
                  </a:lnTo>
                  <a:lnTo>
                    <a:pt x="848" y="63"/>
                  </a:lnTo>
                  <a:lnTo>
                    <a:pt x="839" y="60"/>
                  </a:lnTo>
                  <a:lnTo>
                    <a:pt x="832" y="58"/>
                  </a:lnTo>
                  <a:lnTo>
                    <a:pt x="832" y="52"/>
                  </a:lnTo>
                  <a:lnTo>
                    <a:pt x="832" y="46"/>
                  </a:lnTo>
                  <a:lnTo>
                    <a:pt x="845" y="50"/>
                  </a:lnTo>
                  <a:lnTo>
                    <a:pt x="856" y="56"/>
                  </a:lnTo>
                  <a:lnTo>
                    <a:pt x="861" y="58"/>
                  </a:lnTo>
                  <a:lnTo>
                    <a:pt x="866" y="59"/>
                  </a:lnTo>
                  <a:lnTo>
                    <a:pt x="872" y="60"/>
                  </a:lnTo>
                  <a:lnTo>
                    <a:pt x="878" y="60"/>
                  </a:lnTo>
                  <a:lnTo>
                    <a:pt x="876" y="58"/>
                  </a:lnTo>
                  <a:lnTo>
                    <a:pt x="875" y="56"/>
                  </a:lnTo>
                  <a:lnTo>
                    <a:pt x="861" y="49"/>
                  </a:lnTo>
                  <a:lnTo>
                    <a:pt x="848" y="43"/>
                  </a:lnTo>
                  <a:lnTo>
                    <a:pt x="848" y="40"/>
                  </a:lnTo>
                  <a:lnTo>
                    <a:pt x="848" y="38"/>
                  </a:lnTo>
                  <a:lnTo>
                    <a:pt x="849" y="36"/>
                  </a:lnTo>
                  <a:lnTo>
                    <a:pt x="851" y="35"/>
                  </a:lnTo>
                  <a:lnTo>
                    <a:pt x="863" y="35"/>
                  </a:lnTo>
                  <a:lnTo>
                    <a:pt x="875" y="36"/>
                  </a:lnTo>
                  <a:lnTo>
                    <a:pt x="885" y="38"/>
                  </a:lnTo>
                  <a:lnTo>
                    <a:pt x="896" y="39"/>
                  </a:lnTo>
                  <a:lnTo>
                    <a:pt x="896" y="39"/>
                  </a:lnTo>
                  <a:lnTo>
                    <a:pt x="896" y="38"/>
                  </a:lnTo>
                  <a:lnTo>
                    <a:pt x="892" y="35"/>
                  </a:lnTo>
                  <a:lnTo>
                    <a:pt x="889" y="32"/>
                  </a:lnTo>
                  <a:lnTo>
                    <a:pt x="888" y="28"/>
                  </a:lnTo>
                  <a:lnTo>
                    <a:pt x="888" y="22"/>
                  </a:lnTo>
                  <a:lnTo>
                    <a:pt x="901" y="22"/>
                  </a:lnTo>
                  <a:lnTo>
                    <a:pt x="915" y="22"/>
                  </a:lnTo>
                  <a:lnTo>
                    <a:pt x="928" y="20"/>
                  </a:lnTo>
                  <a:lnTo>
                    <a:pt x="939" y="18"/>
                  </a:lnTo>
                  <a:lnTo>
                    <a:pt x="952" y="15"/>
                  </a:lnTo>
                  <a:lnTo>
                    <a:pt x="962" y="10"/>
                  </a:lnTo>
                  <a:lnTo>
                    <a:pt x="971" y="6"/>
                  </a:lnTo>
                  <a:lnTo>
                    <a:pt x="978" y="0"/>
                  </a:lnTo>
                  <a:lnTo>
                    <a:pt x="992" y="0"/>
                  </a:lnTo>
                  <a:lnTo>
                    <a:pt x="1002" y="2"/>
                  </a:lnTo>
                  <a:lnTo>
                    <a:pt x="1010" y="6"/>
                  </a:lnTo>
                  <a:lnTo>
                    <a:pt x="1019" y="10"/>
                  </a:lnTo>
                  <a:lnTo>
                    <a:pt x="1040" y="10"/>
                  </a:lnTo>
                  <a:lnTo>
                    <a:pt x="1062" y="10"/>
                  </a:lnTo>
                  <a:lnTo>
                    <a:pt x="1066" y="16"/>
                  </a:lnTo>
                  <a:lnTo>
                    <a:pt x="1072" y="22"/>
                  </a:lnTo>
                  <a:lnTo>
                    <a:pt x="1073" y="25"/>
                  </a:lnTo>
                  <a:lnTo>
                    <a:pt x="1075" y="29"/>
                  </a:lnTo>
                  <a:lnTo>
                    <a:pt x="1073" y="29"/>
                  </a:lnTo>
                  <a:lnTo>
                    <a:pt x="1072" y="29"/>
                  </a:lnTo>
                  <a:lnTo>
                    <a:pt x="1065" y="32"/>
                  </a:lnTo>
                  <a:lnTo>
                    <a:pt x="1059" y="33"/>
                  </a:lnTo>
                  <a:lnTo>
                    <a:pt x="1055" y="36"/>
                  </a:lnTo>
                  <a:lnTo>
                    <a:pt x="1050" y="42"/>
                  </a:lnTo>
                  <a:lnTo>
                    <a:pt x="1050" y="43"/>
                  </a:lnTo>
                  <a:lnTo>
                    <a:pt x="1050" y="43"/>
                  </a:lnTo>
                  <a:lnTo>
                    <a:pt x="1052" y="43"/>
                  </a:lnTo>
                  <a:lnTo>
                    <a:pt x="1055" y="43"/>
                  </a:lnTo>
                  <a:lnTo>
                    <a:pt x="1059" y="43"/>
                  </a:lnTo>
                  <a:lnTo>
                    <a:pt x="1063" y="42"/>
                  </a:lnTo>
                  <a:lnTo>
                    <a:pt x="1068" y="39"/>
                  </a:lnTo>
                  <a:lnTo>
                    <a:pt x="1073" y="36"/>
                  </a:lnTo>
                  <a:lnTo>
                    <a:pt x="1080" y="33"/>
                  </a:lnTo>
                  <a:lnTo>
                    <a:pt x="1086" y="32"/>
                  </a:lnTo>
                  <a:lnTo>
                    <a:pt x="1093" y="32"/>
                  </a:lnTo>
                  <a:lnTo>
                    <a:pt x="1099" y="33"/>
                  </a:lnTo>
                  <a:lnTo>
                    <a:pt x="1118" y="39"/>
                  </a:lnTo>
                  <a:lnTo>
                    <a:pt x="1139" y="43"/>
                  </a:lnTo>
                  <a:lnTo>
                    <a:pt x="1160" y="46"/>
                  </a:lnTo>
                  <a:lnTo>
                    <a:pt x="1182" y="46"/>
                  </a:lnTo>
                  <a:lnTo>
                    <a:pt x="1183" y="43"/>
                  </a:lnTo>
                  <a:lnTo>
                    <a:pt x="1186" y="39"/>
                  </a:lnTo>
                  <a:lnTo>
                    <a:pt x="1202" y="40"/>
                  </a:lnTo>
                  <a:lnTo>
                    <a:pt x="1220" y="42"/>
                  </a:lnTo>
                  <a:lnTo>
                    <a:pt x="1232" y="49"/>
                  </a:lnTo>
                  <a:lnTo>
                    <a:pt x="1242" y="56"/>
                  </a:lnTo>
                  <a:lnTo>
                    <a:pt x="1247" y="60"/>
                  </a:lnTo>
                  <a:lnTo>
                    <a:pt x="1255" y="63"/>
                  </a:lnTo>
                  <a:lnTo>
                    <a:pt x="1262" y="65"/>
                  </a:lnTo>
                  <a:lnTo>
                    <a:pt x="1272" y="66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447"/>
            <p:cNvSpPr/>
            <p:nvPr/>
          </p:nvSpPr>
          <p:spPr bwMode="auto">
            <a:xfrm>
              <a:off x="6734457" y="2124974"/>
              <a:ext cx="292301" cy="174083"/>
            </a:xfrm>
            <a:custGeom>
              <a:avLst/>
              <a:gdLst>
                <a:gd name="T0" fmla="*/ 101 w 101"/>
                <a:gd name="T1" fmla="*/ 13 h 64"/>
                <a:gd name="T2" fmla="*/ 89 w 101"/>
                <a:gd name="T3" fmla="*/ 13 h 64"/>
                <a:gd name="T4" fmla="*/ 77 w 101"/>
                <a:gd name="T5" fmla="*/ 13 h 64"/>
                <a:gd name="T6" fmla="*/ 67 w 101"/>
                <a:gd name="T7" fmla="*/ 15 h 64"/>
                <a:gd name="T8" fmla="*/ 57 w 101"/>
                <a:gd name="T9" fmla="*/ 17 h 64"/>
                <a:gd name="T10" fmla="*/ 47 w 101"/>
                <a:gd name="T11" fmla="*/ 20 h 64"/>
                <a:gd name="T12" fmla="*/ 40 w 101"/>
                <a:gd name="T13" fmla="*/ 25 h 64"/>
                <a:gd name="T14" fmla="*/ 33 w 101"/>
                <a:gd name="T15" fmla="*/ 30 h 64"/>
                <a:gd name="T16" fmla="*/ 29 w 101"/>
                <a:gd name="T17" fmla="*/ 37 h 64"/>
                <a:gd name="T18" fmla="*/ 29 w 101"/>
                <a:gd name="T19" fmla="*/ 45 h 64"/>
                <a:gd name="T20" fmla="*/ 27 w 101"/>
                <a:gd name="T21" fmla="*/ 53 h 64"/>
                <a:gd name="T22" fmla="*/ 33 w 101"/>
                <a:gd name="T23" fmla="*/ 55 h 64"/>
                <a:gd name="T24" fmla="*/ 40 w 101"/>
                <a:gd name="T25" fmla="*/ 57 h 64"/>
                <a:gd name="T26" fmla="*/ 47 w 101"/>
                <a:gd name="T27" fmla="*/ 60 h 64"/>
                <a:gd name="T28" fmla="*/ 51 w 101"/>
                <a:gd name="T29" fmla="*/ 64 h 64"/>
                <a:gd name="T30" fmla="*/ 33 w 101"/>
                <a:gd name="T31" fmla="*/ 64 h 64"/>
                <a:gd name="T32" fmla="*/ 16 w 101"/>
                <a:gd name="T33" fmla="*/ 64 h 64"/>
                <a:gd name="T34" fmla="*/ 13 w 101"/>
                <a:gd name="T35" fmla="*/ 60 h 64"/>
                <a:gd name="T36" fmla="*/ 10 w 101"/>
                <a:gd name="T37" fmla="*/ 57 h 64"/>
                <a:gd name="T38" fmla="*/ 6 w 101"/>
                <a:gd name="T39" fmla="*/ 56 h 64"/>
                <a:gd name="T40" fmla="*/ 0 w 101"/>
                <a:gd name="T41" fmla="*/ 56 h 64"/>
                <a:gd name="T42" fmla="*/ 0 w 101"/>
                <a:gd name="T43" fmla="*/ 46 h 64"/>
                <a:gd name="T44" fmla="*/ 3 w 101"/>
                <a:gd name="T45" fmla="*/ 39 h 64"/>
                <a:gd name="T46" fmla="*/ 11 w 101"/>
                <a:gd name="T47" fmla="*/ 36 h 64"/>
                <a:gd name="T48" fmla="*/ 20 w 101"/>
                <a:gd name="T49" fmla="*/ 33 h 64"/>
                <a:gd name="T50" fmla="*/ 17 w 101"/>
                <a:gd name="T51" fmla="*/ 30 h 64"/>
                <a:gd name="T52" fmla="*/ 14 w 101"/>
                <a:gd name="T53" fmla="*/ 27 h 64"/>
                <a:gd name="T54" fmla="*/ 33 w 101"/>
                <a:gd name="T55" fmla="*/ 19 h 64"/>
                <a:gd name="T56" fmla="*/ 54 w 101"/>
                <a:gd name="T57" fmla="*/ 9 h 64"/>
                <a:gd name="T58" fmla="*/ 66 w 101"/>
                <a:gd name="T59" fmla="*/ 5 h 64"/>
                <a:gd name="T60" fmla="*/ 77 w 101"/>
                <a:gd name="T61" fmla="*/ 2 h 64"/>
                <a:gd name="T62" fmla="*/ 90 w 101"/>
                <a:gd name="T63" fmla="*/ 0 h 64"/>
                <a:gd name="T64" fmla="*/ 101 w 101"/>
                <a:gd name="T65" fmla="*/ 2 h 64"/>
                <a:gd name="T66" fmla="*/ 101 w 101"/>
                <a:gd name="T67" fmla="*/ 7 h 64"/>
                <a:gd name="T68" fmla="*/ 101 w 101"/>
                <a:gd name="T69" fmla="*/ 1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1" h="64">
                  <a:moveTo>
                    <a:pt x="101" y="13"/>
                  </a:moveTo>
                  <a:lnTo>
                    <a:pt x="89" y="13"/>
                  </a:lnTo>
                  <a:lnTo>
                    <a:pt x="77" y="13"/>
                  </a:lnTo>
                  <a:lnTo>
                    <a:pt x="67" y="15"/>
                  </a:lnTo>
                  <a:lnTo>
                    <a:pt x="57" y="17"/>
                  </a:lnTo>
                  <a:lnTo>
                    <a:pt x="47" y="20"/>
                  </a:lnTo>
                  <a:lnTo>
                    <a:pt x="40" y="25"/>
                  </a:lnTo>
                  <a:lnTo>
                    <a:pt x="33" y="30"/>
                  </a:lnTo>
                  <a:lnTo>
                    <a:pt x="29" y="37"/>
                  </a:lnTo>
                  <a:lnTo>
                    <a:pt x="29" y="45"/>
                  </a:lnTo>
                  <a:lnTo>
                    <a:pt x="27" y="53"/>
                  </a:lnTo>
                  <a:lnTo>
                    <a:pt x="33" y="55"/>
                  </a:lnTo>
                  <a:lnTo>
                    <a:pt x="40" y="57"/>
                  </a:lnTo>
                  <a:lnTo>
                    <a:pt x="47" y="60"/>
                  </a:lnTo>
                  <a:lnTo>
                    <a:pt x="51" y="64"/>
                  </a:lnTo>
                  <a:lnTo>
                    <a:pt x="33" y="64"/>
                  </a:lnTo>
                  <a:lnTo>
                    <a:pt x="16" y="64"/>
                  </a:lnTo>
                  <a:lnTo>
                    <a:pt x="13" y="60"/>
                  </a:lnTo>
                  <a:lnTo>
                    <a:pt x="10" y="57"/>
                  </a:lnTo>
                  <a:lnTo>
                    <a:pt x="6" y="56"/>
                  </a:lnTo>
                  <a:lnTo>
                    <a:pt x="0" y="56"/>
                  </a:lnTo>
                  <a:lnTo>
                    <a:pt x="0" y="46"/>
                  </a:lnTo>
                  <a:lnTo>
                    <a:pt x="3" y="39"/>
                  </a:lnTo>
                  <a:lnTo>
                    <a:pt x="11" y="36"/>
                  </a:lnTo>
                  <a:lnTo>
                    <a:pt x="20" y="33"/>
                  </a:lnTo>
                  <a:lnTo>
                    <a:pt x="17" y="30"/>
                  </a:lnTo>
                  <a:lnTo>
                    <a:pt x="14" y="27"/>
                  </a:lnTo>
                  <a:lnTo>
                    <a:pt x="33" y="19"/>
                  </a:lnTo>
                  <a:lnTo>
                    <a:pt x="54" y="9"/>
                  </a:lnTo>
                  <a:lnTo>
                    <a:pt x="66" y="5"/>
                  </a:lnTo>
                  <a:lnTo>
                    <a:pt x="77" y="2"/>
                  </a:lnTo>
                  <a:lnTo>
                    <a:pt x="90" y="0"/>
                  </a:lnTo>
                  <a:lnTo>
                    <a:pt x="101" y="2"/>
                  </a:lnTo>
                  <a:lnTo>
                    <a:pt x="101" y="7"/>
                  </a:lnTo>
                  <a:lnTo>
                    <a:pt x="101" y="13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448"/>
            <p:cNvSpPr/>
            <p:nvPr/>
          </p:nvSpPr>
          <p:spPr bwMode="auto">
            <a:xfrm>
              <a:off x="3325249" y="2133134"/>
              <a:ext cx="191008" cy="43521"/>
            </a:xfrm>
            <a:custGeom>
              <a:avLst/>
              <a:gdLst>
                <a:gd name="T0" fmla="*/ 32 w 66"/>
                <a:gd name="T1" fmla="*/ 0 h 16"/>
                <a:gd name="T2" fmla="*/ 37 w 66"/>
                <a:gd name="T3" fmla="*/ 0 h 16"/>
                <a:gd name="T4" fmla="*/ 42 w 66"/>
                <a:gd name="T5" fmla="*/ 0 h 16"/>
                <a:gd name="T6" fmla="*/ 44 w 66"/>
                <a:gd name="T7" fmla="*/ 0 h 16"/>
                <a:gd name="T8" fmla="*/ 47 w 66"/>
                <a:gd name="T9" fmla="*/ 3 h 16"/>
                <a:gd name="T10" fmla="*/ 46 w 66"/>
                <a:gd name="T11" fmla="*/ 6 h 16"/>
                <a:gd name="T12" fmla="*/ 44 w 66"/>
                <a:gd name="T13" fmla="*/ 9 h 16"/>
                <a:gd name="T14" fmla="*/ 54 w 66"/>
                <a:gd name="T15" fmla="*/ 10 h 16"/>
                <a:gd name="T16" fmla="*/ 66 w 66"/>
                <a:gd name="T17" fmla="*/ 12 h 16"/>
                <a:gd name="T18" fmla="*/ 64 w 66"/>
                <a:gd name="T19" fmla="*/ 13 h 16"/>
                <a:gd name="T20" fmla="*/ 63 w 66"/>
                <a:gd name="T21" fmla="*/ 16 h 16"/>
                <a:gd name="T22" fmla="*/ 46 w 66"/>
                <a:gd name="T23" fmla="*/ 16 h 16"/>
                <a:gd name="T24" fmla="*/ 30 w 66"/>
                <a:gd name="T25" fmla="*/ 14 h 16"/>
                <a:gd name="T26" fmla="*/ 14 w 66"/>
                <a:gd name="T27" fmla="*/ 12 h 16"/>
                <a:gd name="T28" fmla="*/ 0 w 66"/>
                <a:gd name="T29" fmla="*/ 9 h 16"/>
                <a:gd name="T30" fmla="*/ 0 w 66"/>
                <a:gd name="T31" fmla="*/ 7 h 16"/>
                <a:gd name="T32" fmla="*/ 0 w 66"/>
                <a:gd name="T33" fmla="*/ 6 h 16"/>
                <a:gd name="T34" fmla="*/ 2 w 66"/>
                <a:gd name="T35" fmla="*/ 4 h 16"/>
                <a:gd name="T36" fmla="*/ 2 w 66"/>
                <a:gd name="T37" fmla="*/ 3 h 16"/>
                <a:gd name="T38" fmla="*/ 12 w 66"/>
                <a:gd name="T39" fmla="*/ 3 h 16"/>
                <a:gd name="T40" fmla="*/ 19 w 66"/>
                <a:gd name="T41" fmla="*/ 4 h 16"/>
                <a:gd name="T42" fmla="*/ 23 w 66"/>
                <a:gd name="T43" fmla="*/ 4 h 16"/>
                <a:gd name="T44" fmla="*/ 26 w 66"/>
                <a:gd name="T45" fmla="*/ 4 h 16"/>
                <a:gd name="T46" fmla="*/ 29 w 66"/>
                <a:gd name="T47" fmla="*/ 3 h 16"/>
                <a:gd name="T48" fmla="*/ 32 w 66"/>
                <a:gd name="T4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6" h="16">
                  <a:moveTo>
                    <a:pt x="32" y="0"/>
                  </a:moveTo>
                  <a:lnTo>
                    <a:pt x="37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7" y="3"/>
                  </a:lnTo>
                  <a:lnTo>
                    <a:pt x="46" y="6"/>
                  </a:lnTo>
                  <a:lnTo>
                    <a:pt x="44" y="9"/>
                  </a:lnTo>
                  <a:lnTo>
                    <a:pt x="54" y="10"/>
                  </a:lnTo>
                  <a:lnTo>
                    <a:pt x="66" y="12"/>
                  </a:lnTo>
                  <a:lnTo>
                    <a:pt x="64" y="13"/>
                  </a:lnTo>
                  <a:lnTo>
                    <a:pt x="63" y="16"/>
                  </a:lnTo>
                  <a:lnTo>
                    <a:pt x="46" y="16"/>
                  </a:lnTo>
                  <a:lnTo>
                    <a:pt x="30" y="14"/>
                  </a:lnTo>
                  <a:lnTo>
                    <a:pt x="14" y="12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3"/>
                  </a:lnTo>
                  <a:lnTo>
                    <a:pt x="12" y="3"/>
                  </a:lnTo>
                  <a:lnTo>
                    <a:pt x="19" y="4"/>
                  </a:lnTo>
                  <a:lnTo>
                    <a:pt x="23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2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449"/>
            <p:cNvSpPr/>
            <p:nvPr/>
          </p:nvSpPr>
          <p:spPr bwMode="auto">
            <a:xfrm>
              <a:off x="3553879" y="2138574"/>
              <a:ext cx="260466" cy="48961"/>
            </a:xfrm>
            <a:custGeom>
              <a:avLst/>
              <a:gdLst>
                <a:gd name="T0" fmla="*/ 7 w 90"/>
                <a:gd name="T1" fmla="*/ 0 h 18"/>
                <a:gd name="T2" fmla="*/ 11 w 90"/>
                <a:gd name="T3" fmla="*/ 0 h 18"/>
                <a:gd name="T4" fmla="*/ 14 w 90"/>
                <a:gd name="T5" fmla="*/ 0 h 18"/>
                <a:gd name="T6" fmla="*/ 18 w 90"/>
                <a:gd name="T7" fmla="*/ 0 h 18"/>
                <a:gd name="T8" fmla="*/ 21 w 90"/>
                <a:gd name="T9" fmla="*/ 1 h 18"/>
                <a:gd name="T10" fmla="*/ 37 w 90"/>
                <a:gd name="T11" fmla="*/ 5 h 18"/>
                <a:gd name="T12" fmla="*/ 58 w 90"/>
                <a:gd name="T13" fmla="*/ 8 h 18"/>
                <a:gd name="T14" fmla="*/ 80 w 90"/>
                <a:gd name="T15" fmla="*/ 11 h 18"/>
                <a:gd name="T16" fmla="*/ 90 w 90"/>
                <a:gd name="T17" fmla="*/ 14 h 18"/>
                <a:gd name="T18" fmla="*/ 88 w 90"/>
                <a:gd name="T19" fmla="*/ 15 h 18"/>
                <a:gd name="T20" fmla="*/ 88 w 90"/>
                <a:gd name="T21" fmla="*/ 17 h 18"/>
                <a:gd name="T22" fmla="*/ 64 w 90"/>
                <a:gd name="T23" fmla="*/ 18 h 18"/>
                <a:gd name="T24" fmla="*/ 42 w 90"/>
                <a:gd name="T25" fmla="*/ 18 h 18"/>
                <a:gd name="T26" fmla="*/ 21 w 90"/>
                <a:gd name="T27" fmla="*/ 17 h 18"/>
                <a:gd name="T28" fmla="*/ 0 w 90"/>
                <a:gd name="T29" fmla="*/ 14 h 18"/>
                <a:gd name="T30" fmla="*/ 2 w 90"/>
                <a:gd name="T31" fmla="*/ 5 h 18"/>
                <a:gd name="T32" fmla="*/ 7 w 90"/>
                <a:gd name="T3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8">
                  <a:moveTo>
                    <a:pt x="7" y="0"/>
                  </a:moveTo>
                  <a:lnTo>
                    <a:pt x="11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37" y="5"/>
                  </a:lnTo>
                  <a:lnTo>
                    <a:pt x="58" y="8"/>
                  </a:lnTo>
                  <a:lnTo>
                    <a:pt x="80" y="11"/>
                  </a:lnTo>
                  <a:lnTo>
                    <a:pt x="90" y="14"/>
                  </a:lnTo>
                  <a:lnTo>
                    <a:pt x="88" y="15"/>
                  </a:lnTo>
                  <a:lnTo>
                    <a:pt x="88" y="17"/>
                  </a:lnTo>
                  <a:lnTo>
                    <a:pt x="64" y="18"/>
                  </a:lnTo>
                  <a:lnTo>
                    <a:pt x="42" y="18"/>
                  </a:lnTo>
                  <a:lnTo>
                    <a:pt x="21" y="17"/>
                  </a:lnTo>
                  <a:lnTo>
                    <a:pt x="0" y="14"/>
                  </a:lnTo>
                  <a:lnTo>
                    <a:pt x="2" y="5"/>
                  </a:lnTo>
                  <a:lnTo>
                    <a:pt x="7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450"/>
            <p:cNvSpPr/>
            <p:nvPr/>
          </p:nvSpPr>
          <p:spPr bwMode="auto">
            <a:xfrm>
              <a:off x="7721332" y="2144014"/>
              <a:ext cx="5788" cy="8161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2 h 3"/>
                <a:gd name="T4" fmla="*/ 2 w 2"/>
                <a:gd name="T5" fmla="*/ 3 h 3"/>
                <a:gd name="T6" fmla="*/ 2 w 2"/>
                <a:gd name="T7" fmla="*/ 2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2" y="2"/>
                  </a:lnTo>
                  <a:lnTo>
                    <a:pt x="2" y="3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451"/>
            <p:cNvSpPr/>
            <p:nvPr/>
          </p:nvSpPr>
          <p:spPr bwMode="auto">
            <a:xfrm>
              <a:off x="8522989" y="2157615"/>
              <a:ext cx="182327" cy="38081"/>
            </a:xfrm>
            <a:custGeom>
              <a:avLst/>
              <a:gdLst>
                <a:gd name="T0" fmla="*/ 0 w 63"/>
                <a:gd name="T1" fmla="*/ 0 h 14"/>
                <a:gd name="T2" fmla="*/ 16 w 63"/>
                <a:gd name="T3" fmla="*/ 1 h 14"/>
                <a:gd name="T4" fmla="*/ 32 w 63"/>
                <a:gd name="T5" fmla="*/ 1 h 14"/>
                <a:gd name="T6" fmla="*/ 47 w 63"/>
                <a:gd name="T7" fmla="*/ 3 h 14"/>
                <a:gd name="T8" fmla="*/ 63 w 63"/>
                <a:gd name="T9" fmla="*/ 4 h 14"/>
                <a:gd name="T10" fmla="*/ 63 w 63"/>
                <a:gd name="T11" fmla="*/ 7 h 14"/>
                <a:gd name="T12" fmla="*/ 63 w 63"/>
                <a:gd name="T13" fmla="*/ 10 h 14"/>
                <a:gd name="T14" fmla="*/ 56 w 63"/>
                <a:gd name="T15" fmla="*/ 13 h 14"/>
                <a:gd name="T16" fmla="*/ 47 w 63"/>
                <a:gd name="T17" fmla="*/ 13 h 14"/>
                <a:gd name="T18" fmla="*/ 39 w 63"/>
                <a:gd name="T19" fmla="*/ 14 h 14"/>
                <a:gd name="T20" fmla="*/ 30 w 63"/>
                <a:gd name="T21" fmla="*/ 13 h 14"/>
                <a:gd name="T22" fmla="*/ 14 w 63"/>
                <a:gd name="T23" fmla="*/ 10 h 14"/>
                <a:gd name="T24" fmla="*/ 0 w 63"/>
                <a:gd name="T25" fmla="*/ 4 h 14"/>
                <a:gd name="T26" fmla="*/ 0 w 63"/>
                <a:gd name="T27" fmla="*/ 1 h 14"/>
                <a:gd name="T28" fmla="*/ 0 w 63"/>
                <a:gd name="T2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14">
                  <a:moveTo>
                    <a:pt x="0" y="0"/>
                  </a:moveTo>
                  <a:lnTo>
                    <a:pt x="16" y="1"/>
                  </a:lnTo>
                  <a:lnTo>
                    <a:pt x="32" y="1"/>
                  </a:lnTo>
                  <a:lnTo>
                    <a:pt x="47" y="3"/>
                  </a:lnTo>
                  <a:lnTo>
                    <a:pt x="63" y="4"/>
                  </a:lnTo>
                  <a:lnTo>
                    <a:pt x="63" y="7"/>
                  </a:lnTo>
                  <a:lnTo>
                    <a:pt x="63" y="10"/>
                  </a:lnTo>
                  <a:lnTo>
                    <a:pt x="56" y="13"/>
                  </a:lnTo>
                  <a:lnTo>
                    <a:pt x="47" y="13"/>
                  </a:lnTo>
                  <a:lnTo>
                    <a:pt x="39" y="14"/>
                  </a:lnTo>
                  <a:lnTo>
                    <a:pt x="30" y="13"/>
                  </a:lnTo>
                  <a:lnTo>
                    <a:pt x="14" y="10"/>
                  </a:lnTo>
                  <a:lnTo>
                    <a:pt x="0" y="4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452"/>
            <p:cNvSpPr/>
            <p:nvPr/>
          </p:nvSpPr>
          <p:spPr bwMode="auto">
            <a:xfrm>
              <a:off x="2705919" y="2184815"/>
              <a:ext cx="486203" cy="163202"/>
            </a:xfrm>
            <a:custGeom>
              <a:avLst/>
              <a:gdLst>
                <a:gd name="T0" fmla="*/ 58 w 168"/>
                <a:gd name="T1" fmla="*/ 1 h 60"/>
                <a:gd name="T2" fmla="*/ 84 w 168"/>
                <a:gd name="T3" fmla="*/ 5 h 60"/>
                <a:gd name="T4" fmla="*/ 91 w 168"/>
                <a:gd name="T5" fmla="*/ 10 h 60"/>
                <a:gd name="T6" fmla="*/ 94 w 168"/>
                <a:gd name="T7" fmla="*/ 14 h 60"/>
                <a:gd name="T8" fmla="*/ 98 w 168"/>
                <a:gd name="T9" fmla="*/ 15 h 60"/>
                <a:gd name="T10" fmla="*/ 104 w 168"/>
                <a:gd name="T11" fmla="*/ 15 h 60"/>
                <a:gd name="T12" fmla="*/ 110 w 168"/>
                <a:gd name="T13" fmla="*/ 14 h 60"/>
                <a:gd name="T14" fmla="*/ 116 w 168"/>
                <a:gd name="T15" fmla="*/ 18 h 60"/>
                <a:gd name="T16" fmla="*/ 120 w 168"/>
                <a:gd name="T17" fmla="*/ 23 h 60"/>
                <a:gd name="T18" fmla="*/ 124 w 168"/>
                <a:gd name="T19" fmla="*/ 20 h 60"/>
                <a:gd name="T20" fmla="*/ 128 w 168"/>
                <a:gd name="T21" fmla="*/ 17 h 60"/>
                <a:gd name="T22" fmla="*/ 133 w 168"/>
                <a:gd name="T23" fmla="*/ 21 h 60"/>
                <a:gd name="T24" fmla="*/ 146 w 168"/>
                <a:gd name="T25" fmla="*/ 20 h 60"/>
                <a:gd name="T26" fmla="*/ 160 w 168"/>
                <a:gd name="T27" fmla="*/ 14 h 60"/>
                <a:gd name="T28" fmla="*/ 164 w 168"/>
                <a:gd name="T29" fmla="*/ 20 h 60"/>
                <a:gd name="T30" fmla="*/ 158 w 168"/>
                <a:gd name="T31" fmla="*/ 31 h 60"/>
                <a:gd name="T32" fmla="*/ 153 w 168"/>
                <a:gd name="T33" fmla="*/ 40 h 60"/>
                <a:gd name="T34" fmla="*/ 160 w 168"/>
                <a:gd name="T35" fmla="*/ 41 h 60"/>
                <a:gd name="T36" fmla="*/ 164 w 168"/>
                <a:gd name="T37" fmla="*/ 48 h 60"/>
                <a:gd name="T38" fmla="*/ 151 w 168"/>
                <a:gd name="T39" fmla="*/ 57 h 60"/>
                <a:gd name="T40" fmla="*/ 128 w 168"/>
                <a:gd name="T41" fmla="*/ 55 h 60"/>
                <a:gd name="T42" fmla="*/ 91 w 168"/>
                <a:gd name="T43" fmla="*/ 58 h 60"/>
                <a:gd name="T44" fmla="*/ 57 w 168"/>
                <a:gd name="T45" fmla="*/ 58 h 60"/>
                <a:gd name="T46" fmla="*/ 37 w 168"/>
                <a:gd name="T47" fmla="*/ 50 h 60"/>
                <a:gd name="T48" fmla="*/ 51 w 168"/>
                <a:gd name="T49" fmla="*/ 44 h 60"/>
                <a:gd name="T50" fmla="*/ 53 w 168"/>
                <a:gd name="T51" fmla="*/ 41 h 60"/>
                <a:gd name="T52" fmla="*/ 40 w 168"/>
                <a:gd name="T53" fmla="*/ 38 h 60"/>
                <a:gd name="T54" fmla="*/ 43 w 168"/>
                <a:gd name="T55" fmla="*/ 34 h 60"/>
                <a:gd name="T56" fmla="*/ 51 w 168"/>
                <a:gd name="T57" fmla="*/ 35 h 60"/>
                <a:gd name="T58" fmla="*/ 61 w 168"/>
                <a:gd name="T59" fmla="*/ 37 h 60"/>
                <a:gd name="T60" fmla="*/ 57 w 168"/>
                <a:gd name="T61" fmla="*/ 33 h 60"/>
                <a:gd name="T62" fmla="*/ 48 w 168"/>
                <a:gd name="T63" fmla="*/ 28 h 60"/>
                <a:gd name="T64" fmla="*/ 53 w 168"/>
                <a:gd name="T65" fmla="*/ 23 h 60"/>
                <a:gd name="T66" fmla="*/ 57 w 168"/>
                <a:gd name="T67" fmla="*/ 20 h 60"/>
                <a:gd name="T68" fmla="*/ 43 w 168"/>
                <a:gd name="T69" fmla="*/ 23 h 60"/>
                <a:gd name="T70" fmla="*/ 24 w 168"/>
                <a:gd name="T71" fmla="*/ 31 h 60"/>
                <a:gd name="T72" fmla="*/ 10 w 168"/>
                <a:gd name="T73" fmla="*/ 34 h 60"/>
                <a:gd name="T74" fmla="*/ 1 w 168"/>
                <a:gd name="T75" fmla="*/ 27 h 60"/>
                <a:gd name="T76" fmla="*/ 14 w 168"/>
                <a:gd name="T77" fmla="*/ 18 h 60"/>
                <a:gd name="T78" fmla="*/ 36 w 168"/>
                <a:gd name="T79" fmla="*/ 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8" h="60">
                  <a:moveTo>
                    <a:pt x="43" y="0"/>
                  </a:moveTo>
                  <a:lnTo>
                    <a:pt x="58" y="1"/>
                  </a:lnTo>
                  <a:lnTo>
                    <a:pt x="73" y="4"/>
                  </a:lnTo>
                  <a:lnTo>
                    <a:pt x="84" y="5"/>
                  </a:lnTo>
                  <a:lnTo>
                    <a:pt x="93" y="4"/>
                  </a:lnTo>
                  <a:lnTo>
                    <a:pt x="91" y="10"/>
                  </a:lnTo>
                  <a:lnTo>
                    <a:pt x="90" y="14"/>
                  </a:lnTo>
                  <a:lnTo>
                    <a:pt x="94" y="14"/>
                  </a:lnTo>
                  <a:lnTo>
                    <a:pt x="97" y="14"/>
                  </a:lnTo>
                  <a:lnTo>
                    <a:pt x="98" y="15"/>
                  </a:lnTo>
                  <a:lnTo>
                    <a:pt x="100" y="18"/>
                  </a:lnTo>
                  <a:lnTo>
                    <a:pt x="104" y="15"/>
                  </a:lnTo>
                  <a:lnTo>
                    <a:pt x="106" y="14"/>
                  </a:lnTo>
                  <a:lnTo>
                    <a:pt x="110" y="14"/>
                  </a:lnTo>
                  <a:lnTo>
                    <a:pt x="116" y="14"/>
                  </a:lnTo>
                  <a:lnTo>
                    <a:pt x="116" y="18"/>
                  </a:lnTo>
                  <a:lnTo>
                    <a:pt x="117" y="23"/>
                  </a:lnTo>
                  <a:lnTo>
                    <a:pt x="120" y="23"/>
                  </a:lnTo>
                  <a:lnTo>
                    <a:pt x="123" y="23"/>
                  </a:lnTo>
                  <a:lnTo>
                    <a:pt x="124" y="20"/>
                  </a:lnTo>
                  <a:lnTo>
                    <a:pt x="126" y="17"/>
                  </a:lnTo>
                  <a:lnTo>
                    <a:pt x="128" y="17"/>
                  </a:lnTo>
                  <a:lnTo>
                    <a:pt x="134" y="15"/>
                  </a:lnTo>
                  <a:lnTo>
                    <a:pt x="133" y="21"/>
                  </a:lnTo>
                  <a:lnTo>
                    <a:pt x="133" y="25"/>
                  </a:lnTo>
                  <a:lnTo>
                    <a:pt x="146" y="20"/>
                  </a:lnTo>
                  <a:lnTo>
                    <a:pt x="156" y="11"/>
                  </a:lnTo>
                  <a:lnTo>
                    <a:pt x="160" y="14"/>
                  </a:lnTo>
                  <a:lnTo>
                    <a:pt x="164" y="15"/>
                  </a:lnTo>
                  <a:lnTo>
                    <a:pt x="164" y="20"/>
                  </a:lnTo>
                  <a:lnTo>
                    <a:pt x="164" y="23"/>
                  </a:lnTo>
                  <a:lnTo>
                    <a:pt x="158" y="31"/>
                  </a:lnTo>
                  <a:lnTo>
                    <a:pt x="153" y="40"/>
                  </a:lnTo>
                  <a:lnTo>
                    <a:pt x="153" y="40"/>
                  </a:lnTo>
                  <a:lnTo>
                    <a:pt x="153" y="41"/>
                  </a:lnTo>
                  <a:lnTo>
                    <a:pt x="160" y="41"/>
                  </a:lnTo>
                  <a:lnTo>
                    <a:pt x="168" y="42"/>
                  </a:lnTo>
                  <a:lnTo>
                    <a:pt x="164" y="48"/>
                  </a:lnTo>
                  <a:lnTo>
                    <a:pt x="158" y="52"/>
                  </a:lnTo>
                  <a:lnTo>
                    <a:pt x="151" y="57"/>
                  </a:lnTo>
                  <a:lnTo>
                    <a:pt x="147" y="60"/>
                  </a:lnTo>
                  <a:lnTo>
                    <a:pt x="128" y="55"/>
                  </a:lnTo>
                  <a:lnTo>
                    <a:pt x="113" y="54"/>
                  </a:lnTo>
                  <a:lnTo>
                    <a:pt x="91" y="58"/>
                  </a:lnTo>
                  <a:lnTo>
                    <a:pt x="74" y="60"/>
                  </a:lnTo>
                  <a:lnTo>
                    <a:pt x="57" y="58"/>
                  </a:lnTo>
                  <a:lnTo>
                    <a:pt x="36" y="54"/>
                  </a:lnTo>
                  <a:lnTo>
                    <a:pt x="37" y="50"/>
                  </a:lnTo>
                  <a:lnTo>
                    <a:pt x="37" y="47"/>
                  </a:lnTo>
                  <a:lnTo>
                    <a:pt x="51" y="44"/>
                  </a:lnTo>
                  <a:lnTo>
                    <a:pt x="66" y="41"/>
                  </a:lnTo>
                  <a:lnTo>
                    <a:pt x="53" y="41"/>
                  </a:lnTo>
                  <a:lnTo>
                    <a:pt x="40" y="41"/>
                  </a:lnTo>
                  <a:lnTo>
                    <a:pt x="40" y="38"/>
                  </a:lnTo>
                  <a:lnTo>
                    <a:pt x="40" y="35"/>
                  </a:lnTo>
                  <a:lnTo>
                    <a:pt x="43" y="34"/>
                  </a:lnTo>
                  <a:lnTo>
                    <a:pt x="46" y="34"/>
                  </a:lnTo>
                  <a:lnTo>
                    <a:pt x="51" y="35"/>
                  </a:lnTo>
                  <a:lnTo>
                    <a:pt x="56" y="35"/>
                  </a:lnTo>
                  <a:lnTo>
                    <a:pt x="61" y="37"/>
                  </a:lnTo>
                  <a:lnTo>
                    <a:pt x="67" y="35"/>
                  </a:lnTo>
                  <a:lnTo>
                    <a:pt x="57" y="33"/>
                  </a:lnTo>
                  <a:lnTo>
                    <a:pt x="47" y="31"/>
                  </a:lnTo>
                  <a:lnTo>
                    <a:pt x="48" y="28"/>
                  </a:lnTo>
                  <a:lnTo>
                    <a:pt x="48" y="25"/>
                  </a:lnTo>
                  <a:lnTo>
                    <a:pt x="53" y="23"/>
                  </a:lnTo>
                  <a:lnTo>
                    <a:pt x="57" y="20"/>
                  </a:lnTo>
                  <a:lnTo>
                    <a:pt x="57" y="20"/>
                  </a:lnTo>
                  <a:lnTo>
                    <a:pt x="57" y="18"/>
                  </a:lnTo>
                  <a:lnTo>
                    <a:pt x="43" y="23"/>
                  </a:lnTo>
                  <a:lnTo>
                    <a:pt x="30" y="28"/>
                  </a:lnTo>
                  <a:lnTo>
                    <a:pt x="24" y="31"/>
                  </a:lnTo>
                  <a:lnTo>
                    <a:pt x="17" y="33"/>
                  </a:lnTo>
                  <a:lnTo>
                    <a:pt x="10" y="34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1" y="21"/>
                  </a:lnTo>
                  <a:lnTo>
                    <a:pt x="14" y="18"/>
                  </a:lnTo>
                  <a:lnTo>
                    <a:pt x="26" y="14"/>
                  </a:lnTo>
                  <a:lnTo>
                    <a:pt x="36" y="7"/>
                  </a:lnTo>
                  <a:lnTo>
                    <a:pt x="43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453"/>
            <p:cNvSpPr/>
            <p:nvPr/>
          </p:nvSpPr>
          <p:spPr bwMode="auto">
            <a:xfrm>
              <a:off x="3247108" y="2203855"/>
              <a:ext cx="147598" cy="81601"/>
            </a:xfrm>
            <a:custGeom>
              <a:avLst/>
              <a:gdLst>
                <a:gd name="T0" fmla="*/ 23 w 51"/>
                <a:gd name="T1" fmla="*/ 0 h 30"/>
                <a:gd name="T2" fmla="*/ 37 w 51"/>
                <a:gd name="T3" fmla="*/ 0 h 30"/>
                <a:gd name="T4" fmla="*/ 51 w 51"/>
                <a:gd name="T5" fmla="*/ 0 h 30"/>
                <a:gd name="T6" fmla="*/ 44 w 51"/>
                <a:gd name="T7" fmla="*/ 8 h 30"/>
                <a:gd name="T8" fmla="*/ 37 w 51"/>
                <a:gd name="T9" fmla="*/ 14 h 30"/>
                <a:gd name="T10" fmla="*/ 40 w 51"/>
                <a:gd name="T11" fmla="*/ 17 h 30"/>
                <a:gd name="T12" fmla="*/ 40 w 51"/>
                <a:gd name="T13" fmla="*/ 20 h 30"/>
                <a:gd name="T14" fmla="*/ 37 w 51"/>
                <a:gd name="T15" fmla="*/ 23 h 30"/>
                <a:gd name="T16" fmla="*/ 34 w 51"/>
                <a:gd name="T17" fmla="*/ 26 h 30"/>
                <a:gd name="T18" fmla="*/ 26 w 51"/>
                <a:gd name="T19" fmla="*/ 24 h 30"/>
                <a:gd name="T20" fmla="*/ 20 w 51"/>
                <a:gd name="T21" fmla="*/ 26 h 30"/>
                <a:gd name="T22" fmla="*/ 13 w 51"/>
                <a:gd name="T23" fmla="*/ 27 h 30"/>
                <a:gd name="T24" fmla="*/ 7 w 51"/>
                <a:gd name="T25" fmla="*/ 30 h 30"/>
                <a:gd name="T26" fmla="*/ 7 w 51"/>
                <a:gd name="T27" fmla="*/ 23 h 30"/>
                <a:gd name="T28" fmla="*/ 6 w 51"/>
                <a:gd name="T29" fmla="*/ 18 h 30"/>
                <a:gd name="T30" fmla="*/ 3 w 51"/>
                <a:gd name="T31" fmla="*/ 16 h 30"/>
                <a:gd name="T32" fmla="*/ 0 w 51"/>
                <a:gd name="T33" fmla="*/ 10 h 30"/>
                <a:gd name="T34" fmla="*/ 7 w 51"/>
                <a:gd name="T35" fmla="*/ 13 h 30"/>
                <a:gd name="T36" fmla="*/ 14 w 51"/>
                <a:gd name="T37" fmla="*/ 14 h 30"/>
                <a:gd name="T38" fmla="*/ 19 w 51"/>
                <a:gd name="T39" fmla="*/ 7 h 30"/>
                <a:gd name="T40" fmla="*/ 23 w 51"/>
                <a:gd name="T4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" h="30">
                  <a:moveTo>
                    <a:pt x="23" y="0"/>
                  </a:moveTo>
                  <a:lnTo>
                    <a:pt x="37" y="0"/>
                  </a:lnTo>
                  <a:lnTo>
                    <a:pt x="51" y="0"/>
                  </a:lnTo>
                  <a:lnTo>
                    <a:pt x="44" y="8"/>
                  </a:lnTo>
                  <a:lnTo>
                    <a:pt x="37" y="14"/>
                  </a:lnTo>
                  <a:lnTo>
                    <a:pt x="40" y="17"/>
                  </a:lnTo>
                  <a:lnTo>
                    <a:pt x="40" y="20"/>
                  </a:lnTo>
                  <a:lnTo>
                    <a:pt x="37" y="23"/>
                  </a:lnTo>
                  <a:lnTo>
                    <a:pt x="34" y="26"/>
                  </a:lnTo>
                  <a:lnTo>
                    <a:pt x="26" y="24"/>
                  </a:lnTo>
                  <a:lnTo>
                    <a:pt x="20" y="26"/>
                  </a:lnTo>
                  <a:lnTo>
                    <a:pt x="13" y="27"/>
                  </a:lnTo>
                  <a:lnTo>
                    <a:pt x="7" y="30"/>
                  </a:lnTo>
                  <a:lnTo>
                    <a:pt x="7" y="23"/>
                  </a:lnTo>
                  <a:lnTo>
                    <a:pt x="6" y="18"/>
                  </a:lnTo>
                  <a:lnTo>
                    <a:pt x="3" y="16"/>
                  </a:lnTo>
                  <a:lnTo>
                    <a:pt x="0" y="10"/>
                  </a:lnTo>
                  <a:lnTo>
                    <a:pt x="7" y="13"/>
                  </a:lnTo>
                  <a:lnTo>
                    <a:pt x="14" y="14"/>
                  </a:lnTo>
                  <a:lnTo>
                    <a:pt x="19" y="7"/>
                  </a:lnTo>
                  <a:lnTo>
                    <a:pt x="23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454"/>
            <p:cNvSpPr/>
            <p:nvPr/>
          </p:nvSpPr>
          <p:spPr bwMode="auto">
            <a:xfrm>
              <a:off x="3403388" y="2203855"/>
              <a:ext cx="107081" cy="62562"/>
            </a:xfrm>
            <a:custGeom>
              <a:avLst/>
              <a:gdLst>
                <a:gd name="T0" fmla="*/ 13 w 37"/>
                <a:gd name="T1" fmla="*/ 0 h 23"/>
                <a:gd name="T2" fmla="*/ 25 w 37"/>
                <a:gd name="T3" fmla="*/ 0 h 23"/>
                <a:gd name="T4" fmla="*/ 36 w 37"/>
                <a:gd name="T5" fmla="*/ 0 h 23"/>
                <a:gd name="T6" fmla="*/ 36 w 37"/>
                <a:gd name="T7" fmla="*/ 1 h 23"/>
                <a:gd name="T8" fmla="*/ 36 w 37"/>
                <a:gd name="T9" fmla="*/ 3 h 23"/>
                <a:gd name="T10" fmla="*/ 36 w 37"/>
                <a:gd name="T11" fmla="*/ 6 h 23"/>
                <a:gd name="T12" fmla="*/ 37 w 37"/>
                <a:gd name="T13" fmla="*/ 8 h 23"/>
                <a:gd name="T14" fmla="*/ 36 w 37"/>
                <a:gd name="T15" fmla="*/ 10 h 23"/>
                <a:gd name="T16" fmla="*/ 36 w 37"/>
                <a:gd name="T17" fmla="*/ 10 h 23"/>
                <a:gd name="T18" fmla="*/ 25 w 37"/>
                <a:gd name="T19" fmla="*/ 11 h 23"/>
                <a:gd name="T20" fmla="*/ 16 w 37"/>
                <a:gd name="T21" fmla="*/ 13 h 23"/>
                <a:gd name="T22" fmla="*/ 9 w 37"/>
                <a:gd name="T23" fmla="*/ 17 h 23"/>
                <a:gd name="T24" fmla="*/ 3 w 37"/>
                <a:gd name="T25" fmla="*/ 23 h 23"/>
                <a:gd name="T26" fmla="*/ 2 w 37"/>
                <a:gd name="T27" fmla="*/ 21 h 23"/>
                <a:gd name="T28" fmla="*/ 0 w 37"/>
                <a:gd name="T29" fmla="*/ 21 h 23"/>
                <a:gd name="T30" fmla="*/ 0 w 37"/>
                <a:gd name="T31" fmla="*/ 20 h 23"/>
                <a:gd name="T32" fmla="*/ 0 w 37"/>
                <a:gd name="T33" fmla="*/ 18 h 23"/>
                <a:gd name="T34" fmla="*/ 2 w 37"/>
                <a:gd name="T35" fmla="*/ 13 h 23"/>
                <a:gd name="T36" fmla="*/ 5 w 37"/>
                <a:gd name="T37" fmla="*/ 7 h 23"/>
                <a:gd name="T38" fmla="*/ 9 w 37"/>
                <a:gd name="T39" fmla="*/ 4 h 23"/>
                <a:gd name="T40" fmla="*/ 13 w 37"/>
                <a:gd name="T4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" h="23">
                  <a:moveTo>
                    <a:pt x="13" y="0"/>
                  </a:moveTo>
                  <a:lnTo>
                    <a:pt x="25" y="0"/>
                  </a:lnTo>
                  <a:lnTo>
                    <a:pt x="36" y="0"/>
                  </a:lnTo>
                  <a:lnTo>
                    <a:pt x="36" y="1"/>
                  </a:lnTo>
                  <a:lnTo>
                    <a:pt x="36" y="3"/>
                  </a:lnTo>
                  <a:lnTo>
                    <a:pt x="36" y="6"/>
                  </a:lnTo>
                  <a:lnTo>
                    <a:pt x="37" y="8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25" y="11"/>
                  </a:lnTo>
                  <a:lnTo>
                    <a:pt x="16" y="13"/>
                  </a:lnTo>
                  <a:lnTo>
                    <a:pt x="9" y="17"/>
                  </a:lnTo>
                  <a:lnTo>
                    <a:pt x="3" y="23"/>
                  </a:lnTo>
                  <a:lnTo>
                    <a:pt x="2" y="21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2" y="13"/>
                  </a:lnTo>
                  <a:lnTo>
                    <a:pt x="5" y="7"/>
                  </a:lnTo>
                  <a:lnTo>
                    <a:pt x="9" y="4"/>
                  </a:lnTo>
                  <a:lnTo>
                    <a:pt x="13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455"/>
            <p:cNvSpPr/>
            <p:nvPr/>
          </p:nvSpPr>
          <p:spPr bwMode="auto">
            <a:xfrm>
              <a:off x="1070772" y="2203855"/>
              <a:ext cx="3241352" cy="4349345"/>
            </a:xfrm>
            <a:custGeom>
              <a:avLst/>
              <a:gdLst>
                <a:gd name="T0" fmla="*/ 1020 w 1120"/>
                <a:gd name="T1" fmla="*/ 74 h 1599"/>
                <a:gd name="T2" fmla="*/ 972 w 1120"/>
                <a:gd name="T3" fmla="*/ 117 h 1599"/>
                <a:gd name="T4" fmla="*/ 909 w 1120"/>
                <a:gd name="T5" fmla="*/ 103 h 1599"/>
                <a:gd name="T6" fmla="*/ 950 w 1120"/>
                <a:gd name="T7" fmla="*/ 75 h 1599"/>
                <a:gd name="T8" fmla="*/ 866 w 1120"/>
                <a:gd name="T9" fmla="*/ 71 h 1599"/>
                <a:gd name="T10" fmla="*/ 782 w 1120"/>
                <a:gd name="T11" fmla="*/ 88 h 1599"/>
                <a:gd name="T12" fmla="*/ 738 w 1120"/>
                <a:gd name="T13" fmla="*/ 108 h 1599"/>
                <a:gd name="T14" fmla="*/ 682 w 1120"/>
                <a:gd name="T15" fmla="*/ 184 h 1599"/>
                <a:gd name="T16" fmla="*/ 761 w 1120"/>
                <a:gd name="T17" fmla="*/ 257 h 1599"/>
                <a:gd name="T18" fmla="*/ 859 w 1120"/>
                <a:gd name="T19" fmla="*/ 124 h 1599"/>
                <a:gd name="T20" fmla="*/ 943 w 1120"/>
                <a:gd name="T21" fmla="*/ 163 h 1599"/>
                <a:gd name="T22" fmla="*/ 1000 w 1120"/>
                <a:gd name="T23" fmla="*/ 234 h 1599"/>
                <a:gd name="T24" fmla="*/ 852 w 1120"/>
                <a:gd name="T25" fmla="*/ 287 h 1599"/>
                <a:gd name="T26" fmla="*/ 886 w 1120"/>
                <a:gd name="T27" fmla="*/ 294 h 1599"/>
                <a:gd name="T28" fmla="*/ 918 w 1120"/>
                <a:gd name="T29" fmla="*/ 327 h 1599"/>
                <a:gd name="T30" fmla="*/ 883 w 1120"/>
                <a:gd name="T31" fmla="*/ 328 h 1599"/>
                <a:gd name="T32" fmla="*/ 728 w 1120"/>
                <a:gd name="T33" fmla="*/ 425 h 1599"/>
                <a:gd name="T34" fmla="*/ 645 w 1120"/>
                <a:gd name="T35" fmla="*/ 574 h 1599"/>
                <a:gd name="T36" fmla="*/ 512 w 1120"/>
                <a:gd name="T37" fmla="*/ 528 h 1599"/>
                <a:gd name="T38" fmla="*/ 455 w 1120"/>
                <a:gd name="T39" fmla="*/ 662 h 1599"/>
                <a:gd name="T40" fmla="*/ 565 w 1120"/>
                <a:gd name="T41" fmla="*/ 639 h 1599"/>
                <a:gd name="T42" fmla="*/ 588 w 1120"/>
                <a:gd name="T43" fmla="*/ 734 h 1599"/>
                <a:gd name="T44" fmla="*/ 668 w 1120"/>
                <a:gd name="T45" fmla="*/ 776 h 1599"/>
                <a:gd name="T46" fmla="*/ 746 w 1120"/>
                <a:gd name="T47" fmla="*/ 762 h 1599"/>
                <a:gd name="T48" fmla="*/ 868 w 1120"/>
                <a:gd name="T49" fmla="*/ 826 h 1599"/>
                <a:gd name="T50" fmla="*/ 952 w 1120"/>
                <a:gd name="T51" fmla="*/ 928 h 1599"/>
                <a:gd name="T52" fmla="*/ 1073 w 1120"/>
                <a:gd name="T53" fmla="*/ 951 h 1599"/>
                <a:gd name="T54" fmla="*/ 1077 w 1120"/>
                <a:gd name="T55" fmla="*/ 1105 h 1599"/>
                <a:gd name="T56" fmla="*/ 996 w 1120"/>
                <a:gd name="T57" fmla="*/ 1223 h 1599"/>
                <a:gd name="T58" fmla="*/ 925 w 1120"/>
                <a:gd name="T59" fmla="*/ 1379 h 1599"/>
                <a:gd name="T60" fmla="*/ 859 w 1120"/>
                <a:gd name="T61" fmla="*/ 1436 h 1599"/>
                <a:gd name="T62" fmla="*/ 859 w 1120"/>
                <a:gd name="T63" fmla="*/ 1543 h 1599"/>
                <a:gd name="T64" fmla="*/ 792 w 1120"/>
                <a:gd name="T65" fmla="*/ 1526 h 1599"/>
                <a:gd name="T66" fmla="*/ 786 w 1120"/>
                <a:gd name="T67" fmla="*/ 1468 h 1599"/>
                <a:gd name="T68" fmla="*/ 751 w 1120"/>
                <a:gd name="T69" fmla="*/ 1358 h 1599"/>
                <a:gd name="T70" fmla="*/ 668 w 1120"/>
                <a:gd name="T71" fmla="*/ 1086 h 1599"/>
                <a:gd name="T72" fmla="*/ 601 w 1120"/>
                <a:gd name="T73" fmla="*/ 929 h 1599"/>
                <a:gd name="T74" fmla="*/ 635 w 1120"/>
                <a:gd name="T75" fmla="*/ 795 h 1599"/>
                <a:gd name="T76" fmla="*/ 551 w 1120"/>
                <a:gd name="T77" fmla="*/ 752 h 1599"/>
                <a:gd name="T78" fmla="*/ 454 w 1120"/>
                <a:gd name="T79" fmla="*/ 702 h 1599"/>
                <a:gd name="T80" fmla="*/ 325 w 1120"/>
                <a:gd name="T81" fmla="*/ 562 h 1599"/>
                <a:gd name="T82" fmla="*/ 317 w 1120"/>
                <a:gd name="T83" fmla="*/ 611 h 1599"/>
                <a:gd name="T84" fmla="*/ 244 w 1120"/>
                <a:gd name="T85" fmla="*/ 462 h 1599"/>
                <a:gd name="T86" fmla="*/ 307 w 1120"/>
                <a:gd name="T87" fmla="*/ 292 h 1599"/>
                <a:gd name="T88" fmla="*/ 328 w 1120"/>
                <a:gd name="T89" fmla="*/ 281 h 1599"/>
                <a:gd name="T90" fmla="*/ 317 w 1120"/>
                <a:gd name="T91" fmla="*/ 174 h 1599"/>
                <a:gd name="T92" fmla="*/ 225 w 1120"/>
                <a:gd name="T93" fmla="*/ 140 h 1599"/>
                <a:gd name="T94" fmla="*/ 124 w 1120"/>
                <a:gd name="T95" fmla="*/ 177 h 1599"/>
                <a:gd name="T96" fmla="*/ 65 w 1120"/>
                <a:gd name="T97" fmla="*/ 191 h 1599"/>
                <a:gd name="T98" fmla="*/ 71 w 1120"/>
                <a:gd name="T99" fmla="*/ 138 h 1599"/>
                <a:gd name="T100" fmla="*/ 121 w 1120"/>
                <a:gd name="T101" fmla="*/ 97 h 1599"/>
                <a:gd name="T102" fmla="*/ 177 w 1120"/>
                <a:gd name="T103" fmla="*/ 55 h 1599"/>
                <a:gd name="T104" fmla="*/ 469 w 1120"/>
                <a:gd name="T105" fmla="*/ 50 h 1599"/>
                <a:gd name="T106" fmla="*/ 591 w 1120"/>
                <a:gd name="T107" fmla="*/ 54 h 1599"/>
                <a:gd name="T108" fmla="*/ 666 w 1120"/>
                <a:gd name="T109" fmla="*/ 57 h 1599"/>
                <a:gd name="T110" fmla="*/ 743 w 1120"/>
                <a:gd name="T111" fmla="*/ 55 h 1599"/>
                <a:gd name="T112" fmla="*/ 793 w 1120"/>
                <a:gd name="T113" fmla="*/ 26 h 1599"/>
                <a:gd name="T114" fmla="*/ 812 w 1120"/>
                <a:gd name="T115" fmla="*/ 71 h 1599"/>
                <a:gd name="T116" fmla="*/ 863 w 1120"/>
                <a:gd name="T117" fmla="*/ 7 h 1599"/>
                <a:gd name="T118" fmla="*/ 910 w 1120"/>
                <a:gd name="T119" fmla="*/ 6 h 1599"/>
                <a:gd name="T120" fmla="*/ 928 w 1120"/>
                <a:gd name="T121" fmla="*/ 10 h 1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20" h="1599">
                  <a:moveTo>
                    <a:pt x="928" y="0"/>
                  </a:moveTo>
                  <a:lnTo>
                    <a:pt x="940" y="1"/>
                  </a:lnTo>
                  <a:lnTo>
                    <a:pt x="953" y="3"/>
                  </a:lnTo>
                  <a:lnTo>
                    <a:pt x="958" y="14"/>
                  </a:lnTo>
                  <a:lnTo>
                    <a:pt x="962" y="27"/>
                  </a:lnTo>
                  <a:lnTo>
                    <a:pt x="969" y="26"/>
                  </a:lnTo>
                  <a:lnTo>
                    <a:pt x="976" y="26"/>
                  </a:lnTo>
                  <a:lnTo>
                    <a:pt x="978" y="30"/>
                  </a:lnTo>
                  <a:lnTo>
                    <a:pt x="978" y="34"/>
                  </a:lnTo>
                  <a:lnTo>
                    <a:pt x="982" y="34"/>
                  </a:lnTo>
                  <a:lnTo>
                    <a:pt x="985" y="34"/>
                  </a:lnTo>
                  <a:lnTo>
                    <a:pt x="985" y="43"/>
                  </a:lnTo>
                  <a:lnTo>
                    <a:pt x="985" y="50"/>
                  </a:lnTo>
                  <a:lnTo>
                    <a:pt x="988" y="55"/>
                  </a:lnTo>
                  <a:lnTo>
                    <a:pt x="990" y="63"/>
                  </a:lnTo>
                  <a:lnTo>
                    <a:pt x="1000" y="65"/>
                  </a:lnTo>
                  <a:lnTo>
                    <a:pt x="1012" y="70"/>
                  </a:lnTo>
                  <a:lnTo>
                    <a:pt x="1020" y="74"/>
                  </a:lnTo>
                  <a:lnTo>
                    <a:pt x="1026" y="81"/>
                  </a:lnTo>
                  <a:lnTo>
                    <a:pt x="1018" y="83"/>
                  </a:lnTo>
                  <a:lnTo>
                    <a:pt x="1010" y="85"/>
                  </a:lnTo>
                  <a:lnTo>
                    <a:pt x="1005" y="90"/>
                  </a:lnTo>
                  <a:lnTo>
                    <a:pt x="999" y="95"/>
                  </a:lnTo>
                  <a:lnTo>
                    <a:pt x="996" y="95"/>
                  </a:lnTo>
                  <a:lnTo>
                    <a:pt x="993" y="95"/>
                  </a:lnTo>
                  <a:lnTo>
                    <a:pt x="993" y="93"/>
                  </a:lnTo>
                  <a:lnTo>
                    <a:pt x="990" y="88"/>
                  </a:lnTo>
                  <a:lnTo>
                    <a:pt x="988" y="85"/>
                  </a:lnTo>
                  <a:lnTo>
                    <a:pt x="983" y="83"/>
                  </a:lnTo>
                  <a:lnTo>
                    <a:pt x="980" y="81"/>
                  </a:lnTo>
                  <a:lnTo>
                    <a:pt x="976" y="80"/>
                  </a:lnTo>
                  <a:lnTo>
                    <a:pt x="973" y="81"/>
                  </a:lnTo>
                  <a:lnTo>
                    <a:pt x="970" y="85"/>
                  </a:lnTo>
                  <a:lnTo>
                    <a:pt x="973" y="98"/>
                  </a:lnTo>
                  <a:lnTo>
                    <a:pt x="978" y="114"/>
                  </a:lnTo>
                  <a:lnTo>
                    <a:pt x="972" y="117"/>
                  </a:lnTo>
                  <a:lnTo>
                    <a:pt x="965" y="120"/>
                  </a:lnTo>
                  <a:lnTo>
                    <a:pt x="959" y="115"/>
                  </a:lnTo>
                  <a:lnTo>
                    <a:pt x="953" y="110"/>
                  </a:lnTo>
                  <a:lnTo>
                    <a:pt x="952" y="110"/>
                  </a:lnTo>
                  <a:lnTo>
                    <a:pt x="950" y="110"/>
                  </a:lnTo>
                  <a:lnTo>
                    <a:pt x="949" y="113"/>
                  </a:lnTo>
                  <a:lnTo>
                    <a:pt x="948" y="114"/>
                  </a:lnTo>
                  <a:lnTo>
                    <a:pt x="953" y="120"/>
                  </a:lnTo>
                  <a:lnTo>
                    <a:pt x="959" y="124"/>
                  </a:lnTo>
                  <a:lnTo>
                    <a:pt x="959" y="128"/>
                  </a:lnTo>
                  <a:lnTo>
                    <a:pt x="959" y="131"/>
                  </a:lnTo>
                  <a:lnTo>
                    <a:pt x="956" y="131"/>
                  </a:lnTo>
                  <a:lnTo>
                    <a:pt x="953" y="131"/>
                  </a:lnTo>
                  <a:lnTo>
                    <a:pt x="938" y="125"/>
                  </a:lnTo>
                  <a:lnTo>
                    <a:pt x="923" y="118"/>
                  </a:lnTo>
                  <a:lnTo>
                    <a:pt x="918" y="114"/>
                  </a:lnTo>
                  <a:lnTo>
                    <a:pt x="912" y="108"/>
                  </a:lnTo>
                  <a:lnTo>
                    <a:pt x="909" y="103"/>
                  </a:lnTo>
                  <a:lnTo>
                    <a:pt x="906" y="95"/>
                  </a:lnTo>
                  <a:lnTo>
                    <a:pt x="915" y="90"/>
                  </a:lnTo>
                  <a:lnTo>
                    <a:pt x="920" y="85"/>
                  </a:lnTo>
                  <a:lnTo>
                    <a:pt x="925" y="83"/>
                  </a:lnTo>
                  <a:lnTo>
                    <a:pt x="929" y="81"/>
                  </a:lnTo>
                  <a:lnTo>
                    <a:pt x="935" y="80"/>
                  </a:lnTo>
                  <a:lnTo>
                    <a:pt x="943" y="80"/>
                  </a:lnTo>
                  <a:lnTo>
                    <a:pt x="945" y="81"/>
                  </a:lnTo>
                  <a:lnTo>
                    <a:pt x="946" y="84"/>
                  </a:lnTo>
                  <a:lnTo>
                    <a:pt x="948" y="84"/>
                  </a:lnTo>
                  <a:lnTo>
                    <a:pt x="950" y="85"/>
                  </a:lnTo>
                  <a:lnTo>
                    <a:pt x="955" y="84"/>
                  </a:lnTo>
                  <a:lnTo>
                    <a:pt x="960" y="83"/>
                  </a:lnTo>
                  <a:lnTo>
                    <a:pt x="960" y="81"/>
                  </a:lnTo>
                  <a:lnTo>
                    <a:pt x="960" y="81"/>
                  </a:lnTo>
                  <a:lnTo>
                    <a:pt x="959" y="78"/>
                  </a:lnTo>
                  <a:lnTo>
                    <a:pt x="956" y="77"/>
                  </a:lnTo>
                  <a:lnTo>
                    <a:pt x="950" y="75"/>
                  </a:lnTo>
                  <a:lnTo>
                    <a:pt x="945" y="75"/>
                  </a:lnTo>
                  <a:lnTo>
                    <a:pt x="945" y="68"/>
                  </a:lnTo>
                  <a:lnTo>
                    <a:pt x="946" y="61"/>
                  </a:lnTo>
                  <a:lnTo>
                    <a:pt x="940" y="60"/>
                  </a:lnTo>
                  <a:lnTo>
                    <a:pt x="938" y="57"/>
                  </a:lnTo>
                  <a:lnTo>
                    <a:pt x="933" y="54"/>
                  </a:lnTo>
                  <a:lnTo>
                    <a:pt x="930" y="50"/>
                  </a:lnTo>
                  <a:lnTo>
                    <a:pt x="925" y="43"/>
                  </a:lnTo>
                  <a:lnTo>
                    <a:pt x="918" y="35"/>
                  </a:lnTo>
                  <a:lnTo>
                    <a:pt x="900" y="40"/>
                  </a:lnTo>
                  <a:lnTo>
                    <a:pt x="879" y="43"/>
                  </a:lnTo>
                  <a:lnTo>
                    <a:pt x="879" y="48"/>
                  </a:lnTo>
                  <a:lnTo>
                    <a:pt x="879" y="53"/>
                  </a:lnTo>
                  <a:lnTo>
                    <a:pt x="873" y="57"/>
                  </a:lnTo>
                  <a:lnTo>
                    <a:pt x="868" y="61"/>
                  </a:lnTo>
                  <a:lnTo>
                    <a:pt x="868" y="65"/>
                  </a:lnTo>
                  <a:lnTo>
                    <a:pt x="868" y="68"/>
                  </a:lnTo>
                  <a:lnTo>
                    <a:pt x="866" y="71"/>
                  </a:lnTo>
                  <a:lnTo>
                    <a:pt x="863" y="75"/>
                  </a:lnTo>
                  <a:lnTo>
                    <a:pt x="852" y="75"/>
                  </a:lnTo>
                  <a:lnTo>
                    <a:pt x="840" y="77"/>
                  </a:lnTo>
                  <a:lnTo>
                    <a:pt x="840" y="80"/>
                  </a:lnTo>
                  <a:lnTo>
                    <a:pt x="842" y="83"/>
                  </a:lnTo>
                  <a:lnTo>
                    <a:pt x="835" y="81"/>
                  </a:lnTo>
                  <a:lnTo>
                    <a:pt x="829" y="83"/>
                  </a:lnTo>
                  <a:lnTo>
                    <a:pt x="825" y="83"/>
                  </a:lnTo>
                  <a:lnTo>
                    <a:pt x="819" y="84"/>
                  </a:lnTo>
                  <a:lnTo>
                    <a:pt x="809" y="88"/>
                  </a:lnTo>
                  <a:lnTo>
                    <a:pt x="798" y="91"/>
                  </a:lnTo>
                  <a:lnTo>
                    <a:pt x="793" y="88"/>
                  </a:lnTo>
                  <a:lnTo>
                    <a:pt x="791" y="85"/>
                  </a:lnTo>
                  <a:lnTo>
                    <a:pt x="786" y="84"/>
                  </a:lnTo>
                  <a:lnTo>
                    <a:pt x="779" y="83"/>
                  </a:lnTo>
                  <a:lnTo>
                    <a:pt x="778" y="85"/>
                  </a:lnTo>
                  <a:lnTo>
                    <a:pt x="776" y="88"/>
                  </a:lnTo>
                  <a:lnTo>
                    <a:pt x="782" y="88"/>
                  </a:lnTo>
                  <a:lnTo>
                    <a:pt x="785" y="90"/>
                  </a:lnTo>
                  <a:lnTo>
                    <a:pt x="788" y="93"/>
                  </a:lnTo>
                  <a:lnTo>
                    <a:pt x="791" y="95"/>
                  </a:lnTo>
                  <a:lnTo>
                    <a:pt x="789" y="101"/>
                  </a:lnTo>
                  <a:lnTo>
                    <a:pt x="789" y="105"/>
                  </a:lnTo>
                  <a:lnTo>
                    <a:pt x="775" y="107"/>
                  </a:lnTo>
                  <a:lnTo>
                    <a:pt x="761" y="107"/>
                  </a:lnTo>
                  <a:lnTo>
                    <a:pt x="761" y="111"/>
                  </a:lnTo>
                  <a:lnTo>
                    <a:pt x="761" y="113"/>
                  </a:lnTo>
                  <a:lnTo>
                    <a:pt x="759" y="113"/>
                  </a:lnTo>
                  <a:lnTo>
                    <a:pt x="755" y="113"/>
                  </a:lnTo>
                  <a:lnTo>
                    <a:pt x="751" y="110"/>
                  </a:lnTo>
                  <a:lnTo>
                    <a:pt x="746" y="108"/>
                  </a:lnTo>
                  <a:lnTo>
                    <a:pt x="742" y="107"/>
                  </a:lnTo>
                  <a:lnTo>
                    <a:pt x="736" y="105"/>
                  </a:lnTo>
                  <a:lnTo>
                    <a:pt x="736" y="107"/>
                  </a:lnTo>
                  <a:lnTo>
                    <a:pt x="736" y="107"/>
                  </a:lnTo>
                  <a:lnTo>
                    <a:pt x="738" y="108"/>
                  </a:lnTo>
                  <a:lnTo>
                    <a:pt x="739" y="108"/>
                  </a:lnTo>
                  <a:lnTo>
                    <a:pt x="745" y="113"/>
                  </a:lnTo>
                  <a:lnTo>
                    <a:pt x="752" y="117"/>
                  </a:lnTo>
                  <a:lnTo>
                    <a:pt x="741" y="120"/>
                  </a:lnTo>
                  <a:lnTo>
                    <a:pt x="731" y="123"/>
                  </a:lnTo>
                  <a:lnTo>
                    <a:pt x="721" y="127"/>
                  </a:lnTo>
                  <a:lnTo>
                    <a:pt x="712" y="133"/>
                  </a:lnTo>
                  <a:lnTo>
                    <a:pt x="696" y="143"/>
                  </a:lnTo>
                  <a:lnTo>
                    <a:pt x="679" y="153"/>
                  </a:lnTo>
                  <a:lnTo>
                    <a:pt x="679" y="160"/>
                  </a:lnTo>
                  <a:lnTo>
                    <a:pt x="681" y="167"/>
                  </a:lnTo>
                  <a:lnTo>
                    <a:pt x="685" y="170"/>
                  </a:lnTo>
                  <a:lnTo>
                    <a:pt x="691" y="173"/>
                  </a:lnTo>
                  <a:lnTo>
                    <a:pt x="691" y="175"/>
                  </a:lnTo>
                  <a:lnTo>
                    <a:pt x="691" y="180"/>
                  </a:lnTo>
                  <a:lnTo>
                    <a:pt x="686" y="181"/>
                  </a:lnTo>
                  <a:lnTo>
                    <a:pt x="682" y="184"/>
                  </a:lnTo>
                  <a:lnTo>
                    <a:pt x="682" y="184"/>
                  </a:lnTo>
                  <a:lnTo>
                    <a:pt x="682" y="185"/>
                  </a:lnTo>
                  <a:lnTo>
                    <a:pt x="693" y="185"/>
                  </a:lnTo>
                  <a:lnTo>
                    <a:pt x="703" y="187"/>
                  </a:lnTo>
                  <a:lnTo>
                    <a:pt x="711" y="190"/>
                  </a:lnTo>
                  <a:lnTo>
                    <a:pt x="715" y="193"/>
                  </a:lnTo>
                  <a:lnTo>
                    <a:pt x="723" y="201"/>
                  </a:lnTo>
                  <a:lnTo>
                    <a:pt x="735" y="210"/>
                  </a:lnTo>
                  <a:lnTo>
                    <a:pt x="746" y="210"/>
                  </a:lnTo>
                  <a:lnTo>
                    <a:pt x="755" y="213"/>
                  </a:lnTo>
                  <a:lnTo>
                    <a:pt x="756" y="218"/>
                  </a:lnTo>
                  <a:lnTo>
                    <a:pt x="755" y="224"/>
                  </a:lnTo>
                  <a:lnTo>
                    <a:pt x="753" y="228"/>
                  </a:lnTo>
                  <a:lnTo>
                    <a:pt x="752" y="234"/>
                  </a:lnTo>
                  <a:lnTo>
                    <a:pt x="751" y="240"/>
                  </a:lnTo>
                  <a:lnTo>
                    <a:pt x="749" y="245"/>
                  </a:lnTo>
                  <a:lnTo>
                    <a:pt x="749" y="251"/>
                  </a:lnTo>
                  <a:lnTo>
                    <a:pt x="752" y="258"/>
                  </a:lnTo>
                  <a:lnTo>
                    <a:pt x="761" y="257"/>
                  </a:lnTo>
                  <a:lnTo>
                    <a:pt x="768" y="257"/>
                  </a:lnTo>
                  <a:lnTo>
                    <a:pt x="775" y="247"/>
                  </a:lnTo>
                  <a:lnTo>
                    <a:pt x="781" y="235"/>
                  </a:lnTo>
                  <a:lnTo>
                    <a:pt x="786" y="223"/>
                  </a:lnTo>
                  <a:lnTo>
                    <a:pt x="791" y="211"/>
                  </a:lnTo>
                  <a:lnTo>
                    <a:pt x="802" y="210"/>
                  </a:lnTo>
                  <a:lnTo>
                    <a:pt x="811" y="205"/>
                  </a:lnTo>
                  <a:lnTo>
                    <a:pt x="819" y="201"/>
                  </a:lnTo>
                  <a:lnTo>
                    <a:pt x="828" y="197"/>
                  </a:lnTo>
                  <a:lnTo>
                    <a:pt x="828" y="181"/>
                  </a:lnTo>
                  <a:lnTo>
                    <a:pt x="828" y="164"/>
                  </a:lnTo>
                  <a:lnTo>
                    <a:pt x="835" y="160"/>
                  </a:lnTo>
                  <a:lnTo>
                    <a:pt x="839" y="154"/>
                  </a:lnTo>
                  <a:lnTo>
                    <a:pt x="842" y="147"/>
                  </a:lnTo>
                  <a:lnTo>
                    <a:pt x="846" y="141"/>
                  </a:lnTo>
                  <a:lnTo>
                    <a:pt x="849" y="134"/>
                  </a:lnTo>
                  <a:lnTo>
                    <a:pt x="853" y="128"/>
                  </a:lnTo>
                  <a:lnTo>
                    <a:pt x="859" y="124"/>
                  </a:lnTo>
                  <a:lnTo>
                    <a:pt x="866" y="121"/>
                  </a:lnTo>
                  <a:lnTo>
                    <a:pt x="870" y="124"/>
                  </a:lnTo>
                  <a:lnTo>
                    <a:pt x="873" y="125"/>
                  </a:lnTo>
                  <a:lnTo>
                    <a:pt x="876" y="127"/>
                  </a:lnTo>
                  <a:lnTo>
                    <a:pt x="879" y="125"/>
                  </a:lnTo>
                  <a:lnTo>
                    <a:pt x="886" y="124"/>
                  </a:lnTo>
                  <a:lnTo>
                    <a:pt x="895" y="121"/>
                  </a:lnTo>
                  <a:lnTo>
                    <a:pt x="898" y="128"/>
                  </a:lnTo>
                  <a:lnTo>
                    <a:pt x="902" y="134"/>
                  </a:lnTo>
                  <a:lnTo>
                    <a:pt x="909" y="138"/>
                  </a:lnTo>
                  <a:lnTo>
                    <a:pt x="915" y="143"/>
                  </a:lnTo>
                  <a:lnTo>
                    <a:pt x="910" y="154"/>
                  </a:lnTo>
                  <a:lnTo>
                    <a:pt x="908" y="165"/>
                  </a:lnTo>
                  <a:lnTo>
                    <a:pt x="913" y="171"/>
                  </a:lnTo>
                  <a:lnTo>
                    <a:pt x="919" y="174"/>
                  </a:lnTo>
                  <a:lnTo>
                    <a:pt x="926" y="173"/>
                  </a:lnTo>
                  <a:lnTo>
                    <a:pt x="932" y="171"/>
                  </a:lnTo>
                  <a:lnTo>
                    <a:pt x="943" y="163"/>
                  </a:lnTo>
                  <a:lnTo>
                    <a:pt x="955" y="153"/>
                  </a:lnTo>
                  <a:lnTo>
                    <a:pt x="958" y="154"/>
                  </a:lnTo>
                  <a:lnTo>
                    <a:pt x="960" y="157"/>
                  </a:lnTo>
                  <a:lnTo>
                    <a:pt x="965" y="171"/>
                  </a:lnTo>
                  <a:lnTo>
                    <a:pt x="968" y="187"/>
                  </a:lnTo>
                  <a:lnTo>
                    <a:pt x="963" y="190"/>
                  </a:lnTo>
                  <a:lnTo>
                    <a:pt x="959" y="193"/>
                  </a:lnTo>
                  <a:lnTo>
                    <a:pt x="962" y="197"/>
                  </a:lnTo>
                  <a:lnTo>
                    <a:pt x="965" y="200"/>
                  </a:lnTo>
                  <a:lnTo>
                    <a:pt x="966" y="204"/>
                  </a:lnTo>
                  <a:lnTo>
                    <a:pt x="966" y="210"/>
                  </a:lnTo>
                  <a:lnTo>
                    <a:pt x="976" y="211"/>
                  </a:lnTo>
                  <a:lnTo>
                    <a:pt x="985" y="211"/>
                  </a:lnTo>
                  <a:lnTo>
                    <a:pt x="988" y="220"/>
                  </a:lnTo>
                  <a:lnTo>
                    <a:pt x="989" y="228"/>
                  </a:lnTo>
                  <a:lnTo>
                    <a:pt x="996" y="228"/>
                  </a:lnTo>
                  <a:lnTo>
                    <a:pt x="1002" y="227"/>
                  </a:lnTo>
                  <a:lnTo>
                    <a:pt x="1000" y="234"/>
                  </a:lnTo>
                  <a:lnTo>
                    <a:pt x="1000" y="241"/>
                  </a:lnTo>
                  <a:lnTo>
                    <a:pt x="995" y="245"/>
                  </a:lnTo>
                  <a:lnTo>
                    <a:pt x="989" y="250"/>
                  </a:lnTo>
                  <a:lnTo>
                    <a:pt x="980" y="255"/>
                  </a:lnTo>
                  <a:lnTo>
                    <a:pt x="972" y="261"/>
                  </a:lnTo>
                  <a:lnTo>
                    <a:pt x="962" y="265"/>
                  </a:lnTo>
                  <a:lnTo>
                    <a:pt x="952" y="270"/>
                  </a:lnTo>
                  <a:lnTo>
                    <a:pt x="943" y="272"/>
                  </a:lnTo>
                  <a:lnTo>
                    <a:pt x="936" y="272"/>
                  </a:lnTo>
                  <a:lnTo>
                    <a:pt x="925" y="271"/>
                  </a:lnTo>
                  <a:lnTo>
                    <a:pt x="910" y="268"/>
                  </a:lnTo>
                  <a:lnTo>
                    <a:pt x="903" y="267"/>
                  </a:lnTo>
                  <a:lnTo>
                    <a:pt x="896" y="265"/>
                  </a:lnTo>
                  <a:lnTo>
                    <a:pt x="888" y="267"/>
                  </a:lnTo>
                  <a:lnTo>
                    <a:pt x="880" y="268"/>
                  </a:lnTo>
                  <a:lnTo>
                    <a:pt x="869" y="275"/>
                  </a:lnTo>
                  <a:lnTo>
                    <a:pt x="858" y="282"/>
                  </a:lnTo>
                  <a:lnTo>
                    <a:pt x="852" y="287"/>
                  </a:lnTo>
                  <a:lnTo>
                    <a:pt x="846" y="290"/>
                  </a:lnTo>
                  <a:lnTo>
                    <a:pt x="840" y="292"/>
                  </a:lnTo>
                  <a:lnTo>
                    <a:pt x="832" y="295"/>
                  </a:lnTo>
                  <a:lnTo>
                    <a:pt x="829" y="301"/>
                  </a:lnTo>
                  <a:lnTo>
                    <a:pt x="826" y="307"/>
                  </a:lnTo>
                  <a:lnTo>
                    <a:pt x="828" y="307"/>
                  </a:lnTo>
                  <a:lnTo>
                    <a:pt x="828" y="307"/>
                  </a:lnTo>
                  <a:lnTo>
                    <a:pt x="843" y="297"/>
                  </a:lnTo>
                  <a:lnTo>
                    <a:pt x="859" y="287"/>
                  </a:lnTo>
                  <a:lnTo>
                    <a:pt x="869" y="284"/>
                  </a:lnTo>
                  <a:lnTo>
                    <a:pt x="879" y="281"/>
                  </a:lnTo>
                  <a:lnTo>
                    <a:pt x="889" y="280"/>
                  </a:lnTo>
                  <a:lnTo>
                    <a:pt x="900" y="281"/>
                  </a:lnTo>
                  <a:lnTo>
                    <a:pt x="899" y="287"/>
                  </a:lnTo>
                  <a:lnTo>
                    <a:pt x="899" y="292"/>
                  </a:lnTo>
                  <a:lnTo>
                    <a:pt x="893" y="292"/>
                  </a:lnTo>
                  <a:lnTo>
                    <a:pt x="889" y="292"/>
                  </a:lnTo>
                  <a:lnTo>
                    <a:pt x="886" y="294"/>
                  </a:lnTo>
                  <a:lnTo>
                    <a:pt x="882" y="297"/>
                  </a:lnTo>
                  <a:lnTo>
                    <a:pt x="882" y="297"/>
                  </a:lnTo>
                  <a:lnTo>
                    <a:pt x="882" y="298"/>
                  </a:lnTo>
                  <a:lnTo>
                    <a:pt x="886" y="301"/>
                  </a:lnTo>
                  <a:lnTo>
                    <a:pt x="890" y="304"/>
                  </a:lnTo>
                  <a:lnTo>
                    <a:pt x="886" y="307"/>
                  </a:lnTo>
                  <a:lnTo>
                    <a:pt x="882" y="310"/>
                  </a:lnTo>
                  <a:lnTo>
                    <a:pt x="886" y="312"/>
                  </a:lnTo>
                  <a:lnTo>
                    <a:pt x="886" y="314"/>
                  </a:lnTo>
                  <a:lnTo>
                    <a:pt x="888" y="317"/>
                  </a:lnTo>
                  <a:lnTo>
                    <a:pt x="886" y="322"/>
                  </a:lnTo>
                  <a:lnTo>
                    <a:pt x="896" y="325"/>
                  </a:lnTo>
                  <a:lnTo>
                    <a:pt x="903" y="327"/>
                  </a:lnTo>
                  <a:lnTo>
                    <a:pt x="906" y="327"/>
                  </a:lnTo>
                  <a:lnTo>
                    <a:pt x="909" y="327"/>
                  </a:lnTo>
                  <a:lnTo>
                    <a:pt x="913" y="325"/>
                  </a:lnTo>
                  <a:lnTo>
                    <a:pt x="918" y="322"/>
                  </a:lnTo>
                  <a:lnTo>
                    <a:pt x="918" y="327"/>
                  </a:lnTo>
                  <a:lnTo>
                    <a:pt x="918" y="330"/>
                  </a:lnTo>
                  <a:lnTo>
                    <a:pt x="916" y="330"/>
                  </a:lnTo>
                  <a:lnTo>
                    <a:pt x="915" y="330"/>
                  </a:lnTo>
                  <a:lnTo>
                    <a:pt x="902" y="335"/>
                  </a:lnTo>
                  <a:lnTo>
                    <a:pt x="889" y="341"/>
                  </a:lnTo>
                  <a:lnTo>
                    <a:pt x="878" y="347"/>
                  </a:lnTo>
                  <a:lnTo>
                    <a:pt x="865" y="354"/>
                  </a:lnTo>
                  <a:lnTo>
                    <a:pt x="860" y="352"/>
                  </a:lnTo>
                  <a:lnTo>
                    <a:pt x="856" y="351"/>
                  </a:lnTo>
                  <a:lnTo>
                    <a:pt x="855" y="348"/>
                  </a:lnTo>
                  <a:lnTo>
                    <a:pt x="855" y="347"/>
                  </a:lnTo>
                  <a:lnTo>
                    <a:pt x="855" y="344"/>
                  </a:lnTo>
                  <a:lnTo>
                    <a:pt x="856" y="342"/>
                  </a:lnTo>
                  <a:lnTo>
                    <a:pt x="869" y="337"/>
                  </a:lnTo>
                  <a:lnTo>
                    <a:pt x="882" y="332"/>
                  </a:lnTo>
                  <a:lnTo>
                    <a:pt x="883" y="331"/>
                  </a:lnTo>
                  <a:lnTo>
                    <a:pt x="883" y="330"/>
                  </a:lnTo>
                  <a:lnTo>
                    <a:pt x="883" y="328"/>
                  </a:lnTo>
                  <a:lnTo>
                    <a:pt x="882" y="327"/>
                  </a:lnTo>
                  <a:lnTo>
                    <a:pt x="876" y="327"/>
                  </a:lnTo>
                  <a:lnTo>
                    <a:pt x="869" y="325"/>
                  </a:lnTo>
                  <a:lnTo>
                    <a:pt x="862" y="331"/>
                  </a:lnTo>
                  <a:lnTo>
                    <a:pt x="855" y="337"/>
                  </a:lnTo>
                  <a:lnTo>
                    <a:pt x="846" y="341"/>
                  </a:lnTo>
                  <a:lnTo>
                    <a:pt x="836" y="345"/>
                  </a:lnTo>
                  <a:lnTo>
                    <a:pt x="818" y="354"/>
                  </a:lnTo>
                  <a:lnTo>
                    <a:pt x="802" y="362"/>
                  </a:lnTo>
                  <a:lnTo>
                    <a:pt x="801" y="370"/>
                  </a:lnTo>
                  <a:lnTo>
                    <a:pt x="801" y="377"/>
                  </a:lnTo>
                  <a:lnTo>
                    <a:pt x="789" y="381"/>
                  </a:lnTo>
                  <a:lnTo>
                    <a:pt x="776" y="387"/>
                  </a:lnTo>
                  <a:lnTo>
                    <a:pt x="766" y="392"/>
                  </a:lnTo>
                  <a:lnTo>
                    <a:pt x="755" y="400"/>
                  </a:lnTo>
                  <a:lnTo>
                    <a:pt x="745" y="407"/>
                  </a:lnTo>
                  <a:lnTo>
                    <a:pt x="736" y="415"/>
                  </a:lnTo>
                  <a:lnTo>
                    <a:pt x="728" y="425"/>
                  </a:lnTo>
                  <a:lnTo>
                    <a:pt x="722" y="434"/>
                  </a:lnTo>
                  <a:lnTo>
                    <a:pt x="719" y="442"/>
                  </a:lnTo>
                  <a:lnTo>
                    <a:pt x="718" y="450"/>
                  </a:lnTo>
                  <a:lnTo>
                    <a:pt x="715" y="455"/>
                  </a:lnTo>
                  <a:lnTo>
                    <a:pt x="709" y="461"/>
                  </a:lnTo>
                  <a:lnTo>
                    <a:pt x="692" y="471"/>
                  </a:lnTo>
                  <a:lnTo>
                    <a:pt x="672" y="482"/>
                  </a:lnTo>
                  <a:lnTo>
                    <a:pt x="662" y="490"/>
                  </a:lnTo>
                  <a:lnTo>
                    <a:pt x="653" y="497"/>
                  </a:lnTo>
                  <a:lnTo>
                    <a:pt x="646" y="504"/>
                  </a:lnTo>
                  <a:lnTo>
                    <a:pt x="642" y="512"/>
                  </a:lnTo>
                  <a:lnTo>
                    <a:pt x="641" y="519"/>
                  </a:lnTo>
                  <a:lnTo>
                    <a:pt x="641" y="528"/>
                  </a:lnTo>
                  <a:lnTo>
                    <a:pt x="641" y="537"/>
                  </a:lnTo>
                  <a:lnTo>
                    <a:pt x="642" y="545"/>
                  </a:lnTo>
                  <a:lnTo>
                    <a:pt x="643" y="555"/>
                  </a:lnTo>
                  <a:lnTo>
                    <a:pt x="645" y="564"/>
                  </a:lnTo>
                  <a:lnTo>
                    <a:pt x="645" y="574"/>
                  </a:lnTo>
                  <a:lnTo>
                    <a:pt x="643" y="582"/>
                  </a:lnTo>
                  <a:lnTo>
                    <a:pt x="636" y="582"/>
                  </a:lnTo>
                  <a:lnTo>
                    <a:pt x="631" y="581"/>
                  </a:lnTo>
                  <a:lnTo>
                    <a:pt x="626" y="569"/>
                  </a:lnTo>
                  <a:lnTo>
                    <a:pt x="621" y="562"/>
                  </a:lnTo>
                  <a:lnTo>
                    <a:pt x="622" y="548"/>
                  </a:lnTo>
                  <a:lnTo>
                    <a:pt x="622" y="535"/>
                  </a:lnTo>
                  <a:lnTo>
                    <a:pt x="619" y="531"/>
                  </a:lnTo>
                  <a:lnTo>
                    <a:pt x="615" y="527"/>
                  </a:lnTo>
                  <a:lnTo>
                    <a:pt x="609" y="524"/>
                  </a:lnTo>
                  <a:lnTo>
                    <a:pt x="602" y="522"/>
                  </a:lnTo>
                  <a:lnTo>
                    <a:pt x="586" y="519"/>
                  </a:lnTo>
                  <a:lnTo>
                    <a:pt x="574" y="515"/>
                  </a:lnTo>
                  <a:lnTo>
                    <a:pt x="562" y="525"/>
                  </a:lnTo>
                  <a:lnTo>
                    <a:pt x="552" y="534"/>
                  </a:lnTo>
                  <a:lnTo>
                    <a:pt x="539" y="529"/>
                  </a:lnTo>
                  <a:lnTo>
                    <a:pt x="526" y="528"/>
                  </a:lnTo>
                  <a:lnTo>
                    <a:pt x="512" y="528"/>
                  </a:lnTo>
                  <a:lnTo>
                    <a:pt x="499" y="529"/>
                  </a:lnTo>
                  <a:lnTo>
                    <a:pt x="486" y="534"/>
                  </a:lnTo>
                  <a:lnTo>
                    <a:pt x="475" y="541"/>
                  </a:lnTo>
                  <a:lnTo>
                    <a:pt x="469" y="544"/>
                  </a:lnTo>
                  <a:lnTo>
                    <a:pt x="465" y="548"/>
                  </a:lnTo>
                  <a:lnTo>
                    <a:pt x="462" y="554"/>
                  </a:lnTo>
                  <a:lnTo>
                    <a:pt x="458" y="559"/>
                  </a:lnTo>
                  <a:lnTo>
                    <a:pt x="456" y="568"/>
                  </a:lnTo>
                  <a:lnTo>
                    <a:pt x="455" y="578"/>
                  </a:lnTo>
                  <a:lnTo>
                    <a:pt x="451" y="587"/>
                  </a:lnTo>
                  <a:lnTo>
                    <a:pt x="445" y="598"/>
                  </a:lnTo>
                  <a:lnTo>
                    <a:pt x="442" y="604"/>
                  </a:lnTo>
                  <a:lnTo>
                    <a:pt x="441" y="611"/>
                  </a:lnTo>
                  <a:lnTo>
                    <a:pt x="441" y="617"/>
                  </a:lnTo>
                  <a:lnTo>
                    <a:pt x="441" y="624"/>
                  </a:lnTo>
                  <a:lnTo>
                    <a:pt x="444" y="638"/>
                  </a:lnTo>
                  <a:lnTo>
                    <a:pt x="449" y="651"/>
                  </a:lnTo>
                  <a:lnTo>
                    <a:pt x="455" y="662"/>
                  </a:lnTo>
                  <a:lnTo>
                    <a:pt x="461" y="674"/>
                  </a:lnTo>
                  <a:lnTo>
                    <a:pt x="472" y="674"/>
                  </a:lnTo>
                  <a:lnTo>
                    <a:pt x="484" y="672"/>
                  </a:lnTo>
                  <a:lnTo>
                    <a:pt x="494" y="671"/>
                  </a:lnTo>
                  <a:lnTo>
                    <a:pt x="505" y="671"/>
                  </a:lnTo>
                  <a:lnTo>
                    <a:pt x="509" y="662"/>
                  </a:lnTo>
                  <a:lnTo>
                    <a:pt x="514" y="655"/>
                  </a:lnTo>
                  <a:lnTo>
                    <a:pt x="519" y="647"/>
                  </a:lnTo>
                  <a:lnTo>
                    <a:pt x="526" y="639"/>
                  </a:lnTo>
                  <a:lnTo>
                    <a:pt x="534" y="634"/>
                  </a:lnTo>
                  <a:lnTo>
                    <a:pt x="544" y="629"/>
                  </a:lnTo>
                  <a:lnTo>
                    <a:pt x="548" y="629"/>
                  </a:lnTo>
                  <a:lnTo>
                    <a:pt x="554" y="629"/>
                  </a:lnTo>
                  <a:lnTo>
                    <a:pt x="559" y="631"/>
                  </a:lnTo>
                  <a:lnTo>
                    <a:pt x="565" y="634"/>
                  </a:lnTo>
                  <a:lnTo>
                    <a:pt x="565" y="635"/>
                  </a:lnTo>
                  <a:lnTo>
                    <a:pt x="565" y="635"/>
                  </a:lnTo>
                  <a:lnTo>
                    <a:pt x="565" y="639"/>
                  </a:lnTo>
                  <a:lnTo>
                    <a:pt x="564" y="642"/>
                  </a:lnTo>
                  <a:lnTo>
                    <a:pt x="558" y="645"/>
                  </a:lnTo>
                  <a:lnTo>
                    <a:pt x="552" y="651"/>
                  </a:lnTo>
                  <a:lnTo>
                    <a:pt x="548" y="658"/>
                  </a:lnTo>
                  <a:lnTo>
                    <a:pt x="544" y="667"/>
                  </a:lnTo>
                  <a:lnTo>
                    <a:pt x="539" y="675"/>
                  </a:lnTo>
                  <a:lnTo>
                    <a:pt x="538" y="684"/>
                  </a:lnTo>
                  <a:lnTo>
                    <a:pt x="536" y="692"/>
                  </a:lnTo>
                  <a:lnTo>
                    <a:pt x="538" y="698"/>
                  </a:lnTo>
                  <a:lnTo>
                    <a:pt x="552" y="701"/>
                  </a:lnTo>
                  <a:lnTo>
                    <a:pt x="565" y="701"/>
                  </a:lnTo>
                  <a:lnTo>
                    <a:pt x="571" y="702"/>
                  </a:lnTo>
                  <a:lnTo>
                    <a:pt x="576" y="702"/>
                  </a:lnTo>
                  <a:lnTo>
                    <a:pt x="584" y="705"/>
                  </a:lnTo>
                  <a:lnTo>
                    <a:pt x="589" y="708"/>
                  </a:lnTo>
                  <a:lnTo>
                    <a:pt x="589" y="711"/>
                  </a:lnTo>
                  <a:lnTo>
                    <a:pt x="591" y="712"/>
                  </a:lnTo>
                  <a:lnTo>
                    <a:pt x="588" y="734"/>
                  </a:lnTo>
                  <a:lnTo>
                    <a:pt x="584" y="752"/>
                  </a:lnTo>
                  <a:lnTo>
                    <a:pt x="584" y="759"/>
                  </a:lnTo>
                  <a:lnTo>
                    <a:pt x="585" y="769"/>
                  </a:lnTo>
                  <a:lnTo>
                    <a:pt x="586" y="779"/>
                  </a:lnTo>
                  <a:lnTo>
                    <a:pt x="591" y="791"/>
                  </a:lnTo>
                  <a:lnTo>
                    <a:pt x="615" y="785"/>
                  </a:lnTo>
                  <a:lnTo>
                    <a:pt x="632" y="784"/>
                  </a:lnTo>
                  <a:lnTo>
                    <a:pt x="638" y="786"/>
                  </a:lnTo>
                  <a:lnTo>
                    <a:pt x="642" y="792"/>
                  </a:lnTo>
                  <a:lnTo>
                    <a:pt x="645" y="798"/>
                  </a:lnTo>
                  <a:lnTo>
                    <a:pt x="648" y="804"/>
                  </a:lnTo>
                  <a:lnTo>
                    <a:pt x="649" y="802"/>
                  </a:lnTo>
                  <a:lnTo>
                    <a:pt x="652" y="801"/>
                  </a:lnTo>
                  <a:lnTo>
                    <a:pt x="656" y="794"/>
                  </a:lnTo>
                  <a:lnTo>
                    <a:pt x="662" y="788"/>
                  </a:lnTo>
                  <a:lnTo>
                    <a:pt x="665" y="785"/>
                  </a:lnTo>
                  <a:lnTo>
                    <a:pt x="666" y="782"/>
                  </a:lnTo>
                  <a:lnTo>
                    <a:pt x="668" y="776"/>
                  </a:lnTo>
                  <a:lnTo>
                    <a:pt x="668" y="771"/>
                  </a:lnTo>
                  <a:lnTo>
                    <a:pt x="679" y="766"/>
                  </a:lnTo>
                  <a:lnTo>
                    <a:pt x="691" y="762"/>
                  </a:lnTo>
                  <a:lnTo>
                    <a:pt x="701" y="758"/>
                  </a:lnTo>
                  <a:lnTo>
                    <a:pt x="712" y="754"/>
                  </a:lnTo>
                  <a:lnTo>
                    <a:pt x="713" y="755"/>
                  </a:lnTo>
                  <a:lnTo>
                    <a:pt x="715" y="755"/>
                  </a:lnTo>
                  <a:lnTo>
                    <a:pt x="712" y="764"/>
                  </a:lnTo>
                  <a:lnTo>
                    <a:pt x="711" y="775"/>
                  </a:lnTo>
                  <a:lnTo>
                    <a:pt x="711" y="781"/>
                  </a:lnTo>
                  <a:lnTo>
                    <a:pt x="712" y="785"/>
                  </a:lnTo>
                  <a:lnTo>
                    <a:pt x="715" y="789"/>
                  </a:lnTo>
                  <a:lnTo>
                    <a:pt x="718" y="792"/>
                  </a:lnTo>
                  <a:lnTo>
                    <a:pt x="718" y="781"/>
                  </a:lnTo>
                  <a:lnTo>
                    <a:pt x="716" y="771"/>
                  </a:lnTo>
                  <a:lnTo>
                    <a:pt x="725" y="765"/>
                  </a:lnTo>
                  <a:lnTo>
                    <a:pt x="735" y="758"/>
                  </a:lnTo>
                  <a:lnTo>
                    <a:pt x="746" y="762"/>
                  </a:lnTo>
                  <a:lnTo>
                    <a:pt x="756" y="768"/>
                  </a:lnTo>
                  <a:lnTo>
                    <a:pt x="768" y="772"/>
                  </a:lnTo>
                  <a:lnTo>
                    <a:pt x="781" y="776"/>
                  </a:lnTo>
                  <a:lnTo>
                    <a:pt x="796" y="774"/>
                  </a:lnTo>
                  <a:lnTo>
                    <a:pt x="811" y="772"/>
                  </a:lnTo>
                  <a:lnTo>
                    <a:pt x="812" y="775"/>
                  </a:lnTo>
                  <a:lnTo>
                    <a:pt x="813" y="778"/>
                  </a:lnTo>
                  <a:lnTo>
                    <a:pt x="815" y="781"/>
                  </a:lnTo>
                  <a:lnTo>
                    <a:pt x="818" y="782"/>
                  </a:lnTo>
                  <a:lnTo>
                    <a:pt x="823" y="785"/>
                  </a:lnTo>
                  <a:lnTo>
                    <a:pt x="829" y="786"/>
                  </a:lnTo>
                  <a:lnTo>
                    <a:pt x="829" y="791"/>
                  </a:lnTo>
                  <a:lnTo>
                    <a:pt x="829" y="795"/>
                  </a:lnTo>
                  <a:lnTo>
                    <a:pt x="840" y="798"/>
                  </a:lnTo>
                  <a:lnTo>
                    <a:pt x="850" y="801"/>
                  </a:lnTo>
                  <a:lnTo>
                    <a:pt x="855" y="811"/>
                  </a:lnTo>
                  <a:lnTo>
                    <a:pt x="860" y="819"/>
                  </a:lnTo>
                  <a:lnTo>
                    <a:pt x="868" y="826"/>
                  </a:lnTo>
                  <a:lnTo>
                    <a:pt x="875" y="834"/>
                  </a:lnTo>
                  <a:lnTo>
                    <a:pt x="892" y="834"/>
                  </a:lnTo>
                  <a:lnTo>
                    <a:pt x="906" y="836"/>
                  </a:lnTo>
                  <a:lnTo>
                    <a:pt x="919" y="841"/>
                  </a:lnTo>
                  <a:lnTo>
                    <a:pt x="929" y="846"/>
                  </a:lnTo>
                  <a:lnTo>
                    <a:pt x="933" y="851"/>
                  </a:lnTo>
                  <a:lnTo>
                    <a:pt x="938" y="856"/>
                  </a:lnTo>
                  <a:lnTo>
                    <a:pt x="942" y="861"/>
                  </a:lnTo>
                  <a:lnTo>
                    <a:pt x="945" y="866"/>
                  </a:lnTo>
                  <a:lnTo>
                    <a:pt x="949" y="879"/>
                  </a:lnTo>
                  <a:lnTo>
                    <a:pt x="950" y="895"/>
                  </a:lnTo>
                  <a:lnTo>
                    <a:pt x="943" y="901"/>
                  </a:lnTo>
                  <a:lnTo>
                    <a:pt x="939" y="908"/>
                  </a:lnTo>
                  <a:lnTo>
                    <a:pt x="935" y="915"/>
                  </a:lnTo>
                  <a:lnTo>
                    <a:pt x="930" y="924"/>
                  </a:lnTo>
                  <a:lnTo>
                    <a:pt x="939" y="922"/>
                  </a:lnTo>
                  <a:lnTo>
                    <a:pt x="946" y="924"/>
                  </a:lnTo>
                  <a:lnTo>
                    <a:pt x="952" y="928"/>
                  </a:lnTo>
                  <a:lnTo>
                    <a:pt x="958" y="934"/>
                  </a:lnTo>
                  <a:lnTo>
                    <a:pt x="965" y="928"/>
                  </a:lnTo>
                  <a:lnTo>
                    <a:pt x="969" y="922"/>
                  </a:lnTo>
                  <a:lnTo>
                    <a:pt x="972" y="919"/>
                  </a:lnTo>
                  <a:lnTo>
                    <a:pt x="975" y="918"/>
                  </a:lnTo>
                  <a:lnTo>
                    <a:pt x="979" y="915"/>
                  </a:lnTo>
                  <a:lnTo>
                    <a:pt x="985" y="914"/>
                  </a:lnTo>
                  <a:lnTo>
                    <a:pt x="995" y="921"/>
                  </a:lnTo>
                  <a:lnTo>
                    <a:pt x="1000" y="926"/>
                  </a:lnTo>
                  <a:lnTo>
                    <a:pt x="1006" y="934"/>
                  </a:lnTo>
                  <a:lnTo>
                    <a:pt x="1012" y="945"/>
                  </a:lnTo>
                  <a:lnTo>
                    <a:pt x="1019" y="942"/>
                  </a:lnTo>
                  <a:lnTo>
                    <a:pt x="1026" y="942"/>
                  </a:lnTo>
                  <a:lnTo>
                    <a:pt x="1035" y="942"/>
                  </a:lnTo>
                  <a:lnTo>
                    <a:pt x="1045" y="942"/>
                  </a:lnTo>
                  <a:lnTo>
                    <a:pt x="1053" y="944"/>
                  </a:lnTo>
                  <a:lnTo>
                    <a:pt x="1063" y="946"/>
                  </a:lnTo>
                  <a:lnTo>
                    <a:pt x="1073" y="951"/>
                  </a:lnTo>
                  <a:lnTo>
                    <a:pt x="1082" y="955"/>
                  </a:lnTo>
                  <a:lnTo>
                    <a:pt x="1090" y="961"/>
                  </a:lnTo>
                  <a:lnTo>
                    <a:pt x="1099" y="966"/>
                  </a:lnTo>
                  <a:lnTo>
                    <a:pt x="1106" y="972"/>
                  </a:lnTo>
                  <a:lnTo>
                    <a:pt x="1112" y="979"/>
                  </a:lnTo>
                  <a:lnTo>
                    <a:pt x="1116" y="986"/>
                  </a:lnTo>
                  <a:lnTo>
                    <a:pt x="1119" y="995"/>
                  </a:lnTo>
                  <a:lnTo>
                    <a:pt x="1120" y="1002"/>
                  </a:lnTo>
                  <a:lnTo>
                    <a:pt x="1120" y="1011"/>
                  </a:lnTo>
                  <a:lnTo>
                    <a:pt x="1117" y="1019"/>
                  </a:lnTo>
                  <a:lnTo>
                    <a:pt x="1113" y="1028"/>
                  </a:lnTo>
                  <a:lnTo>
                    <a:pt x="1109" y="1036"/>
                  </a:lnTo>
                  <a:lnTo>
                    <a:pt x="1103" y="1043"/>
                  </a:lnTo>
                  <a:lnTo>
                    <a:pt x="1090" y="1058"/>
                  </a:lnTo>
                  <a:lnTo>
                    <a:pt x="1079" y="1071"/>
                  </a:lnTo>
                  <a:lnTo>
                    <a:pt x="1079" y="1082"/>
                  </a:lnTo>
                  <a:lnTo>
                    <a:pt x="1079" y="1093"/>
                  </a:lnTo>
                  <a:lnTo>
                    <a:pt x="1077" y="1105"/>
                  </a:lnTo>
                  <a:lnTo>
                    <a:pt x="1077" y="1116"/>
                  </a:lnTo>
                  <a:lnTo>
                    <a:pt x="1077" y="1131"/>
                  </a:lnTo>
                  <a:lnTo>
                    <a:pt x="1076" y="1142"/>
                  </a:lnTo>
                  <a:lnTo>
                    <a:pt x="1075" y="1153"/>
                  </a:lnTo>
                  <a:lnTo>
                    <a:pt x="1072" y="1165"/>
                  </a:lnTo>
                  <a:lnTo>
                    <a:pt x="1068" y="1175"/>
                  </a:lnTo>
                  <a:lnTo>
                    <a:pt x="1063" y="1183"/>
                  </a:lnTo>
                  <a:lnTo>
                    <a:pt x="1058" y="1192"/>
                  </a:lnTo>
                  <a:lnTo>
                    <a:pt x="1052" y="1201"/>
                  </a:lnTo>
                  <a:lnTo>
                    <a:pt x="1042" y="1201"/>
                  </a:lnTo>
                  <a:lnTo>
                    <a:pt x="1033" y="1201"/>
                  </a:lnTo>
                  <a:lnTo>
                    <a:pt x="1026" y="1202"/>
                  </a:lnTo>
                  <a:lnTo>
                    <a:pt x="1019" y="1203"/>
                  </a:lnTo>
                  <a:lnTo>
                    <a:pt x="1013" y="1206"/>
                  </a:lnTo>
                  <a:lnTo>
                    <a:pt x="1008" y="1209"/>
                  </a:lnTo>
                  <a:lnTo>
                    <a:pt x="1003" y="1213"/>
                  </a:lnTo>
                  <a:lnTo>
                    <a:pt x="999" y="1218"/>
                  </a:lnTo>
                  <a:lnTo>
                    <a:pt x="996" y="1223"/>
                  </a:lnTo>
                  <a:lnTo>
                    <a:pt x="993" y="1228"/>
                  </a:lnTo>
                  <a:lnTo>
                    <a:pt x="990" y="1235"/>
                  </a:lnTo>
                  <a:lnTo>
                    <a:pt x="989" y="1241"/>
                  </a:lnTo>
                  <a:lnTo>
                    <a:pt x="986" y="1256"/>
                  </a:lnTo>
                  <a:lnTo>
                    <a:pt x="986" y="1273"/>
                  </a:lnTo>
                  <a:lnTo>
                    <a:pt x="978" y="1280"/>
                  </a:lnTo>
                  <a:lnTo>
                    <a:pt x="970" y="1288"/>
                  </a:lnTo>
                  <a:lnTo>
                    <a:pt x="965" y="1296"/>
                  </a:lnTo>
                  <a:lnTo>
                    <a:pt x="960" y="1305"/>
                  </a:lnTo>
                  <a:lnTo>
                    <a:pt x="953" y="1326"/>
                  </a:lnTo>
                  <a:lnTo>
                    <a:pt x="945" y="1348"/>
                  </a:lnTo>
                  <a:lnTo>
                    <a:pt x="925" y="1346"/>
                  </a:lnTo>
                  <a:lnTo>
                    <a:pt x="906" y="1345"/>
                  </a:lnTo>
                  <a:lnTo>
                    <a:pt x="912" y="1353"/>
                  </a:lnTo>
                  <a:lnTo>
                    <a:pt x="919" y="1363"/>
                  </a:lnTo>
                  <a:lnTo>
                    <a:pt x="922" y="1369"/>
                  </a:lnTo>
                  <a:lnTo>
                    <a:pt x="925" y="1375"/>
                  </a:lnTo>
                  <a:lnTo>
                    <a:pt x="925" y="1379"/>
                  </a:lnTo>
                  <a:lnTo>
                    <a:pt x="923" y="1383"/>
                  </a:lnTo>
                  <a:lnTo>
                    <a:pt x="919" y="1389"/>
                  </a:lnTo>
                  <a:lnTo>
                    <a:pt x="912" y="1393"/>
                  </a:lnTo>
                  <a:lnTo>
                    <a:pt x="905" y="1396"/>
                  </a:lnTo>
                  <a:lnTo>
                    <a:pt x="898" y="1398"/>
                  </a:lnTo>
                  <a:lnTo>
                    <a:pt x="882" y="1399"/>
                  </a:lnTo>
                  <a:lnTo>
                    <a:pt x="869" y="1405"/>
                  </a:lnTo>
                  <a:lnTo>
                    <a:pt x="873" y="1409"/>
                  </a:lnTo>
                  <a:lnTo>
                    <a:pt x="875" y="1415"/>
                  </a:lnTo>
                  <a:lnTo>
                    <a:pt x="876" y="1420"/>
                  </a:lnTo>
                  <a:lnTo>
                    <a:pt x="873" y="1428"/>
                  </a:lnTo>
                  <a:lnTo>
                    <a:pt x="873" y="1428"/>
                  </a:lnTo>
                  <a:lnTo>
                    <a:pt x="872" y="1428"/>
                  </a:lnTo>
                  <a:lnTo>
                    <a:pt x="862" y="1426"/>
                  </a:lnTo>
                  <a:lnTo>
                    <a:pt x="853" y="1426"/>
                  </a:lnTo>
                  <a:lnTo>
                    <a:pt x="853" y="1428"/>
                  </a:lnTo>
                  <a:lnTo>
                    <a:pt x="853" y="1428"/>
                  </a:lnTo>
                  <a:lnTo>
                    <a:pt x="859" y="1436"/>
                  </a:lnTo>
                  <a:lnTo>
                    <a:pt x="865" y="1445"/>
                  </a:lnTo>
                  <a:lnTo>
                    <a:pt x="863" y="1462"/>
                  </a:lnTo>
                  <a:lnTo>
                    <a:pt x="859" y="1475"/>
                  </a:lnTo>
                  <a:lnTo>
                    <a:pt x="853" y="1478"/>
                  </a:lnTo>
                  <a:lnTo>
                    <a:pt x="849" y="1480"/>
                  </a:lnTo>
                  <a:lnTo>
                    <a:pt x="849" y="1486"/>
                  </a:lnTo>
                  <a:lnTo>
                    <a:pt x="850" y="1490"/>
                  </a:lnTo>
                  <a:lnTo>
                    <a:pt x="852" y="1493"/>
                  </a:lnTo>
                  <a:lnTo>
                    <a:pt x="855" y="1496"/>
                  </a:lnTo>
                  <a:lnTo>
                    <a:pt x="860" y="1497"/>
                  </a:lnTo>
                  <a:lnTo>
                    <a:pt x="863" y="1499"/>
                  </a:lnTo>
                  <a:lnTo>
                    <a:pt x="868" y="1502"/>
                  </a:lnTo>
                  <a:lnTo>
                    <a:pt x="870" y="1503"/>
                  </a:lnTo>
                  <a:lnTo>
                    <a:pt x="870" y="1512"/>
                  </a:lnTo>
                  <a:lnTo>
                    <a:pt x="869" y="1519"/>
                  </a:lnTo>
                  <a:lnTo>
                    <a:pt x="866" y="1525"/>
                  </a:lnTo>
                  <a:lnTo>
                    <a:pt x="863" y="1530"/>
                  </a:lnTo>
                  <a:lnTo>
                    <a:pt x="859" y="1543"/>
                  </a:lnTo>
                  <a:lnTo>
                    <a:pt x="856" y="1556"/>
                  </a:lnTo>
                  <a:lnTo>
                    <a:pt x="868" y="1565"/>
                  </a:lnTo>
                  <a:lnTo>
                    <a:pt x="886" y="1577"/>
                  </a:lnTo>
                  <a:lnTo>
                    <a:pt x="905" y="1592"/>
                  </a:lnTo>
                  <a:lnTo>
                    <a:pt x="913" y="1599"/>
                  </a:lnTo>
                  <a:lnTo>
                    <a:pt x="892" y="1599"/>
                  </a:lnTo>
                  <a:lnTo>
                    <a:pt x="876" y="1597"/>
                  </a:lnTo>
                  <a:lnTo>
                    <a:pt x="863" y="1593"/>
                  </a:lnTo>
                  <a:lnTo>
                    <a:pt x="852" y="1587"/>
                  </a:lnTo>
                  <a:lnTo>
                    <a:pt x="833" y="1573"/>
                  </a:lnTo>
                  <a:lnTo>
                    <a:pt x="808" y="1555"/>
                  </a:lnTo>
                  <a:lnTo>
                    <a:pt x="809" y="1550"/>
                  </a:lnTo>
                  <a:lnTo>
                    <a:pt x="809" y="1545"/>
                  </a:lnTo>
                  <a:lnTo>
                    <a:pt x="809" y="1543"/>
                  </a:lnTo>
                  <a:lnTo>
                    <a:pt x="809" y="1540"/>
                  </a:lnTo>
                  <a:lnTo>
                    <a:pt x="808" y="1539"/>
                  </a:lnTo>
                  <a:lnTo>
                    <a:pt x="806" y="1537"/>
                  </a:lnTo>
                  <a:lnTo>
                    <a:pt x="792" y="1526"/>
                  </a:lnTo>
                  <a:lnTo>
                    <a:pt x="779" y="1513"/>
                  </a:lnTo>
                  <a:lnTo>
                    <a:pt x="788" y="1513"/>
                  </a:lnTo>
                  <a:lnTo>
                    <a:pt x="796" y="1515"/>
                  </a:lnTo>
                  <a:lnTo>
                    <a:pt x="795" y="1512"/>
                  </a:lnTo>
                  <a:lnTo>
                    <a:pt x="795" y="1510"/>
                  </a:lnTo>
                  <a:lnTo>
                    <a:pt x="788" y="1506"/>
                  </a:lnTo>
                  <a:lnTo>
                    <a:pt x="779" y="1502"/>
                  </a:lnTo>
                  <a:lnTo>
                    <a:pt x="772" y="1496"/>
                  </a:lnTo>
                  <a:lnTo>
                    <a:pt x="768" y="1490"/>
                  </a:lnTo>
                  <a:lnTo>
                    <a:pt x="772" y="1490"/>
                  </a:lnTo>
                  <a:lnTo>
                    <a:pt x="776" y="1489"/>
                  </a:lnTo>
                  <a:lnTo>
                    <a:pt x="776" y="1485"/>
                  </a:lnTo>
                  <a:lnTo>
                    <a:pt x="776" y="1480"/>
                  </a:lnTo>
                  <a:lnTo>
                    <a:pt x="783" y="1480"/>
                  </a:lnTo>
                  <a:lnTo>
                    <a:pt x="791" y="1480"/>
                  </a:lnTo>
                  <a:lnTo>
                    <a:pt x="791" y="1475"/>
                  </a:lnTo>
                  <a:lnTo>
                    <a:pt x="791" y="1470"/>
                  </a:lnTo>
                  <a:lnTo>
                    <a:pt x="786" y="1468"/>
                  </a:lnTo>
                  <a:lnTo>
                    <a:pt x="783" y="1465"/>
                  </a:lnTo>
                  <a:lnTo>
                    <a:pt x="781" y="1462"/>
                  </a:lnTo>
                  <a:lnTo>
                    <a:pt x="781" y="1458"/>
                  </a:lnTo>
                  <a:lnTo>
                    <a:pt x="781" y="1449"/>
                  </a:lnTo>
                  <a:lnTo>
                    <a:pt x="781" y="1438"/>
                  </a:lnTo>
                  <a:lnTo>
                    <a:pt x="776" y="1435"/>
                  </a:lnTo>
                  <a:lnTo>
                    <a:pt x="772" y="1429"/>
                  </a:lnTo>
                  <a:lnTo>
                    <a:pt x="771" y="1429"/>
                  </a:lnTo>
                  <a:lnTo>
                    <a:pt x="769" y="1429"/>
                  </a:lnTo>
                  <a:lnTo>
                    <a:pt x="768" y="1438"/>
                  </a:lnTo>
                  <a:lnTo>
                    <a:pt x="766" y="1446"/>
                  </a:lnTo>
                  <a:lnTo>
                    <a:pt x="765" y="1446"/>
                  </a:lnTo>
                  <a:lnTo>
                    <a:pt x="763" y="1445"/>
                  </a:lnTo>
                  <a:lnTo>
                    <a:pt x="762" y="1426"/>
                  </a:lnTo>
                  <a:lnTo>
                    <a:pt x="759" y="1409"/>
                  </a:lnTo>
                  <a:lnTo>
                    <a:pt x="755" y="1392"/>
                  </a:lnTo>
                  <a:lnTo>
                    <a:pt x="751" y="1373"/>
                  </a:lnTo>
                  <a:lnTo>
                    <a:pt x="751" y="1358"/>
                  </a:lnTo>
                  <a:lnTo>
                    <a:pt x="751" y="1343"/>
                  </a:lnTo>
                  <a:lnTo>
                    <a:pt x="752" y="1328"/>
                  </a:lnTo>
                  <a:lnTo>
                    <a:pt x="752" y="1313"/>
                  </a:lnTo>
                  <a:lnTo>
                    <a:pt x="748" y="1290"/>
                  </a:lnTo>
                  <a:lnTo>
                    <a:pt x="745" y="1265"/>
                  </a:lnTo>
                  <a:lnTo>
                    <a:pt x="743" y="1239"/>
                  </a:lnTo>
                  <a:lnTo>
                    <a:pt x="741" y="1213"/>
                  </a:lnTo>
                  <a:lnTo>
                    <a:pt x="738" y="1192"/>
                  </a:lnTo>
                  <a:lnTo>
                    <a:pt x="738" y="1172"/>
                  </a:lnTo>
                  <a:lnTo>
                    <a:pt x="738" y="1162"/>
                  </a:lnTo>
                  <a:lnTo>
                    <a:pt x="736" y="1152"/>
                  </a:lnTo>
                  <a:lnTo>
                    <a:pt x="735" y="1143"/>
                  </a:lnTo>
                  <a:lnTo>
                    <a:pt x="732" y="1136"/>
                  </a:lnTo>
                  <a:lnTo>
                    <a:pt x="716" y="1129"/>
                  </a:lnTo>
                  <a:lnTo>
                    <a:pt x="703" y="1121"/>
                  </a:lnTo>
                  <a:lnTo>
                    <a:pt x="691" y="1111"/>
                  </a:lnTo>
                  <a:lnTo>
                    <a:pt x="678" y="1099"/>
                  </a:lnTo>
                  <a:lnTo>
                    <a:pt x="668" y="1086"/>
                  </a:lnTo>
                  <a:lnTo>
                    <a:pt x="658" y="1073"/>
                  </a:lnTo>
                  <a:lnTo>
                    <a:pt x="649" y="1059"/>
                  </a:lnTo>
                  <a:lnTo>
                    <a:pt x="642" y="1045"/>
                  </a:lnTo>
                  <a:lnTo>
                    <a:pt x="636" y="1026"/>
                  </a:lnTo>
                  <a:lnTo>
                    <a:pt x="632" y="1009"/>
                  </a:lnTo>
                  <a:lnTo>
                    <a:pt x="615" y="991"/>
                  </a:lnTo>
                  <a:lnTo>
                    <a:pt x="598" y="971"/>
                  </a:lnTo>
                  <a:lnTo>
                    <a:pt x="601" y="958"/>
                  </a:lnTo>
                  <a:lnTo>
                    <a:pt x="606" y="946"/>
                  </a:lnTo>
                  <a:lnTo>
                    <a:pt x="611" y="946"/>
                  </a:lnTo>
                  <a:lnTo>
                    <a:pt x="613" y="946"/>
                  </a:lnTo>
                  <a:lnTo>
                    <a:pt x="615" y="945"/>
                  </a:lnTo>
                  <a:lnTo>
                    <a:pt x="616" y="942"/>
                  </a:lnTo>
                  <a:lnTo>
                    <a:pt x="616" y="941"/>
                  </a:lnTo>
                  <a:lnTo>
                    <a:pt x="615" y="939"/>
                  </a:lnTo>
                  <a:lnTo>
                    <a:pt x="606" y="938"/>
                  </a:lnTo>
                  <a:lnTo>
                    <a:pt x="601" y="935"/>
                  </a:lnTo>
                  <a:lnTo>
                    <a:pt x="601" y="929"/>
                  </a:lnTo>
                  <a:lnTo>
                    <a:pt x="599" y="925"/>
                  </a:lnTo>
                  <a:lnTo>
                    <a:pt x="606" y="909"/>
                  </a:lnTo>
                  <a:lnTo>
                    <a:pt x="612" y="892"/>
                  </a:lnTo>
                  <a:lnTo>
                    <a:pt x="619" y="891"/>
                  </a:lnTo>
                  <a:lnTo>
                    <a:pt x="623" y="891"/>
                  </a:lnTo>
                  <a:lnTo>
                    <a:pt x="625" y="888"/>
                  </a:lnTo>
                  <a:lnTo>
                    <a:pt x="626" y="886"/>
                  </a:lnTo>
                  <a:lnTo>
                    <a:pt x="628" y="881"/>
                  </a:lnTo>
                  <a:lnTo>
                    <a:pt x="632" y="874"/>
                  </a:lnTo>
                  <a:lnTo>
                    <a:pt x="638" y="862"/>
                  </a:lnTo>
                  <a:lnTo>
                    <a:pt x="642" y="851"/>
                  </a:lnTo>
                  <a:lnTo>
                    <a:pt x="642" y="841"/>
                  </a:lnTo>
                  <a:lnTo>
                    <a:pt x="642" y="831"/>
                  </a:lnTo>
                  <a:lnTo>
                    <a:pt x="641" y="822"/>
                  </a:lnTo>
                  <a:lnTo>
                    <a:pt x="639" y="814"/>
                  </a:lnTo>
                  <a:lnTo>
                    <a:pt x="639" y="805"/>
                  </a:lnTo>
                  <a:lnTo>
                    <a:pt x="641" y="796"/>
                  </a:lnTo>
                  <a:lnTo>
                    <a:pt x="635" y="795"/>
                  </a:lnTo>
                  <a:lnTo>
                    <a:pt x="631" y="794"/>
                  </a:lnTo>
                  <a:lnTo>
                    <a:pt x="626" y="794"/>
                  </a:lnTo>
                  <a:lnTo>
                    <a:pt x="621" y="795"/>
                  </a:lnTo>
                  <a:lnTo>
                    <a:pt x="618" y="796"/>
                  </a:lnTo>
                  <a:lnTo>
                    <a:pt x="615" y="798"/>
                  </a:lnTo>
                  <a:lnTo>
                    <a:pt x="616" y="804"/>
                  </a:lnTo>
                  <a:lnTo>
                    <a:pt x="618" y="808"/>
                  </a:lnTo>
                  <a:lnTo>
                    <a:pt x="616" y="811"/>
                  </a:lnTo>
                  <a:lnTo>
                    <a:pt x="611" y="812"/>
                  </a:lnTo>
                  <a:lnTo>
                    <a:pt x="605" y="806"/>
                  </a:lnTo>
                  <a:lnTo>
                    <a:pt x="598" y="804"/>
                  </a:lnTo>
                  <a:lnTo>
                    <a:pt x="591" y="801"/>
                  </a:lnTo>
                  <a:lnTo>
                    <a:pt x="582" y="796"/>
                  </a:lnTo>
                  <a:lnTo>
                    <a:pt x="575" y="791"/>
                  </a:lnTo>
                  <a:lnTo>
                    <a:pt x="568" y="785"/>
                  </a:lnTo>
                  <a:lnTo>
                    <a:pt x="564" y="778"/>
                  </a:lnTo>
                  <a:lnTo>
                    <a:pt x="558" y="769"/>
                  </a:lnTo>
                  <a:lnTo>
                    <a:pt x="551" y="752"/>
                  </a:lnTo>
                  <a:lnTo>
                    <a:pt x="542" y="734"/>
                  </a:lnTo>
                  <a:lnTo>
                    <a:pt x="538" y="732"/>
                  </a:lnTo>
                  <a:lnTo>
                    <a:pt x="535" y="732"/>
                  </a:lnTo>
                  <a:lnTo>
                    <a:pt x="532" y="735"/>
                  </a:lnTo>
                  <a:lnTo>
                    <a:pt x="531" y="739"/>
                  </a:lnTo>
                  <a:lnTo>
                    <a:pt x="522" y="738"/>
                  </a:lnTo>
                  <a:lnTo>
                    <a:pt x="518" y="735"/>
                  </a:lnTo>
                  <a:lnTo>
                    <a:pt x="515" y="731"/>
                  </a:lnTo>
                  <a:lnTo>
                    <a:pt x="509" y="727"/>
                  </a:lnTo>
                  <a:lnTo>
                    <a:pt x="504" y="728"/>
                  </a:lnTo>
                  <a:lnTo>
                    <a:pt x="495" y="728"/>
                  </a:lnTo>
                  <a:lnTo>
                    <a:pt x="484" y="712"/>
                  </a:lnTo>
                  <a:lnTo>
                    <a:pt x="474" y="697"/>
                  </a:lnTo>
                  <a:lnTo>
                    <a:pt x="468" y="695"/>
                  </a:lnTo>
                  <a:lnTo>
                    <a:pt x="464" y="697"/>
                  </a:lnTo>
                  <a:lnTo>
                    <a:pt x="461" y="698"/>
                  </a:lnTo>
                  <a:lnTo>
                    <a:pt x="456" y="699"/>
                  </a:lnTo>
                  <a:lnTo>
                    <a:pt x="454" y="702"/>
                  </a:lnTo>
                  <a:lnTo>
                    <a:pt x="449" y="704"/>
                  </a:lnTo>
                  <a:lnTo>
                    <a:pt x="446" y="705"/>
                  </a:lnTo>
                  <a:lnTo>
                    <a:pt x="442" y="705"/>
                  </a:lnTo>
                  <a:lnTo>
                    <a:pt x="429" y="702"/>
                  </a:lnTo>
                  <a:lnTo>
                    <a:pt x="416" y="698"/>
                  </a:lnTo>
                  <a:lnTo>
                    <a:pt x="404" y="692"/>
                  </a:lnTo>
                  <a:lnTo>
                    <a:pt x="391" y="684"/>
                  </a:lnTo>
                  <a:lnTo>
                    <a:pt x="379" y="677"/>
                  </a:lnTo>
                  <a:lnTo>
                    <a:pt x="368" y="667"/>
                  </a:lnTo>
                  <a:lnTo>
                    <a:pt x="359" y="658"/>
                  </a:lnTo>
                  <a:lnTo>
                    <a:pt x="351" y="649"/>
                  </a:lnTo>
                  <a:lnTo>
                    <a:pt x="354" y="642"/>
                  </a:lnTo>
                  <a:lnTo>
                    <a:pt x="354" y="635"/>
                  </a:lnTo>
                  <a:lnTo>
                    <a:pt x="354" y="627"/>
                  </a:lnTo>
                  <a:lnTo>
                    <a:pt x="351" y="618"/>
                  </a:lnTo>
                  <a:lnTo>
                    <a:pt x="345" y="601"/>
                  </a:lnTo>
                  <a:lnTo>
                    <a:pt x="335" y="582"/>
                  </a:lnTo>
                  <a:lnTo>
                    <a:pt x="325" y="562"/>
                  </a:lnTo>
                  <a:lnTo>
                    <a:pt x="314" y="544"/>
                  </a:lnTo>
                  <a:lnTo>
                    <a:pt x="309" y="534"/>
                  </a:lnTo>
                  <a:lnTo>
                    <a:pt x="307" y="525"/>
                  </a:lnTo>
                  <a:lnTo>
                    <a:pt x="304" y="515"/>
                  </a:lnTo>
                  <a:lnTo>
                    <a:pt x="301" y="507"/>
                  </a:lnTo>
                  <a:lnTo>
                    <a:pt x="298" y="504"/>
                  </a:lnTo>
                  <a:lnTo>
                    <a:pt x="294" y="504"/>
                  </a:lnTo>
                  <a:lnTo>
                    <a:pt x="291" y="502"/>
                  </a:lnTo>
                  <a:lnTo>
                    <a:pt x="287" y="504"/>
                  </a:lnTo>
                  <a:lnTo>
                    <a:pt x="288" y="518"/>
                  </a:lnTo>
                  <a:lnTo>
                    <a:pt x="291" y="532"/>
                  </a:lnTo>
                  <a:lnTo>
                    <a:pt x="295" y="547"/>
                  </a:lnTo>
                  <a:lnTo>
                    <a:pt x="299" y="559"/>
                  </a:lnTo>
                  <a:lnTo>
                    <a:pt x="305" y="572"/>
                  </a:lnTo>
                  <a:lnTo>
                    <a:pt x="309" y="584"/>
                  </a:lnTo>
                  <a:lnTo>
                    <a:pt x="315" y="597"/>
                  </a:lnTo>
                  <a:lnTo>
                    <a:pt x="318" y="611"/>
                  </a:lnTo>
                  <a:lnTo>
                    <a:pt x="317" y="611"/>
                  </a:lnTo>
                  <a:lnTo>
                    <a:pt x="315" y="611"/>
                  </a:lnTo>
                  <a:lnTo>
                    <a:pt x="309" y="611"/>
                  </a:lnTo>
                  <a:lnTo>
                    <a:pt x="307" y="609"/>
                  </a:lnTo>
                  <a:lnTo>
                    <a:pt x="299" y="601"/>
                  </a:lnTo>
                  <a:lnTo>
                    <a:pt x="292" y="594"/>
                  </a:lnTo>
                  <a:lnTo>
                    <a:pt x="294" y="588"/>
                  </a:lnTo>
                  <a:lnTo>
                    <a:pt x="294" y="581"/>
                  </a:lnTo>
                  <a:lnTo>
                    <a:pt x="294" y="577"/>
                  </a:lnTo>
                  <a:lnTo>
                    <a:pt x="291" y="574"/>
                  </a:lnTo>
                  <a:lnTo>
                    <a:pt x="289" y="571"/>
                  </a:lnTo>
                  <a:lnTo>
                    <a:pt x="287" y="568"/>
                  </a:lnTo>
                  <a:lnTo>
                    <a:pt x="279" y="564"/>
                  </a:lnTo>
                  <a:lnTo>
                    <a:pt x="274" y="561"/>
                  </a:lnTo>
                  <a:lnTo>
                    <a:pt x="277" y="555"/>
                  </a:lnTo>
                  <a:lnTo>
                    <a:pt x="281" y="549"/>
                  </a:lnTo>
                  <a:lnTo>
                    <a:pt x="265" y="472"/>
                  </a:lnTo>
                  <a:lnTo>
                    <a:pt x="255" y="467"/>
                  </a:lnTo>
                  <a:lnTo>
                    <a:pt x="244" y="462"/>
                  </a:lnTo>
                  <a:lnTo>
                    <a:pt x="244" y="451"/>
                  </a:lnTo>
                  <a:lnTo>
                    <a:pt x="242" y="442"/>
                  </a:lnTo>
                  <a:lnTo>
                    <a:pt x="244" y="435"/>
                  </a:lnTo>
                  <a:lnTo>
                    <a:pt x="247" y="425"/>
                  </a:lnTo>
                  <a:lnTo>
                    <a:pt x="244" y="424"/>
                  </a:lnTo>
                  <a:lnTo>
                    <a:pt x="242" y="422"/>
                  </a:lnTo>
                  <a:lnTo>
                    <a:pt x="241" y="420"/>
                  </a:lnTo>
                  <a:lnTo>
                    <a:pt x="239" y="417"/>
                  </a:lnTo>
                  <a:lnTo>
                    <a:pt x="239" y="411"/>
                  </a:lnTo>
                  <a:lnTo>
                    <a:pt x="239" y="402"/>
                  </a:lnTo>
                  <a:lnTo>
                    <a:pt x="252" y="375"/>
                  </a:lnTo>
                  <a:lnTo>
                    <a:pt x="269" y="344"/>
                  </a:lnTo>
                  <a:lnTo>
                    <a:pt x="279" y="328"/>
                  </a:lnTo>
                  <a:lnTo>
                    <a:pt x="289" y="314"/>
                  </a:lnTo>
                  <a:lnTo>
                    <a:pt x="299" y="302"/>
                  </a:lnTo>
                  <a:lnTo>
                    <a:pt x="308" y="295"/>
                  </a:lnTo>
                  <a:lnTo>
                    <a:pt x="307" y="294"/>
                  </a:lnTo>
                  <a:lnTo>
                    <a:pt x="307" y="292"/>
                  </a:lnTo>
                  <a:lnTo>
                    <a:pt x="298" y="288"/>
                  </a:lnTo>
                  <a:lnTo>
                    <a:pt x="294" y="282"/>
                  </a:lnTo>
                  <a:lnTo>
                    <a:pt x="289" y="275"/>
                  </a:lnTo>
                  <a:lnTo>
                    <a:pt x="285" y="268"/>
                  </a:lnTo>
                  <a:lnTo>
                    <a:pt x="287" y="265"/>
                  </a:lnTo>
                  <a:lnTo>
                    <a:pt x="287" y="261"/>
                  </a:lnTo>
                  <a:lnTo>
                    <a:pt x="292" y="260"/>
                  </a:lnTo>
                  <a:lnTo>
                    <a:pt x="295" y="260"/>
                  </a:lnTo>
                  <a:lnTo>
                    <a:pt x="299" y="261"/>
                  </a:lnTo>
                  <a:lnTo>
                    <a:pt x="302" y="263"/>
                  </a:lnTo>
                  <a:lnTo>
                    <a:pt x="307" y="267"/>
                  </a:lnTo>
                  <a:lnTo>
                    <a:pt x="309" y="272"/>
                  </a:lnTo>
                  <a:lnTo>
                    <a:pt x="312" y="290"/>
                  </a:lnTo>
                  <a:lnTo>
                    <a:pt x="315" y="305"/>
                  </a:lnTo>
                  <a:lnTo>
                    <a:pt x="315" y="305"/>
                  </a:lnTo>
                  <a:lnTo>
                    <a:pt x="317" y="305"/>
                  </a:lnTo>
                  <a:lnTo>
                    <a:pt x="324" y="292"/>
                  </a:lnTo>
                  <a:lnTo>
                    <a:pt x="328" y="281"/>
                  </a:lnTo>
                  <a:lnTo>
                    <a:pt x="317" y="267"/>
                  </a:lnTo>
                  <a:lnTo>
                    <a:pt x="304" y="253"/>
                  </a:lnTo>
                  <a:lnTo>
                    <a:pt x="308" y="247"/>
                  </a:lnTo>
                  <a:lnTo>
                    <a:pt x="308" y="240"/>
                  </a:lnTo>
                  <a:lnTo>
                    <a:pt x="307" y="234"/>
                  </a:lnTo>
                  <a:lnTo>
                    <a:pt x="304" y="227"/>
                  </a:lnTo>
                  <a:lnTo>
                    <a:pt x="314" y="214"/>
                  </a:lnTo>
                  <a:lnTo>
                    <a:pt x="325" y="203"/>
                  </a:lnTo>
                  <a:lnTo>
                    <a:pt x="315" y="203"/>
                  </a:lnTo>
                  <a:lnTo>
                    <a:pt x="308" y="204"/>
                  </a:lnTo>
                  <a:lnTo>
                    <a:pt x="301" y="207"/>
                  </a:lnTo>
                  <a:lnTo>
                    <a:pt x="292" y="210"/>
                  </a:lnTo>
                  <a:lnTo>
                    <a:pt x="301" y="203"/>
                  </a:lnTo>
                  <a:lnTo>
                    <a:pt x="307" y="195"/>
                  </a:lnTo>
                  <a:lnTo>
                    <a:pt x="309" y="191"/>
                  </a:lnTo>
                  <a:lnTo>
                    <a:pt x="312" y="187"/>
                  </a:lnTo>
                  <a:lnTo>
                    <a:pt x="315" y="181"/>
                  </a:lnTo>
                  <a:lnTo>
                    <a:pt x="317" y="174"/>
                  </a:lnTo>
                  <a:lnTo>
                    <a:pt x="311" y="174"/>
                  </a:lnTo>
                  <a:lnTo>
                    <a:pt x="307" y="173"/>
                  </a:lnTo>
                  <a:lnTo>
                    <a:pt x="308" y="171"/>
                  </a:lnTo>
                  <a:lnTo>
                    <a:pt x="311" y="168"/>
                  </a:lnTo>
                  <a:lnTo>
                    <a:pt x="312" y="165"/>
                  </a:lnTo>
                  <a:lnTo>
                    <a:pt x="315" y="164"/>
                  </a:lnTo>
                  <a:lnTo>
                    <a:pt x="315" y="163"/>
                  </a:lnTo>
                  <a:lnTo>
                    <a:pt x="315" y="161"/>
                  </a:lnTo>
                  <a:lnTo>
                    <a:pt x="302" y="165"/>
                  </a:lnTo>
                  <a:lnTo>
                    <a:pt x="291" y="168"/>
                  </a:lnTo>
                  <a:lnTo>
                    <a:pt x="288" y="167"/>
                  </a:lnTo>
                  <a:lnTo>
                    <a:pt x="284" y="165"/>
                  </a:lnTo>
                  <a:lnTo>
                    <a:pt x="287" y="160"/>
                  </a:lnTo>
                  <a:lnTo>
                    <a:pt x="289" y="153"/>
                  </a:lnTo>
                  <a:lnTo>
                    <a:pt x="269" y="150"/>
                  </a:lnTo>
                  <a:lnTo>
                    <a:pt x="251" y="145"/>
                  </a:lnTo>
                  <a:lnTo>
                    <a:pt x="235" y="140"/>
                  </a:lnTo>
                  <a:lnTo>
                    <a:pt x="225" y="140"/>
                  </a:lnTo>
                  <a:lnTo>
                    <a:pt x="218" y="145"/>
                  </a:lnTo>
                  <a:lnTo>
                    <a:pt x="211" y="153"/>
                  </a:lnTo>
                  <a:lnTo>
                    <a:pt x="202" y="154"/>
                  </a:lnTo>
                  <a:lnTo>
                    <a:pt x="195" y="155"/>
                  </a:lnTo>
                  <a:lnTo>
                    <a:pt x="189" y="154"/>
                  </a:lnTo>
                  <a:lnTo>
                    <a:pt x="184" y="153"/>
                  </a:lnTo>
                  <a:lnTo>
                    <a:pt x="178" y="153"/>
                  </a:lnTo>
                  <a:lnTo>
                    <a:pt x="172" y="151"/>
                  </a:lnTo>
                  <a:lnTo>
                    <a:pt x="167" y="151"/>
                  </a:lnTo>
                  <a:lnTo>
                    <a:pt x="161" y="153"/>
                  </a:lnTo>
                  <a:lnTo>
                    <a:pt x="155" y="155"/>
                  </a:lnTo>
                  <a:lnTo>
                    <a:pt x="151" y="160"/>
                  </a:lnTo>
                  <a:lnTo>
                    <a:pt x="148" y="164"/>
                  </a:lnTo>
                  <a:lnTo>
                    <a:pt x="144" y="168"/>
                  </a:lnTo>
                  <a:lnTo>
                    <a:pt x="141" y="171"/>
                  </a:lnTo>
                  <a:lnTo>
                    <a:pt x="135" y="174"/>
                  </a:lnTo>
                  <a:lnTo>
                    <a:pt x="129" y="175"/>
                  </a:lnTo>
                  <a:lnTo>
                    <a:pt x="124" y="177"/>
                  </a:lnTo>
                  <a:lnTo>
                    <a:pt x="111" y="178"/>
                  </a:lnTo>
                  <a:lnTo>
                    <a:pt x="101" y="181"/>
                  </a:lnTo>
                  <a:lnTo>
                    <a:pt x="100" y="185"/>
                  </a:lnTo>
                  <a:lnTo>
                    <a:pt x="98" y="190"/>
                  </a:lnTo>
                  <a:lnTo>
                    <a:pt x="87" y="190"/>
                  </a:lnTo>
                  <a:lnTo>
                    <a:pt x="78" y="191"/>
                  </a:lnTo>
                  <a:lnTo>
                    <a:pt x="70" y="193"/>
                  </a:lnTo>
                  <a:lnTo>
                    <a:pt x="62" y="195"/>
                  </a:lnTo>
                  <a:lnTo>
                    <a:pt x="48" y="203"/>
                  </a:lnTo>
                  <a:lnTo>
                    <a:pt x="32" y="208"/>
                  </a:lnTo>
                  <a:lnTo>
                    <a:pt x="31" y="205"/>
                  </a:lnTo>
                  <a:lnTo>
                    <a:pt x="28" y="203"/>
                  </a:lnTo>
                  <a:lnTo>
                    <a:pt x="15" y="207"/>
                  </a:lnTo>
                  <a:lnTo>
                    <a:pt x="0" y="211"/>
                  </a:lnTo>
                  <a:lnTo>
                    <a:pt x="0" y="210"/>
                  </a:lnTo>
                  <a:lnTo>
                    <a:pt x="1" y="207"/>
                  </a:lnTo>
                  <a:lnTo>
                    <a:pt x="31" y="198"/>
                  </a:lnTo>
                  <a:lnTo>
                    <a:pt x="65" y="191"/>
                  </a:lnTo>
                  <a:lnTo>
                    <a:pt x="81" y="185"/>
                  </a:lnTo>
                  <a:lnTo>
                    <a:pt x="97" y="180"/>
                  </a:lnTo>
                  <a:lnTo>
                    <a:pt x="109" y="174"/>
                  </a:lnTo>
                  <a:lnTo>
                    <a:pt x="119" y="165"/>
                  </a:lnTo>
                  <a:lnTo>
                    <a:pt x="118" y="164"/>
                  </a:lnTo>
                  <a:lnTo>
                    <a:pt x="118" y="163"/>
                  </a:lnTo>
                  <a:lnTo>
                    <a:pt x="97" y="164"/>
                  </a:lnTo>
                  <a:lnTo>
                    <a:pt x="77" y="164"/>
                  </a:lnTo>
                  <a:lnTo>
                    <a:pt x="77" y="163"/>
                  </a:lnTo>
                  <a:lnTo>
                    <a:pt x="77" y="160"/>
                  </a:lnTo>
                  <a:lnTo>
                    <a:pt x="84" y="153"/>
                  </a:lnTo>
                  <a:lnTo>
                    <a:pt x="90" y="144"/>
                  </a:lnTo>
                  <a:lnTo>
                    <a:pt x="81" y="144"/>
                  </a:lnTo>
                  <a:lnTo>
                    <a:pt x="71" y="144"/>
                  </a:lnTo>
                  <a:lnTo>
                    <a:pt x="71" y="141"/>
                  </a:lnTo>
                  <a:lnTo>
                    <a:pt x="71" y="140"/>
                  </a:lnTo>
                  <a:lnTo>
                    <a:pt x="71" y="138"/>
                  </a:lnTo>
                  <a:lnTo>
                    <a:pt x="71" y="138"/>
                  </a:lnTo>
                  <a:lnTo>
                    <a:pt x="81" y="130"/>
                  </a:lnTo>
                  <a:lnTo>
                    <a:pt x="90" y="121"/>
                  </a:lnTo>
                  <a:lnTo>
                    <a:pt x="109" y="117"/>
                  </a:lnTo>
                  <a:lnTo>
                    <a:pt x="134" y="114"/>
                  </a:lnTo>
                  <a:lnTo>
                    <a:pt x="144" y="113"/>
                  </a:lnTo>
                  <a:lnTo>
                    <a:pt x="155" y="110"/>
                  </a:lnTo>
                  <a:lnTo>
                    <a:pt x="159" y="107"/>
                  </a:lnTo>
                  <a:lnTo>
                    <a:pt x="162" y="105"/>
                  </a:lnTo>
                  <a:lnTo>
                    <a:pt x="165" y="103"/>
                  </a:lnTo>
                  <a:lnTo>
                    <a:pt x="168" y="98"/>
                  </a:lnTo>
                  <a:lnTo>
                    <a:pt x="157" y="100"/>
                  </a:lnTo>
                  <a:lnTo>
                    <a:pt x="144" y="101"/>
                  </a:lnTo>
                  <a:lnTo>
                    <a:pt x="138" y="101"/>
                  </a:lnTo>
                  <a:lnTo>
                    <a:pt x="132" y="101"/>
                  </a:lnTo>
                  <a:lnTo>
                    <a:pt x="128" y="100"/>
                  </a:lnTo>
                  <a:lnTo>
                    <a:pt x="124" y="98"/>
                  </a:lnTo>
                  <a:lnTo>
                    <a:pt x="122" y="97"/>
                  </a:lnTo>
                  <a:lnTo>
                    <a:pt x="121" y="97"/>
                  </a:lnTo>
                  <a:lnTo>
                    <a:pt x="122" y="91"/>
                  </a:lnTo>
                  <a:lnTo>
                    <a:pt x="124" y="87"/>
                  </a:lnTo>
                  <a:lnTo>
                    <a:pt x="135" y="84"/>
                  </a:lnTo>
                  <a:lnTo>
                    <a:pt x="145" y="81"/>
                  </a:lnTo>
                  <a:lnTo>
                    <a:pt x="157" y="78"/>
                  </a:lnTo>
                  <a:lnTo>
                    <a:pt x="168" y="77"/>
                  </a:lnTo>
                  <a:lnTo>
                    <a:pt x="169" y="81"/>
                  </a:lnTo>
                  <a:lnTo>
                    <a:pt x="171" y="83"/>
                  </a:lnTo>
                  <a:lnTo>
                    <a:pt x="172" y="84"/>
                  </a:lnTo>
                  <a:lnTo>
                    <a:pt x="177" y="85"/>
                  </a:lnTo>
                  <a:lnTo>
                    <a:pt x="184" y="83"/>
                  </a:lnTo>
                  <a:lnTo>
                    <a:pt x="189" y="81"/>
                  </a:lnTo>
                  <a:lnTo>
                    <a:pt x="185" y="74"/>
                  </a:lnTo>
                  <a:lnTo>
                    <a:pt x="181" y="68"/>
                  </a:lnTo>
                  <a:lnTo>
                    <a:pt x="178" y="65"/>
                  </a:lnTo>
                  <a:lnTo>
                    <a:pt x="177" y="63"/>
                  </a:lnTo>
                  <a:lnTo>
                    <a:pt x="177" y="60"/>
                  </a:lnTo>
                  <a:lnTo>
                    <a:pt x="177" y="55"/>
                  </a:lnTo>
                  <a:lnTo>
                    <a:pt x="188" y="54"/>
                  </a:lnTo>
                  <a:lnTo>
                    <a:pt x="201" y="53"/>
                  </a:lnTo>
                  <a:lnTo>
                    <a:pt x="212" y="50"/>
                  </a:lnTo>
                  <a:lnTo>
                    <a:pt x="224" y="48"/>
                  </a:lnTo>
                  <a:lnTo>
                    <a:pt x="241" y="43"/>
                  </a:lnTo>
                  <a:lnTo>
                    <a:pt x="262" y="34"/>
                  </a:lnTo>
                  <a:lnTo>
                    <a:pt x="274" y="30"/>
                  </a:lnTo>
                  <a:lnTo>
                    <a:pt x="285" y="27"/>
                  </a:lnTo>
                  <a:lnTo>
                    <a:pt x="297" y="26"/>
                  </a:lnTo>
                  <a:lnTo>
                    <a:pt x="307" y="26"/>
                  </a:lnTo>
                  <a:lnTo>
                    <a:pt x="334" y="30"/>
                  </a:lnTo>
                  <a:lnTo>
                    <a:pt x="361" y="35"/>
                  </a:lnTo>
                  <a:lnTo>
                    <a:pt x="389" y="41"/>
                  </a:lnTo>
                  <a:lnTo>
                    <a:pt x="416" y="45"/>
                  </a:lnTo>
                  <a:lnTo>
                    <a:pt x="429" y="48"/>
                  </a:lnTo>
                  <a:lnTo>
                    <a:pt x="444" y="50"/>
                  </a:lnTo>
                  <a:lnTo>
                    <a:pt x="456" y="50"/>
                  </a:lnTo>
                  <a:lnTo>
                    <a:pt x="469" y="50"/>
                  </a:lnTo>
                  <a:lnTo>
                    <a:pt x="482" y="48"/>
                  </a:lnTo>
                  <a:lnTo>
                    <a:pt x="495" y="45"/>
                  </a:lnTo>
                  <a:lnTo>
                    <a:pt x="508" y="41"/>
                  </a:lnTo>
                  <a:lnTo>
                    <a:pt x="521" y="37"/>
                  </a:lnTo>
                  <a:lnTo>
                    <a:pt x="524" y="41"/>
                  </a:lnTo>
                  <a:lnTo>
                    <a:pt x="528" y="44"/>
                  </a:lnTo>
                  <a:lnTo>
                    <a:pt x="532" y="45"/>
                  </a:lnTo>
                  <a:lnTo>
                    <a:pt x="541" y="45"/>
                  </a:lnTo>
                  <a:lnTo>
                    <a:pt x="545" y="44"/>
                  </a:lnTo>
                  <a:lnTo>
                    <a:pt x="551" y="43"/>
                  </a:lnTo>
                  <a:lnTo>
                    <a:pt x="556" y="43"/>
                  </a:lnTo>
                  <a:lnTo>
                    <a:pt x="562" y="44"/>
                  </a:lnTo>
                  <a:lnTo>
                    <a:pt x="565" y="48"/>
                  </a:lnTo>
                  <a:lnTo>
                    <a:pt x="569" y="51"/>
                  </a:lnTo>
                  <a:lnTo>
                    <a:pt x="574" y="53"/>
                  </a:lnTo>
                  <a:lnTo>
                    <a:pt x="579" y="53"/>
                  </a:lnTo>
                  <a:lnTo>
                    <a:pt x="585" y="53"/>
                  </a:lnTo>
                  <a:lnTo>
                    <a:pt x="591" y="54"/>
                  </a:lnTo>
                  <a:lnTo>
                    <a:pt x="596" y="55"/>
                  </a:lnTo>
                  <a:lnTo>
                    <a:pt x="601" y="58"/>
                  </a:lnTo>
                  <a:lnTo>
                    <a:pt x="599" y="63"/>
                  </a:lnTo>
                  <a:lnTo>
                    <a:pt x="599" y="67"/>
                  </a:lnTo>
                  <a:lnTo>
                    <a:pt x="619" y="67"/>
                  </a:lnTo>
                  <a:lnTo>
                    <a:pt x="639" y="65"/>
                  </a:lnTo>
                  <a:lnTo>
                    <a:pt x="639" y="71"/>
                  </a:lnTo>
                  <a:lnTo>
                    <a:pt x="641" y="78"/>
                  </a:lnTo>
                  <a:lnTo>
                    <a:pt x="643" y="78"/>
                  </a:lnTo>
                  <a:lnTo>
                    <a:pt x="646" y="78"/>
                  </a:lnTo>
                  <a:lnTo>
                    <a:pt x="648" y="77"/>
                  </a:lnTo>
                  <a:lnTo>
                    <a:pt x="649" y="77"/>
                  </a:lnTo>
                  <a:lnTo>
                    <a:pt x="651" y="73"/>
                  </a:lnTo>
                  <a:lnTo>
                    <a:pt x="652" y="68"/>
                  </a:lnTo>
                  <a:lnTo>
                    <a:pt x="653" y="67"/>
                  </a:lnTo>
                  <a:lnTo>
                    <a:pt x="656" y="64"/>
                  </a:lnTo>
                  <a:lnTo>
                    <a:pt x="661" y="61"/>
                  </a:lnTo>
                  <a:lnTo>
                    <a:pt x="666" y="57"/>
                  </a:lnTo>
                  <a:lnTo>
                    <a:pt x="682" y="58"/>
                  </a:lnTo>
                  <a:lnTo>
                    <a:pt x="703" y="61"/>
                  </a:lnTo>
                  <a:lnTo>
                    <a:pt x="725" y="64"/>
                  </a:lnTo>
                  <a:lnTo>
                    <a:pt x="742" y="67"/>
                  </a:lnTo>
                  <a:lnTo>
                    <a:pt x="742" y="68"/>
                  </a:lnTo>
                  <a:lnTo>
                    <a:pt x="742" y="68"/>
                  </a:lnTo>
                  <a:lnTo>
                    <a:pt x="739" y="73"/>
                  </a:lnTo>
                  <a:lnTo>
                    <a:pt x="738" y="77"/>
                  </a:lnTo>
                  <a:lnTo>
                    <a:pt x="738" y="78"/>
                  </a:lnTo>
                  <a:lnTo>
                    <a:pt x="739" y="80"/>
                  </a:lnTo>
                  <a:lnTo>
                    <a:pt x="742" y="78"/>
                  </a:lnTo>
                  <a:lnTo>
                    <a:pt x="746" y="78"/>
                  </a:lnTo>
                  <a:lnTo>
                    <a:pt x="751" y="70"/>
                  </a:lnTo>
                  <a:lnTo>
                    <a:pt x="755" y="64"/>
                  </a:lnTo>
                  <a:lnTo>
                    <a:pt x="755" y="63"/>
                  </a:lnTo>
                  <a:lnTo>
                    <a:pt x="755" y="61"/>
                  </a:lnTo>
                  <a:lnTo>
                    <a:pt x="749" y="58"/>
                  </a:lnTo>
                  <a:lnTo>
                    <a:pt x="743" y="55"/>
                  </a:lnTo>
                  <a:lnTo>
                    <a:pt x="746" y="50"/>
                  </a:lnTo>
                  <a:lnTo>
                    <a:pt x="749" y="44"/>
                  </a:lnTo>
                  <a:lnTo>
                    <a:pt x="755" y="47"/>
                  </a:lnTo>
                  <a:lnTo>
                    <a:pt x="761" y="48"/>
                  </a:lnTo>
                  <a:lnTo>
                    <a:pt x="758" y="53"/>
                  </a:lnTo>
                  <a:lnTo>
                    <a:pt x="753" y="55"/>
                  </a:lnTo>
                  <a:lnTo>
                    <a:pt x="753" y="57"/>
                  </a:lnTo>
                  <a:lnTo>
                    <a:pt x="753" y="57"/>
                  </a:lnTo>
                  <a:lnTo>
                    <a:pt x="762" y="58"/>
                  </a:lnTo>
                  <a:lnTo>
                    <a:pt x="771" y="58"/>
                  </a:lnTo>
                  <a:lnTo>
                    <a:pt x="776" y="53"/>
                  </a:lnTo>
                  <a:lnTo>
                    <a:pt x="782" y="48"/>
                  </a:lnTo>
                  <a:lnTo>
                    <a:pt x="776" y="45"/>
                  </a:lnTo>
                  <a:lnTo>
                    <a:pt x="771" y="40"/>
                  </a:lnTo>
                  <a:lnTo>
                    <a:pt x="775" y="34"/>
                  </a:lnTo>
                  <a:lnTo>
                    <a:pt x="779" y="28"/>
                  </a:lnTo>
                  <a:lnTo>
                    <a:pt x="788" y="27"/>
                  </a:lnTo>
                  <a:lnTo>
                    <a:pt x="793" y="26"/>
                  </a:lnTo>
                  <a:lnTo>
                    <a:pt x="799" y="24"/>
                  </a:lnTo>
                  <a:lnTo>
                    <a:pt x="806" y="27"/>
                  </a:lnTo>
                  <a:lnTo>
                    <a:pt x="806" y="31"/>
                  </a:lnTo>
                  <a:lnTo>
                    <a:pt x="806" y="37"/>
                  </a:lnTo>
                  <a:lnTo>
                    <a:pt x="801" y="40"/>
                  </a:lnTo>
                  <a:lnTo>
                    <a:pt x="796" y="44"/>
                  </a:lnTo>
                  <a:lnTo>
                    <a:pt x="801" y="50"/>
                  </a:lnTo>
                  <a:lnTo>
                    <a:pt x="805" y="55"/>
                  </a:lnTo>
                  <a:lnTo>
                    <a:pt x="809" y="53"/>
                  </a:lnTo>
                  <a:lnTo>
                    <a:pt x="813" y="50"/>
                  </a:lnTo>
                  <a:lnTo>
                    <a:pt x="819" y="48"/>
                  </a:lnTo>
                  <a:lnTo>
                    <a:pt x="825" y="50"/>
                  </a:lnTo>
                  <a:lnTo>
                    <a:pt x="823" y="54"/>
                  </a:lnTo>
                  <a:lnTo>
                    <a:pt x="822" y="58"/>
                  </a:lnTo>
                  <a:lnTo>
                    <a:pt x="818" y="61"/>
                  </a:lnTo>
                  <a:lnTo>
                    <a:pt x="813" y="63"/>
                  </a:lnTo>
                  <a:lnTo>
                    <a:pt x="813" y="67"/>
                  </a:lnTo>
                  <a:lnTo>
                    <a:pt x="812" y="71"/>
                  </a:lnTo>
                  <a:lnTo>
                    <a:pt x="816" y="71"/>
                  </a:lnTo>
                  <a:lnTo>
                    <a:pt x="819" y="71"/>
                  </a:lnTo>
                  <a:lnTo>
                    <a:pt x="831" y="67"/>
                  </a:lnTo>
                  <a:lnTo>
                    <a:pt x="843" y="60"/>
                  </a:lnTo>
                  <a:lnTo>
                    <a:pt x="849" y="55"/>
                  </a:lnTo>
                  <a:lnTo>
                    <a:pt x="853" y="51"/>
                  </a:lnTo>
                  <a:lnTo>
                    <a:pt x="858" y="45"/>
                  </a:lnTo>
                  <a:lnTo>
                    <a:pt x="860" y="41"/>
                  </a:lnTo>
                  <a:lnTo>
                    <a:pt x="849" y="37"/>
                  </a:lnTo>
                  <a:lnTo>
                    <a:pt x="833" y="35"/>
                  </a:lnTo>
                  <a:lnTo>
                    <a:pt x="835" y="31"/>
                  </a:lnTo>
                  <a:lnTo>
                    <a:pt x="836" y="30"/>
                  </a:lnTo>
                  <a:lnTo>
                    <a:pt x="839" y="30"/>
                  </a:lnTo>
                  <a:lnTo>
                    <a:pt x="843" y="30"/>
                  </a:lnTo>
                  <a:lnTo>
                    <a:pt x="840" y="26"/>
                  </a:lnTo>
                  <a:lnTo>
                    <a:pt x="839" y="21"/>
                  </a:lnTo>
                  <a:lnTo>
                    <a:pt x="849" y="14"/>
                  </a:lnTo>
                  <a:lnTo>
                    <a:pt x="863" y="7"/>
                  </a:lnTo>
                  <a:lnTo>
                    <a:pt x="870" y="4"/>
                  </a:lnTo>
                  <a:lnTo>
                    <a:pt x="876" y="3"/>
                  </a:lnTo>
                  <a:lnTo>
                    <a:pt x="879" y="4"/>
                  </a:lnTo>
                  <a:lnTo>
                    <a:pt x="880" y="6"/>
                  </a:lnTo>
                  <a:lnTo>
                    <a:pt x="883" y="7"/>
                  </a:lnTo>
                  <a:lnTo>
                    <a:pt x="883" y="10"/>
                  </a:lnTo>
                  <a:lnTo>
                    <a:pt x="876" y="13"/>
                  </a:lnTo>
                  <a:lnTo>
                    <a:pt x="869" y="14"/>
                  </a:lnTo>
                  <a:lnTo>
                    <a:pt x="869" y="21"/>
                  </a:lnTo>
                  <a:lnTo>
                    <a:pt x="869" y="27"/>
                  </a:lnTo>
                  <a:lnTo>
                    <a:pt x="876" y="27"/>
                  </a:lnTo>
                  <a:lnTo>
                    <a:pt x="882" y="27"/>
                  </a:lnTo>
                  <a:lnTo>
                    <a:pt x="880" y="23"/>
                  </a:lnTo>
                  <a:lnTo>
                    <a:pt x="879" y="17"/>
                  </a:lnTo>
                  <a:lnTo>
                    <a:pt x="890" y="13"/>
                  </a:lnTo>
                  <a:lnTo>
                    <a:pt x="900" y="8"/>
                  </a:lnTo>
                  <a:lnTo>
                    <a:pt x="905" y="7"/>
                  </a:lnTo>
                  <a:lnTo>
                    <a:pt x="910" y="6"/>
                  </a:lnTo>
                  <a:lnTo>
                    <a:pt x="918" y="6"/>
                  </a:lnTo>
                  <a:lnTo>
                    <a:pt x="925" y="6"/>
                  </a:lnTo>
                  <a:lnTo>
                    <a:pt x="923" y="10"/>
                  </a:lnTo>
                  <a:lnTo>
                    <a:pt x="922" y="13"/>
                  </a:lnTo>
                  <a:lnTo>
                    <a:pt x="920" y="14"/>
                  </a:lnTo>
                  <a:lnTo>
                    <a:pt x="916" y="16"/>
                  </a:lnTo>
                  <a:lnTo>
                    <a:pt x="918" y="18"/>
                  </a:lnTo>
                  <a:lnTo>
                    <a:pt x="918" y="23"/>
                  </a:lnTo>
                  <a:lnTo>
                    <a:pt x="930" y="21"/>
                  </a:lnTo>
                  <a:lnTo>
                    <a:pt x="943" y="18"/>
                  </a:lnTo>
                  <a:lnTo>
                    <a:pt x="943" y="16"/>
                  </a:lnTo>
                  <a:lnTo>
                    <a:pt x="943" y="11"/>
                  </a:lnTo>
                  <a:lnTo>
                    <a:pt x="942" y="11"/>
                  </a:lnTo>
                  <a:lnTo>
                    <a:pt x="940" y="11"/>
                  </a:lnTo>
                  <a:lnTo>
                    <a:pt x="938" y="13"/>
                  </a:lnTo>
                  <a:lnTo>
                    <a:pt x="935" y="13"/>
                  </a:lnTo>
                  <a:lnTo>
                    <a:pt x="932" y="11"/>
                  </a:lnTo>
                  <a:lnTo>
                    <a:pt x="928" y="10"/>
                  </a:lnTo>
                  <a:lnTo>
                    <a:pt x="928" y="6"/>
                  </a:lnTo>
                  <a:lnTo>
                    <a:pt x="928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456"/>
            <p:cNvSpPr/>
            <p:nvPr/>
          </p:nvSpPr>
          <p:spPr bwMode="auto">
            <a:xfrm>
              <a:off x="4957501" y="2239216"/>
              <a:ext cx="31836" cy="13601"/>
            </a:xfrm>
            <a:custGeom>
              <a:avLst/>
              <a:gdLst>
                <a:gd name="T0" fmla="*/ 0 w 11"/>
                <a:gd name="T1" fmla="*/ 0 h 5"/>
                <a:gd name="T2" fmla="*/ 1 w 11"/>
                <a:gd name="T3" fmla="*/ 3 h 5"/>
                <a:gd name="T4" fmla="*/ 3 w 11"/>
                <a:gd name="T5" fmla="*/ 5 h 5"/>
                <a:gd name="T6" fmla="*/ 7 w 11"/>
                <a:gd name="T7" fmla="*/ 5 h 5"/>
                <a:gd name="T8" fmla="*/ 11 w 11"/>
                <a:gd name="T9" fmla="*/ 4 h 5"/>
                <a:gd name="T10" fmla="*/ 10 w 11"/>
                <a:gd name="T11" fmla="*/ 4 h 5"/>
                <a:gd name="T12" fmla="*/ 9 w 11"/>
                <a:gd name="T13" fmla="*/ 4 h 5"/>
                <a:gd name="T14" fmla="*/ 4 w 11"/>
                <a:gd name="T15" fmla="*/ 3 h 5"/>
                <a:gd name="T16" fmla="*/ 0 w 11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5">
                  <a:moveTo>
                    <a:pt x="0" y="0"/>
                  </a:moveTo>
                  <a:lnTo>
                    <a:pt x="1" y="3"/>
                  </a:lnTo>
                  <a:lnTo>
                    <a:pt x="3" y="5"/>
                  </a:lnTo>
                  <a:lnTo>
                    <a:pt x="7" y="5"/>
                  </a:lnTo>
                  <a:lnTo>
                    <a:pt x="11" y="4"/>
                  </a:lnTo>
                  <a:lnTo>
                    <a:pt x="10" y="4"/>
                  </a:lnTo>
                  <a:lnTo>
                    <a:pt x="9" y="4"/>
                  </a:lnTo>
                  <a:lnTo>
                    <a:pt x="4" y="3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457"/>
            <p:cNvSpPr/>
            <p:nvPr/>
          </p:nvSpPr>
          <p:spPr bwMode="auto">
            <a:xfrm>
              <a:off x="4268714" y="2299057"/>
              <a:ext cx="49200" cy="35361"/>
            </a:xfrm>
            <a:custGeom>
              <a:avLst/>
              <a:gdLst>
                <a:gd name="T0" fmla="*/ 2 w 17"/>
                <a:gd name="T1" fmla="*/ 0 h 13"/>
                <a:gd name="T2" fmla="*/ 10 w 17"/>
                <a:gd name="T3" fmla="*/ 0 h 13"/>
                <a:gd name="T4" fmla="*/ 17 w 17"/>
                <a:gd name="T5" fmla="*/ 2 h 13"/>
                <a:gd name="T6" fmla="*/ 17 w 17"/>
                <a:gd name="T7" fmla="*/ 5 h 13"/>
                <a:gd name="T8" fmla="*/ 17 w 17"/>
                <a:gd name="T9" fmla="*/ 8 h 13"/>
                <a:gd name="T10" fmla="*/ 14 w 17"/>
                <a:gd name="T11" fmla="*/ 10 h 13"/>
                <a:gd name="T12" fmla="*/ 11 w 17"/>
                <a:gd name="T13" fmla="*/ 13 h 13"/>
                <a:gd name="T14" fmla="*/ 7 w 17"/>
                <a:gd name="T15" fmla="*/ 12 h 13"/>
                <a:gd name="T16" fmla="*/ 2 w 17"/>
                <a:gd name="T17" fmla="*/ 10 h 13"/>
                <a:gd name="T18" fmla="*/ 1 w 17"/>
                <a:gd name="T19" fmla="*/ 10 h 13"/>
                <a:gd name="T20" fmla="*/ 0 w 17"/>
                <a:gd name="T21" fmla="*/ 10 h 13"/>
                <a:gd name="T22" fmla="*/ 1 w 17"/>
                <a:gd name="T23" fmla="*/ 5 h 13"/>
                <a:gd name="T24" fmla="*/ 2 w 17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13">
                  <a:moveTo>
                    <a:pt x="2" y="0"/>
                  </a:moveTo>
                  <a:lnTo>
                    <a:pt x="10" y="0"/>
                  </a:lnTo>
                  <a:lnTo>
                    <a:pt x="17" y="2"/>
                  </a:lnTo>
                  <a:lnTo>
                    <a:pt x="17" y="5"/>
                  </a:lnTo>
                  <a:lnTo>
                    <a:pt x="17" y="8"/>
                  </a:lnTo>
                  <a:lnTo>
                    <a:pt x="14" y="10"/>
                  </a:lnTo>
                  <a:lnTo>
                    <a:pt x="11" y="13"/>
                  </a:lnTo>
                  <a:lnTo>
                    <a:pt x="7" y="12"/>
                  </a:lnTo>
                  <a:lnTo>
                    <a:pt x="2" y="10"/>
                  </a:lnTo>
                  <a:lnTo>
                    <a:pt x="1" y="10"/>
                  </a:lnTo>
                  <a:lnTo>
                    <a:pt x="0" y="10"/>
                  </a:lnTo>
                  <a:lnTo>
                    <a:pt x="1" y="5"/>
                  </a:lnTo>
                  <a:lnTo>
                    <a:pt x="2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458"/>
            <p:cNvSpPr/>
            <p:nvPr/>
          </p:nvSpPr>
          <p:spPr bwMode="auto">
            <a:xfrm>
              <a:off x="3684113" y="2367057"/>
              <a:ext cx="57881" cy="35361"/>
            </a:xfrm>
            <a:custGeom>
              <a:avLst/>
              <a:gdLst>
                <a:gd name="T0" fmla="*/ 5 w 20"/>
                <a:gd name="T1" fmla="*/ 0 h 13"/>
                <a:gd name="T2" fmla="*/ 12 w 20"/>
                <a:gd name="T3" fmla="*/ 1 h 13"/>
                <a:gd name="T4" fmla="*/ 20 w 20"/>
                <a:gd name="T5" fmla="*/ 3 h 13"/>
                <a:gd name="T6" fmla="*/ 20 w 20"/>
                <a:gd name="T7" fmla="*/ 4 h 13"/>
                <a:gd name="T8" fmla="*/ 20 w 20"/>
                <a:gd name="T9" fmla="*/ 4 h 13"/>
                <a:gd name="T10" fmla="*/ 20 w 20"/>
                <a:gd name="T11" fmla="*/ 7 h 13"/>
                <a:gd name="T12" fmla="*/ 19 w 20"/>
                <a:gd name="T13" fmla="*/ 8 h 13"/>
                <a:gd name="T14" fmla="*/ 13 w 20"/>
                <a:gd name="T15" fmla="*/ 11 h 13"/>
                <a:gd name="T16" fmla="*/ 9 w 20"/>
                <a:gd name="T17" fmla="*/ 13 h 13"/>
                <a:gd name="T18" fmla="*/ 5 w 20"/>
                <a:gd name="T19" fmla="*/ 11 h 13"/>
                <a:gd name="T20" fmla="*/ 0 w 20"/>
                <a:gd name="T21" fmla="*/ 7 h 13"/>
                <a:gd name="T22" fmla="*/ 2 w 20"/>
                <a:gd name="T23" fmla="*/ 5 h 13"/>
                <a:gd name="T24" fmla="*/ 3 w 20"/>
                <a:gd name="T25" fmla="*/ 4 h 13"/>
                <a:gd name="T26" fmla="*/ 3 w 20"/>
                <a:gd name="T27" fmla="*/ 3 h 13"/>
                <a:gd name="T28" fmla="*/ 5 w 20"/>
                <a:gd name="T2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13">
                  <a:moveTo>
                    <a:pt x="5" y="0"/>
                  </a:moveTo>
                  <a:lnTo>
                    <a:pt x="12" y="1"/>
                  </a:lnTo>
                  <a:lnTo>
                    <a:pt x="20" y="3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7"/>
                  </a:lnTo>
                  <a:lnTo>
                    <a:pt x="19" y="8"/>
                  </a:lnTo>
                  <a:lnTo>
                    <a:pt x="13" y="11"/>
                  </a:lnTo>
                  <a:lnTo>
                    <a:pt x="9" y="13"/>
                  </a:lnTo>
                  <a:lnTo>
                    <a:pt x="5" y="11"/>
                  </a:lnTo>
                  <a:lnTo>
                    <a:pt x="0" y="7"/>
                  </a:lnTo>
                  <a:lnTo>
                    <a:pt x="2" y="5"/>
                  </a:lnTo>
                  <a:lnTo>
                    <a:pt x="3" y="4"/>
                  </a:lnTo>
                  <a:lnTo>
                    <a:pt x="3" y="3"/>
                  </a:lnTo>
                  <a:lnTo>
                    <a:pt x="5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459"/>
            <p:cNvSpPr/>
            <p:nvPr/>
          </p:nvSpPr>
          <p:spPr bwMode="auto">
            <a:xfrm>
              <a:off x="4954606" y="2421458"/>
              <a:ext cx="237313" cy="89762"/>
            </a:xfrm>
            <a:custGeom>
              <a:avLst/>
              <a:gdLst>
                <a:gd name="T0" fmla="*/ 4 w 82"/>
                <a:gd name="T1" fmla="*/ 0 h 33"/>
                <a:gd name="T2" fmla="*/ 11 w 82"/>
                <a:gd name="T3" fmla="*/ 1 h 33"/>
                <a:gd name="T4" fmla="*/ 15 w 82"/>
                <a:gd name="T5" fmla="*/ 3 h 33"/>
                <a:gd name="T6" fmla="*/ 18 w 82"/>
                <a:gd name="T7" fmla="*/ 7 h 33"/>
                <a:gd name="T8" fmla="*/ 21 w 82"/>
                <a:gd name="T9" fmla="*/ 11 h 33"/>
                <a:gd name="T10" fmla="*/ 28 w 82"/>
                <a:gd name="T11" fmla="*/ 5 h 33"/>
                <a:gd name="T12" fmla="*/ 35 w 82"/>
                <a:gd name="T13" fmla="*/ 1 h 33"/>
                <a:gd name="T14" fmla="*/ 47 w 82"/>
                <a:gd name="T15" fmla="*/ 4 h 33"/>
                <a:gd name="T16" fmla="*/ 58 w 82"/>
                <a:gd name="T17" fmla="*/ 4 h 33"/>
                <a:gd name="T18" fmla="*/ 64 w 82"/>
                <a:gd name="T19" fmla="*/ 4 h 33"/>
                <a:gd name="T20" fmla="*/ 70 w 82"/>
                <a:gd name="T21" fmla="*/ 5 h 33"/>
                <a:gd name="T22" fmla="*/ 74 w 82"/>
                <a:gd name="T23" fmla="*/ 7 h 33"/>
                <a:gd name="T24" fmla="*/ 80 w 82"/>
                <a:gd name="T25" fmla="*/ 10 h 33"/>
                <a:gd name="T26" fmla="*/ 81 w 82"/>
                <a:gd name="T27" fmla="*/ 10 h 33"/>
                <a:gd name="T28" fmla="*/ 82 w 82"/>
                <a:gd name="T29" fmla="*/ 10 h 33"/>
                <a:gd name="T30" fmla="*/ 81 w 82"/>
                <a:gd name="T31" fmla="*/ 13 h 33"/>
                <a:gd name="T32" fmla="*/ 80 w 82"/>
                <a:gd name="T33" fmla="*/ 15 h 33"/>
                <a:gd name="T34" fmla="*/ 74 w 82"/>
                <a:gd name="T35" fmla="*/ 21 h 33"/>
                <a:gd name="T36" fmla="*/ 65 w 82"/>
                <a:gd name="T37" fmla="*/ 25 h 33"/>
                <a:gd name="T38" fmla="*/ 54 w 82"/>
                <a:gd name="T39" fmla="*/ 30 h 33"/>
                <a:gd name="T40" fmla="*/ 41 w 82"/>
                <a:gd name="T41" fmla="*/ 33 h 33"/>
                <a:gd name="T42" fmla="*/ 30 w 82"/>
                <a:gd name="T43" fmla="*/ 33 h 33"/>
                <a:gd name="T44" fmla="*/ 18 w 82"/>
                <a:gd name="T45" fmla="*/ 33 h 33"/>
                <a:gd name="T46" fmla="*/ 15 w 82"/>
                <a:gd name="T47" fmla="*/ 30 h 33"/>
                <a:gd name="T48" fmla="*/ 12 w 82"/>
                <a:gd name="T49" fmla="*/ 28 h 33"/>
                <a:gd name="T50" fmla="*/ 10 w 82"/>
                <a:gd name="T51" fmla="*/ 25 h 33"/>
                <a:gd name="T52" fmla="*/ 10 w 82"/>
                <a:gd name="T53" fmla="*/ 21 h 33"/>
                <a:gd name="T54" fmla="*/ 7 w 82"/>
                <a:gd name="T55" fmla="*/ 20 h 33"/>
                <a:gd name="T56" fmla="*/ 5 w 82"/>
                <a:gd name="T57" fmla="*/ 20 h 33"/>
                <a:gd name="T58" fmla="*/ 5 w 82"/>
                <a:gd name="T59" fmla="*/ 18 h 33"/>
                <a:gd name="T60" fmla="*/ 4 w 82"/>
                <a:gd name="T61" fmla="*/ 15 h 33"/>
                <a:gd name="T62" fmla="*/ 7 w 82"/>
                <a:gd name="T63" fmla="*/ 15 h 33"/>
                <a:gd name="T64" fmla="*/ 8 w 82"/>
                <a:gd name="T65" fmla="*/ 15 h 33"/>
                <a:gd name="T66" fmla="*/ 4 w 82"/>
                <a:gd name="T67" fmla="*/ 13 h 33"/>
                <a:gd name="T68" fmla="*/ 0 w 82"/>
                <a:gd name="T69" fmla="*/ 10 h 33"/>
                <a:gd name="T70" fmla="*/ 0 w 82"/>
                <a:gd name="T71" fmla="*/ 8 h 33"/>
                <a:gd name="T72" fmla="*/ 0 w 82"/>
                <a:gd name="T73" fmla="*/ 8 h 33"/>
                <a:gd name="T74" fmla="*/ 4 w 82"/>
                <a:gd name="T75" fmla="*/ 7 h 33"/>
                <a:gd name="T76" fmla="*/ 7 w 82"/>
                <a:gd name="T77" fmla="*/ 5 h 33"/>
                <a:gd name="T78" fmla="*/ 5 w 82"/>
                <a:gd name="T79" fmla="*/ 3 h 33"/>
                <a:gd name="T80" fmla="*/ 4 w 82"/>
                <a:gd name="T8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2" h="33">
                  <a:moveTo>
                    <a:pt x="4" y="0"/>
                  </a:moveTo>
                  <a:lnTo>
                    <a:pt x="11" y="1"/>
                  </a:lnTo>
                  <a:lnTo>
                    <a:pt x="15" y="3"/>
                  </a:lnTo>
                  <a:lnTo>
                    <a:pt x="18" y="7"/>
                  </a:lnTo>
                  <a:lnTo>
                    <a:pt x="21" y="11"/>
                  </a:lnTo>
                  <a:lnTo>
                    <a:pt x="28" y="5"/>
                  </a:lnTo>
                  <a:lnTo>
                    <a:pt x="35" y="1"/>
                  </a:lnTo>
                  <a:lnTo>
                    <a:pt x="47" y="4"/>
                  </a:lnTo>
                  <a:lnTo>
                    <a:pt x="58" y="4"/>
                  </a:lnTo>
                  <a:lnTo>
                    <a:pt x="64" y="4"/>
                  </a:lnTo>
                  <a:lnTo>
                    <a:pt x="70" y="5"/>
                  </a:lnTo>
                  <a:lnTo>
                    <a:pt x="74" y="7"/>
                  </a:lnTo>
                  <a:lnTo>
                    <a:pt x="80" y="10"/>
                  </a:lnTo>
                  <a:lnTo>
                    <a:pt x="81" y="10"/>
                  </a:lnTo>
                  <a:lnTo>
                    <a:pt x="82" y="10"/>
                  </a:lnTo>
                  <a:lnTo>
                    <a:pt x="81" y="13"/>
                  </a:lnTo>
                  <a:lnTo>
                    <a:pt x="80" y="15"/>
                  </a:lnTo>
                  <a:lnTo>
                    <a:pt x="74" y="21"/>
                  </a:lnTo>
                  <a:lnTo>
                    <a:pt x="65" y="25"/>
                  </a:lnTo>
                  <a:lnTo>
                    <a:pt x="54" y="30"/>
                  </a:lnTo>
                  <a:lnTo>
                    <a:pt x="41" y="33"/>
                  </a:lnTo>
                  <a:lnTo>
                    <a:pt x="30" y="33"/>
                  </a:lnTo>
                  <a:lnTo>
                    <a:pt x="18" y="33"/>
                  </a:lnTo>
                  <a:lnTo>
                    <a:pt x="15" y="30"/>
                  </a:lnTo>
                  <a:lnTo>
                    <a:pt x="12" y="28"/>
                  </a:lnTo>
                  <a:lnTo>
                    <a:pt x="10" y="25"/>
                  </a:lnTo>
                  <a:lnTo>
                    <a:pt x="10" y="21"/>
                  </a:lnTo>
                  <a:lnTo>
                    <a:pt x="7" y="20"/>
                  </a:lnTo>
                  <a:lnTo>
                    <a:pt x="5" y="20"/>
                  </a:lnTo>
                  <a:lnTo>
                    <a:pt x="5" y="18"/>
                  </a:lnTo>
                  <a:lnTo>
                    <a:pt x="4" y="15"/>
                  </a:lnTo>
                  <a:lnTo>
                    <a:pt x="7" y="15"/>
                  </a:lnTo>
                  <a:lnTo>
                    <a:pt x="8" y="15"/>
                  </a:lnTo>
                  <a:lnTo>
                    <a:pt x="4" y="13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7"/>
                  </a:lnTo>
                  <a:lnTo>
                    <a:pt x="7" y="5"/>
                  </a:lnTo>
                  <a:lnTo>
                    <a:pt x="5" y="3"/>
                  </a:lnTo>
                  <a:lnTo>
                    <a:pt x="4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460"/>
            <p:cNvSpPr/>
            <p:nvPr/>
          </p:nvSpPr>
          <p:spPr bwMode="auto">
            <a:xfrm>
              <a:off x="3597291" y="2443218"/>
              <a:ext cx="75246" cy="46242"/>
            </a:xfrm>
            <a:custGeom>
              <a:avLst/>
              <a:gdLst>
                <a:gd name="T0" fmla="*/ 17 w 26"/>
                <a:gd name="T1" fmla="*/ 0 h 17"/>
                <a:gd name="T2" fmla="*/ 22 w 26"/>
                <a:gd name="T3" fmla="*/ 3 h 17"/>
                <a:gd name="T4" fmla="*/ 26 w 26"/>
                <a:gd name="T5" fmla="*/ 9 h 17"/>
                <a:gd name="T6" fmla="*/ 25 w 26"/>
                <a:gd name="T7" fmla="*/ 12 h 17"/>
                <a:gd name="T8" fmla="*/ 25 w 26"/>
                <a:gd name="T9" fmla="*/ 15 h 17"/>
                <a:gd name="T10" fmla="*/ 13 w 26"/>
                <a:gd name="T11" fmla="*/ 16 h 17"/>
                <a:gd name="T12" fmla="*/ 3 w 26"/>
                <a:gd name="T13" fmla="*/ 17 h 17"/>
                <a:gd name="T14" fmla="*/ 2 w 26"/>
                <a:gd name="T15" fmla="*/ 16 h 17"/>
                <a:gd name="T16" fmla="*/ 0 w 26"/>
                <a:gd name="T17" fmla="*/ 15 h 17"/>
                <a:gd name="T18" fmla="*/ 0 w 26"/>
                <a:gd name="T19" fmla="*/ 13 h 17"/>
                <a:gd name="T20" fmla="*/ 0 w 26"/>
                <a:gd name="T21" fmla="*/ 10 h 17"/>
                <a:gd name="T22" fmla="*/ 9 w 26"/>
                <a:gd name="T23" fmla="*/ 6 h 17"/>
                <a:gd name="T24" fmla="*/ 17 w 26"/>
                <a:gd name="T2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17">
                  <a:moveTo>
                    <a:pt x="17" y="0"/>
                  </a:moveTo>
                  <a:lnTo>
                    <a:pt x="22" y="3"/>
                  </a:lnTo>
                  <a:lnTo>
                    <a:pt x="26" y="9"/>
                  </a:lnTo>
                  <a:lnTo>
                    <a:pt x="25" y="12"/>
                  </a:lnTo>
                  <a:lnTo>
                    <a:pt x="25" y="15"/>
                  </a:lnTo>
                  <a:lnTo>
                    <a:pt x="13" y="16"/>
                  </a:lnTo>
                  <a:lnTo>
                    <a:pt x="3" y="17"/>
                  </a:lnTo>
                  <a:lnTo>
                    <a:pt x="2" y="16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10"/>
                  </a:lnTo>
                  <a:lnTo>
                    <a:pt x="9" y="6"/>
                  </a:lnTo>
                  <a:lnTo>
                    <a:pt x="17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461"/>
            <p:cNvSpPr/>
            <p:nvPr/>
          </p:nvSpPr>
          <p:spPr bwMode="auto">
            <a:xfrm>
              <a:off x="3374447" y="2448658"/>
              <a:ext cx="150491" cy="62562"/>
            </a:xfrm>
            <a:custGeom>
              <a:avLst/>
              <a:gdLst>
                <a:gd name="T0" fmla="*/ 17 w 52"/>
                <a:gd name="T1" fmla="*/ 0 h 23"/>
                <a:gd name="T2" fmla="*/ 26 w 52"/>
                <a:gd name="T3" fmla="*/ 1 h 23"/>
                <a:gd name="T4" fmla="*/ 35 w 52"/>
                <a:gd name="T5" fmla="*/ 4 h 23"/>
                <a:gd name="T6" fmla="*/ 43 w 52"/>
                <a:gd name="T7" fmla="*/ 13 h 23"/>
                <a:gd name="T8" fmla="*/ 52 w 52"/>
                <a:gd name="T9" fmla="*/ 18 h 23"/>
                <a:gd name="T10" fmla="*/ 50 w 52"/>
                <a:gd name="T11" fmla="*/ 20 h 23"/>
                <a:gd name="T12" fmla="*/ 50 w 52"/>
                <a:gd name="T13" fmla="*/ 21 h 23"/>
                <a:gd name="T14" fmla="*/ 49 w 52"/>
                <a:gd name="T15" fmla="*/ 21 h 23"/>
                <a:gd name="T16" fmla="*/ 47 w 52"/>
                <a:gd name="T17" fmla="*/ 21 h 23"/>
                <a:gd name="T18" fmla="*/ 35 w 52"/>
                <a:gd name="T19" fmla="*/ 18 h 23"/>
                <a:gd name="T20" fmla="*/ 19 w 52"/>
                <a:gd name="T21" fmla="*/ 15 h 23"/>
                <a:gd name="T22" fmla="*/ 15 w 52"/>
                <a:gd name="T23" fmla="*/ 18 h 23"/>
                <a:gd name="T24" fmla="*/ 12 w 52"/>
                <a:gd name="T25" fmla="*/ 20 h 23"/>
                <a:gd name="T26" fmla="*/ 7 w 52"/>
                <a:gd name="T27" fmla="*/ 23 h 23"/>
                <a:gd name="T28" fmla="*/ 0 w 52"/>
                <a:gd name="T29" fmla="*/ 23 h 23"/>
                <a:gd name="T30" fmla="*/ 7 w 52"/>
                <a:gd name="T31" fmla="*/ 11 h 23"/>
                <a:gd name="T32" fmla="*/ 17 w 52"/>
                <a:gd name="T3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" h="23">
                  <a:moveTo>
                    <a:pt x="17" y="0"/>
                  </a:moveTo>
                  <a:lnTo>
                    <a:pt x="26" y="1"/>
                  </a:lnTo>
                  <a:lnTo>
                    <a:pt x="35" y="4"/>
                  </a:lnTo>
                  <a:lnTo>
                    <a:pt x="43" y="13"/>
                  </a:lnTo>
                  <a:lnTo>
                    <a:pt x="52" y="18"/>
                  </a:lnTo>
                  <a:lnTo>
                    <a:pt x="50" y="20"/>
                  </a:lnTo>
                  <a:lnTo>
                    <a:pt x="50" y="21"/>
                  </a:lnTo>
                  <a:lnTo>
                    <a:pt x="49" y="21"/>
                  </a:lnTo>
                  <a:lnTo>
                    <a:pt x="47" y="21"/>
                  </a:lnTo>
                  <a:lnTo>
                    <a:pt x="35" y="18"/>
                  </a:lnTo>
                  <a:lnTo>
                    <a:pt x="19" y="15"/>
                  </a:lnTo>
                  <a:lnTo>
                    <a:pt x="15" y="18"/>
                  </a:lnTo>
                  <a:lnTo>
                    <a:pt x="12" y="20"/>
                  </a:lnTo>
                  <a:lnTo>
                    <a:pt x="7" y="23"/>
                  </a:lnTo>
                  <a:lnTo>
                    <a:pt x="0" y="23"/>
                  </a:lnTo>
                  <a:lnTo>
                    <a:pt x="7" y="11"/>
                  </a:lnTo>
                  <a:lnTo>
                    <a:pt x="17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462"/>
            <p:cNvSpPr/>
            <p:nvPr/>
          </p:nvSpPr>
          <p:spPr bwMode="auto">
            <a:xfrm>
              <a:off x="5391611" y="2666261"/>
              <a:ext cx="40517" cy="27200"/>
            </a:xfrm>
            <a:custGeom>
              <a:avLst/>
              <a:gdLst>
                <a:gd name="T0" fmla="*/ 0 w 14"/>
                <a:gd name="T1" fmla="*/ 0 h 10"/>
                <a:gd name="T2" fmla="*/ 7 w 14"/>
                <a:gd name="T3" fmla="*/ 1 h 10"/>
                <a:gd name="T4" fmla="*/ 13 w 14"/>
                <a:gd name="T5" fmla="*/ 3 h 10"/>
                <a:gd name="T6" fmla="*/ 14 w 14"/>
                <a:gd name="T7" fmla="*/ 5 h 10"/>
                <a:gd name="T8" fmla="*/ 14 w 14"/>
                <a:gd name="T9" fmla="*/ 7 h 10"/>
                <a:gd name="T10" fmla="*/ 14 w 14"/>
                <a:gd name="T11" fmla="*/ 8 h 10"/>
                <a:gd name="T12" fmla="*/ 14 w 14"/>
                <a:gd name="T13" fmla="*/ 10 h 10"/>
                <a:gd name="T14" fmla="*/ 14 w 14"/>
                <a:gd name="T15" fmla="*/ 10 h 10"/>
                <a:gd name="T16" fmla="*/ 13 w 14"/>
                <a:gd name="T17" fmla="*/ 10 h 10"/>
                <a:gd name="T18" fmla="*/ 4 w 14"/>
                <a:gd name="T19" fmla="*/ 5 h 10"/>
                <a:gd name="T20" fmla="*/ 0 w 14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lnTo>
                    <a:pt x="7" y="1"/>
                  </a:lnTo>
                  <a:lnTo>
                    <a:pt x="13" y="3"/>
                  </a:lnTo>
                  <a:lnTo>
                    <a:pt x="14" y="5"/>
                  </a:lnTo>
                  <a:lnTo>
                    <a:pt x="14" y="7"/>
                  </a:lnTo>
                  <a:lnTo>
                    <a:pt x="14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3" y="10"/>
                  </a:lnTo>
                  <a:lnTo>
                    <a:pt x="4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463"/>
            <p:cNvSpPr/>
            <p:nvPr/>
          </p:nvSpPr>
          <p:spPr bwMode="auto">
            <a:xfrm>
              <a:off x="1892686" y="2693462"/>
              <a:ext cx="49200" cy="48961"/>
            </a:xfrm>
            <a:custGeom>
              <a:avLst/>
              <a:gdLst>
                <a:gd name="T0" fmla="*/ 4 w 17"/>
                <a:gd name="T1" fmla="*/ 0 h 18"/>
                <a:gd name="T2" fmla="*/ 5 w 17"/>
                <a:gd name="T3" fmla="*/ 1 h 18"/>
                <a:gd name="T4" fmla="*/ 5 w 17"/>
                <a:gd name="T5" fmla="*/ 4 h 18"/>
                <a:gd name="T6" fmla="*/ 11 w 17"/>
                <a:gd name="T7" fmla="*/ 3 h 18"/>
                <a:gd name="T8" fmla="*/ 17 w 17"/>
                <a:gd name="T9" fmla="*/ 3 h 18"/>
                <a:gd name="T10" fmla="*/ 17 w 17"/>
                <a:gd name="T11" fmla="*/ 5 h 18"/>
                <a:gd name="T12" fmla="*/ 17 w 17"/>
                <a:gd name="T13" fmla="*/ 8 h 18"/>
                <a:gd name="T14" fmla="*/ 15 w 17"/>
                <a:gd name="T15" fmla="*/ 10 h 18"/>
                <a:gd name="T16" fmla="*/ 14 w 17"/>
                <a:gd name="T17" fmla="*/ 13 h 18"/>
                <a:gd name="T18" fmla="*/ 10 w 17"/>
                <a:gd name="T19" fmla="*/ 14 h 18"/>
                <a:gd name="T20" fmla="*/ 5 w 17"/>
                <a:gd name="T21" fmla="*/ 18 h 18"/>
                <a:gd name="T22" fmla="*/ 4 w 17"/>
                <a:gd name="T23" fmla="*/ 17 h 18"/>
                <a:gd name="T24" fmla="*/ 3 w 17"/>
                <a:gd name="T25" fmla="*/ 17 h 18"/>
                <a:gd name="T26" fmla="*/ 1 w 17"/>
                <a:gd name="T27" fmla="*/ 10 h 18"/>
                <a:gd name="T28" fmla="*/ 0 w 17"/>
                <a:gd name="T29" fmla="*/ 4 h 18"/>
                <a:gd name="T30" fmla="*/ 3 w 17"/>
                <a:gd name="T31" fmla="*/ 1 h 18"/>
                <a:gd name="T32" fmla="*/ 4 w 17"/>
                <a:gd name="T3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8">
                  <a:moveTo>
                    <a:pt x="4" y="0"/>
                  </a:moveTo>
                  <a:lnTo>
                    <a:pt x="5" y="1"/>
                  </a:lnTo>
                  <a:lnTo>
                    <a:pt x="5" y="4"/>
                  </a:lnTo>
                  <a:lnTo>
                    <a:pt x="11" y="3"/>
                  </a:lnTo>
                  <a:lnTo>
                    <a:pt x="17" y="3"/>
                  </a:lnTo>
                  <a:lnTo>
                    <a:pt x="17" y="5"/>
                  </a:lnTo>
                  <a:lnTo>
                    <a:pt x="17" y="8"/>
                  </a:lnTo>
                  <a:lnTo>
                    <a:pt x="15" y="10"/>
                  </a:lnTo>
                  <a:lnTo>
                    <a:pt x="14" y="13"/>
                  </a:lnTo>
                  <a:lnTo>
                    <a:pt x="10" y="14"/>
                  </a:lnTo>
                  <a:lnTo>
                    <a:pt x="5" y="18"/>
                  </a:lnTo>
                  <a:lnTo>
                    <a:pt x="4" y="17"/>
                  </a:lnTo>
                  <a:lnTo>
                    <a:pt x="3" y="17"/>
                  </a:lnTo>
                  <a:lnTo>
                    <a:pt x="1" y="10"/>
                  </a:lnTo>
                  <a:lnTo>
                    <a:pt x="0" y="4"/>
                  </a:lnTo>
                  <a:lnTo>
                    <a:pt x="3" y="1"/>
                  </a:lnTo>
                  <a:lnTo>
                    <a:pt x="4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464"/>
            <p:cNvSpPr/>
            <p:nvPr/>
          </p:nvSpPr>
          <p:spPr bwMode="auto">
            <a:xfrm>
              <a:off x="5336623" y="2701623"/>
              <a:ext cx="202585" cy="247525"/>
            </a:xfrm>
            <a:custGeom>
              <a:avLst/>
              <a:gdLst>
                <a:gd name="T0" fmla="*/ 70 w 70"/>
                <a:gd name="T1" fmla="*/ 55 h 91"/>
                <a:gd name="T2" fmla="*/ 70 w 70"/>
                <a:gd name="T3" fmla="*/ 60 h 91"/>
                <a:gd name="T4" fmla="*/ 70 w 70"/>
                <a:gd name="T5" fmla="*/ 65 h 91"/>
                <a:gd name="T6" fmla="*/ 66 w 70"/>
                <a:gd name="T7" fmla="*/ 65 h 91"/>
                <a:gd name="T8" fmla="*/ 62 w 70"/>
                <a:gd name="T9" fmla="*/ 67 h 91"/>
                <a:gd name="T10" fmla="*/ 63 w 70"/>
                <a:gd name="T11" fmla="*/ 68 h 91"/>
                <a:gd name="T12" fmla="*/ 65 w 70"/>
                <a:gd name="T13" fmla="*/ 71 h 91"/>
                <a:gd name="T14" fmla="*/ 68 w 70"/>
                <a:gd name="T15" fmla="*/ 72 h 91"/>
                <a:gd name="T16" fmla="*/ 69 w 70"/>
                <a:gd name="T17" fmla="*/ 75 h 91"/>
                <a:gd name="T18" fmla="*/ 69 w 70"/>
                <a:gd name="T19" fmla="*/ 77 h 91"/>
                <a:gd name="T20" fmla="*/ 69 w 70"/>
                <a:gd name="T21" fmla="*/ 77 h 91"/>
                <a:gd name="T22" fmla="*/ 49 w 70"/>
                <a:gd name="T23" fmla="*/ 78 h 91"/>
                <a:gd name="T24" fmla="*/ 32 w 70"/>
                <a:gd name="T25" fmla="*/ 81 h 91"/>
                <a:gd name="T26" fmla="*/ 15 w 70"/>
                <a:gd name="T27" fmla="*/ 87 h 91"/>
                <a:gd name="T28" fmla="*/ 0 w 70"/>
                <a:gd name="T29" fmla="*/ 91 h 91"/>
                <a:gd name="T30" fmla="*/ 0 w 70"/>
                <a:gd name="T31" fmla="*/ 91 h 91"/>
                <a:gd name="T32" fmla="*/ 0 w 70"/>
                <a:gd name="T33" fmla="*/ 89 h 91"/>
                <a:gd name="T34" fmla="*/ 0 w 70"/>
                <a:gd name="T35" fmla="*/ 88 h 91"/>
                <a:gd name="T36" fmla="*/ 2 w 70"/>
                <a:gd name="T37" fmla="*/ 85 h 91"/>
                <a:gd name="T38" fmla="*/ 12 w 70"/>
                <a:gd name="T39" fmla="*/ 80 h 91"/>
                <a:gd name="T40" fmla="*/ 25 w 70"/>
                <a:gd name="T41" fmla="*/ 72 h 91"/>
                <a:gd name="T42" fmla="*/ 16 w 70"/>
                <a:gd name="T43" fmla="*/ 71 h 91"/>
                <a:gd name="T44" fmla="*/ 9 w 70"/>
                <a:gd name="T45" fmla="*/ 67 h 91"/>
                <a:gd name="T46" fmla="*/ 12 w 70"/>
                <a:gd name="T47" fmla="*/ 58 h 91"/>
                <a:gd name="T48" fmla="*/ 13 w 70"/>
                <a:gd name="T49" fmla="*/ 51 h 91"/>
                <a:gd name="T50" fmla="*/ 22 w 70"/>
                <a:gd name="T51" fmla="*/ 51 h 91"/>
                <a:gd name="T52" fmla="*/ 30 w 70"/>
                <a:gd name="T53" fmla="*/ 51 h 91"/>
                <a:gd name="T54" fmla="*/ 26 w 70"/>
                <a:gd name="T55" fmla="*/ 37 h 91"/>
                <a:gd name="T56" fmla="*/ 19 w 70"/>
                <a:gd name="T57" fmla="*/ 25 h 91"/>
                <a:gd name="T58" fmla="*/ 10 w 70"/>
                <a:gd name="T59" fmla="*/ 12 h 91"/>
                <a:gd name="T60" fmla="*/ 5 w 70"/>
                <a:gd name="T61" fmla="*/ 1 h 91"/>
                <a:gd name="T62" fmla="*/ 5 w 70"/>
                <a:gd name="T63" fmla="*/ 0 h 91"/>
                <a:gd name="T64" fmla="*/ 5 w 70"/>
                <a:gd name="T65" fmla="*/ 0 h 91"/>
                <a:gd name="T66" fmla="*/ 9 w 70"/>
                <a:gd name="T67" fmla="*/ 0 h 91"/>
                <a:gd name="T68" fmla="*/ 15 w 70"/>
                <a:gd name="T69" fmla="*/ 0 h 91"/>
                <a:gd name="T70" fmla="*/ 15 w 70"/>
                <a:gd name="T71" fmla="*/ 4 h 91"/>
                <a:gd name="T72" fmla="*/ 15 w 70"/>
                <a:gd name="T73" fmla="*/ 8 h 91"/>
                <a:gd name="T74" fmla="*/ 16 w 70"/>
                <a:gd name="T75" fmla="*/ 8 h 91"/>
                <a:gd name="T76" fmla="*/ 19 w 70"/>
                <a:gd name="T77" fmla="*/ 8 h 91"/>
                <a:gd name="T78" fmla="*/ 23 w 70"/>
                <a:gd name="T79" fmla="*/ 5 h 91"/>
                <a:gd name="T80" fmla="*/ 26 w 70"/>
                <a:gd name="T81" fmla="*/ 2 h 91"/>
                <a:gd name="T82" fmla="*/ 32 w 70"/>
                <a:gd name="T83" fmla="*/ 1 h 91"/>
                <a:gd name="T84" fmla="*/ 38 w 70"/>
                <a:gd name="T85" fmla="*/ 1 h 91"/>
                <a:gd name="T86" fmla="*/ 39 w 70"/>
                <a:gd name="T87" fmla="*/ 8 h 91"/>
                <a:gd name="T88" fmla="*/ 40 w 70"/>
                <a:gd name="T89" fmla="*/ 15 h 91"/>
                <a:gd name="T90" fmla="*/ 42 w 70"/>
                <a:gd name="T91" fmla="*/ 24 h 91"/>
                <a:gd name="T92" fmla="*/ 46 w 70"/>
                <a:gd name="T93" fmla="*/ 31 h 91"/>
                <a:gd name="T94" fmla="*/ 49 w 70"/>
                <a:gd name="T95" fmla="*/ 38 h 91"/>
                <a:gd name="T96" fmla="*/ 53 w 70"/>
                <a:gd name="T97" fmla="*/ 45 h 91"/>
                <a:gd name="T98" fmla="*/ 58 w 70"/>
                <a:gd name="T99" fmla="*/ 51 h 91"/>
                <a:gd name="T100" fmla="*/ 62 w 70"/>
                <a:gd name="T101" fmla="*/ 55 h 91"/>
                <a:gd name="T102" fmla="*/ 66 w 70"/>
                <a:gd name="T103" fmla="*/ 55 h 91"/>
                <a:gd name="T104" fmla="*/ 70 w 70"/>
                <a:gd name="T105" fmla="*/ 5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0" h="91">
                  <a:moveTo>
                    <a:pt x="70" y="55"/>
                  </a:moveTo>
                  <a:lnTo>
                    <a:pt x="70" y="60"/>
                  </a:lnTo>
                  <a:lnTo>
                    <a:pt x="70" y="65"/>
                  </a:lnTo>
                  <a:lnTo>
                    <a:pt x="66" y="65"/>
                  </a:lnTo>
                  <a:lnTo>
                    <a:pt x="62" y="67"/>
                  </a:lnTo>
                  <a:lnTo>
                    <a:pt x="63" y="68"/>
                  </a:lnTo>
                  <a:lnTo>
                    <a:pt x="65" y="71"/>
                  </a:lnTo>
                  <a:lnTo>
                    <a:pt x="68" y="72"/>
                  </a:lnTo>
                  <a:lnTo>
                    <a:pt x="69" y="75"/>
                  </a:lnTo>
                  <a:lnTo>
                    <a:pt x="69" y="77"/>
                  </a:lnTo>
                  <a:lnTo>
                    <a:pt x="69" y="77"/>
                  </a:lnTo>
                  <a:lnTo>
                    <a:pt x="49" y="78"/>
                  </a:lnTo>
                  <a:lnTo>
                    <a:pt x="32" y="81"/>
                  </a:lnTo>
                  <a:lnTo>
                    <a:pt x="15" y="87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0" y="89"/>
                  </a:lnTo>
                  <a:lnTo>
                    <a:pt x="0" y="88"/>
                  </a:lnTo>
                  <a:lnTo>
                    <a:pt x="2" y="85"/>
                  </a:lnTo>
                  <a:lnTo>
                    <a:pt x="12" y="80"/>
                  </a:lnTo>
                  <a:lnTo>
                    <a:pt x="25" y="72"/>
                  </a:lnTo>
                  <a:lnTo>
                    <a:pt x="16" y="71"/>
                  </a:lnTo>
                  <a:lnTo>
                    <a:pt x="9" y="67"/>
                  </a:lnTo>
                  <a:lnTo>
                    <a:pt x="12" y="58"/>
                  </a:lnTo>
                  <a:lnTo>
                    <a:pt x="13" y="51"/>
                  </a:lnTo>
                  <a:lnTo>
                    <a:pt x="22" y="51"/>
                  </a:lnTo>
                  <a:lnTo>
                    <a:pt x="30" y="51"/>
                  </a:lnTo>
                  <a:lnTo>
                    <a:pt x="26" y="37"/>
                  </a:lnTo>
                  <a:lnTo>
                    <a:pt x="19" y="25"/>
                  </a:lnTo>
                  <a:lnTo>
                    <a:pt x="10" y="12"/>
                  </a:lnTo>
                  <a:lnTo>
                    <a:pt x="5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9" y="0"/>
                  </a:lnTo>
                  <a:lnTo>
                    <a:pt x="15" y="0"/>
                  </a:lnTo>
                  <a:lnTo>
                    <a:pt x="15" y="4"/>
                  </a:lnTo>
                  <a:lnTo>
                    <a:pt x="15" y="8"/>
                  </a:lnTo>
                  <a:lnTo>
                    <a:pt x="16" y="8"/>
                  </a:lnTo>
                  <a:lnTo>
                    <a:pt x="19" y="8"/>
                  </a:lnTo>
                  <a:lnTo>
                    <a:pt x="23" y="5"/>
                  </a:lnTo>
                  <a:lnTo>
                    <a:pt x="26" y="2"/>
                  </a:lnTo>
                  <a:lnTo>
                    <a:pt x="32" y="1"/>
                  </a:lnTo>
                  <a:lnTo>
                    <a:pt x="38" y="1"/>
                  </a:lnTo>
                  <a:lnTo>
                    <a:pt x="39" y="8"/>
                  </a:lnTo>
                  <a:lnTo>
                    <a:pt x="40" y="15"/>
                  </a:lnTo>
                  <a:lnTo>
                    <a:pt x="42" y="24"/>
                  </a:lnTo>
                  <a:lnTo>
                    <a:pt x="46" y="31"/>
                  </a:lnTo>
                  <a:lnTo>
                    <a:pt x="49" y="38"/>
                  </a:lnTo>
                  <a:lnTo>
                    <a:pt x="53" y="45"/>
                  </a:lnTo>
                  <a:lnTo>
                    <a:pt x="58" y="51"/>
                  </a:lnTo>
                  <a:lnTo>
                    <a:pt x="62" y="55"/>
                  </a:lnTo>
                  <a:lnTo>
                    <a:pt x="66" y="55"/>
                  </a:lnTo>
                  <a:lnTo>
                    <a:pt x="70" y="55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465"/>
            <p:cNvSpPr/>
            <p:nvPr/>
          </p:nvSpPr>
          <p:spPr bwMode="auto">
            <a:xfrm>
              <a:off x="1036043" y="2783224"/>
              <a:ext cx="26047" cy="10880"/>
            </a:xfrm>
            <a:custGeom>
              <a:avLst/>
              <a:gdLst>
                <a:gd name="T0" fmla="*/ 0 w 9"/>
                <a:gd name="T1" fmla="*/ 0 h 4"/>
                <a:gd name="T2" fmla="*/ 4 w 9"/>
                <a:gd name="T3" fmla="*/ 0 h 4"/>
                <a:gd name="T4" fmla="*/ 9 w 9"/>
                <a:gd name="T5" fmla="*/ 0 h 4"/>
                <a:gd name="T6" fmla="*/ 7 w 9"/>
                <a:gd name="T7" fmla="*/ 1 h 4"/>
                <a:gd name="T8" fmla="*/ 7 w 9"/>
                <a:gd name="T9" fmla="*/ 2 h 4"/>
                <a:gd name="T10" fmla="*/ 6 w 9"/>
                <a:gd name="T11" fmla="*/ 2 h 4"/>
                <a:gd name="T12" fmla="*/ 4 w 9"/>
                <a:gd name="T13" fmla="*/ 2 h 4"/>
                <a:gd name="T14" fmla="*/ 2 w 9"/>
                <a:gd name="T15" fmla="*/ 4 h 4"/>
                <a:gd name="T16" fmla="*/ 0 w 9"/>
                <a:gd name="T17" fmla="*/ 4 h 4"/>
                <a:gd name="T18" fmla="*/ 0 w 9"/>
                <a:gd name="T19" fmla="*/ 2 h 4"/>
                <a:gd name="T20" fmla="*/ 0 w 9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4">
                  <a:moveTo>
                    <a:pt x="0" y="0"/>
                  </a:moveTo>
                  <a:lnTo>
                    <a:pt x="4" y="0"/>
                  </a:lnTo>
                  <a:lnTo>
                    <a:pt x="9" y="0"/>
                  </a:lnTo>
                  <a:lnTo>
                    <a:pt x="7" y="1"/>
                  </a:lnTo>
                  <a:lnTo>
                    <a:pt x="7" y="2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466"/>
            <p:cNvSpPr/>
            <p:nvPr/>
          </p:nvSpPr>
          <p:spPr bwMode="auto">
            <a:xfrm>
              <a:off x="5200603" y="2785943"/>
              <a:ext cx="141810" cy="108802"/>
            </a:xfrm>
            <a:custGeom>
              <a:avLst/>
              <a:gdLst>
                <a:gd name="T0" fmla="*/ 23 w 49"/>
                <a:gd name="T1" fmla="*/ 0 h 40"/>
                <a:gd name="T2" fmla="*/ 36 w 49"/>
                <a:gd name="T3" fmla="*/ 1 h 40"/>
                <a:gd name="T4" fmla="*/ 49 w 49"/>
                <a:gd name="T5" fmla="*/ 1 h 40"/>
                <a:gd name="T6" fmla="*/ 49 w 49"/>
                <a:gd name="T7" fmla="*/ 3 h 40"/>
                <a:gd name="T8" fmla="*/ 49 w 49"/>
                <a:gd name="T9" fmla="*/ 3 h 40"/>
                <a:gd name="T10" fmla="*/ 45 w 49"/>
                <a:gd name="T11" fmla="*/ 14 h 40"/>
                <a:gd name="T12" fmla="*/ 42 w 49"/>
                <a:gd name="T13" fmla="*/ 27 h 40"/>
                <a:gd name="T14" fmla="*/ 35 w 49"/>
                <a:gd name="T15" fmla="*/ 31 h 40"/>
                <a:gd name="T16" fmla="*/ 25 w 49"/>
                <a:gd name="T17" fmla="*/ 36 h 40"/>
                <a:gd name="T18" fmla="*/ 20 w 49"/>
                <a:gd name="T19" fmla="*/ 39 h 40"/>
                <a:gd name="T20" fmla="*/ 15 w 49"/>
                <a:gd name="T21" fmla="*/ 40 h 40"/>
                <a:gd name="T22" fmla="*/ 10 w 49"/>
                <a:gd name="T23" fmla="*/ 40 h 40"/>
                <a:gd name="T24" fmla="*/ 6 w 49"/>
                <a:gd name="T25" fmla="*/ 40 h 40"/>
                <a:gd name="T26" fmla="*/ 3 w 49"/>
                <a:gd name="T27" fmla="*/ 39 h 40"/>
                <a:gd name="T28" fmla="*/ 0 w 49"/>
                <a:gd name="T29" fmla="*/ 37 h 40"/>
                <a:gd name="T30" fmla="*/ 5 w 49"/>
                <a:gd name="T31" fmla="*/ 23 h 40"/>
                <a:gd name="T32" fmla="*/ 10 w 49"/>
                <a:gd name="T33" fmla="*/ 9 h 40"/>
                <a:gd name="T34" fmla="*/ 17 w 49"/>
                <a:gd name="T35" fmla="*/ 6 h 40"/>
                <a:gd name="T36" fmla="*/ 23 w 49"/>
                <a:gd name="T3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40">
                  <a:moveTo>
                    <a:pt x="23" y="0"/>
                  </a:moveTo>
                  <a:lnTo>
                    <a:pt x="36" y="1"/>
                  </a:lnTo>
                  <a:lnTo>
                    <a:pt x="49" y="1"/>
                  </a:lnTo>
                  <a:lnTo>
                    <a:pt x="49" y="3"/>
                  </a:lnTo>
                  <a:lnTo>
                    <a:pt x="49" y="3"/>
                  </a:lnTo>
                  <a:lnTo>
                    <a:pt x="45" y="14"/>
                  </a:lnTo>
                  <a:lnTo>
                    <a:pt x="42" y="27"/>
                  </a:lnTo>
                  <a:lnTo>
                    <a:pt x="35" y="31"/>
                  </a:lnTo>
                  <a:lnTo>
                    <a:pt x="25" y="36"/>
                  </a:lnTo>
                  <a:lnTo>
                    <a:pt x="20" y="39"/>
                  </a:lnTo>
                  <a:lnTo>
                    <a:pt x="15" y="40"/>
                  </a:lnTo>
                  <a:lnTo>
                    <a:pt x="10" y="40"/>
                  </a:lnTo>
                  <a:lnTo>
                    <a:pt x="6" y="40"/>
                  </a:lnTo>
                  <a:lnTo>
                    <a:pt x="3" y="39"/>
                  </a:lnTo>
                  <a:lnTo>
                    <a:pt x="0" y="37"/>
                  </a:lnTo>
                  <a:lnTo>
                    <a:pt x="5" y="23"/>
                  </a:lnTo>
                  <a:lnTo>
                    <a:pt x="10" y="9"/>
                  </a:lnTo>
                  <a:lnTo>
                    <a:pt x="17" y="6"/>
                  </a:lnTo>
                  <a:lnTo>
                    <a:pt x="23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467"/>
            <p:cNvSpPr/>
            <p:nvPr/>
          </p:nvSpPr>
          <p:spPr bwMode="auto">
            <a:xfrm>
              <a:off x="1857957" y="2810424"/>
              <a:ext cx="34729" cy="48961"/>
            </a:xfrm>
            <a:custGeom>
              <a:avLst/>
              <a:gdLst>
                <a:gd name="T0" fmla="*/ 7 w 12"/>
                <a:gd name="T1" fmla="*/ 0 h 18"/>
                <a:gd name="T2" fmla="*/ 10 w 12"/>
                <a:gd name="T3" fmla="*/ 0 h 18"/>
                <a:gd name="T4" fmla="*/ 12 w 12"/>
                <a:gd name="T5" fmla="*/ 0 h 18"/>
                <a:gd name="T6" fmla="*/ 10 w 12"/>
                <a:gd name="T7" fmla="*/ 5 h 18"/>
                <a:gd name="T8" fmla="*/ 9 w 12"/>
                <a:gd name="T9" fmla="*/ 10 h 18"/>
                <a:gd name="T10" fmla="*/ 6 w 12"/>
                <a:gd name="T11" fmla="*/ 14 h 18"/>
                <a:gd name="T12" fmla="*/ 3 w 12"/>
                <a:gd name="T13" fmla="*/ 18 h 18"/>
                <a:gd name="T14" fmla="*/ 2 w 12"/>
                <a:gd name="T15" fmla="*/ 17 h 18"/>
                <a:gd name="T16" fmla="*/ 0 w 12"/>
                <a:gd name="T17" fmla="*/ 17 h 18"/>
                <a:gd name="T18" fmla="*/ 0 w 12"/>
                <a:gd name="T19" fmla="*/ 12 h 18"/>
                <a:gd name="T20" fmla="*/ 0 w 12"/>
                <a:gd name="T21" fmla="*/ 7 h 18"/>
                <a:gd name="T22" fmla="*/ 3 w 12"/>
                <a:gd name="T23" fmla="*/ 4 h 18"/>
                <a:gd name="T24" fmla="*/ 7 w 12"/>
                <a:gd name="T2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8">
                  <a:moveTo>
                    <a:pt x="7" y="0"/>
                  </a:moveTo>
                  <a:lnTo>
                    <a:pt x="10" y="0"/>
                  </a:lnTo>
                  <a:lnTo>
                    <a:pt x="12" y="0"/>
                  </a:lnTo>
                  <a:lnTo>
                    <a:pt x="10" y="5"/>
                  </a:lnTo>
                  <a:lnTo>
                    <a:pt x="9" y="10"/>
                  </a:lnTo>
                  <a:lnTo>
                    <a:pt x="6" y="14"/>
                  </a:lnTo>
                  <a:lnTo>
                    <a:pt x="3" y="18"/>
                  </a:lnTo>
                  <a:lnTo>
                    <a:pt x="2" y="17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0" y="7"/>
                  </a:lnTo>
                  <a:lnTo>
                    <a:pt x="3" y="4"/>
                  </a:lnTo>
                  <a:lnTo>
                    <a:pt x="7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468"/>
            <p:cNvSpPr/>
            <p:nvPr/>
          </p:nvSpPr>
          <p:spPr bwMode="auto">
            <a:xfrm>
              <a:off x="3808557" y="2902906"/>
              <a:ext cx="182327" cy="155043"/>
            </a:xfrm>
            <a:custGeom>
              <a:avLst/>
              <a:gdLst>
                <a:gd name="T0" fmla="*/ 36 w 63"/>
                <a:gd name="T1" fmla="*/ 0 h 57"/>
                <a:gd name="T2" fmla="*/ 39 w 63"/>
                <a:gd name="T3" fmla="*/ 3 h 57"/>
                <a:gd name="T4" fmla="*/ 39 w 63"/>
                <a:gd name="T5" fmla="*/ 6 h 57"/>
                <a:gd name="T6" fmla="*/ 39 w 63"/>
                <a:gd name="T7" fmla="*/ 7 h 57"/>
                <a:gd name="T8" fmla="*/ 37 w 63"/>
                <a:gd name="T9" fmla="*/ 10 h 57"/>
                <a:gd name="T10" fmla="*/ 34 w 63"/>
                <a:gd name="T11" fmla="*/ 14 h 57"/>
                <a:gd name="T12" fmla="*/ 30 w 63"/>
                <a:gd name="T13" fmla="*/ 17 h 57"/>
                <a:gd name="T14" fmla="*/ 34 w 63"/>
                <a:gd name="T15" fmla="*/ 17 h 57"/>
                <a:gd name="T16" fmla="*/ 37 w 63"/>
                <a:gd name="T17" fmla="*/ 17 h 57"/>
                <a:gd name="T18" fmla="*/ 37 w 63"/>
                <a:gd name="T19" fmla="*/ 21 h 57"/>
                <a:gd name="T20" fmla="*/ 37 w 63"/>
                <a:gd name="T21" fmla="*/ 25 h 57"/>
                <a:gd name="T22" fmla="*/ 40 w 63"/>
                <a:gd name="T23" fmla="*/ 24 h 57"/>
                <a:gd name="T24" fmla="*/ 43 w 63"/>
                <a:gd name="T25" fmla="*/ 21 h 57"/>
                <a:gd name="T26" fmla="*/ 47 w 63"/>
                <a:gd name="T27" fmla="*/ 20 h 57"/>
                <a:gd name="T28" fmla="*/ 53 w 63"/>
                <a:gd name="T29" fmla="*/ 18 h 57"/>
                <a:gd name="T30" fmla="*/ 57 w 63"/>
                <a:gd name="T31" fmla="*/ 20 h 57"/>
                <a:gd name="T32" fmla="*/ 63 w 63"/>
                <a:gd name="T33" fmla="*/ 21 h 57"/>
                <a:gd name="T34" fmla="*/ 59 w 63"/>
                <a:gd name="T35" fmla="*/ 38 h 57"/>
                <a:gd name="T36" fmla="*/ 56 w 63"/>
                <a:gd name="T37" fmla="*/ 57 h 57"/>
                <a:gd name="T38" fmla="*/ 50 w 63"/>
                <a:gd name="T39" fmla="*/ 57 h 57"/>
                <a:gd name="T40" fmla="*/ 44 w 63"/>
                <a:gd name="T41" fmla="*/ 57 h 57"/>
                <a:gd name="T42" fmla="*/ 43 w 63"/>
                <a:gd name="T43" fmla="*/ 57 h 57"/>
                <a:gd name="T44" fmla="*/ 40 w 63"/>
                <a:gd name="T45" fmla="*/ 55 h 57"/>
                <a:gd name="T46" fmla="*/ 40 w 63"/>
                <a:gd name="T47" fmla="*/ 51 h 57"/>
                <a:gd name="T48" fmla="*/ 39 w 63"/>
                <a:gd name="T49" fmla="*/ 48 h 57"/>
                <a:gd name="T50" fmla="*/ 37 w 63"/>
                <a:gd name="T51" fmla="*/ 50 h 57"/>
                <a:gd name="T52" fmla="*/ 34 w 63"/>
                <a:gd name="T53" fmla="*/ 51 h 57"/>
                <a:gd name="T54" fmla="*/ 32 w 63"/>
                <a:gd name="T55" fmla="*/ 55 h 57"/>
                <a:gd name="T56" fmla="*/ 27 w 63"/>
                <a:gd name="T57" fmla="*/ 57 h 57"/>
                <a:gd name="T58" fmla="*/ 24 w 63"/>
                <a:gd name="T59" fmla="*/ 51 h 57"/>
                <a:gd name="T60" fmla="*/ 22 w 63"/>
                <a:gd name="T61" fmla="*/ 45 h 57"/>
                <a:gd name="T62" fmla="*/ 12 w 63"/>
                <a:gd name="T63" fmla="*/ 45 h 57"/>
                <a:gd name="T64" fmla="*/ 2 w 63"/>
                <a:gd name="T65" fmla="*/ 47 h 57"/>
                <a:gd name="T66" fmla="*/ 0 w 63"/>
                <a:gd name="T67" fmla="*/ 41 h 57"/>
                <a:gd name="T68" fmla="*/ 0 w 63"/>
                <a:gd name="T69" fmla="*/ 37 h 57"/>
                <a:gd name="T70" fmla="*/ 9 w 63"/>
                <a:gd name="T71" fmla="*/ 30 h 57"/>
                <a:gd name="T72" fmla="*/ 20 w 63"/>
                <a:gd name="T73" fmla="*/ 20 h 57"/>
                <a:gd name="T74" fmla="*/ 30 w 63"/>
                <a:gd name="T75" fmla="*/ 10 h 57"/>
                <a:gd name="T76" fmla="*/ 36 w 63"/>
                <a:gd name="T7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3" h="57">
                  <a:moveTo>
                    <a:pt x="36" y="0"/>
                  </a:moveTo>
                  <a:lnTo>
                    <a:pt x="39" y="3"/>
                  </a:lnTo>
                  <a:lnTo>
                    <a:pt x="39" y="6"/>
                  </a:lnTo>
                  <a:lnTo>
                    <a:pt x="39" y="7"/>
                  </a:lnTo>
                  <a:lnTo>
                    <a:pt x="37" y="10"/>
                  </a:lnTo>
                  <a:lnTo>
                    <a:pt x="34" y="14"/>
                  </a:lnTo>
                  <a:lnTo>
                    <a:pt x="30" y="17"/>
                  </a:lnTo>
                  <a:lnTo>
                    <a:pt x="34" y="17"/>
                  </a:lnTo>
                  <a:lnTo>
                    <a:pt x="37" y="17"/>
                  </a:lnTo>
                  <a:lnTo>
                    <a:pt x="37" y="21"/>
                  </a:lnTo>
                  <a:lnTo>
                    <a:pt x="37" y="25"/>
                  </a:lnTo>
                  <a:lnTo>
                    <a:pt x="40" y="24"/>
                  </a:lnTo>
                  <a:lnTo>
                    <a:pt x="43" y="21"/>
                  </a:lnTo>
                  <a:lnTo>
                    <a:pt x="47" y="20"/>
                  </a:lnTo>
                  <a:lnTo>
                    <a:pt x="53" y="18"/>
                  </a:lnTo>
                  <a:lnTo>
                    <a:pt x="57" y="20"/>
                  </a:lnTo>
                  <a:lnTo>
                    <a:pt x="63" y="21"/>
                  </a:lnTo>
                  <a:lnTo>
                    <a:pt x="59" y="38"/>
                  </a:lnTo>
                  <a:lnTo>
                    <a:pt x="56" y="57"/>
                  </a:lnTo>
                  <a:lnTo>
                    <a:pt x="50" y="57"/>
                  </a:lnTo>
                  <a:lnTo>
                    <a:pt x="44" y="57"/>
                  </a:lnTo>
                  <a:lnTo>
                    <a:pt x="43" y="57"/>
                  </a:lnTo>
                  <a:lnTo>
                    <a:pt x="40" y="55"/>
                  </a:lnTo>
                  <a:lnTo>
                    <a:pt x="40" y="51"/>
                  </a:lnTo>
                  <a:lnTo>
                    <a:pt x="39" y="48"/>
                  </a:lnTo>
                  <a:lnTo>
                    <a:pt x="37" y="50"/>
                  </a:lnTo>
                  <a:lnTo>
                    <a:pt x="34" y="51"/>
                  </a:lnTo>
                  <a:lnTo>
                    <a:pt x="32" y="55"/>
                  </a:lnTo>
                  <a:lnTo>
                    <a:pt x="27" y="57"/>
                  </a:lnTo>
                  <a:lnTo>
                    <a:pt x="24" y="51"/>
                  </a:lnTo>
                  <a:lnTo>
                    <a:pt x="22" y="45"/>
                  </a:lnTo>
                  <a:lnTo>
                    <a:pt x="12" y="45"/>
                  </a:lnTo>
                  <a:lnTo>
                    <a:pt x="2" y="47"/>
                  </a:lnTo>
                  <a:lnTo>
                    <a:pt x="0" y="41"/>
                  </a:lnTo>
                  <a:lnTo>
                    <a:pt x="0" y="37"/>
                  </a:lnTo>
                  <a:lnTo>
                    <a:pt x="9" y="30"/>
                  </a:lnTo>
                  <a:lnTo>
                    <a:pt x="20" y="20"/>
                  </a:lnTo>
                  <a:lnTo>
                    <a:pt x="30" y="10"/>
                  </a:lnTo>
                  <a:lnTo>
                    <a:pt x="36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469"/>
            <p:cNvSpPr/>
            <p:nvPr/>
          </p:nvSpPr>
          <p:spPr bwMode="auto">
            <a:xfrm>
              <a:off x="2853516" y="2984507"/>
              <a:ext cx="306771" cy="231204"/>
            </a:xfrm>
            <a:custGeom>
              <a:avLst/>
              <a:gdLst>
                <a:gd name="T0" fmla="*/ 43 w 106"/>
                <a:gd name="T1" fmla="*/ 0 h 85"/>
                <a:gd name="T2" fmla="*/ 39 w 106"/>
                <a:gd name="T3" fmla="*/ 3 h 85"/>
                <a:gd name="T4" fmla="*/ 33 w 106"/>
                <a:gd name="T5" fmla="*/ 7 h 85"/>
                <a:gd name="T6" fmla="*/ 26 w 106"/>
                <a:gd name="T7" fmla="*/ 8 h 85"/>
                <a:gd name="T8" fmla="*/ 20 w 106"/>
                <a:gd name="T9" fmla="*/ 11 h 85"/>
                <a:gd name="T10" fmla="*/ 15 w 106"/>
                <a:gd name="T11" fmla="*/ 14 h 85"/>
                <a:gd name="T12" fmla="*/ 9 w 106"/>
                <a:gd name="T13" fmla="*/ 17 h 85"/>
                <a:gd name="T14" fmla="*/ 5 w 106"/>
                <a:gd name="T15" fmla="*/ 21 h 85"/>
                <a:gd name="T16" fmla="*/ 0 w 106"/>
                <a:gd name="T17" fmla="*/ 27 h 85"/>
                <a:gd name="T18" fmla="*/ 2 w 106"/>
                <a:gd name="T19" fmla="*/ 28 h 85"/>
                <a:gd name="T20" fmla="*/ 2 w 106"/>
                <a:gd name="T21" fmla="*/ 30 h 85"/>
                <a:gd name="T22" fmla="*/ 10 w 106"/>
                <a:gd name="T23" fmla="*/ 28 h 85"/>
                <a:gd name="T24" fmla="*/ 17 w 106"/>
                <a:gd name="T25" fmla="*/ 27 h 85"/>
                <a:gd name="T26" fmla="*/ 22 w 106"/>
                <a:gd name="T27" fmla="*/ 23 h 85"/>
                <a:gd name="T28" fmla="*/ 29 w 106"/>
                <a:gd name="T29" fmla="*/ 20 h 85"/>
                <a:gd name="T30" fmla="*/ 45 w 106"/>
                <a:gd name="T31" fmla="*/ 25 h 85"/>
                <a:gd name="T32" fmla="*/ 63 w 106"/>
                <a:gd name="T33" fmla="*/ 31 h 85"/>
                <a:gd name="T34" fmla="*/ 62 w 106"/>
                <a:gd name="T35" fmla="*/ 33 h 85"/>
                <a:gd name="T36" fmla="*/ 62 w 106"/>
                <a:gd name="T37" fmla="*/ 34 h 85"/>
                <a:gd name="T38" fmla="*/ 50 w 106"/>
                <a:gd name="T39" fmla="*/ 37 h 85"/>
                <a:gd name="T40" fmla="*/ 42 w 106"/>
                <a:gd name="T41" fmla="*/ 41 h 85"/>
                <a:gd name="T42" fmla="*/ 33 w 106"/>
                <a:gd name="T43" fmla="*/ 45 h 85"/>
                <a:gd name="T44" fmla="*/ 27 w 106"/>
                <a:gd name="T45" fmla="*/ 51 h 85"/>
                <a:gd name="T46" fmla="*/ 22 w 106"/>
                <a:gd name="T47" fmla="*/ 58 h 85"/>
                <a:gd name="T48" fmla="*/ 17 w 106"/>
                <a:gd name="T49" fmla="*/ 65 h 85"/>
                <a:gd name="T50" fmla="*/ 13 w 106"/>
                <a:gd name="T51" fmla="*/ 74 h 85"/>
                <a:gd name="T52" fmla="*/ 10 w 106"/>
                <a:gd name="T53" fmla="*/ 84 h 85"/>
                <a:gd name="T54" fmla="*/ 10 w 106"/>
                <a:gd name="T55" fmla="*/ 85 h 85"/>
                <a:gd name="T56" fmla="*/ 12 w 106"/>
                <a:gd name="T57" fmla="*/ 85 h 85"/>
                <a:gd name="T58" fmla="*/ 17 w 106"/>
                <a:gd name="T59" fmla="*/ 85 h 85"/>
                <a:gd name="T60" fmla="*/ 23 w 106"/>
                <a:gd name="T61" fmla="*/ 85 h 85"/>
                <a:gd name="T62" fmla="*/ 30 w 106"/>
                <a:gd name="T63" fmla="*/ 70 h 85"/>
                <a:gd name="T64" fmla="*/ 37 w 106"/>
                <a:gd name="T65" fmla="*/ 55 h 85"/>
                <a:gd name="T66" fmla="*/ 43 w 106"/>
                <a:gd name="T67" fmla="*/ 50 h 85"/>
                <a:gd name="T68" fmla="*/ 49 w 106"/>
                <a:gd name="T69" fmla="*/ 45 h 85"/>
                <a:gd name="T70" fmla="*/ 56 w 106"/>
                <a:gd name="T71" fmla="*/ 41 h 85"/>
                <a:gd name="T72" fmla="*/ 66 w 106"/>
                <a:gd name="T73" fmla="*/ 38 h 85"/>
                <a:gd name="T74" fmla="*/ 66 w 106"/>
                <a:gd name="T75" fmla="*/ 40 h 85"/>
                <a:gd name="T76" fmla="*/ 66 w 106"/>
                <a:gd name="T77" fmla="*/ 41 h 85"/>
                <a:gd name="T78" fmla="*/ 67 w 106"/>
                <a:gd name="T79" fmla="*/ 48 h 85"/>
                <a:gd name="T80" fmla="*/ 66 w 106"/>
                <a:gd name="T81" fmla="*/ 54 h 85"/>
                <a:gd name="T82" fmla="*/ 65 w 106"/>
                <a:gd name="T83" fmla="*/ 60 h 85"/>
                <a:gd name="T84" fmla="*/ 63 w 106"/>
                <a:gd name="T85" fmla="*/ 65 h 85"/>
                <a:gd name="T86" fmla="*/ 70 w 106"/>
                <a:gd name="T87" fmla="*/ 65 h 85"/>
                <a:gd name="T88" fmla="*/ 77 w 106"/>
                <a:gd name="T89" fmla="*/ 67 h 85"/>
                <a:gd name="T90" fmla="*/ 85 w 106"/>
                <a:gd name="T91" fmla="*/ 58 h 85"/>
                <a:gd name="T92" fmla="*/ 92 w 106"/>
                <a:gd name="T93" fmla="*/ 48 h 85"/>
                <a:gd name="T94" fmla="*/ 97 w 106"/>
                <a:gd name="T95" fmla="*/ 51 h 85"/>
                <a:gd name="T96" fmla="*/ 105 w 106"/>
                <a:gd name="T97" fmla="*/ 50 h 85"/>
                <a:gd name="T98" fmla="*/ 106 w 106"/>
                <a:gd name="T99" fmla="*/ 48 h 85"/>
                <a:gd name="T100" fmla="*/ 106 w 106"/>
                <a:gd name="T101" fmla="*/ 47 h 85"/>
                <a:gd name="T102" fmla="*/ 87 w 106"/>
                <a:gd name="T103" fmla="*/ 35 h 85"/>
                <a:gd name="T104" fmla="*/ 70 w 106"/>
                <a:gd name="T105" fmla="*/ 25 h 85"/>
                <a:gd name="T106" fmla="*/ 72 w 106"/>
                <a:gd name="T107" fmla="*/ 20 h 85"/>
                <a:gd name="T108" fmla="*/ 73 w 106"/>
                <a:gd name="T109" fmla="*/ 15 h 85"/>
                <a:gd name="T110" fmla="*/ 66 w 106"/>
                <a:gd name="T111" fmla="*/ 8 h 85"/>
                <a:gd name="T112" fmla="*/ 59 w 106"/>
                <a:gd name="T113" fmla="*/ 3 h 85"/>
                <a:gd name="T114" fmla="*/ 52 w 106"/>
                <a:gd name="T115" fmla="*/ 1 h 85"/>
                <a:gd name="T116" fmla="*/ 43 w 106"/>
                <a:gd name="T11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6" h="85">
                  <a:moveTo>
                    <a:pt x="43" y="0"/>
                  </a:moveTo>
                  <a:lnTo>
                    <a:pt x="39" y="3"/>
                  </a:lnTo>
                  <a:lnTo>
                    <a:pt x="33" y="7"/>
                  </a:lnTo>
                  <a:lnTo>
                    <a:pt x="26" y="8"/>
                  </a:lnTo>
                  <a:lnTo>
                    <a:pt x="20" y="11"/>
                  </a:lnTo>
                  <a:lnTo>
                    <a:pt x="15" y="14"/>
                  </a:lnTo>
                  <a:lnTo>
                    <a:pt x="9" y="17"/>
                  </a:lnTo>
                  <a:lnTo>
                    <a:pt x="5" y="21"/>
                  </a:lnTo>
                  <a:lnTo>
                    <a:pt x="0" y="27"/>
                  </a:lnTo>
                  <a:lnTo>
                    <a:pt x="2" y="28"/>
                  </a:lnTo>
                  <a:lnTo>
                    <a:pt x="2" y="30"/>
                  </a:lnTo>
                  <a:lnTo>
                    <a:pt x="10" y="28"/>
                  </a:lnTo>
                  <a:lnTo>
                    <a:pt x="17" y="27"/>
                  </a:lnTo>
                  <a:lnTo>
                    <a:pt x="22" y="23"/>
                  </a:lnTo>
                  <a:lnTo>
                    <a:pt x="29" y="20"/>
                  </a:lnTo>
                  <a:lnTo>
                    <a:pt x="45" y="25"/>
                  </a:lnTo>
                  <a:lnTo>
                    <a:pt x="63" y="31"/>
                  </a:lnTo>
                  <a:lnTo>
                    <a:pt x="62" y="33"/>
                  </a:lnTo>
                  <a:lnTo>
                    <a:pt x="62" y="34"/>
                  </a:lnTo>
                  <a:lnTo>
                    <a:pt x="50" y="37"/>
                  </a:lnTo>
                  <a:lnTo>
                    <a:pt x="42" y="41"/>
                  </a:lnTo>
                  <a:lnTo>
                    <a:pt x="33" y="45"/>
                  </a:lnTo>
                  <a:lnTo>
                    <a:pt x="27" y="51"/>
                  </a:lnTo>
                  <a:lnTo>
                    <a:pt x="22" y="58"/>
                  </a:lnTo>
                  <a:lnTo>
                    <a:pt x="17" y="65"/>
                  </a:lnTo>
                  <a:lnTo>
                    <a:pt x="13" y="74"/>
                  </a:lnTo>
                  <a:lnTo>
                    <a:pt x="10" y="84"/>
                  </a:lnTo>
                  <a:lnTo>
                    <a:pt x="10" y="85"/>
                  </a:lnTo>
                  <a:lnTo>
                    <a:pt x="12" y="85"/>
                  </a:lnTo>
                  <a:lnTo>
                    <a:pt x="17" y="85"/>
                  </a:lnTo>
                  <a:lnTo>
                    <a:pt x="23" y="85"/>
                  </a:lnTo>
                  <a:lnTo>
                    <a:pt x="30" y="70"/>
                  </a:lnTo>
                  <a:lnTo>
                    <a:pt x="37" y="55"/>
                  </a:lnTo>
                  <a:lnTo>
                    <a:pt x="43" y="50"/>
                  </a:lnTo>
                  <a:lnTo>
                    <a:pt x="49" y="45"/>
                  </a:lnTo>
                  <a:lnTo>
                    <a:pt x="56" y="41"/>
                  </a:lnTo>
                  <a:lnTo>
                    <a:pt x="66" y="38"/>
                  </a:lnTo>
                  <a:lnTo>
                    <a:pt x="66" y="40"/>
                  </a:lnTo>
                  <a:lnTo>
                    <a:pt x="66" y="41"/>
                  </a:lnTo>
                  <a:lnTo>
                    <a:pt x="67" y="48"/>
                  </a:lnTo>
                  <a:lnTo>
                    <a:pt x="66" y="54"/>
                  </a:lnTo>
                  <a:lnTo>
                    <a:pt x="65" y="60"/>
                  </a:lnTo>
                  <a:lnTo>
                    <a:pt x="63" y="65"/>
                  </a:lnTo>
                  <a:lnTo>
                    <a:pt x="70" y="65"/>
                  </a:lnTo>
                  <a:lnTo>
                    <a:pt x="77" y="67"/>
                  </a:lnTo>
                  <a:lnTo>
                    <a:pt x="85" y="58"/>
                  </a:lnTo>
                  <a:lnTo>
                    <a:pt x="92" y="48"/>
                  </a:lnTo>
                  <a:lnTo>
                    <a:pt x="97" y="51"/>
                  </a:lnTo>
                  <a:lnTo>
                    <a:pt x="105" y="50"/>
                  </a:lnTo>
                  <a:lnTo>
                    <a:pt x="106" y="48"/>
                  </a:lnTo>
                  <a:lnTo>
                    <a:pt x="106" y="47"/>
                  </a:lnTo>
                  <a:lnTo>
                    <a:pt x="87" y="35"/>
                  </a:lnTo>
                  <a:lnTo>
                    <a:pt x="70" y="25"/>
                  </a:lnTo>
                  <a:lnTo>
                    <a:pt x="72" y="20"/>
                  </a:lnTo>
                  <a:lnTo>
                    <a:pt x="73" y="15"/>
                  </a:lnTo>
                  <a:lnTo>
                    <a:pt x="66" y="8"/>
                  </a:lnTo>
                  <a:lnTo>
                    <a:pt x="59" y="3"/>
                  </a:lnTo>
                  <a:lnTo>
                    <a:pt x="52" y="1"/>
                  </a:lnTo>
                  <a:lnTo>
                    <a:pt x="43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470"/>
            <p:cNvSpPr/>
            <p:nvPr/>
          </p:nvSpPr>
          <p:spPr bwMode="auto">
            <a:xfrm>
              <a:off x="6277195" y="3030747"/>
              <a:ext cx="454369" cy="244804"/>
            </a:xfrm>
            <a:custGeom>
              <a:avLst/>
              <a:gdLst>
                <a:gd name="T0" fmla="*/ 51 w 157"/>
                <a:gd name="T1" fmla="*/ 20 h 90"/>
                <a:gd name="T2" fmla="*/ 39 w 157"/>
                <a:gd name="T3" fmla="*/ 14 h 90"/>
                <a:gd name="T4" fmla="*/ 29 w 157"/>
                <a:gd name="T5" fmla="*/ 14 h 90"/>
                <a:gd name="T6" fmla="*/ 22 w 157"/>
                <a:gd name="T7" fmla="*/ 23 h 90"/>
                <a:gd name="T8" fmla="*/ 17 w 157"/>
                <a:gd name="T9" fmla="*/ 31 h 90"/>
                <a:gd name="T10" fmla="*/ 11 w 157"/>
                <a:gd name="T11" fmla="*/ 46 h 90"/>
                <a:gd name="T12" fmla="*/ 11 w 157"/>
                <a:gd name="T13" fmla="*/ 70 h 90"/>
                <a:gd name="T14" fmla="*/ 5 w 157"/>
                <a:gd name="T15" fmla="*/ 87 h 90"/>
                <a:gd name="T16" fmla="*/ 9 w 157"/>
                <a:gd name="T17" fmla="*/ 88 h 90"/>
                <a:gd name="T18" fmla="*/ 29 w 157"/>
                <a:gd name="T19" fmla="*/ 84 h 90"/>
                <a:gd name="T20" fmla="*/ 57 w 157"/>
                <a:gd name="T21" fmla="*/ 74 h 90"/>
                <a:gd name="T22" fmla="*/ 75 w 157"/>
                <a:gd name="T23" fmla="*/ 67 h 90"/>
                <a:gd name="T24" fmla="*/ 82 w 157"/>
                <a:gd name="T25" fmla="*/ 67 h 90"/>
                <a:gd name="T26" fmla="*/ 91 w 157"/>
                <a:gd name="T27" fmla="*/ 70 h 90"/>
                <a:gd name="T28" fmla="*/ 99 w 157"/>
                <a:gd name="T29" fmla="*/ 78 h 90"/>
                <a:gd name="T30" fmla="*/ 118 w 157"/>
                <a:gd name="T31" fmla="*/ 81 h 90"/>
                <a:gd name="T32" fmla="*/ 144 w 157"/>
                <a:gd name="T33" fmla="*/ 78 h 90"/>
                <a:gd name="T34" fmla="*/ 157 w 157"/>
                <a:gd name="T35" fmla="*/ 76 h 90"/>
                <a:gd name="T36" fmla="*/ 149 w 157"/>
                <a:gd name="T37" fmla="*/ 70 h 90"/>
                <a:gd name="T38" fmla="*/ 142 w 157"/>
                <a:gd name="T39" fmla="*/ 61 h 90"/>
                <a:gd name="T40" fmla="*/ 135 w 157"/>
                <a:gd name="T41" fmla="*/ 53 h 90"/>
                <a:gd name="T42" fmla="*/ 119 w 157"/>
                <a:gd name="T43" fmla="*/ 47 h 90"/>
                <a:gd name="T44" fmla="*/ 107 w 157"/>
                <a:gd name="T45" fmla="*/ 38 h 90"/>
                <a:gd name="T46" fmla="*/ 101 w 157"/>
                <a:gd name="T47" fmla="*/ 31 h 90"/>
                <a:gd name="T48" fmla="*/ 101 w 157"/>
                <a:gd name="T49" fmla="*/ 26 h 90"/>
                <a:gd name="T50" fmla="*/ 105 w 157"/>
                <a:gd name="T51" fmla="*/ 21 h 90"/>
                <a:gd name="T52" fmla="*/ 109 w 157"/>
                <a:gd name="T53" fmla="*/ 20 h 90"/>
                <a:gd name="T54" fmla="*/ 107 w 157"/>
                <a:gd name="T55" fmla="*/ 17 h 90"/>
                <a:gd name="T56" fmla="*/ 111 w 157"/>
                <a:gd name="T57" fmla="*/ 13 h 90"/>
                <a:gd name="T58" fmla="*/ 117 w 157"/>
                <a:gd name="T59" fmla="*/ 4 h 90"/>
                <a:gd name="T60" fmla="*/ 111 w 157"/>
                <a:gd name="T61" fmla="*/ 1 h 90"/>
                <a:gd name="T62" fmla="*/ 101 w 157"/>
                <a:gd name="T63" fmla="*/ 6 h 90"/>
                <a:gd name="T64" fmla="*/ 84 w 157"/>
                <a:gd name="T65" fmla="*/ 14 h 90"/>
                <a:gd name="T66" fmla="*/ 75 w 157"/>
                <a:gd name="T67" fmla="*/ 18 h 90"/>
                <a:gd name="T68" fmla="*/ 79 w 157"/>
                <a:gd name="T69" fmla="*/ 21 h 90"/>
                <a:gd name="T70" fmla="*/ 82 w 157"/>
                <a:gd name="T71" fmla="*/ 24 h 90"/>
                <a:gd name="T72" fmla="*/ 82 w 157"/>
                <a:gd name="T73" fmla="*/ 31 h 90"/>
                <a:gd name="T74" fmla="*/ 75 w 157"/>
                <a:gd name="T75" fmla="*/ 36 h 90"/>
                <a:gd name="T76" fmla="*/ 67 w 157"/>
                <a:gd name="T77" fmla="*/ 40 h 90"/>
                <a:gd name="T78" fmla="*/ 58 w 157"/>
                <a:gd name="T79" fmla="*/ 3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7" h="90">
                  <a:moveTo>
                    <a:pt x="58" y="23"/>
                  </a:moveTo>
                  <a:lnTo>
                    <a:pt x="51" y="20"/>
                  </a:lnTo>
                  <a:lnTo>
                    <a:pt x="42" y="16"/>
                  </a:lnTo>
                  <a:lnTo>
                    <a:pt x="39" y="14"/>
                  </a:lnTo>
                  <a:lnTo>
                    <a:pt x="35" y="13"/>
                  </a:lnTo>
                  <a:lnTo>
                    <a:pt x="29" y="14"/>
                  </a:lnTo>
                  <a:lnTo>
                    <a:pt x="24" y="16"/>
                  </a:lnTo>
                  <a:lnTo>
                    <a:pt x="22" y="23"/>
                  </a:lnTo>
                  <a:lnTo>
                    <a:pt x="21" y="28"/>
                  </a:lnTo>
                  <a:lnTo>
                    <a:pt x="17" y="31"/>
                  </a:lnTo>
                  <a:lnTo>
                    <a:pt x="11" y="33"/>
                  </a:lnTo>
                  <a:lnTo>
                    <a:pt x="11" y="46"/>
                  </a:lnTo>
                  <a:lnTo>
                    <a:pt x="11" y="57"/>
                  </a:lnTo>
                  <a:lnTo>
                    <a:pt x="11" y="70"/>
                  </a:lnTo>
                  <a:lnTo>
                    <a:pt x="11" y="84"/>
                  </a:lnTo>
                  <a:lnTo>
                    <a:pt x="5" y="87"/>
                  </a:lnTo>
                  <a:lnTo>
                    <a:pt x="0" y="90"/>
                  </a:lnTo>
                  <a:lnTo>
                    <a:pt x="9" y="88"/>
                  </a:lnTo>
                  <a:lnTo>
                    <a:pt x="19" y="87"/>
                  </a:lnTo>
                  <a:lnTo>
                    <a:pt x="29" y="84"/>
                  </a:lnTo>
                  <a:lnTo>
                    <a:pt x="38" y="81"/>
                  </a:lnTo>
                  <a:lnTo>
                    <a:pt x="57" y="74"/>
                  </a:lnTo>
                  <a:lnTo>
                    <a:pt x="74" y="67"/>
                  </a:lnTo>
                  <a:lnTo>
                    <a:pt x="75" y="67"/>
                  </a:lnTo>
                  <a:lnTo>
                    <a:pt x="77" y="67"/>
                  </a:lnTo>
                  <a:lnTo>
                    <a:pt x="82" y="67"/>
                  </a:lnTo>
                  <a:lnTo>
                    <a:pt x="87" y="68"/>
                  </a:lnTo>
                  <a:lnTo>
                    <a:pt x="91" y="70"/>
                  </a:lnTo>
                  <a:lnTo>
                    <a:pt x="94" y="73"/>
                  </a:lnTo>
                  <a:lnTo>
                    <a:pt x="99" y="78"/>
                  </a:lnTo>
                  <a:lnTo>
                    <a:pt x="107" y="81"/>
                  </a:lnTo>
                  <a:lnTo>
                    <a:pt x="118" y="81"/>
                  </a:lnTo>
                  <a:lnTo>
                    <a:pt x="131" y="80"/>
                  </a:lnTo>
                  <a:lnTo>
                    <a:pt x="144" y="78"/>
                  </a:lnTo>
                  <a:lnTo>
                    <a:pt x="157" y="77"/>
                  </a:lnTo>
                  <a:lnTo>
                    <a:pt x="157" y="76"/>
                  </a:lnTo>
                  <a:lnTo>
                    <a:pt x="157" y="73"/>
                  </a:lnTo>
                  <a:lnTo>
                    <a:pt x="149" y="70"/>
                  </a:lnTo>
                  <a:lnTo>
                    <a:pt x="145" y="67"/>
                  </a:lnTo>
                  <a:lnTo>
                    <a:pt x="142" y="61"/>
                  </a:lnTo>
                  <a:lnTo>
                    <a:pt x="141" y="54"/>
                  </a:lnTo>
                  <a:lnTo>
                    <a:pt x="135" y="53"/>
                  </a:lnTo>
                  <a:lnTo>
                    <a:pt x="128" y="50"/>
                  </a:lnTo>
                  <a:lnTo>
                    <a:pt x="119" y="47"/>
                  </a:lnTo>
                  <a:lnTo>
                    <a:pt x="112" y="43"/>
                  </a:lnTo>
                  <a:lnTo>
                    <a:pt x="107" y="38"/>
                  </a:lnTo>
                  <a:lnTo>
                    <a:pt x="102" y="34"/>
                  </a:lnTo>
                  <a:lnTo>
                    <a:pt x="101" y="31"/>
                  </a:lnTo>
                  <a:lnTo>
                    <a:pt x="101" y="28"/>
                  </a:lnTo>
                  <a:lnTo>
                    <a:pt x="101" y="26"/>
                  </a:lnTo>
                  <a:lnTo>
                    <a:pt x="102" y="23"/>
                  </a:lnTo>
                  <a:lnTo>
                    <a:pt x="105" y="21"/>
                  </a:lnTo>
                  <a:lnTo>
                    <a:pt x="109" y="20"/>
                  </a:lnTo>
                  <a:lnTo>
                    <a:pt x="109" y="20"/>
                  </a:lnTo>
                  <a:lnTo>
                    <a:pt x="109" y="18"/>
                  </a:lnTo>
                  <a:lnTo>
                    <a:pt x="107" y="17"/>
                  </a:lnTo>
                  <a:lnTo>
                    <a:pt x="104" y="16"/>
                  </a:lnTo>
                  <a:lnTo>
                    <a:pt x="111" y="13"/>
                  </a:lnTo>
                  <a:lnTo>
                    <a:pt x="118" y="7"/>
                  </a:lnTo>
                  <a:lnTo>
                    <a:pt x="117" y="4"/>
                  </a:lnTo>
                  <a:lnTo>
                    <a:pt x="115" y="3"/>
                  </a:lnTo>
                  <a:lnTo>
                    <a:pt x="111" y="1"/>
                  </a:lnTo>
                  <a:lnTo>
                    <a:pt x="108" y="0"/>
                  </a:lnTo>
                  <a:lnTo>
                    <a:pt x="101" y="6"/>
                  </a:lnTo>
                  <a:lnTo>
                    <a:pt x="92" y="10"/>
                  </a:lnTo>
                  <a:lnTo>
                    <a:pt x="84" y="14"/>
                  </a:lnTo>
                  <a:lnTo>
                    <a:pt x="74" y="17"/>
                  </a:lnTo>
                  <a:lnTo>
                    <a:pt x="75" y="18"/>
                  </a:lnTo>
                  <a:lnTo>
                    <a:pt x="75" y="20"/>
                  </a:lnTo>
                  <a:lnTo>
                    <a:pt x="79" y="21"/>
                  </a:lnTo>
                  <a:lnTo>
                    <a:pt x="81" y="23"/>
                  </a:lnTo>
                  <a:lnTo>
                    <a:pt x="82" y="24"/>
                  </a:lnTo>
                  <a:lnTo>
                    <a:pt x="84" y="28"/>
                  </a:lnTo>
                  <a:lnTo>
                    <a:pt x="82" y="31"/>
                  </a:lnTo>
                  <a:lnTo>
                    <a:pt x="81" y="33"/>
                  </a:lnTo>
                  <a:lnTo>
                    <a:pt x="75" y="36"/>
                  </a:lnTo>
                  <a:lnTo>
                    <a:pt x="71" y="38"/>
                  </a:lnTo>
                  <a:lnTo>
                    <a:pt x="67" y="40"/>
                  </a:lnTo>
                  <a:lnTo>
                    <a:pt x="59" y="40"/>
                  </a:lnTo>
                  <a:lnTo>
                    <a:pt x="58" y="31"/>
                  </a:lnTo>
                  <a:lnTo>
                    <a:pt x="58" y="23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471"/>
            <p:cNvSpPr/>
            <p:nvPr/>
          </p:nvSpPr>
          <p:spPr bwMode="auto">
            <a:xfrm>
              <a:off x="6841537" y="3041627"/>
              <a:ext cx="280725" cy="359045"/>
            </a:xfrm>
            <a:custGeom>
              <a:avLst/>
              <a:gdLst>
                <a:gd name="T0" fmla="*/ 43 w 97"/>
                <a:gd name="T1" fmla="*/ 24 h 132"/>
                <a:gd name="T2" fmla="*/ 53 w 97"/>
                <a:gd name="T3" fmla="*/ 24 h 132"/>
                <a:gd name="T4" fmla="*/ 61 w 97"/>
                <a:gd name="T5" fmla="*/ 23 h 132"/>
                <a:gd name="T6" fmla="*/ 61 w 97"/>
                <a:gd name="T7" fmla="*/ 14 h 132"/>
                <a:gd name="T8" fmla="*/ 60 w 97"/>
                <a:gd name="T9" fmla="*/ 4 h 132"/>
                <a:gd name="T10" fmla="*/ 56 w 97"/>
                <a:gd name="T11" fmla="*/ 2 h 132"/>
                <a:gd name="T12" fmla="*/ 52 w 97"/>
                <a:gd name="T13" fmla="*/ 0 h 132"/>
                <a:gd name="T14" fmla="*/ 37 w 97"/>
                <a:gd name="T15" fmla="*/ 6 h 132"/>
                <a:gd name="T16" fmla="*/ 23 w 97"/>
                <a:gd name="T17" fmla="*/ 12 h 132"/>
                <a:gd name="T18" fmla="*/ 17 w 97"/>
                <a:gd name="T19" fmla="*/ 14 h 132"/>
                <a:gd name="T20" fmla="*/ 12 w 97"/>
                <a:gd name="T21" fmla="*/ 17 h 132"/>
                <a:gd name="T22" fmla="*/ 6 w 97"/>
                <a:gd name="T23" fmla="*/ 22 h 132"/>
                <a:gd name="T24" fmla="*/ 0 w 97"/>
                <a:gd name="T25" fmla="*/ 27 h 132"/>
                <a:gd name="T26" fmla="*/ 2 w 97"/>
                <a:gd name="T27" fmla="*/ 33 h 132"/>
                <a:gd name="T28" fmla="*/ 3 w 97"/>
                <a:gd name="T29" fmla="*/ 36 h 132"/>
                <a:gd name="T30" fmla="*/ 6 w 97"/>
                <a:gd name="T31" fmla="*/ 37 h 132"/>
                <a:gd name="T32" fmla="*/ 7 w 97"/>
                <a:gd name="T33" fmla="*/ 40 h 132"/>
                <a:gd name="T34" fmla="*/ 13 w 97"/>
                <a:gd name="T35" fmla="*/ 43 h 132"/>
                <a:gd name="T36" fmla="*/ 19 w 97"/>
                <a:gd name="T37" fmla="*/ 47 h 132"/>
                <a:gd name="T38" fmla="*/ 24 w 97"/>
                <a:gd name="T39" fmla="*/ 59 h 132"/>
                <a:gd name="T40" fmla="*/ 27 w 97"/>
                <a:gd name="T41" fmla="*/ 67 h 132"/>
                <a:gd name="T42" fmla="*/ 30 w 97"/>
                <a:gd name="T43" fmla="*/ 72 h 132"/>
                <a:gd name="T44" fmla="*/ 34 w 97"/>
                <a:gd name="T45" fmla="*/ 76 h 132"/>
                <a:gd name="T46" fmla="*/ 42 w 97"/>
                <a:gd name="T47" fmla="*/ 79 h 132"/>
                <a:gd name="T48" fmla="*/ 52 w 97"/>
                <a:gd name="T49" fmla="*/ 82 h 132"/>
                <a:gd name="T50" fmla="*/ 49 w 97"/>
                <a:gd name="T51" fmla="*/ 87 h 132"/>
                <a:gd name="T52" fmla="*/ 44 w 97"/>
                <a:gd name="T53" fmla="*/ 90 h 132"/>
                <a:gd name="T54" fmla="*/ 39 w 97"/>
                <a:gd name="T55" fmla="*/ 93 h 132"/>
                <a:gd name="T56" fmla="*/ 33 w 97"/>
                <a:gd name="T57" fmla="*/ 96 h 132"/>
                <a:gd name="T58" fmla="*/ 33 w 97"/>
                <a:gd name="T59" fmla="*/ 100 h 132"/>
                <a:gd name="T60" fmla="*/ 33 w 97"/>
                <a:gd name="T61" fmla="*/ 104 h 132"/>
                <a:gd name="T62" fmla="*/ 39 w 97"/>
                <a:gd name="T63" fmla="*/ 112 h 132"/>
                <a:gd name="T64" fmla="*/ 43 w 97"/>
                <a:gd name="T65" fmla="*/ 117 h 132"/>
                <a:gd name="T66" fmla="*/ 49 w 97"/>
                <a:gd name="T67" fmla="*/ 122 h 132"/>
                <a:gd name="T68" fmla="*/ 54 w 97"/>
                <a:gd name="T69" fmla="*/ 126 h 132"/>
                <a:gd name="T70" fmla="*/ 61 w 97"/>
                <a:gd name="T71" fmla="*/ 129 h 132"/>
                <a:gd name="T72" fmla="*/ 70 w 97"/>
                <a:gd name="T73" fmla="*/ 132 h 132"/>
                <a:gd name="T74" fmla="*/ 80 w 97"/>
                <a:gd name="T75" fmla="*/ 132 h 132"/>
                <a:gd name="T76" fmla="*/ 93 w 97"/>
                <a:gd name="T77" fmla="*/ 132 h 132"/>
                <a:gd name="T78" fmla="*/ 96 w 97"/>
                <a:gd name="T79" fmla="*/ 129 h 132"/>
                <a:gd name="T80" fmla="*/ 97 w 97"/>
                <a:gd name="T81" fmla="*/ 126 h 132"/>
                <a:gd name="T82" fmla="*/ 96 w 97"/>
                <a:gd name="T83" fmla="*/ 124 h 132"/>
                <a:gd name="T84" fmla="*/ 94 w 97"/>
                <a:gd name="T85" fmla="*/ 122 h 132"/>
                <a:gd name="T86" fmla="*/ 90 w 97"/>
                <a:gd name="T87" fmla="*/ 120 h 132"/>
                <a:gd name="T88" fmla="*/ 84 w 97"/>
                <a:gd name="T89" fmla="*/ 119 h 132"/>
                <a:gd name="T90" fmla="*/ 83 w 97"/>
                <a:gd name="T91" fmla="*/ 104 h 132"/>
                <a:gd name="T92" fmla="*/ 80 w 97"/>
                <a:gd name="T93" fmla="*/ 90 h 132"/>
                <a:gd name="T94" fmla="*/ 76 w 97"/>
                <a:gd name="T95" fmla="*/ 80 h 132"/>
                <a:gd name="T96" fmla="*/ 70 w 97"/>
                <a:gd name="T97" fmla="*/ 70 h 132"/>
                <a:gd name="T98" fmla="*/ 57 w 97"/>
                <a:gd name="T99" fmla="*/ 53 h 132"/>
                <a:gd name="T100" fmla="*/ 43 w 97"/>
                <a:gd name="T101" fmla="*/ 36 h 132"/>
                <a:gd name="T102" fmla="*/ 43 w 97"/>
                <a:gd name="T103" fmla="*/ 30 h 132"/>
                <a:gd name="T104" fmla="*/ 43 w 97"/>
                <a:gd name="T105" fmla="*/ 2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7" h="132">
                  <a:moveTo>
                    <a:pt x="43" y="24"/>
                  </a:moveTo>
                  <a:lnTo>
                    <a:pt x="53" y="24"/>
                  </a:lnTo>
                  <a:lnTo>
                    <a:pt x="61" y="23"/>
                  </a:lnTo>
                  <a:lnTo>
                    <a:pt x="61" y="14"/>
                  </a:lnTo>
                  <a:lnTo>
                    <a:pt x="60" y="4"/>
                  </a:lnTo>
                  <a:lnTo>
                    <a:pt x="56" y="2"/>
                  </a:lnTo>
                  <a:lnTo>
                    <a:pt x="52" y="0"/>
                  </a:lnTo>
                  <a:lnTo>
                    <a:pt x="37" y="6"/>
                  </a:lnTo>
                  <a:lnTo>
                    <a:pt x="23" y="12"/>
                  </a:lnTo>
                  <a:lnTo>
                    <a:pt x="17" y="14"/>
                  </a:lnTo>
                  <a:lnTo>
                    <a:pt x="12" y="17"/>
                  </a:lnTo>
                  <a:lnTo>
                    <a:pt x="6" y="22"/>
                  </a:lnTo>
                  <a:lnTo>
                    <a:pt x="0" y="27"/>
                  </a:lnTo>
                  <a:lnTo>
                    <a:pt x="2" y="33"/>
                  </a:lnTo>
                  <a:lnTo>
                    <a:pt x="3" y="36"/>
                  </a:lnTo>
                  <a:lnTo>
                    <a:pt x="6" y="37"/>
                  </a:lnTo>
                  <a:lnTo>
                    <a:pt x="7" y="40"/>
                  </a:lnTo>
                  <a:lnTo>
                    <a:pt x="13" y="43"/>
                  </a:lnTo>
                  <a:lnTo>
                    <a:pt x="19" y="47"/>
                  </a:lnTo>
                  <a:lnTo>
                    <a:pt x="24" y="59"/>
                  </a:lnTo>
                  <a:lnTo>
                    <a:pt x="27" y="67"/>
                  </a:lnTo>
                  <a:lnTo>
                    <a:pt x="30" y="72"/>
                  </a:lnTo>
                  <a:lnTo>
                    <a:pt x="34" y="76"/>
                  </a:lnTo>
                  <a:lnTo>
                    <a:pt x="42" y="79"/>
                  </a:lnTo>
                  <a:lnTo>
                    <a:pt x="52" y="82"/>
                  </a:lnTo>
                  <a:lnTo>
                    <a:pt x="49" y="87"/>
                  </a:lnTo>
                  <a:lnTo>
                    <a:pt x="44" y="90"/>
                  </a:lnTo>
                  <a:lnTo>
                    <a:pt x="39" y="93"/>
                  </a:lnTo>
                  <a:lnTo>
                    <a:pt x="33" y="96"/>
                  </a:lnTo>
                  <a:lnTo>
                    <a:pt x="33" y="100"/>
                  </a:lnTo>
                  <a:lnTo>
                    <a:pt x="33" y="104"/>
                  </a:lnTo>
                  <a:lnTo>
                    <a:pt x="39" y="112"/>
                  </a:lnTo>
                  <a:lnTo>
                    <a:pt x="43" y="117"/>
                  </a:lnTo>
                  <a:lnTo>
                    <a:pt x="49" y="122"/>
                  </a:lnTo>
                  <a:lnTo>
                    <a:pt x="54" y="126"/>
                  </a:lnTo>
                  <a:lnTo>
                    <a:pt x="61" y="129"/>
                  </a:lnTo>
                  <a:lnTo>
                    <a:pt x="70" y="132"/>
                  </a:lnTo>
                  <a:lnTo>
                    <a:pt x="80" y="132"/>
                  </a:lnTo>
                  <a:lnTo>
                    <a:pt x="93" y="132"/>
                  </a:lnTo>
                  <a:lnTo>
                    <a:pt x="96" y="129"/>
                  </a:lnTo>
                  <a:lnTo>
                    <a:pt x="97" y="126"/>
                  </a:lnTo>
                  <a:lnTo>
                    <a:pt x="96" y="124"/>
                  </a:lnTo>
                  <a:lnTo>
                    <a:pt x="94" y="122"/>
                  </a:lnTo>
                  <a:lnTo>
                    <a:pt x="90" y="120"/>
                  </a:lnTo>
                  <a:lnTo>
                    <a:pt x="84" y="119"/>
                  </a:lnTo>
                  <a:lnTo>
                    <a:pt x="83" y="104"/>
                  </a:lnTo>
                  <a:lnTo>
                    <a:pt x="80" y="90"/>
                  </a:lnTo>
                  <a:lnTo>
                    <a:pt x="76" y="80"/>
                  </a:lnTo>
                  <a:lnTo>
                    <a:pt x="70" y="70"/>
                  </a:lnTo>
                  <a:lnTo>
                    <a:pt x="57" y="53"/>
                  </a:lnTo>
                  <a:lnTo>
                    <a:pt x="43" y="36"/>
                  </a:lnTo>
                  <a:lnTo>
                    <a:pt x="43" y="30"/>
                  </a:lnTo>
                  <a:lnTo>
                    <a:pt x="43" y="24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472"/>
            <p:cNvSpPr/>
            <p:nvPr/>
          </p:nvSpPr>
          <p:spPr bwMode="auto">
            <a:xfrm>
              <a:off x="5304789" y="3096028"/>
              <a:ext cx="1282072" cy="519529"/>
            </a:xfrm>
            <a:custGeom>
              <a:avLst/>
              <a:gdLst>
                <a:gd name="T0" fmla="*/ 97 w 443"/>
                <a:gd name="T1" fmla="*/ 37 h 191"/>
                <a:gd name="T2" fmla="*/ 66 w 443"/>
                <a:gd name="T3" fmla="*/ 60 h 191"/>
                <a:gd name="T4" fmla="*/ 56 w 443"/>
                <a:gd name="T5" fmla="*/ 79 h 191"/>
                <a:gd name="T6" fmla="*/ 44 w 443"/>
                <a:gd name="T7" fmla="*/ 100 h 191"/>
                <a:gd name="T8" fmla="*/ 23 w 443"/>
                <a:gd name="T9" fmla="*/ 112 h 191"/>
                <a:gd name="T10" fmla="*/ 1 w 443"/>
                <a:gd name="T11" fmla="*/ 122 h 191"/>
                <a:gd name="T12" fmla="*/ 1 w 443"/>
                <a:gd name="T13" fmla="*/ 130 h 191"/>
                <a:gd name="T14" fmla="*/ 34 w 443"/>
                <a:gd name="T15" fmla="*/ 126 h 191"/>
                <a:gd name="T16" fmla="*/ 70 w 443"/>
                <a:gd name="T17" fmla="*/ 113 h 191"/>
                <a:gd name="T18" fmla="*/ 108 w 443"/>
                <a:gd name="T19" fmla="*/ 113 h 191"/>
                <a:gd name="T20" fmla="*/ 140 w 443"/>
                <a:gd name="T21" fmla="*/ 106 h 191"/>
                <a:gd name="T22" fmla="*/ 157 w 443"/>
                <a:gd name="T23" fmla="*/ 104 h 191"/>
                <a:gd name="T24" fmla="*/ 167 w 443"/>
                <a:gd name="T25" fmla="*/ 107 h 191"/>
                <a:gd name="T26" fmla="*/ 177 w 443"/>
                <a:gd name="T27" fmla="*/ 147 h 191"/>
                <a:gd name="T28" fmla="*/ 206 w 443"/>
                <a:gd name="T29" fmla="*/ 164 h 191"/>
                <a:gd name="T30" fmla="*/ 231 w 443"/>
                <a:gd name="T31" fmla="*/ 182 h 191"/>
                <a:gd name="T32" fmla="*/ 264 w 443"/>
                <a:gd name="T33" fmla="*/ 191 h 191"/>
                <a:gd name="T34" fmla="*/ 278 w 443"/>
                <a:gd name="T35" fmla="*/ 163 h 191"/>
                <a:gd name="T36" fmla="*/ 291 w 443"/>
                <a:gd name="T37" fmla="*/ 162 h 191"/>
                <a:gd name="T38" fmla="*/ 324 w 443"/>
                <a:gd name="T39" fmla="*/ 173 h 191"/>
                <a:gd name="T40" fmla="*/ 371 w 443"/>
                <a:gd name="T41" fmla="*/ 187 h 191"/>
                <a:gd name="T42" fmla="*/ 398 w 443"/>
                <a:gd name="T43" fmla="*/ 177 h 191"/>
                <a:gd name="T44" fmla="*/ 417 w 443"/>
                <a:gd name="T45" fmla="*/ 180 h 191"/>
                <a:gd name="T46" fmla="*/ 435 w 443"/>
                <a:gd name="T47" fmla="*/ 184 h 191"/>
                <a:gd name="T48" fmla="*/ 431 w 443"/>
                <a:gd name="T49" fmla="*/ 163 h 191"/>
                <a:gd name="T50" fmla="*/ 437 w 443"/>
                <a:gd name="T51" fmla="*/ 127 h 191"/>
                <a:gd name="T52" fmla="*/ 438 w 443"/>
                <a:gd name="T53" fmla="*/ 109 h 191"/>
                <a:gd name="T54" fmla="*/ 393 w 443"/>
                <a:gd name="T55" fmla="*/ 117 h 191"/>
                <a:gd name="T56" fmla="*/ 373 w 443"/>
                <a:gd name="T57" fmla="*/ 116 h 191"/>
                <a:gd name="T58" fmla="*/ 357 w 443"/>
                <a:gd name="T59" fmla="*/ 112 h 191"/>
                <a:gd name="T60" fmla="*/ 344 w 443"/>
                <a:gd name="T61" fmla="*/ 99 h 191"/>
                <a:gd name="T62" fmla="*/ 310 w 443"/>
                <a:gd name="T63" fmla="*/ 60 h 191"/>
                <a:gd name="T64" fmla="*/ 290 w 443"/>
                <a:gd name="T65" fmla="*/ 64 h 191"/>
                <a:gd name="T66" fmla="*/ 293 w 443"/>
                <a:gd name="T67" fmla="*/ 77 h 191"/>
                <a:gd name="T68" fmla="*/ 304 w 443"/>
                <a:gd name="T69" fmla="*/ 100 h 191"/>
                <a:gd name="T70" fmla="*/ 288 w 443"/>
                <a:gd name="T71" fmla="*/ 107 h 191"/>
                <a:gd name="T72" fmla="*/ 258 w 443"/>
                <a:gd name="T73" fmla="*/ 72 h 191"/>
                <a:gd name="T74" fmla="*/ 243 w 443"/>
                <a:gd name="T75" fmla="*/ 39 h 191"/>
                <a:gd name="T76" fmla="*/ 200 w 443"/>
                <a:gd name="T77" fmla="*/ 0 h 191"/>
                <a:gd name="T78" fmla="*/ 188 w 443"/>
                <a:gd name="T79" fmla="*/ 4 h 191"/>
                <a:gd name="T80" fmla="*/ 187 w 443"/>
                <a:gd name="T81" fmla="*/ 14 h 191"/>
                <a:gd name="T82" fmla="*/ 207 w 443"/>
                <a:gd name="T83" fmla="*/ 36 h 191"/>
                <a:gd name="T84" fmla="*/ 247 w 443"/>
                <a:gd name="T85" fmla="*/ 69 h 191"/>
                <a:gd name="T86" fmla="*/ 243 w 443"/>
                <a:gd name="T87" fmla="*/ 70 h 191"/>
                <a:gd name="T88" fmla="*/ 233 w 443"/>
                <a:gd name="T89" fmla="*/ 66 h 191"/>
                <a:gd name="T90" fmla="*/ 233 w 443"/>
                <a:gd name="T91" fmla="*/ 82 h 191"/>
                <a:gd name="T92" fmla="*/ 213 w 443"/>
                <a:gd name="T93" fmla="*/ 96 h 191"/>
                <a:gd name="T94" fmla="*/ 200 w 443"/>
                <a:gd name="T95" fmla="*/ 106 h 191"/>
                <a:gd name="T96" fmla="*/ 208 w 443"/>
                <a:gd name="T97" fmla="*/ 93 h 191"/>
                <a:gd name="T98" fmla="*/ 221 w 443"/>
                <a:gd name="T99" fmla="*/ 89 h 191"/>
                <a:gd name="T100" fmla="*/ 224 w 443"/>
                <a:gd name="T101" fmla="*/ 73 h 191"/>
                <a:gd name="T102" fmla="*/ 196 w 443"/>
                <a:gd name="T103" fmla="*/ 57 h 191"/>
                <a:gd name="T104" fmla="*/ 160 w 443"/>
                <a:gd name="T105" fmla="*/ 22 h 191"/>
                <a:gd name="T106" fmla="*/ 146 w 443"/>
                <a:gd name="T107" fmla="*/ 24 h 191"/>
                <a:gd name="T108" fmla="*/ 133 w 443"/>
                <a:gd name="T109" fmla="*/ 33 h 191"/>
                <a:gd name="T110" fmla="*/ 118 w 443"/>
                <a:gd name="T111" fmla="*/ 33 h 191"/>
                <a:gd name="T112" fmla="*/ 97 w 443"/>
                <a:gd name="T113" fmla="*/ 2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43" h="191">
                  <a:moveTo>
                    <a:pt x="97" y="24"/>
                  </a:moveTo>
                  <a:lnTo>
                    <a:pt x="97" y="30"/>
                  </a:lnTo>
                  <a:lnTo>
                    <a:pt x="97" y="37"/>
                  </a:lnTo>
                  <a:lnTo>
                    <a:pt x="87" y="46"/>
                  </a:lnTo>
                  <a:lnTo>
                    <a:pt x="77" y="53"/>
                  </a:lnTo>
                  <a:lnTo>
                    <a:pt x="66" y="60"/>
                  </a:lnTo>
                  <a:lnTo>
                    <a:pt x="51" y="66"/>
                  </a:lnTo>
                  <a:lnTo>
                    <a:pt x="54" y="72"/>
                  </a:lnTo>
                  <a:lnTo>
                    <a:pt x="56" y="79"/>
                  </a:lnTo>
                  <a:lnTo>
                    <a:pt x="57" y="84"/>
                  </a:lnTo>
                  <a:lnTo>
                    <a:pt x="54" y="92"/>
                  </a:lnTo>
                  <a:lnTo>
                    <a:pt x="44" y="100"/>
                  </a:lnTo>
                  <a:lnTo>
                    <a:pt x="34" y="107"/>
                  </a:lnTo>
                  <a:lnTo>
                    <a:pt x="29" y="110"/>
                  </a:lnTo>
                  <a:lnTo>
                    <a:pt x="23" y="112"/>
                  </a:lnTo>
                  <a:lnTo>
                    <a:pt x="13" y="113"/>
                  </a:lnTo>
                  <a:lnTo>
                    <a:pt x="1" y="113"/>
                  </a:lnTo>
                  <a:lnTo>
                    <a:pt x="1" y="122"/>
                  </a:lnTo>
                  <a:lnTo>
                    <a:pt x="0" y="129"/>
                  </a:lnTo>
                  <a:lnTo>
                    <a:pt x="1" y="129"/>
                  </a:lnTo>
                  <a:lnTo>
                    <a:pt x="1" y="130"/>
                  </a:lnTo>
                  <a:lnTo>
                    <a:pt x="14" y="129"/>
                  </a:lnTo>
                  <a:lnTo>
                    <a:pt x="26" y="129"/>
                  </a:lnTo>
                  <a:lnTo>
                    <a:pt x="34" y="126"/>
                  </a:lnTo>
                  <a:lnTo>
                    <a:pt x="41" y="124"/>
                  </a:lnTo>
                  <a:lnTo>
                    <a:pt x="54" y="119"/>
                  </a:lnTo>
                  <a:lnTo>
                    <a:pt x="70" y="113"/>
                  </a:lnTo>
                  <a:lnTo>
                    <a:pt x="83" y="113"/>
                  </a:lnTo>
                  <a:lnTo>
                    <a:pt x="96" y="113"/>
                  </a:lnTo>
                  <a:lnTo>
                    <a:pt x="108" y="113"/>
                  </a:lnTo>
                  <a:lnTo>
                    <a:pt x="121" y="112"/>
                  </a:lnTo>
                  <a:lnTo>
                    <a:pt x="130" y="110"/>
                  </a:lnTo>
                  <a:lnTo>
                    <a:pt x="140" y="106"/>
                  </a:lnTo>
                  <a:lnTo>
                    <a:pt x="146" y="104"/>
                  </a:lnTo>
                  <a:lnTo>
                    <a:pt x="151" y="104"/>
                  </a:lnTo>
                  <a:lnTo>
                    <a:pt x="157" y="104"/>
                  </a:lnTo>
                  <a:lnTo>
                    <a:pt x="161" y="104"/>
                  </a:lnTo>
                  <a:lnTo>
                    <a:pt x="164" y="106"/>
                  </a:lnTo>
                  <a:lnTo>
                    <a:pt x="167" y="107"/>
                  </a:lnTo>
                  <a:lnTo>
                    <a:pt x="168" y="122"/>
                  </a:lnTo>
                  <a:lnTo>
                    <a:pt x="173" y="136"/>
                  </a:lnTo>
                  <a:lnTo>
                    <a:pt x="177" y="147"/>
                  </a:lnTo>
                  <a:lnTo>
                    <a:pt x="183" y="157"/>
                  </a:lnTo>
                  <a:lnTo>
                    <a:pt x="196" y="160"/>
                  </a:lnTo>
                  <a:lnTo>
                    <a:pt x="206" y="164"/>
                  </a:lnTo>
                  <a:lnTo>
                    <a:pt x="214" y="170"/>
                  </a:lnTo>
                  <a:lnTo>
                    <a:pt x="223" y="176"/>
                  </a:lnTo>
                  <a:lnTo>
                    <a:pt x="231" y="182"/>
                  </a:lnTo>
                  <a:lnTo>
                    <a:pt x="241" y="186"/>
                  </a:lnTo>
                  <a:lnTo>
                    <a:pt x="251" y="190"/>
                  </a:lnTo>
                  <a:lnTo>
                    <a:pt x="264" y="191"/>
                  </a:lnTo>
                  <a:lnTo>
                    <a:pt x="268" y="177"/>
                  </a:lnTo>
                  <a:lnTo>
                    <a:pt x="273" y="164"/>
                  </a:lnTo>
                  <a:lnTo>
                    <a:pt x="278" y="163"/>
                  </a:lnTo>
                  <a:lnTo>
                    <a:pt x="283" y="162"/>
                  </a:lnTo>
                  <a:lnTo>
                    <a:pt x="287" y="162"/>
                  </a:lnTo>
                  <a:lnTo>
                    <a:pt x="291" y="162"/>
                  </a:lnTo>
                  <a:lnTo>
                    <a:pt x="301" y="164"/>
                  </a:lnTo>
                  <a:lnTo>
                    <a:pt x="310" y="167"/>
                  </a:lnTo>
                  <a:lnTo>
                    <a:pt x="324" y="173"/>
                  </a:lnTo>
                  <a:lnTo>
                    <a:pt x="340" y="177"/>
                  </a:lnTo>
                  <a:lnTo>
                    <a:pt x="355" y="182"/>
                  </a:lnTo>
                  <a:lnTo>
                    <a:pt x="371" y="187"/>
                  </a:lnTo>
                  <a:lnTo>
                    <a:pt x="381" y="183"/>
                  </a:lnTo>
                  <a:lnTo>
                    <a:pt x="391" y="179"/>
                  </a:lnTo>
                  <a:lnTo>
                    <a:pt x="398" y="177"/>
                  </a:lnTo>
                  <a:lnTo>
                    <a:pt x="404" y="177"/>
                  </a:lnTo>
                  <a:lnTo>
                    <a:pt x="411" y="177"/>
                  </a:lnTo>
                  <a:lnTo>
                    <a:pt x="417" y="180"/>
                  </a:lnTo>
                  <a:lnTo>
                    <a:pt x="427" y="184"/>
                  </a:lnTo>
                  <a:lnTo>
                    <a:pt x="435" y="189"/>
                  </a:lnTo>
                  <a:lnTo>
                    <a:pt x="435" y="184"/>
                  </a:lnTo>
                  <a:lnTo>
                    <a:pt x="435" y="180"/>
                  </a:lnTo>
                  <a:lnTo>
                    <a:pt x="433" y="172"/>
                  </a:lnTo>
                  <a:lnTo>
                    <a:pt x="431" y="163"/>
                  </a:lnTo>
                  <a:lnTo>
                    <a:pt x="431" y="154"/>
                  </a:lnTo>
                  <a:lnTo>
                    <a:pt x="433" y="144"/>
                  </a:lnTo>
                  <a:lnTo>
                    <a:pt x="437" y="127"/>
                  </a:lnTo>
                  <a:lnTo>
                    <a:pt x="443" y="112"/>
                  </a:lnTo>
                  <a:lnTo>
                    <a:pt x="440" y="110"/>
                  </a:lnTo>
                  <a:lnTo>
                    <a:pt x="438" y="109"/>
                  </a:lnTo>
                  <a:lnTo>
                    <a:pt x="420" y="116"/>
                  </a:lnTo>
                  <a:lnTo>
                    <a:pt x="403" y="123"/>
                  </a:lnTo>
                  <a:lnTo>
                    <a:pt x="393" y="117"/>
                  </a:lnTo>
                  <a:lnTo>
                    <a:pt x="384" y="110"/>
                  </a:lnTo>
                  <a:lnTo>
                    <a:pt x="378" y="114"/>
                  </a:lnTo>
                  <a:lnTo>
                    <a:pt x="373" y="116"/>
                  </a:lnTo>
                  <a:lnTo>
                    <a:pt x="367" y="116"/>
                  </a:lnTo>
                  <a:lnTo>
                    <a:pt x="363" y="114"/>
                  </a:lnTo>
                  <a:lnTo>
                    <a:pt x="357" y="112"/>
                  </a:lnTo>
                  <a:lnTo>
                    <a:pt x="353" y="109"/>
                  </a:lnTo>
                  <a:lnTo>
                    <a:pt x="348" y="104"/>
                  </a:lnTo>
                  <a:lnTo>
                    <a:pt x="344" y="99"/>
                  </a:lnTo>
                  <a:lnTo>
                    <a:pt x="330" y="74"/>
                  </a:lnTo>
                  <a:lnTo>
                    <a:pt x="316" y="56"/>
                  </a:lnTo>
                  <a:lnTo>
                    <a:pt x="310" y="60"/>
                  </a:lnTo>
                  <a:lnTo>
                    <a:pt x="304" y="63"/>
                  </a:lnTo>
                  <a:lnTo>
                    <a:pt x="298" y="63"/>
                  </a:lnTo>
                  <a:lnTo>
                    <a:pt x="290" y="64"/>
                  </a:lnTo>
                  <a:lnTo>
                    <a:pt x="288" y="67"/>
                  </a:lnTo>
                  <a:lnTo>
                    <a:pt x="288" y="72"/>
                  </a:lnTo>
                  <a:lnTo>
                    <a:pt x="293" y="77"/>
                  </a:lnTo>
                  <a:lnTo>
                    <a:pt x="298" y="84"/>
                  </a:lnTo>
                  <a:lnTo>
                    <a:pt x="301" y="92"/>
                  </a:lnTo>
                  <a:lnTo>
                    <a:pt x="304" y="100"/>
                  </a:lnTo>
                  <a:lnTo>
                    <a:pt x="300" y="107"/>
                  </a:lnTo>
                  <a:lnTo>
                    <a:pt x="297" y="114"/>
                  </a:lnTo>
                  <a:lnTo>
                    <a:pt x="288" y="107"/>
                  </a:lnTo>
                  <a:lnTo>
                    <a:pt x="277" y="93"/>
                  </a:lnTo>
                  <a:lnTo>
                    <a:pt x="264" y="80"/>
                  </a:lnTo>
                  <a:lnTo>
                    <a:pt x="258" y="72"/>
                  </a:lnTo>
                  <a:lnTo>
                    <a:pt x="258" y="59"/>
                  </a:lnTo>
                  <a:lnTo>
                    <a:pt x="257" y="46"/>
                  </a:lnTo>
                  <a:lnTo>
                    <a:pt x="243" y="39"/>
                  </a:lnTo>
                  <a:lnTo>
                    <a:pt x="228" y="30"/>
                  </a:lnTo>
                  <a:lnTo>
                    <a:pt x="214" y="16"/>
                  </a:lnTo>
                  <a:lnTo>
                    <a:pt x="200" y="0"/>
                  </a:lnTo>
                  <a:lnTo>
                    <a:pt x="194" y="2"/>
                  </a:lnTo>
                  <a:lnTo>
                    <a:pt x="190" y="2"/>
                  </a:lnTo>
                  <a:lnTo>
                    <a:pt x="188" y="4"/>
                  </a:lnTo>
                  <a:lnTo>
                    <a:pt x="186" y="6"/>
                  </a:lnTo>
                  <a:lnTo>
                    <a:pt x="186" y="10"/>
                  </a:lnTo>
                  <a:lnTo>
                    <a:pt x="187" y="14"/>
                  </a:lnTo>
                  <a:lnTo>
                    <a:pt x="193" y="22"/>
                  </a:lnTo>
                  <a:lnTo>
                    <a:pt x="198" y="29"/>
                  </a:lnTo>
                  <a:lnTo>
                    <a:pt x="207" y="36"/>
                  </a:lnTo>
                  <a:lnTo>
                    <a:pt x="216" y="43"/>
                  </a:lnTo>
                  <a:lnTo>
                    <a:pt x="233" y="54"/>
                  </a:lnTo>
                  <a:lnTo>
                    <a:pt x="247" y="69"/>
                  </a:lnTo>
                  <a:lnTo>
                    <a:pt x="247" y="69"/>
                  </a:lnTo>
                  <a:lnTo>
                    <a:pt x="247" y="70"/>
                  </a:lnTo>
                  <a:lnTo>
                    <a:pt x="243" y="70"/>
                  </a:lnTo>
                  <a:lnTo>
                    <a:pt x="240" y="70"/>
                  </a:lnTo>
                  <a:lnTo>
                    <a:pt x="236" y="67"/>
                  </a:lnTo>
                  <a:lnTo>
                    <a:pt x="233" y="66"/>
                  </a:lnTo>
                  <a:lnTo>
                    <a:pt x="233" y="72"/>
                  </a:lnTo>
                  <a:lnTo>
                    <a:pt x="233" y="77"/>
                  </a:lnTo>
                  <a:lnTo>
                    <a:pt x="233" y="82"/>
                  </a:lnTo>
                  <a:lnTo>
                    <a:pt x="231" y="87"/>
                  </a:lnTo>
                  <a:lnTo>
                    <a:pt x="221" y="92"/>
                  </a:lnTo>
                  <a:lnTo>
                    <a:pt x="213" y="96"/>
                  </a:lnTo>
                  <a:lnTo>
                    <a:pt x="213" y="104"/>
                  </a:lnTo>
                  <a:lnTo>
                    <a:pt x="213" y="113"/>
                  </a:lnTo>
                  <a:lnTo>
                    <a:pt x="200" y="106"/>
                  </a:lnTo>
                  <a:lnTo>
                    <a:pt x="187" y="97"/>
                  </a:lnTo>
                  <a:lnTo>
                    <a:pt x="198" y="94"/>
                  </a:lnTo>
                  <a:lnTo>
                    <a:pt x="208" y="93"/>
                  </a:lnTo>
                  <a:lnTo>
                    <a:pt x="213" y="93"/>
                  </a:lnTo>
                  <a:lnTo>
                    <a:pt x="217" y="92"/>
                  </a:lnTo>
                  <a:lnTo>
                    <a:pt x="221" y="89"/>
                  </a:lnTo>
                  <a:lnTo>
                    <a:pt x="226" y="86"/>
                  </a:lnTo>
                  <a:lnTo>
                    <a:pt x="224" y="79"/>
                  </a:lnTo>
                  <a:lnTo>
                    <a:pt x="224" y="73"/>
                  </a:lnTo>
                  <a:lnTo>
                    <a:pt x="213" y="69"/>
                  </a:lnTo>
                  <a:lnTo>
                    <a:pt x="204" y="64"/>
                  </a:lnTo>
                  <a:lnTo>
                    <a:pt x="196" y="57"/>
                  </a:lnTo>
                  <a:lnTo>
                    <a:pt x="188" y="50"/>
                  </a:lnTo>
                  <a:lnTo>
                    <a:pt x="174" y="34"/>
                  </a:lnTo>
                  <a:lnTo>
                    <a:pt x="160" y="22"/>
                  </a:lnTo>
                  <a:lnTo>
                    <a:pt x="154" y="22"/>
                  </a:lnTo>
                  <a:lnTo>
                    <a:pt x="150" y="23"/>
                  </a:lnTo>
                  <a:lnTo>
                    <a:pt x="146" y="24"/>
                  </a:lnTo>
                  <a:lnTo>
                    <a:pt x="143" y="26"/>
                  </a:lnTo>
                  <a:lnTo>
                    <a:pt x="138" y="30"/>
                  </a:lnTo>
                  <a:lnTo>
                    <a:pt x="133" y="33"/>
                  </a:lnTo>
                  <a:lnTo>
                    <a:pt x="127" y="34"/>
                  </a:lnTo>
                  <a:lnTo>
                    <a:pt x="123" y="33"/>
                  </a:lnTo>
                  <a:lnTo>
                    <a:pt x="118" y="33"/>
                  </a:lnTo>
                  <a:lnTo>
                    <a:pt x="114" y="30"/>
                  </a:lnTo>
                  <a:lnTo>
                    <a:pt x="106" y="27"/>
                  </a:lnTo>
                  <a:lnTo>
                    <a:pt x="97" y="24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473"/>
            <p:cNvSpPr/>
            <p:nvPr/>
          </p:nvSpPr>
          <p:spPr bwMode="auto">
            <a:xfrm>
              <a:off x="9573534" y="3101468"/>
              <a:ext cx="8683" cy="5440"/>
            </a:xfrm>
            <a:custGeom>
              <a:avLst/>
              <a:gdLst>
                <a:gd name="T0" fmla="*/ 0 w 3"/>
                <a:gd name="T1" fmla="*/ 0 h 2"/>
                <a:gd name="T2" fmla="*/ 1 w 3"/>
                <a:gd name="T3" fmla="*/ 1 h 2"/>
                <a:gd name="T4" fmla="*/ 3 w 3"/>
                <a:gd name="T5" fmla="*/ 2 h 2"/>
                <a:gd name="T6" fmla="*/ 1 w 3"/>
                <a:gd name="T7" fmla="*/ 2 h 2"/>
                <a:gd name="T8" fmla="*/ 0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1" y="1"/>
                  </a:lnTo>
                  <a:lnTo>
                    <a:pt x="3" y="2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474"/>
            <p:cNvSpPr/>
            <p:nvPr/>
          </p:nvSpPr>
          <p:spPr bwMode="auto">
            <a:xfrm>
              <a:off x="9585110" y="3106908"/>
              <a:ext cx="162068" cy="116963"/>
            </a:xfrm>
            <a:custGeom>
              <a:avLst/>
              <a:gdLst>
                <a:gd name="T0" fmla="*/ 56 w 56"/>
                <a:gd name="T1" fmla="*/ 19 h 43"/>
                <a:gd name="T2" fmla="*/ 56 w 56"/>
                <a:gd name="T3" fmla="*/ 23 h 43"/>
                <a:gd name="T4" fmla="*/ 56 w 56"/>
                <a:gd name="T5" fmla="*/ 28 h 43"/>
                <a:gd name="T6" fmla="*/ 50 w 56"/>
                <a:gd name="T7" fmla="*/ 30 h 43"/>
                <a:gd name="T8" fmla="*/ 44 w 56"/>
                <a:gd name="T9" fmla="*/ 33 h 43"/>
                <a:gd name="T10" fmla="*/ 46 w 56"/>
                <a:gd name="T11" fmla="*/ 38 h 43"/>
                <a:gd name="T12" fmla="*/ 46 w 56"/>
                <a:gd name="T13" fmla="*/ 42 h 43"/>
                <a:gd name="T14" fmla="*/ 37 w 56"/>
                <a:gd name="T15" fmla="*/ 39 h 43"/>
                <a:gd name="T16" fmla="*/ 30 w 56"/>
                <a:gd name="T17" fmla="*/ 38 h 43"/>
                <a:gd name="T18" fmla="*/ 26 w 56"/>
                <a:gd name="T19" fmla="*/ 36 h 43"/>
                <a:gd name="T20" fmla="*/ 23 w 56"/>
                <a:gd name="T21" fmla="*/ 38 h 43"/>
                <a:gd name="T22" fmla="*/ 20 w 56"/>
                <a:gd name="T23" fmla="*/ 39 h 43"/>
                <a:gd name="T24" fmla="*/ 19 w 56"/>
                <a:gd name="T25" fmla="*/ 43 h 43"/>
                <a:gd name="T26" fmla="*/ 13 w 56"/>
                <a:gd name="T27" fmla="*/ 42 h 43"/>
                <a:gd name="T28" fmla="*/ 9 w 56"/>
                <a:gd name="T29" fmla="*/ 40 h 43"/>
                <a:gd name="T30" fmla="*/ 6 w 56"/>
                <a:gd name="T31" fmla="*/ 38 h 43"/>
                <a:gd name="T32" fmla="*/ 4 w 56"/>
                <a:gd name="T33" fmla="*/ 32 h 43"/>
                <a:gd name="T34" fmla="*/ 12 w 56"/>
                <a:gd name="T35" fmla="*/ 30 h 43"/>
                <a:gd name="T36" fmla="*/ 19 w 56"/>
                <a:gd name="T37" fmla="*/ 29 h 43"/>
                <a:gd name="T38" fmla="*/ 16 w 56"/>
                <a:gd name="T39" fmla="*/ 18 h 43"/>
                <a:gd name="T40" fmla="*/ 13 w 56"/>
                <a:gd name="T41" fmla="*/ 8 h 43"/>
                <a:gd name="T42" fmla="*/ 9 w 56"/>
                <a:gd name="T43" fmla="*/ 6 h 43"/>
                <a:gd name="T44" fmla="*/ 6 w 56"/>
                <a:gd name="T45" fmla="*/ 6 h 43"/>
                <a:gd name="T46" fmla="*/ 3 w 56"/>
                <a:gd name="T47" fmla="*/ 5 h 43"/>
                <a:gd name="T48" fmla="*/ 0 w 56"/>
                <a:gd name="T49" fmla="*/ 2 h 43"/>
                <a:gd name="T50" fmla="*/ 0 w 56"/>
                <a:gd name="T51" fmla="*/ 2 h 43"/>
                <a:gd name="T52" fmla="*/ 0 w 56"/>
                <a:gd name="T53" fmla="*/ 0 h 43"/>
                <a:gd name="T54" fmla="*/ 6 w 56"/>
                <a:gd name="T55" fmla="*/ 0 h 43"/>
                <a:gd name="T56" fmla="*/ 12 w 56"/>
                <a:gd name="T57" fmla="*/ 0 h 43"/>
                <a:gd name="T58" fmla="*/ 22 w 56"/>
                <a:gd name="T59" fmla="*/ 9 h 43"/>
                <a:gd name="T60" fmla="*/ 32 w 56"/>
                <a:gd name="T61" fmla="*/ 15 h 43"/>
                <a:gd name="T62" fmla="*/ 36 w 56"/>
                <a:gd name="T63" fmla="*/ 16 h 43"/>
                <a:gd name="T64" fmla="*/ 42 w 56"/>
                <a:gd name="T65" fmla="*/ 18 h 43"/>
                <a:gd name="T66" fmla="*/ 49 w 56"/>
                <a:gd name="T67" fmla="*/ 19 h 43"/>
                <a:gd name="T68" fmla="*/ 56 w 56"/>
                <a:gd name="T69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6" h="43">
                  <a:moveTo>
                    <a:pt x="56" y="19"/>
                  </a:moveTo>
                  <a:lnTo>
                    <a:pt x="56" y="23"/>
                  </a:lnTo>
                  <a:lnTo>
                    <a:pt x="56" y="28"/>
                  </a:lnTo>
                  <a:lnTo>
                    <a:pt x="50" y="30"/>
                  </a:lnTo>
                  <a:lnTo>
                    <a:pt x="44" y="33"/>
                  </a:lnTo>
                  <a:lnTo>
                    <a:pt x="46" y="38"/>
                  </a:lnTo>
                  <a:lnTo>
                    <a:pt x="46" y="42"/>
                  </a:lnTo>
                  <a:lnTo>
                    <a:pt x="37" y="39"/>
                  </a:lnTo>
                  <a:lnTo>
                    <a:pt x="30" y="38"/>
                  </a:lnTo>
                  <a:lnTo>
                    <a:pt x="26" y="36"/>
                  </a:lnTo>
                  <a:lnTo>
                    <a:pt x="23" y="38"/>
                  </a:lnTo>
                  <a:lnTo>
                    <a:pt x="20" y="39"/>
                  </a:lnTo>
                  <a:lnTo>
                    <a:pt x="19" y="43"/>
                  </a:lnTo>
                  <a:lnTo>
                    <a:pt x="13" y="42"/>
                  </a:lnTo>
                  <a:lnTo>
                    <a:pt x="9" y="40"/>
                  </a:lnTo>
                  <a:lnTo>
                    <a:pt x="6" y="38"/>
                  </a:lnTo>
                  <a:lnTo>
                    <a:pt x="4" y="32"/>
                  </a:lnTo>
                  <a:lnTo>
                    <a:pt x="12" y="30"/>
                  </a:lnTo>
                  <a:lnTo>
                    <a:pt x="19" y="29"/>
                  </a:lnTo>
                  <a:lnTo>
                    <a:pt x="16" y="18"/>
                  </a:lnTo>
                  <a:lnTo>
                    <a:pt x="13" y="8"/>
                  </a:lnTo>
                  <a:lnTo>
                    <a:pt x="9" y="6"/>
                  </a:lnTo>
                  <a:lnTo>
                    <a:pt x="6" y="6"/>
                  </a:lnTo>
                  <a:lnTo>
                    <a:pt x="3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22" y="9"/>
                  </a:lnTo>
                  <a:lnTo>
                    <a:pt x="32" y="15"/>
                  </a:lnTo>
                  <a:lnTo>
                    <a:pt x="36" y="16"/>
                  </a:lnTo>
                  <a:lnTo>
                    <a:pt x="42" y="18"/>
                  </a:lnTo>
                  <a:lnTo>
                    <a:pt x="49" y="19"/>
                  </a:lnTo>
                  <a:lnTo>
                    <a:pt x="56" y="19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475"/>
            <p:cNvSpPr/>
            <p:nvPr/>
          </p:nvSpPr>
          <p:spPr bwMode="auto">
            <a:xfrm>
              <a:off x="5718639" y="3166749"/>
              <a:ext cx="52093" cy="155043"/>
            </a:xfrm>
            <a:custGeom>
              <a:avLst/>
              <a:gdLst>
                <a:gd name="T0" fmla="*/ 13 w 18"/>
                <a:gd name="T1" fmla="*/ 0 h 57"/>
                <a:gd name="T2" fmla="*/ 15 w 18"/>
                <a:gd name="T3" fmla="*/ 3 h 57"/>
                <a:gd name="T4" fmla="*/ 18 w 18"/>
                <a:gd name="T5" fmla="*/ 6 h 57"/>
                <a:gd name="T6" fmla="*/ 15 w 18"/>
                <a:gd name="T7" fmla="*/ 14 h 57"/>
                <a:gd name="T8" fmla="*/ 13 w 18"/>
                <a:gd name="T9" fmla="*/ 23 h 57"/>
                <a:gd name="T10" fmla="*/ 14 w 18"/>
                <a:gd name="T11" fmla="*/ 28 h 57"/>
                <a:gd name="T12" fmla="*/ 17 w 18"/>
                <a:gd name="T13" fmla="*/ 36 h 57"/>
                <a:gd name="T14" fmla="*/ 17 w 18"/>
                <a:gd name="T15" fmla="*/ 43 h 57"/>
                <a:gd name="T16" fmla="*/ 15 w 18"/>
                <a:gd name="T17" fmla="*/ 51 h 57"/>
                <a:gd name="T18" fmla="*/ 14 w 18"/>
                <a:gd name="T19" fmla="*/ 54 h 57"/>
                <a:gd name="T20" fmla="*/ 13 w 18"/>
                <a:gd name="T21" fmla="*/ 57 h 57"/>
                <a:gd name="T22" fmla="*/ 5 w 18"/>
                <a:gd name="T23" fmla="*/ 56 h 57"/>
                <a:gd name="T24" fmla="*/ 1 w 18"/>
                <a:gd name="T25" fmla="*/ 54 h 57"/>
                <a:gd name="T26" fmla="*/ 1 w 18"/>
                <a:gd name="T27" fmla="*/ 43 h 57"/>
                <a:gd name="T28" fmla="*/ 0 w 18"/>
                <a:gd name="T29" fmla="*/ 31 h 57"/>
                <a:gd name="T30" fmla="*/ 5 w 18"/>
                <a:gd name="T31" fmla="*/ 31 h 57"/>
                <a:gd name="T32" fmla="*/ 10 w 18"/>
                <a:gd name="T33" fmla="*/ 30 h 57"/>
                <a:gd name="T34" fmla="*/ 7 w 18"/>
                <a:gd name="T35" fmla="*/ 24 h 57"/>
                <a:gd name="T36" fmla="*/ 3 w 18"/>
                <a:gd name="T37" fmla="*/ 17 h 57"/>
                <a:gd name="T38" fmla="*/ 8 w 18"/>
                <a:gd name="T39" fmla="*/ 8 h 57"/>
                <a:gd name="T40" fmla="*/ 13 w 18"/>
                <a:gd name="T4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57">
                  <a:moveTo>
                    <a:pt x="13" y="0"/>
                  </a:moveTo>
                  <a:lnTo>
                    <a:pt x="15" y="3"/>
                  </a:lnTo>
                  <a:lnTo>
                    <a:pt x="18" y="6"/>
                  </a:lnTo>
                  <a:lnTo>
                    <a:pt x="15" y="14"/>
                  </a:lnTo>
                  <a:lnTo>
                    <a:pt x="13" y="23"/>
                  </a:lnTo>
                  <a:lnTo>
                    <a:pt x="14" y="28"/>
                  </a:lnTo>
                  <a:lnTo>
                    <a:pt x="17" y="36"/>
                  </a:lnTo>
                  <a:lnTo>
                    <a:pt x="17" y="43"/>
                  </a:lnTo>
                  <a:lnTo>
                    <a:pt x="15" y="51"/>
                  </a:lnTo>
                  <a:lnTo>
                    <a:pt x="14" y="54"/>
                  </a:lnTo>
                  <a:lnTo>
                    <a:pt x="13" y="57"/>
                  </a:lnTo>
                  <a:lnTo>
                    <a:pt x="5" y="56"/>
                  </a:lnTo>
                  <a:lnTo>
                    <a:pt x="1" y="54"/>
                  </a:lnTo>
                  <a:lnTo>
                    <a:pt x="1" y="43"/>
                  </a:lnTo>
                  <a:lnTo>
                    <a:pt x="0" y="31"/>
                  </a:lnTo>
                  <a:lnTo>
                    <a:pt x="5" y="31"/>
                  </a:lnTo>
                  <a:lnTo>
                    <a:pt x="10" y="30"/>
                  </a:lnTo>
                  <a:lnTo>
                    <a:pt x="7" y="24"/>
                  </a:lnTo>
                  <a:lnTo>
                    <a:pt x="3" y="17"/>
                  </a:lnTo>
                  <a:lnTo>
                    <a:pt x="8" y="8"/>
                  </a:lnTo>
                  <a:lnTo>
                    <a:pt x="13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476"/>
            <p:cNvSpPr/>
            <p:nvPr/>
          </p:nvSpPr>
          <p:spPr bwMode="auto">
            <a:xfrm>
              <a:off x="9489607" y="3248350"/>
              <a:ext cx="260466" cy="293764"/>
            </a:xfrm>
            <a:custGeom>
              <a:avLst/>
              <a:gdLst>
                <a:gd name="T0" fmla="*/ 90 w 90"/>
                <a:gd name="T1" fmla="*/ 74 h 108"/>
                <a:gd name="T2" fmla="*/ 56 w 90"/>
                <a:gd name="T3" fmla="*/ 84 h 108"/>
                <a:gd name="T4" fmla="*/ 55 w 90"/>
                <a:gd name="T5" fmla="*/ 91 h 108"/>
                <a:gd name="T6" fmla="*/ 55 w 90"/>
                <a:gd name="T7" fmla="*/ 98 h 108"/>
                <a:gd name="T8" fmla="*/ 50 w 90"/>
                <a:gd name="T9" fmla="*/ 98 h 108"/>
                <a:gd name="T10" fmla="*/ 45 w 90"/>
                <a:gd name="T11" fmla="*/ 98 h 108"/>
                <a:gd name="T12" fmla="*/ 45 w 90"/>
                <a:gd name="T13" fmla="*/ 94 h 108"/>
                <a:gd name="T14" fmla="*/ 45 w 90"/>
                <a:gd name="T15" fmla="*/ 90 h 108"/>
                <a:gd name="T16" fmla="*/ 45 w 90"/>
                <a:gd name="T17" fmla="*/ 90 h 108"/>
                <a:gd name="T18" fmla="*/ 43 w 90"/>
                <a:gd name="T19" fmla="*/ 90 h 108"/>
                <a:gd name="T20" fmla="*/ 40 w 90"/>
                <a:gd name="T21" fmla="*/ 91 h 108"/>
                <a:gd name="T22" fmla="*/ 37 w 90"/>
                <a:gd name="T23" fmla="*/ 91 h 108"/>
                <a:gd name="T24" fmla="*/ 35 w 90"/>
                <a:gd name="T25" fmla="*/ 97 h 108"/>
                <a:gd name="T26" fmla="*/ 32 w 90"/>
                <a:gd name="T27" fmla="*/ 103 h 108"/>
                <a:gd name="T28" fmla="*/ 27 w 90"/>
                <a:gd name="T29" fmla="*/ 106 h 108"/>
                <a:gd name="T30" fmla="*/ 22 w 90"/>
                <a:gd name="T31" fmla="*/ 108 h 108"/>
                <a:gd name="T32" fmla="*/ 20 w 90"/>
                <a:gd name="T33" fmla="*/ 98 h 108"/>
                <a:gd name="T34" fmla="*/ 16 w 90"/>
                <a:gd name="T35" fmla="*/ 91 h 108"/>
                <a:gd name="T36" fmla="*/ 10 w 90"/>
                <a:gd name="T37" fmla="*/ 94 h 108"/>
                <a:gd name="T38" fmla="*/ 6 w 90"/>
                <a:gd name="T39" fmla="*/ 97 h 108"/>
                <a:gd name="T40" fmla="*/ 2 w 90"/>
                <a:gd name="T41" fmla="*/ 94 h 108"/>
                <a:gd name="T42" fmla="*/ 0 w 90"/>
                <a:gd name="T43" fmla="*/ 91 h 108"/>
                <a:gd name="T44" fmla="*/ 6 w 90"/>
                <a:gd name="T45" fmla="*/ 80 h 108"/>
                <a:gd name="T46" fmla="*/ 13 w 90"/>
                <a:gd name="T47" fmla="*/ 68 h 108"/>
                <a:gd name="T48" fmla="*/ 29 w 90"/>
                <a:gd name="T49" fmla="*/ 70 h 108"/>
                <a:gd name="T50" fmla="*/ 45 w 90"/>
                <a:gd name="T51" fmla="*/ 71 h 108"/>
                <a:gd name="T52" fmla="*/ 46 w 90"/>
                <a:gd name="T53" fmla="*/ 64 h 108"/>
                <a:gd name="T54" fmla="*/ 49 w 90"/>
                <a:gd name="T55" fmla="*/ 58 h 108"/>
                <a:gd name="T56" fmla="*/ 52 w 90"/>
                <a:gd name="T57" fmla="*/ 56 h 108"/>
                <a:gd name="T58" fmla="*/ 56 w 90"/>
                <a:gd name="T59" fmla="*/ 53 h 108"/>
                <a:gd name="T60" fmla="*/ 60 w 90"/>
                <a:gd name="T61" fmla="*/ 50 h 108"/>
                <a:gd name="T62" fmla="*/ 63 w 90"/>
                <a:gd name="T63" fmla="*/ 46 h 108"/>
                <a:gd name="T64" fmla="*/ 66 w 90"/>
                <a:gd name="T65" fmla="*/ 41 h 108"/>
                <a:gd name="T66" fmla="*/ 69 w 90"/>
                <a:gd name="T67" fmla="*/ 36 h 108"/>
                <a:gd name="T68" fmla="*/ 63 w 90"/>
                <a:gd name="T69" fmla="*/ 21 h 108"/>
                <a:gd name="T70" fmla="*/ 57 w 90"/>
                <a:gd name="T71" fmla="*/ 8 h 108"/>
                <a:gd name="T72" fmla="*/ 59 w 90"/>
                <a:gd name="T73" fmla="*/ 6 h 108"/>
                <a:gd name="T74" fmla="*/ 60 w 90"/>
                <a:gd name="T75" fmla="*/ 4 h 108"/>
                <a:gd name="T76" fmla="*/ 60 w 90"/>
                <a:gd name="T77" fmla="*/ 4 h 108"/>
                <a:gd name="T78" fmla="*/ 60 w 90"/>
                <a:gd name="T79" fmla="*/ 0 h 108"/>
                <a:gd name="T80" fmla="*/ 65 w 90"/>
                <a:gd name="T81" fmla="*/ 1 h 108"/>
                <a:gd name="T82" fmla="*/ 69 w 90"/>
                <a:gd name="T83" fmla="*/ 1 h 108"/>
                <a:gd name="T84" fmla="*/ 75 w 90"/>
                <a:gd name="T85" fmla="*/ 11 h 108"/>
                <a:gd name="T86" fmla="*/ 82 w 90"/>
                <a:gd name="T87" fmla="*/ 18 h 108"/>
                <a:gd name="T88" fmla="*/ 85 w 90"/>
                <a:gd name="T89" fmla="*/ 31 h 108"/>
                <a:gd name="T90" fmla="*/ 86 w 90"/>
                <a:gd name="T91" fmla="*/ 46 h 108"/>
                <a:gd name="T92" fmla="*/ 89 w 90"/>
                <a:gd name="T93" fmla="*/ 60 h 108"/>
                <a:gd name="T94" fmla="*/ 90 w 90"/>
                <a:gd name="T95" fmla="*/ 7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0" h="108">
                  <a:moveTo>
                    <a:pt x="90" y="74"/>
                  </a:moveTo>
                  <a:lnTo>
                    <a:pt x="56" y="84"/>
                  </a:lnTo>
                  <a:lnTo>
                    <a:pt x="55" y="91"/>
                  </a:lnTo>
                  <a:lnTo>
                    <a:pt x="55" y="98"/>
                  </a:lnTo>
                  <a:lnTo>
                    <a:pt x="50" y="98"/>
                  </a:lnTo>
                  <a:lnTo>
                    <a:pt x="45" y="98"/>
                  </a:lnTo>
                  <a:lnTo>
                    <a:pt x="45" y="94"/>
                  </a:lnTo>
                  <a:lnTo>
                    <a:pt x="45" y="90"/>
                  </a:lnTo>
                  <a:lnTo>
                    <a:pt x="45" y="90"/>
                  </a:lnTo>
                  <a:lnTo>
                    <a:pt x="43" y="90"/>
                  </a:lnTo>
                  <a:lnTo>
                    <a:pt x="40" y="91"/>
                  </a:lnTo>
                  <a:lnTo>
                    <a:pt x="37" y="91"/>
                  </a:lnTo>
                  <a:lnTo>
                    <a:pt x="35" y="97"/>
                  </a:lnTo>
                  <a:lnTo>
                    <a:pt x="32" y="103"/>
                  </a:lnTo>
                  <a:lnTo>
                    <a:pt x="27" y="106"/>
                  </a:lnTo>
                  <a:lnTo>
                    <a:pt x="22" y="108"/>
                  </a:lnTo>
                  <a:lnTo>
                    <a:pt x="20" y="98"/>
                  </a:lnTo>
                  <a:lnTo>
                    <a:pt x="16" y="91"/>
                  </a:lnTo>
                  <a:lnTo>
                    <a:pt x="10" y="94"/>
                  </a:lnTo>
                  <a:lnTo>
                    <a:pt x="6" y="97"/>
                  </a:lnTo>
                  <a:lnTo>
                    <a:pt x="2" y="94"/>
                  </a:lnTo>
                  <a:lnTo>
                    <a:pt x="0" y="91"/>
                  </a:lnTo>
                  <a:lnTo>
                    <a:pt x="6" y="80"/>
                  </a:lnTo>
                  <a:lnTo>
                    <a:pt x="13" y="68"/>
                  </a:lnTo>
                  <a:lnTo>
                    <a:pt x="29" y="70"/>
                  </a:lnTo>
                  <a:lnTo>
                    <a:pt x="45" y="71"/>
                  </a:lnTo>
                  <a:lnTo>
                    <a:pt x="46" y="64"/>
                  </a:lnTo>
                  <a:lnTo>
                    <a:pt x="49" y="58"/>
                  </a:lnTo>
                  <a:lnTo>
                    <a:pt x="52" y="56"/>
                  </a:lnTo>
                  <a:lnTo>
                    <a:pt x="56" y="53"/>
                  </a:lnTo>
                  <a:lnTo>
                    <a:pt x="60" y="50"/>
                  </a:lnTo>
                  <a:lnTo>
                    <a:pt x="63" y="46"/>
                  </a:lnTo>
                  <a:lnTo>
                    <a:pt x="66" y="41"/>
                  </a:lnTo>
                  <a:lnTo>
                    <a:pt x="69" y="36"/>
                  </a:lnTo>
                  <a:lnTo>
                    <a:pt x="63" y="21"/>
                  </a:lnTo>
                  <a:lnTo>
                    <a:pt x="57" y="8"/>
                  </a:lnTo>
                  <a:lnTo>
                    <a:pt x="59" y="6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60" y="0"/>
                  </a:lnTo>
                  <a:lnTo>
                    <a:pt x="65" y="1"/>
                  </a:lnTo>
                  <a:lnTo>
                    <a:pt x="69" y="1"/>
                  </a:lnTo>
                  <a:lnTo>
                    <a:pt x="75" y="11"/>
                  </a:lnTo>
                  <a:lnTo>
                    <a:pt x="82" y="18"/>
                  </a:lnTo>
                  <a:lnTo>
                    <a:pt x="85" y="31"/>
                  </a:lnTo>
                  <a:lnTo>
                    <a:pt x="86" y="46"/>
                  </a:lnTo>
                  <a:lnTo>
                    <a:pt x="89" y="60"/>
                  </a:lnTo>
                  <a:lnTo>
                    <a:pt x="90" y="74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477"/>
            <p:cNvSpPr/>
            <p:nvPr/>
          </p:nvSpPr>
          <p:spPr bwMode="auto">
            <a:xfrm>
              <a:off x="9460666" y="3504034"/>
              <a:ext cx="78141" cy="87041"/>
            </a:xfrm>
            <a:custGeom>
              <a:avLst/>
              <a:gdLst>
                <a:gd name="T0" fmla="*/ 27 w 27"/>
                <a:gd name="T1" fmla="*/ 10 h 32"/>
                <a:gd name="T2" fmla="*/ 25 w 27"/>
                <a:gd name="T3" fmla="*/ 22 h 32"/>
                <a:gd name="T4" fmla="*/ 23 w 27"/>
                <a:gd name="T5" fmla="*/ 32 h 32"/>
                <a:gd name="T6" fmla="*/ 19 w 27"/>
                <a:gd name="T7" fmla="*/ 32 h 32"/>
                <a:gd name="T8" fmla="*/ 15 w 27"/>
                <a:gd name="T9" fmla="*/ 32 h 32"/>
                <a:gd name="T10" fmla="*/ 13 w 27"/>
                <a:gd name="T11" fmla="*/ 23 h 32"/>
                <a:gd name="T12" fmla="*/ 13 w 27"/>
                <a:gd name="T13" fmla="*/ 13 h 32"/>
                <a:gd name="T14" fmla="*/ 7 w 27"/>
                <a:gd name="T15" fmla="*/ 13 h 32"/>
                <a:gd name="T16" fmla="*/ 6 w 27"/>
                <a:gd name="T17" fmla="*/ 12 h 32"/>
                <a:gd name="T18" fmla="*/ 3 w 27"/>
                <a:gd name="T19" fmla="*/ 10 h 32"/>
                <a:gd name="T20" fmla="*/ 0 w 27"/>
                <a:gd name="T21" fmla="*/ 7 h 32"/>
                <a:gd name="T22" fmla="*/ 2 w 27"/>
                <a:gd name="T23" fmla="*/ 6 h 32"/>
                <a:gd name="T24" fmla="*/ 2 w 27"/>
                <a:gd name="T25" fmla="*/ 3 h 32"/>
                <a:gd name="T26" fmla="*/ 5 w 27"/>
                <a:gd name="T27" fmla="*/ 2 h 32"/>
                <a:gd name="T28" fmla="*/ 9 w 27"/>
                <a:gd name="T29" fmla="*/ 0 h 32"/>
                <a:gd name="T30" fmla="*/ 12 w 27"/>
                <a:gd name="T31" fmla="*/ 4 h 32"/>
                <a:gd name="T32" fmla="*/ 16 w 27"/>
                <a:gd name="T33" fmla="*/ 7 h 32"/>
                <a:gd name="T34" fmla="*/ 20 w 27"/>
                <a:gd name="T35" fmla="*/ 9 h 32"/>
                <a:gd name="T36" fmla="*/ 27 w 27"/>
                <a:gd name="T37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32">
                  <a:moveTo>
                    <a:pt x="27" y="10"/>
                  </a:moveTo>
                  <a:lnTo>
                    <a:pt x="25" y="22"/>
                  </a:lnTo>
                  <a:lnTo>
                    <a:pt x="23" y="32"/>
                  </a:lnTo>
                  <a:lnTo>
                    <a:pt x="19" y="32"/>
                  </a:lnTo>
                  <a:lnTo>
                    <a:pt x="15" y="32"/>
                  </a:lnTo>
                  <a:lnTo>
                    <a:pt x="13" y="23"/>
                  </a:lnTo>
                  <a:lnTo>
                    <a:pt x="13" y="13"/>
                  </a:lnTo>
                  <a:lnTo>
                    <a:pt x="7" y="13"/>
                  </a:lnTo>
                  <a:lnTo>
                    <a:pt x="6" y="12"/>
                  </a:lnTo>
                  <a:lnTo>
                    <a:pt x="3" y="10"/>
                  </a:lnTo>
                  <a:lnTo>
                    <a:pt x="0" y="7"/>
                  </a:lnTo>
                  <a:lnTo>
                    <a:pt x="2" y="6"/>
                  </a:lnTo>
                  <a:lnTo>
                    <a:pt x="2" y="3"/>
                  </a:lnTo>
                  <a:lnTo>
                    <a:pt x="5" y="2"/>
                  </a:lnTo>
                  <a:lnTo>
                    <a:pt x="9" y="0"/>
                  </a:lnTo>
                  <a:lnTo>
                    <a:pt x="12" y="4"/>
                  </a:lnTo>
                  <a:lnTo>
                    <a:pt x="16" y="7"/>
                  </a:lnTo>
                  <a:lnTo>
                    <a:pt x="20" y="9"/>
                  </a:lnTo>
                  <a:lnTo>
                    <a:pt x="27" y="1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478"/>
            <p:cNvSpPr/>
            <p:nvPr/>
          </p:nvSpPr>
          <p:spPr bwMode="auto">
            <a:xfrm>
              <a:off x="9263870" y="3795079"/>
              <a:ext cx="43412" cy="108802"/>
            </a:xfrm>
            <a:custGeom>
              <a:avLst/>
              <a:gdLst>
                <a:gd name="T0" fmla="*/ 8 w 15"/>
                <a:gd name="T1" fmla="*/ 0 h 40"/>
                <a:gd name="T2" fmla="*/ 13 w 15"/>
                <a:gd name="T3" fmla="*/ 2 h 40"/>
                <a:gd name="T4" fmla="*/ 15 w 15"/>
                <a:gd name="T5" fmla="*/ 2 h 40"/>
                <a:gd name="T6" fmla="*/ 15 w 15"/>
                <a:gd name="T7" fmla="*/ 22 h 40"/>
                <a:gd name="T8" fmla="*/ 13 w 15"/>
                <a:gd name="T9" fmla="*/ 39 h 40"/>
                <a:gd name="T10" fmla="*/ 11 w 15"/>
                <a:gd name="T11" fmla="*/ 39 h 40"/>
                <a:gd name="T12" fmla="*/ 10 w 15"/>
                <a:gd name="T13" fmla="*/ 40 h 40"/>
                <a:gd name="T14" fmla="*/ 5 w 15"/>
                <a:gd name="T15" fmla="*/ 36 h 40"/>
                <a:gd name="T16" fmla="*/ 1 w 15"/>
                <a:gd name="T17" fmla="*/ 33 h 40"/>
                <a:gd name="T18" fmla="*/ 0 w 15"/>
                <a:gd name="T19" fmla="*/ 23 h 40"/>
                <a:gd name="T20" fmla="*/ 1 w 15"/>
                <a:gd name="T21" fmla="*/ 14 h 40"/>
                <a:gd name="T22" fmla="*/ 4 w 15"/>
                <a:gd name="T23" fmla="*/ 7 h 40"/>
                <a:gd name="T24" fmla="*/ 8 w 15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40">
                  <a:moveTo>
                    <a:pt x="8" y="0"/>
                  </a:moveTo>
                  <a:lnTo>
                    <a:pt x="13" y="2"/>
                  </a:lnTo>
                  <a:lnTo>
                    <a:pt x="15" y="2"/>
                  </a:lnTo>
                  <a:lnTo>
                    <a:pt x="15" y="22"/>
                  </a:lnTo>
                  <a:lnTo>
                    <a:pt x="13" y="39"/>
                  </a:lnTo>
                  <a:lnTo>
                    <a:pt x="11" y="39"/>
                  </a:lnTo>
                  <a:lnTo>
                    <a:pt x="10" y="40"/>
                  </a:lnTo>
                  <a:lnTo>
                    <a:pt x="5" y="36"/>
                  </a:lnTo>
                  <a:lnTo>
                    <a:pt x="1" y="33"/>
                  </a:lnTo>
                  <a:lnTo>
                    <a:pt x="0" y="23"/>
                  </a:lnTo>
                  <a:lnTo>
                    <a:pt x="1" y="14"/>
                  </a:lnTo>
                  <a:lnTo>
                    <a:pt x="4" y="7"/>
                  </a:lnTo>
                  <a:lnTo>
                    <a:pt x="8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479"/>
            <p:cNvSpPr/>
            <p:nvPr/>
          </p:nvSpPr>
          <p:spPr bwMode="auto">
            <a:xfrm>
              <a:off x="2760905" y="3857639"/>
              <a:ext cx="321242" cy="111523"/>
            </a:xfrm>
            <a:custGeom>
              <a:avLst/>
              <a:gdLst>
                <a:gd name="T0" fmla="*/ 68 w 111"/>
                <a:gd name="T1" fmla="*/ 36 h 41"/>
                <a:gd name="T2" fmla="*/ 67 w 111"/>
                <a:gd name="T3" fmla="*/ 31 h 41"/>
                <a:gd name="T4" fmla="*/ 65 w 111"/>
                <a:gd name="T5" fmla="*/ 26 h 41"/>
                <a:gd name="T6" fmla="*/ 45 w 111"/>
                <a:gd name="T7" fmla="*/ 19 h 41"/>
                <a:gd name="T8" fmla="*/ 27 w 111"/>
                <a:gd name="T9" fmla="*/ 10 h 41"/>
                <a:gd name="T10" fmla="*/ 12 w 111"/>
                <a:gd name="T11" fmla="*/ 14 h 41"/>
                <a:gd name="T12" fmla="*/ 0 w 111"/>
                <a:gd name="T13" fmla="*/ 19 h 41"/>
                <a:gd name="T14" fmla="*/ 1 w 111"/>
                <a:gd name="T15" fmla="*/ 17 h 41"/>
                <a:gd name="T16" fmla="*/ 2 w 111"/>
                <a:gd name="T17" fmla="*/ 16 h 41"/>
                <a:gd name="T18" fmla="*/ 7 w 111"/>
                <a:gd name="T19" fmla="*/ 9 h 41"/>
                <a:gd name="T20" fmla="*/ 12 w 111"/>
                <a:gd name="T21" fmla="*/ 4 h 41"/>
                <a:gd name="T22" fmla="*/ 18 w 111"/>
                <a:gd name="T23" fmla="*/ 1 h 41"/>
                <a:gd name="T24" fmla="*/ 25 w 111"/>
                <a:gd name="T25" fmla="*/ 0 h 41"/>
                <a:gd name="T26" fmla="*/ 32 w 111"/>
                <a:gd name="T27" fmla="*/ 1 h 41"/>
                <a:gd name="T28" fmla="*/ 41 w 111"/>
                <a:gd name="T29" fmla="*/ 3 h 41"/>
                <a:gd name="T30" fmla="*/ 49 w 111"/>
                <a:gd name="T31" fmla="*/ 6 h 41"/>
                <a:gd name="T32" fmla="*/ 57 w 111"/>
                <a:gd name="T33" fmla="*/ 9 h 41"/>
                <a:gd name="T34" fmla="*/ 89 w 111"/>
                <a:gd name="T35" fmla="*/ 27 h 41"/>
                <a:gd name="T36" fmla="*/ 111 w 111"/>
                <a:gd name="T37" fmla="*/ 39 h 41"/>
                <a:gd name="T38" fmla="*/ 111 w 111"/>
                <a:gd name="T39" fmla="*/ 40 h 41"/>
                <a:gd name="T40" fmla="*/ 111 w 111"/>
                <a:gd name="T41" fmla="*/ 41 h 41"/>
                <a:gd name="T42" fmla="*/ 94 w 111"/>
                <a:gd name="T43" fmla="*/ 41 h 41"/>
                <a:gd name="T44" fmla="*/ 75 w 111"/>
                <a:gd name="T45" fmla="*/ 41 h 41"/>
                <a:gd name="T46" fmla="*/ 77 w 111"/>
                <a:gd name="T47" fmla="*/ 39 h 41"/>
                <a:gd name="T48" fmla="*/ 77 w 111"/>
                <a:gd name="T49" fmla="*/ 36 h 41"/>
                <a:gd name="T50" fmla="*/ 72 w 111"/>
                <a:gd name="T51" fmla="*/ 36 h 41"/>
                <a:gd name="T52" fmla="*/ 68 w 111"/>
                <a:gd name="T53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1" h="41">
                  <a:moveTo>
                    <a:pt x="68" y="36"/>
                  </a:moveTo>
                  <a:lnTo>
                    <a:pt x="67" y="31"/>
                  </a:lnTo>
                  <a:lnTo>
                    <a:pt x="65" y="26"/>
                  </a:lnTo>
                  <a:lnTo>
                    <a:pt x="45" y="19"/>
                  </a:lnTo>
                  <a:lnTo>
                    <a:pt x="27" y="10"/>
                  </a:lnTo>
                  <a:lnTo>
                    <a:pt x="12" y="14"/>
                  </a:lnTo>
                  <a:lnTo>
                    <a:pt x="0" y="19"/>
                  </a:lnTo>
                  <a:lnTo>
                    <a:pt x="1" y="17"/>
                  </a:lnTo>
                  <a:lnTo>
                    <a:pt x="2" y="16"/>
                  </a:lnTo>
                  <a:lnTo>
                    <a:pt x="7" y="9"/>
                  </a:lnTo>
                  <a:lnTo>
                    <a:pt x="12" y="4"/>
                  </a:lnTo>
                  <a:lnTo>
                    <a:pt x="18" y="1"/>
                  </a:lnTo>
                  <a:lnTo>
                    <a:pt x="25" y="0"/>
                  </a:lnTo>
                  <a:lnTo>
                    <a:pt x="32" y="1"/>
                  </a:lnTo>
                  <a:lnTo>
                    <a:pt x="41" y="3"/>
                  </a:lnTo>
                  <a:lnTo>
                    <a:pt x="49" y="6"/>
                  </a:lnTo>
                  <a:lnTo>
                    <a:pt x="57" y="9"/>
                  </a:lnTo>
                  <a:lnTo>
                    <a:pt x="89" y="27"/>
                  </a:lnTo>
                  <a:lnTo>
                    <a:pt x="111" y="39"/>
                  </a:lnTo>
                  <a:lnTo>
                    <a:pt x="111" y="40"/>
                  </a:lnTo>
                  <a:lnTo>
                    <a:pt x="111" y="41"/>
                  </a:lnTo>
                  <a:lnTo>
                    <a:pt x="94" y="41"/>
                  </a:lnTo>
                  <a:lnTo>
                    <a:pt x="75" y="41"/>
                  </a:lnTo>
                  <a:lnTo>
                    <a:pt x="77" y="39"/>
                  </a:lnTo>
                  <a:lnTo>
                    <a:pt x="77" y="36"/>
                  </a:lnTo>
                  <a:lnTo>
                    <a:pt x="72" y="36"/>
                  </a:lnTo>
                  <a:lnTo>
                    <a:pt x="68" y="36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480"/>
            <p:cNvSpPr/>
            <p:nvPr/>
          </p:nvSpPr>
          <p:spPr bwMode="auto">
            <a:xfrm>
              <a:off x="3047419" y="3974602"/>
              <a:ext cx="208373" cy="62562"/>
            </a:xfrm>
            <a:custGeom>
              <a:avLst/>
              <a:gdLst>
                <a:gd name="T0" fmla="*/ 29 w 72"/>
                <a:gd name="T1" fmla="*/ 0 h 23"/>
                <a:gd name="T2" fmla="*/ 43 w 72"/>
                <a:gd name="T3" fmla="*/ 1 h 23"/>
                <a:gd name="T4" fmla="*/ 55 w 72"/>
                <a:gd name="T5" fmla="*/ 4 h 23"/>
                <a:gd name="T6" fmla="*/ 63 w 72"/>
                <a:gd name="T7" fmla="*/ 8 h 23"/>
                <a:gd name="T8" fmla="*/ 72 w 72"/>
                <a:gd name="T9" fmla="*/ 16 h 23"/>
                <a:gd name="T10" fmla="*/ 70 w 72"/>
                <a:gd name="T11" fmla="*/ 18 h 23"/>
                <a:gd name="T12" fmla="*/ 69 w 72"/>
                <a:gd name="T13" fmla="*/ 21 h 23"/>
                <a:gd name="T14" fmla="*/ 50 w 72"/>
                <a:gd name="T15" fmla="*/ 23 h 23"/>
                <a:gd name="T16" fmla="*/ 32 w 72"/>
                <a:gd name="T17" fmla="*/ 21 h 23"/>
                <a:gd name="T18" fmla="*/ 23 w 72"/>
                <a:gd name="T19" fmla="*/ 21 h 23"/>
                <a:gd name="T20" fmla="*/ 16 w 72"/>
                <a:gd name="T21" fmla="*/ 20 h 23"/>
                <a:gd name="T22" fmla="*/ 8 w 72"/>
                <a:gd name="T23" fmla="*/ 17 h 23"/>
                <a:gd name="T24" fmla="*/ 0 w 72"/>
                <a:gd name="T25" fmla="*/ 14 h 23"/>
                <a:gd name="T26" fmla="*/ 0 w 72"/>
                <a:gd name="T27" fmla="*/ 13 h 23"/>
                <a:gd name="T28" fmla="*/ 0 w 72"/>
                <a:gd name="T29" fmla="*/ 13 h 23"/>
                <a:gd name="T30" fmla="*/ 8 w 72"/>
                <a:gd name="T31" fmla="*/ 10 h 23"/>
                <a:gd name="T32" fmla="*/ 16 w 72"/>
                <a:gd name="T33" fmla="*/ 7 h 23"/>
                <a:gd name="T34" fmla="*/ 23 w 72"/>
                <a:gd name="T35" fmla="*/ 4 h 23"/>
                <a:gd name="T36" fmla="*/ 29 w 72"/>
                <a:gd name="T3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2" h="23">
                  <a:moveTo>
                    <a:pt x="29" y="0"/>
                  </a:moveTo>
                  <a:lnTo>
                    <a:pt x="43" y="1"/>
                  </a:lnTo>
                  <a:lnTo>
                    <a:pt x="55" y="4"/>
                  </a:lnTo>
                  <a:lnTo>
                    <a:pt x="63" y="8"/>
                  </a:lnTo>
                  <a:lnTo>
                    <a:pt x="72" y="16"/>
                  </a:lnTo>
                  <a:lnTo>
                    <a:pt x="70" y="18"/>
                  </a:lnTo>
                  <a:lnTo>
                    <a:pt x="69" y="21"/>
                  </a:lnTo>
                  <a:lnTo>
                    <a:pt x="50" y="23"/>
                  </a:lnTo>
                  <a:lnTo>
                    <a:pt x="32" y="21"/>
                  </a:lnTo>
                  <a:lnTo>
                    <a:pt x="23" y="21"/>
                  </a:lnTo>
                  <a:lnTo>
                    <a:pt x="16" y="20"/>
                  </a:lnTo>
                  <a:lnTo>
                    <a:pt x="8" y="17"/>
                  </a:lnTo>
                  <a:lnTo>
                    <a:pt x="0" y="14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8" y="10"/>
                  </a:lnTo>
                  <a:lnTo>
                    <a:pt x="16" y="7"/>
                  </a:lnTo>
                  <a:lnTo>
                    <a:pt x="23" y="4"/>
                  </a:lnTo>
                  <a:lnTo>
                    <a:pt x="29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481"/>
            <p:cNvSpPr/>
            <p:nvPr/>
          </p:nvSpPr>
          <p:spPr bwMode="auto">
            <a:xfrm>
              <a:off x="8910794" y="3974602"/>
              <a:ext cx="81034" cy="65281"/>
            </a:xfrm>
            <a:custGeom>
              <a:avLst/>
              <a:gdLst>
                <a:gd name="T0" fmla="*/ 18 w 28"/>
                <a:gd name="T1" fmla="*/ 0 h 24"/>
                <a:gd name="T2" fmla="*/ 23 w 28"/>
                <a:gd name="T3" fmla="*/ 3 h 24"/>
                <a:gd name="T4" fmla="*/ 25 w 28"/>
                <a:gd name="T5" fmla="*/ 6 h 24"/>
                <a:gd name="T6" fmla="*/ 26 w 28"/>
                <a:gd name="T7" fmla="*/ 7 h 24"/>
                <a:gd name="T8" fmla="*/ 28 w 28"/>
                <a:gd name="T9" fmla="*/ 13 h 24"/>
                <a:gd name="T10" fmla="*/ 28 w 28"/>
                <a:gd name="T11" fmla="*/ 13 h 24"/>
                <a:gd name="T12" fmla="*/ 28 w 28"/>
                <a:gd name="T13" fmla="*/ 14 h 24"/>
                <a:gd name="T14" fmla="*/ 23 w 28"/>
                <a:gd name="T15" fmla="*/ 17 h 24"/>
                <a:gd name="T16" fmla="*/ 19 w 28"/>
                <a:gd name="T17" fmla="*/ 20 h 24"/>
                <a:gd name="T18" fmla="*/ 15 w 28"/>
                <a:gd name="T19" fmla="*/ 23 h 24"/>
                <a:gd name="T20" fmla="*/ 8 w 28"/>
                <a:gd name="T21" fmla="*/ 24 h 24"/>
                <a:gd name="T22" fmla="*/ 5 w 28"/>
                <a:gd name="T23" fmla="*/ 23 h 24"/>
                <a:gd name="T24" fmla="*/ 3 w 28"/>
                <a:gd name="T25" fmla="*/ 21 h 24"/>
                <a:gd name="T26" fmla="*/ 2 w 28"/>
                <a:gd name="T27" fmla="*/ 18 h 24"/>
                <a:gd name="T28" fmla="*/ 0 w 28"/>
                <a:gd name="T29" fmla="*/ 17 h 24"/>
                <a:gd name="T30" fmla="*/ 3 w 28"/>
                <a:gd name="T31" fmla="*/ 11 h 24"/>
                <a:gd name="T32" fmla="*/ 8 w 28"/>
                <a:gd name="T33" fmla="*/ 7 h 24"/>
                <a:gd name="T34" fmla="*/ 12 w 28"/>
                <a:gd name="T35" fmla="*/ 4 h 24"/>
                <a:gd name="T36" fmla="*/ 18 w 28"/>
                <a:gd name="T3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24">
                  <a:moveTo>
                    <a:pt x="18" y="0"/>
                  </a:moveTo>
                  <a:lnTo>
                    <a:pt x="23" y="3"/>
                  </a:lnTo>
                  <a:lnTo>
                    <a:pt x="25" y="6"/>
                  </a:lnTo>
                  <a:lnTo>
                    <a:pt x="26" y="7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4"/>
                  </a:lnTo>
                  <a:lnTo>
                    <a:pt x="23" y="17"/>
                  </a:lnTo>
                  <a:lnTo>
                    <a:pt x="19" y="20"/>
                  </a:lnTo>
                  <a:lnTo>
                    <a:pt x="15" y="23"/>
                  </a:lnTo>
                  <a:lnTo>
                    <a:pt x="8" y="24"/>
                  </a:lnTo>
                  <a:lnTo>
                    <a:pt x="5" y="23"/>
                  </a:lnTo>
                  <a:lnTo>
                    <a:pt x="3" y="21"/>
                  </a:lnTo>
                  <a:lnTo>
                    <a:pt x="2" y="18"/>
                  </a:lnTo>
                  <a:lnTo>
                    <a:pt x="0" y="17"/>
                  </a:lnTo>
                  <a:lnTo>
                    <a:pt x="3" y="11"/>
                  </a:lnTo>
                  <a:lnTo>
                    <a:pt x="8" y="7"/>
                  </a:lnTo>
                  <a:lnTo>
                    <a:pt x="12" y="4"/>
                  </a:lnTo>
                  <a:lnTo>
                    <a:pt x="18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482"/>
            <p:cNvSpPr/>
            <p:nvPr/>
          </p:nvSpPr>
          <p:spPr bwMode="auto">
            <a:xfrm>
              <a:off x="9304386" y="4031722"/>
              <a:ext cx="75246" cy="152322"/>
            </a:xfrm>
            <a:custGeom>
              <a:avLst/>
              <a:gdLst>
                <a:gd name="T0" fmla="*/ 4 w 26"/>
                <a:gd name="T1" fmla="*/ 0 h 56"/>
                <a:gd name="T2" fmla="*/ 7 w 26"/>
                <a:gd name="T3" fmla="*/ 0 h 56"/>
                <a:gd name="T4" fmla="*/ 10 w 26"/>
                <a:gd name="T5" fmla="*/ 0 h 56"/>
                <a:gd name="T6" fmla="*/ 16 w 26"/>
                <a:gd name="T7" fmla="*/ 5 h 56"/>
                <a:gd name="T8" fmla="*/ 20 w 26"/>
                <a:gd name="T9" fmla="*/ 10 h 56"/>
                <a:gd name="T10" fmla="*/ 24 w 26"/>
                <a:gd name="T11" fmla="*/ 17 h 56"/>
                <a:gd name="T12" fmla="*/ 26 w 26"/>
                <a:gd name="T13" fmla="*/ 26 h 56"/>
                <a:gd name="T14" fmla="*/ 21 w 26"/>
                <a:gd name="T15" fmla="*/ 29 h 56"/>
                <a:gd name="T16" fmla="*/ 17 w 26"/>
                <a:gd name="T17" fmla="*/ 32 h 56"/>
                <a:gd name="T18" fmla="*/ 19 w 26"/>
                <a:gd name="T19" fmla="*/ 45 h 56"/>
                <a:gd name="T20" fmla="*/ 19 w 26"/>
                <a:gd name="T21" fmla="*/ 56 h 56"/>
                <a:gd name="T22" fmla="*/ 17 w 26"/>
                <a:gd name="T23" fmla="*/ 56 h 56"/>
                <a:gd name="T24" fmla="*/ 17 w 26"/>
                <a:gd name="T25" fmla="*/ 56 h 56"/>
                <a:gd name="T26" fmla="*/ 9 w 26"/>
                <a:gd name="T27" fmla="*/ 50 h 56"/>
                <a:gd name="T28" fmla="*/ 0 w 26"/>
                <a:gd name="T29" fmla="*/ 45 h 56"/>
                <a:gd name="T30" fmla="*/ 0 w 26"/>
                <a:gd name="T31" fmla="*/ 25 h 56"/>
                <a:gd name="T32" fmla="*/ 0 w 26"/>
                <a:gd name="T33" fmla="*/ 5 h 56"/>
                <a:gd name="T34" fmla="*/ 3 w 26"/>
                <a:gd name="T35" fmla="*/ 2 h 56"/>
                <a:gd name="T36" fmla="*/ 4 w 26"/>
                <a:gd name="T3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56">
                  <a:moveTo>
                    <a:pt x="4" y="0"/>
                  </a:moveTo>
                  <a:lnTo>
                    <a:pt x="7" y="0"/>
                  </a:lnTo>
                  <a:lnTo>
                    <a:pt x="10" y="0"/>
                  </a:lnTo>
                  <a:lnTo>
                    <a:pt x="16" y="5"/>
                  </a:lnTo>
                  <a:lnTo>
                    <a:pt x="20" y="10"/>
                  </a:lnTo>
                  <a:lnTo>
                    <a:pt x="24" y="17"/>
                  </a:lnTo>
                  <a:lnTo>
                    <a:pt x="26" y="26"/>
                  </a:lnTo>
                  <a:lnTo>
                    <a:pt x="21" y="29"/>
                  </a:lnTo>
                  <a:lnTo>
                    <a:pt x="17" y="32"/>
                  </a:lnTo>
                  <a:lnTo>
                    <a:pt x="19" y="45"/>
                  </a:lnTo>
                  <a:lnTo>
                    <a:pt x="19" y="56"/>
                  </a:lnTo>
                  <a:lnTo>
                    <a:pt x="17" y="56"/>
                  </a:lnTo>
                  <a:lnTo>
                    <a:pt x="17" y="56"/>
                  </a:lnTo>
                  <a:lnTo>
                    <a:pt x="9" y="50"/>
                  </a:lnTo>
                  <a:lnTo>
                    <a:pt x="0" y="45"/>
                  </a:lnTo>
                  <a:lnTo>
                    <a:pt x="0" y="25"/>
                  </a:lnTo>
                  <a:lnTo>
                    <a:pt x="0" y="5"/>
                  </a:lnTo>
                  <a:lnTo>
                    <a:pt x="3" y="2"/>
                  </a:lnTo>
                  <a:lnTo>
                    <a:pt x="4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483"/>
            <p:cNvSpPr/>
            <p:nvPr/>
          </p:nvSpPr>
          <p:spPr bwMode="auto">
            <a:xfrm>
              <a:off x="9012085" y="4064362"/>
              <a:ext cx="60776" cy="73442"/>
            </a:xfrm>
            <a:custGeom>
              <a:avLst/>
              <a:gdLst>
                <a:gd name="T0" fmla="*/ 14 w 21"/>
                <a:gd name="T1" fmla="*/ 0 h 27"/>
                <a:gd name="T2" fmla="*/ 17 w 21"/>
                <a:gd name="T3" fmla="*/ 4 h 27"/>
                <a:gd name="T4" fmla="*/ 21 w 21"/>
                <a:gd name="T5" fmla="*/ 8 h 27"/>
                <a:gd name="T6" fmla="*/ 18 w 21"/>
                <a:gd name="T7" fmla="*/ 10 h 27"/>
                <a:gd name="T8" fmla="*/ 15 w 21"/>
                <a:gd name="T9" fmla="*/ 11 h 27"/>
                <a:gd name="T10" fmla="*/ 13 w 21"/>
                <a:gd name="T11" fmla="*/ 8 h 27"/>
                <a:gd name="T12" fmla="*/ 11 w 21"/>
                <a:gd name="T13" fmla="*/ 8 h 27"/>
                <a:gd name="T14" fmla="*/ 8 w 21"/>
                <a:gd name="T15" fmla="*/ 11 h 27"/>
                <a:gd name="T16" fmla="*/ 7 w 21"/>
                <a:gd name="T17" fmla="*/ 14 h 27"/>
                <a:gd name="T18" fmla="*/ 8 w 21"/>
                <a:gd name="T19" fmla="*/ 18 h 27"/>
                <a:gd name="T20" fmla="*/ 8 w 21"/>
                <a:gd name="T21" fmla="*/ 21 h 27"/>
                <a:gd name="T22" fmla="*/ 8 w 21"/>
                <a:gd name="T23" fmla="*/ 23 h 27"/>
                <a:gd name="T24" fmla="*/ 7 w 21"/>
                <a:gd name="T25" fmla="*/ 27 h 27"/>
                <a:gd name="T26" fmla="*/ 4 w 21"/>
                <a:gd name="T27" fmla="*/ 23 h 27"/>
                <a:gd name="T28" fmla="*/ 0 w 21"/>
                <a:gd name="T29" fmla="*/ 20 h 27"/>
                <a:gd name="T30" fmla="*/ 5 w 21"/>
                <a:gd name="T31" fmla="*/ 13 h 27"/>
                <a:gd name="T32" fmla="*/ 11 w 21"/>
                <a:gd name="T33" fmla="*/ 1 h 27"/>
                <a:gd name="T34" fmla="*/ 13 w 21"/>
                <a:gd name="T35" fmla="*/ 1 h 27"/>
                <a:gd name="T36" fmla="*/ 14 w 21"/>
                <a:gd name="T3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" h="27">
                  <a:moveTo>
                    <a:pt x="14" y="0"/>
                  </a:moveTo>
                  <a:lnTo>
                    <a:pt x="17" y="4"/>
                  </a:lnTo>
                  <a:lnTo>
                    <a:pt x="21" y="8"/>
                  </a:lnTo>
                  <a:lnTo>
                    <a:pt x="18" y="10"/>
                  </a:lnTo>
                  <a:lnTo>
                    <a:pt x="15" y="11"/>
                  </a:lnTo>
                  <a:lnTo>
                    <a:pt x="13" y="8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7" y="14"/>
                  </a:lnTo>
                  <a:lnTo>
                    <a:pt x="8" y="18"/>
                  </a:lnTo>
                  <a:lnTo>
                    <a:pt x="8" y="21"/>
                  </a:lnTo>
                  <a:lnTo>
                    <a:pt x="8" y="23"/>
                  </a:lnTo>
                  <a:lnTo>
                    <a:pt x="7" y="27"/>
                  </a:lnTo>
                  <a:lnTo>
                    <a:pt x="4" y="23"/>
                  </a:lnTo>
                  <a:lnTo>
                    <a:pt x="0" y="20"/>
                  </a:lnTo>
                  <a:lnTo>
                    <a:pt x="5" y="13"/>
                  </a:lnTo>
                  <a:lnTo>
                    <a:pt x="11" y="1"/>
                  </a:lnTo>
                  <a:lnTo>
                    <a:pt x="13" y="1"/>
                  </a:lnTo>
                  <a:lnTo>
                    <a:pt x="14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484"/>
            <p:cNvSpPr/>
            <p:nvPr/>
          </p:nvSpPr>
          <p:spPr bwMode="auto">
            <a:xfrm>
              <a:off x="9330432" y="4175885"/>
              <a:ext cx="20259" cy="19041"/>
            </a:xfrm>
            <a:custGeom>
              <a:avLst/>
              <a:gdLst>
                <a:gd name="T0" fmla="*/ 0 w 7"/>
                <a:gd name="T1" fmla="*/ 7 h 7"/>
                <a:gd name="T2" fmla="*/ 0 w 7"/>
                <a:gd name="T3" fmla="*/ 3 h 7"/>
                <a:gd name="T4" fmla="*/ 1 w 7"/>
                <a:gd name="T5" fmla="*/ 0 h 7"/>
                <a:gd name="T6" fmla="*/ 1 w 7"/>
                <a:gd name="T7" fmla="*/ 0 h 7"/>
                <a:gd name="T8" fmla="*/ 2 w 7"/>
                <a:gd name="T9" fmla="*/ 0 h 7"/>
                <a:gd name="T10" fmla="*/ 4 w 7"/>
                <a:gd name="T11" fmla="*/ 4 h 7"/>
                <a:gd name="T12" fmla="*/ 7 w 7"/>
                <a:gd name="T13" fmla="*/ 7 h 7"/>
                <a:gd name="T14" fmla="*/ 2 w 7"/>
                <a:gd name="T15" fmla="*/ 7 h 7"/>
                <a:gd name="T16" fmla="*/ 0 w 7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0" y="7"/>
                  </a:moveTo>
                  <a:lnTo>
                    <a:pt x="0" y="3"/>
                  </a:lnTo>
                  <a:lnTo>
                    <a:pt x="1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4" y="4"/>
                  </a:lnTo>
                  <a:lnTo>
                    <a:pt x="7" y="7"/>
                  </a:lnTo>
                  <a:lnTo>
                    <a:pt x="2" y="7"/>
                  </a:lnTo>
                  <a:lnTo>
                    <a:pt x="0" y="7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485"/>
            <p:cNvSpPr/>
            <p:nvPr/>
          </p:nvSpPr>
          <p:spPr bwMode="auto">
            <a:xfrm>
              <a:off x="9379632" y="4186765"/>
              <a:ext cx="28941" cy="24481"/>
            </a:xfrm>
            <a:custGeom>
              <a:avLst/>
              <a:gdLst>
                <a:gd name="T0" fmla="*/ 0 w 10"/>
                <a:gd name="T1" fmla="*/ 0 h 9"/>
                <a:gd name="T2" fmla="*/ 4 w 10"/>
                <a:gd name="T3" fmla="*/ 0 h 9"/>
                <a:gd name="T4" fmla="*/ 8 w 10"/>
                <a:gd name="T5" fmla="*/ 0 h 9"/>
                <a:gd name="T6" fmla="*/ 8 w 10"/>
                <a:gd name="T7" fmla="*/ 2 h 9"/>
                <a:gd name="T8" fmla="*/ 8 w 10"/>
                <a:gd name="T9" fmla="*/ 3 h 9"/>
                <a:gd name="T10" fmla="*/ 10 w 10"/>
                <a:gd name="T11" fmla="*/ 6 h 9"/>
                <a:gd name="T12" fmla="*/ 10 w 10"/>
                <a:gd name="T13" fmla="*/ 9 h 9"/>
                <a:gd name="T14" fmla="*/ 7 w 10"/>
                <a:gd name="T15" fmla="*/ 8 h 9"/>
                <a:gd name="T16" fmla="*/ 4 w 10"/>
                <a:gd name="T17" fmla="*/ 6 h 9"/>
                <a:gd name="T18" fmla="*/ 1 w 10"/>
                <a:gd name="T19" fmla="*/ 5 h 9"/>
                <a:gd name="T20" fmla="*/ 0 w 10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9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8" y="2"/>
                  </a:lnTo>
                  <a:lnTo>
                    <a:pt x="8" y="3"/>
                  </a:lnTo>
                  <a:lnTo>
                    <a:pt x="10" y="6"/>
                  </a:lnTo>
                  <a:lnTo>
                    <a:pt x="10" y="9"/>
                  </a:lnTo>
                  <a:lnTo>
                    <a:pt x="7" y="8"/>
                  </a:lnTo>
                  <a:lnTo>
                    <a:pt x="4" y="6"/>
                  </a:lnTo>
                  <a:lnTo>
                    <a:pt x="1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486"/>
            <p:cNvSpPr/>
            <p:nvPr/>
          </p:nvSpPr>
          <p:spPr bwMode="auto">
            <a:xfrm>
              <a:off x="9342008" y="4208525"/>
              <a:ext cx="17364" cy="38081"/>
            </a:xfrm>
            <a:custGeom>
              <a:avLst/>
              <a:gdLst>
                <a:gd name="T0" fmla="*/ 0 w 6"/>
                <a:gd name="T1" fmla="*/ 0 h 14"/>
                <a:gd name="T2" fmla="*/ 3 w 6"/>
                <a:gd name="T3" fmla="*/ 2 h 14"/>
                <a:gd name="T4" fmla="*/ 4 w 6"/>
                <a:gd name="T5" fmla="*/ 5 h 14"/>
                <a:gd name="T6" fmla="*/ 6 w 6"/>
                <a:gd name="T7" fmla="*/ 8 h 14"/>
                <a:gd name="T8" fmla="*/ 6 w 6"/>
                <a:gd name="T9" fmla="*/ 14 h 14"/>
                <a:gd name="T10" fmla="*/ 4 w 6"/>
                <a:gd name="T11" fmla="*/ 14 h 14"/>
                <a:gd name="T12" fmla="*/ 3 w 6"/>
                <a:gd name="T13" fmla="*/ 12 h 14"/>
                <a:gd name="T14" fmla="*/ 1 w 6"/>
                <a:gd name="T15" fmla="*/ 7 h 14"/>
                <a:gd name="T16" fmla="*/ 0 w 6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4">
                  <a:moveTo>
                    <a:pt x="0" y="0"/>
                  </a:moveTo>
                  <a:lnTo>
                    <a:pt x="3" y="2"/>
                  </a:lnTo>
                  <a:lnTo>
                    <a:pt x="4" y="5"/>
                  </a:lnTo>
                  <a:lnTo>
                    <a:pt x="6" y="8"/>
                  </a:lnTo>
                  <a:lnTo>
                    <a:pt x="6" y="14"/>
                  </a:lnTo>
                  <a:lnTo>
                    <a:pt x="4" y="14"/>
                  </a:lnTo>
                  <a:lnTo>
                    <a:pt x="3" y="12"/>
                  </a:lnTo>
                  <a:lnTo>
                    <a:pt x="1" y="7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487"/>
            <p:cNvSpPr/>
            <p:nvPr/>
          </p:nvSpPr>
          <p:spPr bwMode="auto">
            <a:xfrm>
              <a:off x="9423042" y="4208525"/>
              <a:ext cx="23153" cy="19041"/>
            </a:xfrm>
            <a:custGeom>
              <a:avLst/>
              <a:gdLst>
                <a:gd name="T0" fmla="*/ 3 w 8"/>
                <a:gd name="T1" fmla="*/ 0 h 7"/>
                <a:gd name="T2" fmla="*/ 6 w 8"/>
                <a:gd name="T3" fmla="*/ 1 h 7"/>
                <a:gd name="T4" fmla="*/ 8 w 8"/>
                <a:gd name="T5" fmla="*/ 4 h 7"/>
                <a:gd name="T6" fmla="*/ 8 w 8"/>
                <a:gd name="T7" fmla="*/ 5 h 7"/>
                <a:gd name="T8" fmla="*/ 6 w 8"/>
                <a:gd name="T9" fmla="*/ 7 h 7"/>
                <a:gd name="T10" fmla="*/ 3 w 8"/>
                <a:gd name="T11" fmla="*/ 7 h 7"/>
                <a:gd name="T12" fmla="*/ 0 w 8"/>
                <a:gd name="T13" fmla="*/ 7 h 7"/>
                <a:gd name="T14" fmla="*/ 0 w 8"/>
                <a:gd name="T15" fmla="*/ 5 h 7"/>
                <a:gd name="T16" fmla="*/ 0 w 8"/>
                <a:gd name="T17" fmla="*/ 2 h 7"/>
                <a:gd name="T18" fmla="*/ 2 w 8"/>
                <a:gd name="T19" fmla="*/ 2 h 7"/>
                <a:gd name="T20" fmla="*/ 3 w 8"/>
                <a:gd name="T21" fmla="*/ 2 h 7"/>
                <a:gd name="T22" fmla="*/ 3 w 8"/>
                <a:gd name="T23" fmla="*/ 1 h 7"/>
                <a:gd name="T24" fmla="*/ 3 w 8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7">
                  <a:moveTo>
                    <a:pt x="3" y="0"/>
                  </a:moveTo>
                  <a:lnTo>
                    <a:pt x="6" y="1"/>
                  </a:lnTo>
                  <a:lnTo>
                    <a:pt x="8" y="4"/>
                  </a:lnTo>
                  <a:lnTo>
                    <a:pt x="8" y="5"/>
                  </a:lnTo>
                  <a:lnTo>
                    <a:pt x="6" y="7"/>
                  </a:lnTo>
                  <a:lnTo>
                    <a:pt x="3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2"/>
                  </a:lnTo>
                  <a:lnTo>
                    <a:pt x="3" y="2"/>
                  </a:lnTo>
                  <a:lnTo>
                    <a:pt x="3" y="1"/>
                  </a:lnTo>
                  <a:lnTo>
                    <a:pt x="3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488"/>
            <p:cNvSpPr/>
            <p:nvPr/>
          </p:nvSpPr>
          <p:spPr bwMode="auto">
            <a:xfrm>
              <a:off x="9420149" y="4238445"/>
              <a:ext cx="26047" cy="16320"/>
            </a:xfrm>
            <a:custGeom>
              <a:avLst/>
              <a:gdLst>
                <a:gd name="T0" fmla="*/ 4 w 9"/>
                <a:gd name="T1" fmla="*/ 0 h 6"/>
                <a:gd name="T2" fmla="*/ 7 w 9"/>
                <a:gd name="T3" fmla="*/ 3 h 6"/>
                <a:gd name="T4" fmla="*/ 9 w 9"/>
                <a:gd name="T5" fmla="*/ 6 h 6"/>
                <a:gd name="T6" fmla="*/ 6 w 9"/>
                <a:gd name="T7" fmla="*/ 6 h 6"/>
                <a:gd name="T8" fmla="*/ 3 w 9"/>
                <a:gd name="T9" fmla="*/ 6 h 6"/>
                <a:gd name="T10" fmla="*/ 1 w 9"/>
                <a:gd name="T11" fmla="*/ 4 h 6"/>
                <a:gd name="T12" fmla="*/ 0 w 9"/>
                <a:gd name="T13" fmla="*/ 3 h 6"/>
                <a:gd name="T14" fmla="*/ 1 w 9"/>
                <a:gd name="T15" fmla="*/ 3 h 6"/>
                <a:gd name="T16" fmla="*/ 3 w 9"/>
                <a:gd name="T17" fmla="*/ 3 h 6"/>
                <a:gd name="T18" fmla="*/ 4 w 9"/>
                <a:gd name="T19" fmla="*/ 1 h 6"/>
                <a:gd name="T20" fmla="*/ 4 w 9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6">
                  <a:moveTo>
                    <a:pt x="4" y="0"/>
                  </a:moveTo>
                  <a:lnTo>
                    <a:pt x="7" y="3"/>
                  </a:lnTo>
                  <a:lnTo>
                    <a:pt x="9" y="6"/>
                  </a:lnTo>
                  <a:lnTo>
                    <a:pt x="6" y="6"/>
                  </a:lnTo>
                  <a:lnTo>
                    <a:pt x="3" y="6"/>
                  </a:lnTo>
                  <a:lnTo>
                    <a:pt x="1" y="4"/>
                  </a:lnTo>
                  <a:lnTo>
                    <a:pt x="0" y="3"/>
                  </a:lnTo>
                  <a:lnTo>
                    <a:pt x="1" y="3"/>
                  </a:lnTo>
                  <a:lnTo>
                    <a:pt x="3" y="3"/>
                  </a:lnTo>
                  <a:lnTo>
                    <a:pt x="4" y="1"/>
                  </a:lnTo>
                  <a:lnTo>
                    <a:pt x="4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489"/>
            <p:cNvSpPr/>
            <p:nvPr/>
          </p:nvSpPr>
          <p:spPr bwMode="auto">
            <a:xfrm>
              <a:off x="9469347" y="4246606"/>
              <a:ext cx="26047" cy="10880"/>
            </a:xfrm>
            <a:custGeom>
              <a:avLst/>
              <a:gdLst>
                <a:gd name="T0" fmla="*/ 0 w 9"/>
                <a:gd name="T1" fmla="*/ 0 h 4"/>
                <a:gd name="T2" fmla="*/ 4 w 9"/>
                <a:gd name="T3" fmla="*/ 1 h 4"/>
                <a:gd name="T4" fmla="*/ 9 w 9"/>
                <a:gd name="T5" fmla="*/ 3 h 4"/>
                <a:gd name="T6" fmla="*/ 9 w 9"/>
                <a:gd name="T7" fmla="*/ 4 h 4"/>
                <a:gd name="T8" fmla="*/ 9 w 9"/>
                <a:gd name="T9" fmla="*/ 4 h 4"/>
                <a:gd name="T10" fmla="*/ 6 w 9"/>
                <a:gd name="T11" fmla="*/ 4 h 4"/>
                <a:gd name="T12" fmla="*/ 4 w 9"/>
                <a:gd name="T13" fmla="*/ 4 h 4"/>
                <a:gd name="T14" fmla="*/ 2 w 9"/>
                <a:gd name="T15" fmla="*/ 3 h 4"/>
                <a:gd name="T16" fmla="*/ 0 w 9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">
                  <a:moveTo>
                    <a:pt x="0" y="0"/>
                  </a:moveTo>
                  <a:lnTo>
                    <a:pt x="4" y="1"/>
                  </a:lnTo>
                  <a:lnTo>
                    <a:pt x="9" y="3"/>
                  </a:lnTo>
                  <a:lnTo>
                    <a:pt x="9" y="4"/>
                  </a:lnTo>
                  <a:lnTo>
                    <a:pt x="9" y="4"/>
                  </a:lnTo>
                  <a:lnTo>
                    <a:pt x="6" y="4"/>
                  </a:lnTo>
                  <a:lnTo>
                    <a:pt x="4" y="4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490"/>
            <p:cNvSpPr/>
            <p:nvPr/>
          </p:nvSpPr>
          <p:spPr bwMode="auto">
            <a:xfrm>
              <a:off x="9388313" y="4265645"/>
              <a:ext cx="23153" cy="38081"/>
            </a:xfrm>
            <a:custGeom>
              <a:avLst/>
              <a:gdLst>
                <a:gd name="T0" fmla="*/ 1 w 8"/>
                <a:gd name="T1" fmla="*/ 0 h 14"/>
                <a:gd name="T2" fmla="*/ 4 w 8"/>
                <a:gd name="T3" fmla="*/ 4 h 14"/>
                <a:gd name="T4" fmla="*/ 7 w 8"/>
                <a:gd name="T5" fmla="*/ 7 h 14"/>
                <a:gd name="T6" fmla="*/ 8 w 8"/>
                <a:gd name="T7" fmla="*/ 10 h 14"/>
                <a:gd name="T8" fmla="*/ 8 w 8"/>
                <a:gd name="T9" fmla="*/ 14 h 14"/>
                <a:gd name="T10" fmla="*/ 8 w 8"/>
                <a:gd name="T11" fmla="*/ 14 h 14"/>
                <a:gd name="T12" fmla="*/ 7 w 8"/>
                <a:gd name="T13" fmla="*/ 14 h 14"/>
                <a:gd name="T14" fmla="*/ 2 w 8"/>
                <a:gd name="T15" fmla="*/ 13 h 14"/>
                <a:gd name="T16" fmla="*/ 0 w 8"/>
                <a:gd name="T17" fmla="*/ 13 h 14"/>
                <a:gd name="T18" fmla="*/ 0 w 8"/>
                <a:gd name="T19" fmla="*/ 7 h 14"/>
                <a:gd name="T20" fmla="*/ 1 w 8"/>
                <a:gd name="T2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4">
                  <a:moveTo>
                    <a:pt x="1" y="0"/>
                  </a:moveTo>
                  <a:lnTo>
                    <a:pt x="4" y="4"/>
                  </a:lnTo>
                  <a:lnTo>
                    <a:pt x="7" y="7"/>
                  </a:lnTo>
                  <a:lnTo>
                    <a:pt x="8" y="10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7" y="14"/>
                  </a:lnTo>
                  <a:lnTo>
                    <a:pt x="2" y="13"/>
                  </a:lnTo>
                  <a:lnTo>
                    <a:pt x="0" y="13"/>
                  </a:ln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Freeform 491"/>
            <p:cNvSpPr/>
            <p:nvPr/>
          </p:nvSpPr>
          <p:spPr bwMode="auto">
            <a:xfrm>
              <a:off x="9457771" y="4273806"/>
              <a:ext cx="40517" cy="19041"/>
            </a:xfrm>
            <a:custGeom>
              <a:avLst/>
              <a:gdLst>
                <a:gd name="T0" fmla="*/ 8 w 14"/>
                <a:gd name="T1" fmla="*/ 0 h 7"/>
                <a:gd name="T2" fmla="*/ 11 w 14"/>
                <a:gd name="T3" fmla="*/ 1 h 7"/>
                <a:gd name="T4" fmla="*/ 13 w 14"/>
                <a:gd name="T5" fmla="*/ 3 h 7"/>
                <a:gd name="T6" fmla="*/ 13 w 14"/>
                <a:gd name="T7" fmla="*/ 3 h 7"/>
                <a:gd name="T8" fmla="*/ 14 w 14"/>
                <a:gd name="T9" fmla="*/ 7 h 7"/>
                <a:gd name="T10" fmla="*/ 10 w 14"/>
                <a:gd name="T11" fmla="*/ 7 h 7"/>
                <a:gd name="T12" fmla="*/ 4 w 14"/>
                <a:gd name="T13" fmla="*/ 7 h 7"/>
                <a:gd name="T14" fmla="*/ 3 w 14"/>
                <a:gd name="T15" fmla="*/ 4 h 7"/>
                <a:gd name="T16" fmla="*/ 0 w 14"/>
                <a:gd name="T17" fmla="*/ 3 h 7"/>
                <a:gd name="T18" fmla="*/ 4 w 14"/>
                <a:gd name="T19" fmla="*/ 1 h 7"/>
                <a:gd name="T20" fmla="*/ 8 w 14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7">
                  <a:moveTo>
                    <a:pt x="8" y="0"/>
                  </a:moveTo>
                  <a:lnTo>
                    <a:pt x="11" y="1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4" y="7"/>
                  </a:lnTo>
                  <a:lnTo>
                    <a:pt x="10" y="7"/>
                  </a:lnTo>
                  <a:lnTo>
                    <a:pt x="4" y="7"/>
                  </a:lnTo>
                  <a:lnTo>
                    <a:pt x="3" y="4"/>
                  </a:lnTo>
                  <a:lnTo>
                    <a:pt x="0" y="3"/>
                  </a:lnTo>
                  <a:lnTo>
                    <a:pt x="4" y="1"/>
                  </a:lnTo>
                  <a:lnTo>
                    <a:pt x="8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492"/>
            <p:cNvSpPr/>
            <p:nvPr/>
          </p:nvSpPr>
          <p:spPr bwMode="auto">
            <a:xfrm>
              <a:off x="9411466" y="4311887"/>
              <a:ext cx="26047" cy="43521"/>
            </a:xfrm>
            <a:custGeom>
              <a:avLst/>
              <a:gdLst>
                <a:gd name="T0" fmla="*/ 6 w 9"/>
                <a:gd name="T1" fmla="*/ 0 h 16"/>
                <a:gd name="T2" fmla="*/ 9 w 9"/>
                <a:gd name="T3" fmla="*/ 1 h 16"/>
                <a:gd name="T4" fmla="*/ 9 w 9"/>
                <a:gd name="T5" fmla="*/ 6 h 16"/>
                <a:gd name="T6" fmla="*/ 6 w 9"/>
                <a:gd name="T7" fmla="*/ 10 h 16"/>
                <a:gd name="T8" fmla="*/ 3 w 9"/>
                <a:gd name="T9" fmla="*/ 16 h 16"/>
                <a:gd name="T10" fmla="*/ 3 w 9"/>
                <a:gd name="T11" fmla="*/ 14 h 16"/>
                <a:gd name="T12" fmla="*/ 3 w 9"/>
                <a:gd name="T13" fmla="*/ 13 h 16"/>
                <a:gd name="T14" fmla="*/ 2 w 9"/>
                <a:gd name="T15" fmla="*/ 7 h 16"/>
                <a:gd name="T16" fmla="*/ 0 w 9"/>
                <a:gd name="T17" fmla="*/ 3 h 16"/>
                <a:gd name="T18" fmla="*/ 3 w 9"/>
                <a:gd name="T19" fmla="*/ 1 h 16"/>
                <a:gd name="T20" fmla="*/ 6 w 9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16">
                  <a:moveTo>
                    <a:pt x="6" y="0"/>
                  </a:moveTo>
                  <a:lnTo>
                    <a:pt x="9" y="1"/>
                  </a:lnTo>
                  <a:lnTo>
                    <a:pt x="9" y="6"/>
                  </a:lnTo>
                  <a:lnTo>
                    <a:pt x="6" y="10"/>
                  </a:lnTo>
                  <a:lnTo>
                    <a:pt x="3" y="16"/>
                  </a:lnTo>
                  <a:lnTo>
                    <a:pt x="3" y="14"/>
                  </a:lnTo>
                  <a:lnTo>
                    <a:pt x="3" y="13"/>
                  </a:lnTo>
                  <a:lnTo>
                    <a:pt x="2" y="7"/>
                  </a:lnTo>
                  <a:lnTo>
                    <a:pt x="0" y="3"/>
                  </a:lnTo>
                  <a:lnTo>
                    <a:pt x="3" y="1"/>
                  </a:lnTo>
                  <a:lnTo>
                    <a:pt x="6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493"/>
            <p:cNvSpPr/>
            <p:nvPr/>
          </p:nvSpPr>
          <p:spPr bwMode="auto">
            <a:xfrm>
              <a:off x="8036786" y="4336366"/>
              <a:ext cx="69458" cy="130562"/>
            </a:xfrm>
            <a:custGeom>
              <a:avLst/>
              <a:gdLst>
                <a:gd name="T0" fmla="*/ 3 w 24"/>
                <a:gd name="T1" fmla="*/ 0 h 48"/>
                <a:gd name="T2" fmla="*/ 10 w 24"/>
                <a:gd name="T3" fmla="*/ 4 h 48"/>
                <a:gd name="T4" fmla="*/ 14 w 24"/>
                <a:gd name="T5" fmla="*/ 12 h 48"/>
                <a:gd name="T6" fmla="*/ 18 w 24"/>
                <a:gd name="T7" fmla="*/ 20 h 48"/>
                <a:gd name="T8" fmla="*/ 24 w 24"/>
                <a:gd name="T9" fmla="*/ 28 h 48"/>
                <a:gd name="T10" fmla="*/ 20 w 24"/>
                <a:gd name="T11" fmla="*/ 40 h 48"/>
                <a:gd name="T12" fmla="*/ 14 w 24"/>
                <a:gd name="T13" fmla="*/ 48 h 48"/>
                <a:gd name="T14" fmla="*/ 14 w 24"/>
                <a:gd name="T15" fmla="*/ 48 h 48"/>
                <a:gd name="T16" fmla="*/ 13 w 24"/>
                <a:gd name="T17" fmla="*/ 48 h 48"/>
                <a:gd name="T18" fmla="*/ 7 w 24"/>
                <a:gd name="T19" fmla="*/ 47 h 48"/>
                <a:gd name="T20" fmla="*/ 1 w 24"/>
                <a:gd name="T21" fmla="*/ 47 h 48"/>
                <a:gd name="T22" fmla="*/ 0 w 24"/>
                <a:gd name="T23" fmla="*/ 34 h 48"/>
                <a:gd name="T24" fmla="*/ 0 w 24"/>
                <a:gd name="T25" fmla="*/ 22 h 48"/>
                <a:gd name="T26" fmla="*/ 0 w 24"/>
                <a:gd name="T27" fmla="*/ 11 h 48"/>
                <a:gd name="T28" fmla="*/ 3 w 24"/>
                <a:gd name="T2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48">
                  <a:moveTo>
                    <a:pt x="3" y="0"/>
                  </a:moveTo>
                  <a:lnTo>
                    <a:pt x="10" y="4"/>
                  </a:lnTo>
                  <a:lnTo>
                    <a:pt x="14" y="12"/>
                  </a:lnTo>
                  <a:lnTo>
                    <a:pt x="18" y="20"/>
                  </a:lnTo>
                  <a:lnTo>
                    <a:pt x="24" y="28"/>
                  </a:lnTo>
                  <a:lnTo>
                    <a:pt x="20" y="40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3" y="48"/>
                  </a:lnTo>
                  <a:lnTo>
                    <a:pt x="7" y="47"/>
                  </a:lnTo>
                  <a:lnTo>
                    <a:pt x="1" y="47"/>
                  </a:lnTo>
                  <a:lnTo>
                    <a:pt x="0" y="34"/>
                  </a:lnTo>
                  <a:lnTo>
                    <a:pt x="0" y="22"/>
                  </a:lnTo>
                  <a:lnTo>
                    <a:pt x="0" y="11"/>
                  </a:lnTo>
                  <a:lnTo>
                    <a:pt x="3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494"/>
            <p:cNvSpPr/>
            <p:nvPr/>
          </p:nvSpPr>
          <p:spPr bwMode="auto">
            <a:xfrm>
              <a:off x="9457771" y="4339087"/>
              <a:ext cx="78141" cy="127843"/>
            </a:xfrm>
            <a:custGeom>
              <a:avLst/>
              <a:gdLst>
                <a:gd name="T0" fmla="*/ 21 w 27"/>
                <a:gd name="T1" fmla="*/ 47 h 47"/>
                <a:gd name="T2" fmla="*/ 16 w 27"/>
                <a:gd name="T3" fmla="*/ 47 h 47"/>
                <a:gd name="T4" fmla="*/ 10 w 27"/>
                <a:gd name="T5" fmla="*/ 46 h 47"/>
                <a:gd name="T6" fmla="*/ 7 w 27"/>
                <a:gd name="T7" fmla="*/ 43 h 47"/>
                <a:gd name="T8" fmla="*/ 4 w 27"/>
                <a:gd name="T9" fmla="*/ 40 h 47"/>
                <a:gd name="T10" fmla="*/ 1 w 27"/>
                <a:gd name="T11" fmla="*/ 31 h 47"/>
                <a:gd name="T12" fmla="*/ 0 w 27"/>
                <a:gd name="T13" fmla="*/ 20 h 47"/>
                <a:gd name="T14" fmla="*/ 10 w 27"/>
                <a:gd name="T15" fmla="*/ 10 h 47"/>
                <a:gd name="T16" fmla="*/ 18 w 27"/>
                <a:gd name="T17" fmla="*/ 0 h 47"/>
                <a:gd name="T18" fmla="*/ 18 w 27"/>
                <a:gd name="T19" fmla="*/ 1 h 47"/>
                <a:gd name="T20" fmla="*/ 18 w 27"/>
                <a:gd name="T21" fmla="*/ 3 h 47"/>
                <a:gd name="T22" fmla="*/ 23 w 27"/>
                <a:gd name="T23" fmla="*/ 16 h 47"/>
                <a:gd name="T24" fmla="*/ 27 w 27"/>
                <a:gd name="T25" fmla="*/ 27 h 47"/>
                <a:gd name="T26" fmla="*/ 23 w 27"/>
                <a:gd name="T27" fmla="*/ 31 h 47"/>
                <a:gd name="T28" fmla="*/ 18 w 27"/>
                <a:gd name="T29" fmla="*/ 36 h 47"/>
                <a:gd name="T30" fmla="*/ 20 w 27"/>
                <a:gd name="T31" fmla="*/ 41 h 47"/>
                <a:gd name="T32" fmla="*/ 21 w 27"/>
                <a:gd name="T3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47">
                  <a:moveTo>
                    <a:pt x="21" y="47"/>
                  </a:moveTo>
                  <a:lnTo>
                    <a:pt x="16" y="47"/>
                  </a:lnTo>
                  <a:lnTo>
                    <a:pt x="10" y="46"/>
                  </a:lnTo>
                  <a:lnTo>
                    <a:pt x="7" y="43"/>
                  </a:lnTo>
                  <a:lnTo>
                    <a:pt x="4" y="40"/>
                  </a:lnTo>
                  <a:lnTo>
                    <a:pt x="1" y="31"/>
                  </a:lnTo>
                  <a:lnTo>
                    <a:pt x="0" y="20"/>
                  </a:lnTo>
                  <a:lnTo>
                    <a:pt x="10" y="10"/>
                  </a:lnTo>
                  <a:lnTo>
                    <a:pt x="18" y="0"/>
                  </a:lnTo>
                  <a:lnTo>
                    <a:pt x="18" y="1"/>
                  </a:lnTo>
                  <a:lnTo>
                    <a:pt x="18" y="3"/>
                  </a:lnTo>
                  <a:lnTo>
                    <a:pt x="23" y="16"/>
                  </a:lnTo>
                  <a:lnTo>
                    <a:pt x="27" y="27"/>
                  </a:lnTo>
                  <a:lnTo>
                    <a:pt x="23" y="31"/>
                  </a:lnTo>
                  <a:lnTo>
                    <a:pt x="18" y="36"/>
                  </a:lnTo>
                  <a:lnTo>
                    <a:pt x="20" y="41"/>
                  </a:lnTo>
                  <a:lnTo>
                    <a:pt x="21" y="47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495"/>
            <p:cNvSpPr/>
            <p:nvPr/>
          </p:nvSpPr>
          <p:spPr bwMode="auto">
            <a:xfrm>
              <a:off x="9408573" y="4374447"/>
              <a:ext cx="40517" cy="35361"/>
            </a:xfrm>
            <a:custGeom>
              <a:avLst/>
              <a:gdLst>
                <a:gd name="T0" fmla="*/ 11 w 14"/>
                <a:gd name="T1" fmla="*/ 0 h 13"/>
                <a:gd name="T2" fmla="*/ 14 w 14"/>
                <a:gd name="T3" fmla="*/ 3 h 13"/>
                <a:gd name="T4" fmla="*/ 14 w 14"/>
                <a:gd name="T5" fmla="*/ 6 h 13"/>
                <a:gd name="T6" fmla="*/ 14 w 14"/>
                <a:gd name="T7" fmla="*/ 10 h 13"/>
                <a:gd name="T8" fmla="*/ 13 w 14"/>
                <a:gd name="T9" fmla="*/ 13 h 13"/>
                <a:gd name="T10" fmla="*/ 13 w 14"/>
                <a:gd name="T11" fmla="*/ 13 h 13"/>
                <a:gd name="T12" fmla="*/ 11 w 14"/>
                <a:gd name="T13" fmla="*/ 13 h 13"/>
                <a:gd name="T14" fmla="*/ 5 w 14"/>
                <a:gd name="T15" fmla="*/ 13 h 13"/>
                <a:gd name="T16" fmla="*/ 0 w 14"/>
                <a:gd name="T17" fmla="*/ 11 h 13"/>
                <a:gd name="T18" fmla="*/ 5 w 14"/>
                <a:gd name="T19" fmla="*/ 6 h 13"/>
                <a:gd name="T20" fmla="*/ 11 w 14"/>
                <a:gd name="T2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3">
                  <a:moveTo>
                    <a:pt x="11" y="0"/>
                  </a:moveTo>
                  <a:lnTo>
                    <a:pt x="14" y="3"/>
                  </a:lnTo>
                  <a:lnTo>
                    <a:pt x="14" y="6"/>
                  </a:lnTo>
                  <a:lnTo>
                    <a:pt x="14" y="10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1" y="13"/>
                  </a:lnTo>
                  <a:lnTo>
                    <a:pt x="5" y="13"/>
                  </a:lnTo>
                  <a:lnTo>
                    <a:pt x="0" y="11"/>
                  </a:lnTo>
                  <a:lnTo>
                    <a:pt x="5" y="6"/>
                  </a:lnTo>
                  <a:lnTo>
                    <a:pt x="11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Freeform 496"/>
            <p:cNvSpPr/>
            <p:nvPr/>
          </p:nvSpPr>
          <p:spPr bwMode="auto">
            <a:xfrm>
              <a:off x="8974463" y="4437009"/>
              <a:ext cx="329923" cy="372646"/>
            </a:xfrm>
            <a:custGeom>
              <a:avLst/>
              <a:gdLst>
                <a:gd name="T0" fmla="*/ 88 w 114"/>
                <a:gd name="T1" fmla="*/ 0 h 137"/>
                <a:gd name="T2" fmla="*/ 101 w 114"/>
                <a:gd name="T3" fmla="*/ 8 h 137"/>
                <a:gd name="T4" fmla="*/ 114 w 114"/>
                <a:gd name="T5" fmla="*/ 18 h 137"/>
                <a:gd name="T6" fmla="*/ 114 w 114"/>
                <a:gd name="T7" fmla="*/ 20 h 137"/>
                <a:gd name="T8" fmla="*/ 114 w 114"/>
                <a:gd name="T9" fmla="*/ 23 h 137"/>
                <a:gd name="T10" fmla="*/ 111 w 114"/>
                <a:gd name="T11" fmla="*/ 30 h 137"/>
                <a:gd name="T12" fmla="*/ 107 w 114"/>
                <a:gd name="T13" fmla="*/ 34 h 137"/>
                <a:gd name="T14" fmla="*/ 103 w 114"/>
                <a:gd name="T15" fmla="*/ 38 h 137"/>
                <a:gd name="T16" fmla="*/ 97 w 114"/>
                <a:gd name="T17" fmla="*/ 43 h 137"/>
                <a:gd name="T18" fmla="*/ 104 w 114"/>
                <a:gd name="T19" fmla="*/ 58 h 137"/>
                <a:gd name="T20" fmla="*/ 110 w 114"/>
                <a:gd name="T21" fmla="*/ 75 h 137"/>
                <a:gd name="T22" fmla="*/ 104 w 114"/>
                <a:gd name="T23" fmla="*/ 81 h 137"/>
                <a:gd name="T24" fmla="*/ 100 w 114"/>
                <a:gd name="T25" fmla="*/ 88 h 137"/>
                <a:gd name="T26" fmla="*/ 95 w 114"/>
                <a:gd name="T27" fmla="*/ 97 h 137"/>
                <a:gd name="T28" fmla="*/ 94 w 114"/>
                <a:gd name="T29" fmla="*/ 105 h 137"/>
                <a:gd name="T30" fmla="*/ 91 w 114"/>
                <a:gd name="T31" fmla="*/ 114 h 137"/>
                <a:gd name="T32" fmla="*/ 88 w 114"/>
                <a:gd name="T33" fmla="*/ 123 h 137"/>
                <a:gd name="T34" fmla="*/ 84 w 114"/>
                <a:gd name="T35" fmla="*/ 130 h 137"/>
                <a:gd name="T36" fmla="*/ 80 w 114"/>
                <a:gd name="T37" fmla="*/ 137 h 137"/>
                <a:gd name="T38" fmla="*/ 68 w 114"/>
                <a:gd name="T39" fmla="*/ 133 h 137"/>
                <a:gd name="T40" fmla="*/ 58 w 114"/>
                <a:gd name="T41" fmla="*/ 127 h 137"/>
                <a:gd name="T42" fmla="*/ 37 w 114"/>
                <a:gd name="T43" fmla="*/ 125 h 137"/>
                <a:gd name="T44" fmla="*/ 17 w 114"/>
                <a:gd name="T45" fmla="*/ 124 h 137"/>
                <a:gd name="T46" fmla="*/ 16 w 114"/>
                <a:gd name="T47" fmla="*/ 113 h 137"/>
                <a:gd name="T48" fmla="*/ 11 w 114"/>
                <a:gd name="T49" fmla="*/ 104 h 137"/>
                <a:gd name="T50" fmla="*/ 7 w 114"/>
                <a:gd name="T51" fmla="*/ 97 h 137"/>
                <a:gd name="T52" fmla="*/ 0 w 114"/>
                <a:gd name="T53" fmla="*/ 90 h 137"/>
                <a:gd name="T54" fmla="*/ 0 w 114"/>
                <a:gd name="T55" fmla="*/ 83 h 137"/>
                <a:gd name="T56" fmla="*/ 1 w 114"/>
                <a:gd name="T57" fmla="*/ 77 h 137"/>
                <a:gd name="T58" fmla="*/ 4 w 114"/>
                <a:gd name="T59" fmla="*/ 71 h 137"/>
                <a:gd name="T60" fmla="*/ 6 w 114"/>
                <a:gd name="T61" fmla="*/ 67 h 137"/>
                <a:gd name="T62" fmla="*/ 13 w 114"/>
                <a:gd name="T63" fmla="*/ 68 h 137"/>
                <a:gd name="T64" fmla="*/ 21 w 114"/>
                <a:gd name="T65" fmla="*/ 70 h 137"/>
                <a:gd name="T66" fmla="*/ 27 w 114"/>
                <a:gd name="T67" fmla="*/ 61 h 137"/>
                <a:gd name="T68" fmla="*/ 33 w 114"/>
                <a:gd name="T69" fmla="*/ 54 h 137"/>
                <a:gd name="T70" fmla="*/ 44 w 114"/>
                <a:gd name="T71" fmla="*/ 47 h 137"/>
                <a:gd name="T72" fmla="*/ 55 w 114"/>
                <a:gd name="T73" fmla="*/ 41 h 137"/>
                <a:gd name="T74" fmla="*/ 73 w 114"/>
                <a:gd name="T75" fmla="*/ 20 h 137"/>
                <a:gd name="T76" fmla="*/ 88 w 114"/>
                <a:gd name="T7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4" h="137">
                  <a:moveTo>
                    <a:pt x="88" y="0"/>
                  </a:moveTo>
                  <a:lnTo>
                    <a:pt x="101" y="8"/>
                  </a:lnTo>
                  <a:lnTo>
                    <a:pt x="114" y="18"/>
                  </a:lnTo>
                  <a:lnTo>
                    <a:pt x="114" y="20"/>
                  </a:lnTo>
                  <a:lnTo>
                    <a:pt x="114" y="23"/>
                  </a:lnTo>
                  <a:lnTo>
                    <a:pt x="111" y="30"/>
                  </a:lnTo>
                  <a:lnTo>
                    <a:pt x="107" y="34"/>
                  </a:lnTo>
                  <a:lnTo>
                    <a:pt x="103" y="38"/>
                  </a:lnTo>
                  <a:lnTo>
                    <a:pt x="97" y="43"/>
                  </a:lnTo>
                  <a:lnTo>
                    <a:pt x="104" y="58"/>
                  </a:lnTo>
                  <a:lnTo>
                    <a:pt x="110" y="75"/>
                  </a:lnTo>
                  <a:lnTo>
                    <a:pt x="104" y="81"/>
                  </a:lnTo>
                  <a:lnTo>
                    <a:pt x="100" y="88"/>
                  </a:lnTo>
                  <a:lnTo>
                    <a:pt x="95" y="97"/>
                  </a:lnTo>
                  <a:lnTo>
                    <a:pt x="94" y="105"/>
                  </a:lnTo>
                  <a:lnTo>
                    <a:pt x="91" y="114"/>
                  </a:lnTo>
                  <a:lnTo>
                    <a:pt x="88" y="123"/>
                  </a:lnTo>
                  <a:lnTo>
                    <a:pt x="84" y="130"/>
                  </a:lnTo>
                  <a:lnTo>
                    <a:pt x="80" y="137"/>
                  </a:lnTo>
                  <a:lnTo>
                    <a:pt x="68" y="133"/>
                  </a:lnTo>
                  <a:lnTo>
                    <a:pt x="58" y="127"/>
                  </a:lnTo>
                  <a:lnTo>
                    <a:pt x="37" y="125"/>
                  </a:lnTo>
                  <a:lnTo>
                    <a:pt x="17" y="124"/>
                  </a:lnTo>
                  <a:lnTo>
                    <a:pt x="16" y="113"/>
                  </a:lnTo>
                  <a:lnTo>
                    <a:pt x="11" y="104"/>
                  </a:lnTo>
                  <a:lnTo>
                    <a:pt x="7" y="97"/>
                  </a:lnTo>
                  <a:lnTo>
                    <a:pt x="0" y="90"/>
                  </a:lnTo>
                  <a:lnTo>
                    <a:pt x="0" y="83"/>
                  </a:lnTo>
                  <a:lnTo>
                    <a:pt x="1" y="77"/>
                  </a:lnTo>
                  <a:lnTo>
                    <a:pt x="4" y="71"/>
                  </a:lnTo>
                  <a:lnTo>
                    <a:pt x="6" y="67"/>
                  </a:lnTo>
                  <a:lnTo>
                    <a:pt x="13" y="68"/>
                  </a:lnTo>
                  <a:lnTo>
                    <a:pt x="21" y="70"/>
                  </a:lnTo>
                  <a:lnTo>
                    <a:pt x="27" y="61"/>
                  </a:lnTo>
                  <a:lnTo>
                    <a:pt x="33" y="54"/>
                  </a:lnTo>
                  <a:lnTo>
                    <a:pt x="44" y="47"/>
                  </a:lnTo>
                  <a:lnTo>
                    <a:pt x="55" y="41"/>
                  </a:lnTo>
                  <a:lnTo>
                    <a:pt x="73" y="20"/>
                  </a:lnTo>
                  <a:lnTo>
                    <a:pt x="88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Freeform 497"/>
            <p:cNvSpPr/>
            <p:nvPr/>
          </p:nvSpPr>
          <p:spPr bwMode="auto">
            <a:xfrm>
              <a:off x="8520094" y="4466928"/>
              <a:ext cx="367547" cy="408006"/>
            </a:xfrm>
            <a:custGeom>
              <a:avLst/>
              <a:gdLst>
                <a:gd name="T0" fmla="*/ 3 w 127"/>
                <a:gd name="T1" fmla="*/ 0 h 150"/>
                <a:gd name="T2" fmla="*/ 17 w 127"/>
                <a:gd name="T3" fmla="*/ 4 h 150"/>
                <a:gd name="T4" fmla="*/ 33 w 127"/>
                <a:gd name="T5" fmla="*/ 9 h 150"/>
                <a:gd name="T6" fmla="*/ 37 w 127"/>
                <a:gd name="T7" fmla="*/ 17 h 150"/>
                <a:gd name="T8" fmla="*/ 43 w 127"/>
                <a:gd name="T9" fmla="*/ 26 h 150"/>
                <a:gd name="T10" fmla="*/ 50 w 127"/>
                <a:gd name="T11" fmla="*/ 32 h 150"/>
                <a:gd name="T12" fmla="*/ 57 w 127"/>
                <a:gd name="T13" fmla="*/ 37 h 150"/>
                <a:gd name="T14" fmla="*/ 65 w 127"/>
                <a:gd name="T15" fmla="*/ 43 h 150"/>
                <a:gd name="T16" fmla="*/ 74 w 127"/>
                <a:gd name="T17" fmla="*/ 47 h 150"/>
                <a:gd name="T18" fmla="*/ 81 w 127"/>
                <a:gd name="T19" fmla="*/ 53 h 150"/>
                <a:gd name="T20" fmla="*/ 88 w 127"/>
                <a:gd name="T21" fmla="*/ 60 h 150"/>
                <a:gd name="T22" fmla="*/ 100 w 127"/>
                <a:gd name="T23" fmla="*/ 80 h 150"/>
                <a:gd name="T24" fmla="*/ 108 w 127"/>
                <a:gd name="T25" fmla="*/ 103 h 150"/>
                <a:gd name="T26" fmla="*/ 115 w 127"/>
                <a:gd name="T27" fmla="*/ 107 h 150"/>
                <a:gd name="T28" fmla="*/ 124 w 127"/>
                <a:gd name="T29" fmla="*/ 112 h 150"/>
                <a:gd name="T30" fmla="*/ 125 w 127"/>
                <a:gd name="T31" fmla="*/ 120 h 150"/>
                <a:gd name="T32" fmla="*/ 127 w 127"/>
                <a:gd name="T33" fmla="*/ 130 h 150"/>
                <a:gd name="T34" fmla="*/ 125 w 127"/>
                <a:gd name="T35" fmla="*/ 142 h 150"/>
                <a:gd name="T36" fmla="*/ 124 w 127"/>
                <a:gd name="T37" fmla="*/ 150 h 150"/>
                <a:gd name="T38" fmla="*/ 114 w 127"/>
                <a:gd name="T39" fmla="*/ 150 h 150"/>
                <a:gd name="T40" fmla="*/ 105 w 127"/>
                <a:gd name="T41" fmla="*/ 150 h 150"/>
                <a:gd name="T42" fmla="*/ 97 w 127"/>
                <a:gd name="T43" fmla="*/ 139 h 150"/>
                <a:gd name="T44" fmla="*/ 87 w 127"/>
                <a:gd name="T45" fmla="*/ 127 h 150"/>
                <a:gd name="T46" fmla="*/ 78 w 127"/>
                <a:gd name="T47" fmla="*/ 117 h 150"/>
                <a:gd name="T48" fmla="*/ 70 w 127"/>
                <a:gd name="T49" fmla="*/ 106 h 150"/>
                <a:gd name="T50" fmla="*/ 63 w 127"/>
                <a:gd name="T51" fmla="*/ 93 h 150"/>
                <a:gd name="T52" fmla="*/ 58 w 127"/>
                <a:gd name="T53" fmla="*/ 80 h 150"/>
                <a:gd name="T54" fmla="*/ 54 w 127"/>
                <a:gd name="T55" fmla="*/ 66 h 150"/>
                <a:gd name="T56" fmla="*/ 47 w 127"/>
                <a:gd name="T57" fmla="*/ 53 h 150"/>
                <a:gd name="T58" fmla="*/ 43 w 127"/>
                <a:gd name="T59" fmla="*/ 46 h 150"/>
                <a:gd name="T60" fmla="*/ 37 w 127"/>
                <a:gd name="T61" fmla="*/ 40 h 150"/>
                <a:gd name="T62" fmla="*/ 30 w 127"/>
                <a:gd name="T63" fmla="*/ 36 h 150"/>
                <a:gd name="T64" fmla="*/ 24 w 127"/>
                <a:gd name="T65" fmla="*/ 30 h 150"/>
                <a:gd name="T66" fmla="*/ 17 w 127"/>
                <a:gd name="T67" fmla="*/ 26 h 150"/>
                <a:gd name="T68" fmla="*/ 10 w 127"/>
                <a:gd name="T69" fmla="*/ 20 h 150"/>
                <a:gd name="T70" fmla="*/ 4 w 127"/>
                <a:gd name="T71" fmla="*/ 14 h 150"/>
                <a:gd name="T72" fmla="*/ 0 w 127"/>
                <a:gd name="T73" fmla="*/ 7 h 150"/>
                <a:gd name="T74" fmla="*/ 1 w 127"/>
                <a:gd name="T75" fmla="*/ 3 h 150"/>
                <a:gd name="T76" fmla="*/ 3 w 127"/>
                <a:gd name="T7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7" h="150">
                  <a:moveTo>
                    <a:pt x="3" y="0"/>
                  </a:moveTo>
                  <a:lnTo>
                    <a:pt x="17" y="4"/>
                  </a:lnTo>
                  <a:lnTo>
                    <a:pt x="33" y="9"/>
                  </a:lnTo>
                  <a:lnTo>
                    <a:pt x="37" y="17"/>
                  </a:lnTo>
                  <a:lnTo>
                    <a:pt x="43" y="26"/>
                  </a:lnTo>
                  <a:lnTo>
                    <a:pt x="50" y="32"/>
                  </a:lnTo>
                  <a:lnTo>
                    <a:pt x="57" y="37"/>
                  </a:lnTo>
                  <a:lnTo>
                    <a:pt x="65" y="43"/>
                  </a:lnTo>
                  <a:lnTo>
                    <a:pt x="74" y="47"/>
                  </a:lnTo>
                  <a:lnTo>
                    <a:pt x="81" y="53"/>
                  </a:lnTo>
                  <a:lnTo>
                    <a:pt x="88" y="60"/>
                  </a:lnTo>
                  <a:lnTo>
                    <a:pt x="100" y="80"/>
                  </a:lnTo>
                  <a:lnTo>
                    <a:pt x="108" y="103"/>
                  </a:lnTo>
                  <a:lnTo>
                    <a:pt x="115" y="107"/>
                  </a:lnTo>
                  <a:lnTo>
                    <a:pt x="124" y="112"/>
                  </a:lnTo>
                  <a:lnTo>
                    <a:pt x="125" y="120"/>
                  </a:lnTo>
                  <a:lnTo>
                    <a:pt x="127" y="130"/>
                  </a:lnTo>
                  <a:lnTo>
                    <a:pt x="125" y="142"/>
                  </a:lnTo>
                  <a:lnTo>
                    <a:pt x="124" y="150"/>
                  </a:lnTo>
                  <a:lnTo>
                    <a:pt x="114" y="150"/>
                  </a:lnTo>
                  <a:lnTo>
                    <a:pt x="105" y="150"/>
                  </a:lnTo>
                  <a:lnTo>
                    <a:pt x="97" y="139"/>
                  </a:lnTo>
                  <a:lnTo>
                    <a:pt x="87" y="127"/>
                  </a:lnTo>
                  <a:lnTo>
                    <a:pt x="78" y="117"/>
                  </a:lnTo>
                  <a:lnTo>
                    <a:pt x="70" y="106"/>
                  </a:lnTo>
                  <a:lnTo>
                    <a:pt x="63" y="93"/>
                  </a:lnTo>
                  <a:lnTo>
                    <a:pt x="58" y="80"/>
                  </a:lnTo>
                  <a:lnTo>
                    <a:pt x="54" y="66"/>
                  </a:lnTo>
                  <a:lnTo>
                    <a:pt x="47" y="53"/>
                  </a:lnTo>
                  <a:lnTo>
                    <a:pt x="43" y="46"/>
                  </a:lnTo>
                  <a:lnTo>
                    <a:pt x="37" y="40"/>
                  </a:lnTo>
                  <a:lnTo>
                    <a:pt x="30" y="36"/>
                  </a:lnTo>
                  <a:lnTo>
                    <a:pt x="24" y="30"/>
                  </a:lnTo>
                  <a:lnTo>
                    <a:pt x="17" y="26"/>
                  </a:lnTo>
                  <a:lnTo>
                    <a:pt x="10" y="20"/>
                  </a:lnTo>
                  <a:lnTo>
                    <a:pt x="4" y="14"/>
                  </a:lnTo>
                  <a:lnTo>
                    <a:pt x="0" y="7"/>
                  </a:lnTo>
                  <a:lnTo>
                    <a:pt x="1" y="3"/>
                  </a:lnTo>
                  <a:lnTo>
                    <a:pt x="3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Freeform 498"/>
            <p:cNvSpPr/>
            <p:nvPr/>
          </p:nvSpPr>
          <p:spPr bwMode="auto">
            <a:xfrm>
              <a:off x="9596686" y="4586610"/>
              <a:ext cx="17364" cy="16320"/>
            </a:xfrm>
            <a:custGeom>
              <a:avLst/>
              <a:gdLst>
                <a:gd name="T0" fmla="*/ 3 w 6"/>
                <a:gd name="T1" fmla="*/ 0 h 6"/>
                <a:gd name="T2" fmla="*/ 5 w 6"/>
                <a:gd name="T3" fmla="*/ 0 h 6"/>
                <a:gd name="T4" fmla="*/ 6 w 6"/>
                <a:gd name="T5" fmla="*/ 0 h 6"/>
                <a:gd name="T6" fmla="*/ 6 w 6"/>
                <a:gd name="T7" fmla="*/ 3 h 6"/>
                <a:gd name="T8" fmla="*/ 5 w 6"/>
                <a:gd name="T9" fmla="*/ 5 h 6"/>
                <a:gd name="T10" fmla="*/ 5 w 6"/>
                <a:gd name="T11" fmla="*/ 5 h 6"/>
                <a:gd name="T12" fmla="*/ 0 w 6"/>
                <a:gd name="T13" fmla="*/ 6 h 6"/>
                <a:gd name="T14" fmla="*/ 2 w 6"/>
                <a:gd name="T15" fmla="*/ 3 h 6"/>
                <a:gd name="T16" fmla="*/ 3 w 6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lnTo>
                    <a:pt x="5" y="0"/>
                  </a:lnTo>
                  <a:lnTo>
                    <a:pt x="6" y="0"/>
                  </a:lnTo>
                  <a:lnTo>
                    <a:pt x="6" y="3"/>
                  </a:lnTo>
                  <a:lnTo>
                    <a:pt x="5" y="5"/>
                  </a:lnTo>
                  <a:lnTo>
                    <a:pt x="5" y="5"/>
                  </a:lnTo>
                  <a:lnTo>
                    <a:pt x="0" y="6"/>
                  </a:lnTo>
                  <a:lnTo>
                    <a:pt x="2" y="3"/>
                  </a:lnTo>
                  <a:lnTo>
                    <a:pt x="3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Freeform 499"/>
            <p:cNvSpPr/>
            <p:nvPr/>
          </p:nvSpPr>
          <p:spPr bwMode="auto">
            <a:xfrm>
              <a:off x="9582217" y="4613810"/>
              <a:ext cx="14471" cy="78882"/>
            </a:xfrm>
            <a:custGeom>
              <a:avLst/>
              <a:gdLst>
                <a:gd name="T0" fmla="*/ 0 w 5"/>
                <a:gd name="T1" fmla="*/ 0 h 29"/>
                <a:gd name="T2" fmla="*/ 3 w 5"/>
                <a:gd name="T3" fmla="*/ 0 h 29"/>
                <a:gd name="T4" fmla="*/ 4 w 5"/>
                <a:gd name="T5" fmla="*/ 0 h 29"/>
                <a:gd name="T6" fmla="*/ 5 w 5"/>
                <a:gd name="T7" fmla="*/ 15 h 29"/>
                <a:gd name="T8" fmla="*/ 5 w 5"/>
                <a:gd name="T9" fmla="*/ 29 h 29"/>
                <a:gd name="T10" fmla="*/ 4 w 5"/>
                <a:gd name="T11" fmla="*/ 29 h 29"/>
                <a:gd name="T12" fmla="*/ 3 w 5"/>
                <a:gd name="T13" fmla="*/ 29 h 29"/>
                <a:gd name="T14" fmla="*/ 0 w 5"/>
                <a:gd name="T15" fmla="*/ 15 h 29"/>
                <a:gd name="T16" fmla="*/ 0 w 5"/>
                <a:gd name="T1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29">
                  <a:moveTo>
                    <a:pt x="0" y="0"/>
                  </a:moveTo>
                  <a:lnTo>
                    <a:pt x="3" y="0"/>
                  </a:lnTo>
                  <a:lnTo>
                    <a:pt x="4" y="0"/>
                  </a:lnTo>
                  <a:lnTo>
                    <a:pt x="5" y="15"/>
                  </a:lnTo>
                  <a:lnTo>
                    <a:pt x="5" y="29"/>
                  </a:lnTo>
                  <a:lnTo>
                    <a:pt x="4" y="29"/>
                  </a:lnTo>
                  <a:lnTo>
                    <a:pt x="3" y="29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Freeform 500"/>
            <p:cNvSpPr/>
            <p:nvPr/>
          </p:nvSpPr>
          <p:spPr bwMode="auto">
            <a:xfrm>
              <a:off x="9437513" y="4621971"/>
              <a:ext cx="60776" cy="40801"/>
            </a:xfrm>
            <a:custGeom>
              <a:avLst/>
              <a:gdLst>
                <a:gd name="T0" fmla="*/ 20 w 21"/>
                <a:gd name="T1" fmla="*/ 0 h 15"/>
                <a:gd name="T2" fmla="*/ 21 w 21"/>
                <a:gd name="T3" fmla="*/ 3 h 15"/>
                <a:gd name="T4" fmla="*/ 21 w 21"/>
                <a:gd name="T5" fmla="*/ 5 h 15"/>
                <a:gd name="T6" fmla="*/ 21 w 21"/>
                <a:gd name="T7" fmla="*/ 7 h 15"/>
                <a:gd name="T8" fmla="*/ 20 w 21"/>
                <a:gd name="T9" fmla="*/ 9 h 15"/>
                <a:gd name="T10" fmla="*/ 15 w 21"/>
                <a:gd name="T11" fmla="*/ 12 h 15"/>
                <a:gd name="T12" fmla="*/ 10 w 21"/>
                <a:gd name="T13" fmla="*/ 15 h 15"/>
                <a:gd name="T14" fmla="*/ 5 w 21"/>
                <a:gd name="T15" fmla="*/ 12 h 15"/>
                <a:gd name="T16" fmla="*/ 0 w 21"/>
                <a:gd name="T17" fmla="*/ 9 h 15"/>
                <a:gd name="T18" fmla="*/ 0 w 21"/>
                <a:gd name="T19" fmla="*/ 9 h 15"/>
                <a:gd name="T20" fmla="*/ 0 w 21"/>
                <a:gd name="T21" fmla="*/ 7 h 15"/>
                <a:gd name="T22" fmla="*/ 8 w 21"/>
                <a:gd name="T23" fmla="*/ 7 h 15"/>
                <a:gd name="T24" fmla="*/ 18 w 21"/>
                <a:gd name="T25" fmla="*/ 6 h 15"/>
                <a:gd name="T26" fmla="*/ 18 w 21"/>
                <a:gd name="T27" fmla="*/ 3 h 15"/>
                <a:gd name="T28" fmla="*/ 20 w 21"/>
                <a:gd name="T2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15">
                  <a:moveTo>
                    <a:pt x="20" y="0"/>
                  </a:moveTo>
                  <a:lnTo>
                    <a:pt x="21" y="3"/>
                  </a:lnTo>
                  <a:lnTo>
                    <a:pt x="21" y="5"/>
                  </a:lnTo>
                  <a:lnTo>
                    <a:pt x="21" y="7"/>
                  </a:lnTo>
                  <a:lnTo>
                    <a:pt x="20" y="9"/>
                  </a:lnTo>
                  <a:lnTo>
                    <a:pt x="15" y="12"/>
                  </a:lnTo>
                  <a:lnTo>
                    <a:pt x="10" y="15"/>
                  </a:lnTo>
                  <a:lnTo>
                    <a:pt x="5" y="12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7"/>
                  </a:lnTo>
                  <a:lnTo>
                    <a:pt x="8" y="7"/>
                  </a:lnTo>
                  <a:lnTo>
                    <a:pt x="18" y="6"/>
                  </a:lnTo>
                  <a:lnTo>
                    <a:pt x="18" y="3"/>
                  </a:lnTo>
                  <a:lnTo>
                    <a:pt x="20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Freeform 501"/>
            <p:cNvSpPr/>
            <p:nvPr/>
          </p:nvSpPr>
          <p:spPr bwMode="auto">
            <a:xfrm>
              <a:off x="9350691" y="4638292"/>
              <a:ext cx="78141" cy="24481"/>
            </a:xfrm>
            <a:custGeom>
              <a:avLst/>
              <a:gdLst>
                <a:gd name="T0" fmla="*/ 15 w 27"/>
                <a:gd name="T1" fmla="*/ 0 h 9"/>
                <a:gd name="T2" fmla="*/ 21 w 27"/>
                <a:gd name="T3" fmla="*/ 1 h 9"/>
                <a:gd name="T4" fmla="*/ 27 w 27"/>
                <a:gd name="T5" fmla="*/ 1 h 9"/>
                <a:gd name="T6" fmla="*/ 27 w 27"/>
                <a:gd name="T7" fmla="*/ 3 h 9"/>
                <a:gd name="T8" fmla="*/ 27 w 27"/>
                <a:gd name="T9" fmla="*/ 3 h 9"/>
                <a:gd name="T10" fmla="*/ 18 w 27"/>
                <a:gd name="T11" fmla="*/ 4 h 9"/>
                <a:gd name="T12" fmla="*/ 11 w 27"/>
                <a:gd name="T13" fmla="*/ 7 h 9"/>
                <a:gd name="T14" fmla="*/ 8 w 27"/>
                <a:gd name="T15" fmla="*/ 9 h 9"/>
                <a:gd name="T16" fmla="*/ 5 w 27"/>
                <a:gd name="T17" fmla="*/ 9 h 9"/>
                <a:gd name="T18" fmla="*/ 3 w 27"/>
                <a:gd name="T19" fmla="*/ 7 h 9"/>
                <a:gd name="T20" fmla="*/ 0 w 27"/>
                <a:gd name="T21" fmla="*/ 6 h 9"/>
                <a:gd name="T22" fmla="*/ 0 w 27"/>
                <a:gd name="T23" fmla="*/ 4 h 9"/>
                <a:gd name="T24" fmla="*/ 1 w 27"/>
                <a:gd name="T25" fmla="*/ 1 h 9"/>
                <a:gd name="T26" fmla="*/ 8 w 27"/>
                <a:gd name="T27" fmla="*/ 1 h 9"/>
                <a:gd name="T28" fmla="*/ 15 w 27"/>
                <a:gd name="T2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9">
                  <a:moveTo>
                    <a:pt x="15" y="0"/>
                  </a:moveTo>
                  <a:lnTo>
                    <a:pt x="21" y="1"/>
                  </a:lnTo>
                  <a:lnTo>
                    <a:pt x="27" y="1"/>
                  </a:lnTo>
                  <a:lnTo>
                    <a:pt x="27" y="3"/>
                  </a:lnTo>
                  <a:lnTo>
                    <a:pt x="27" y="3"/>
                  </a:lnTo>
                  <a:lnTo>
                    <a:pt x="18" y="4"/>
                  </a:lnTo>
                  <a:lnTo>
                    <a:pt x="11" y="7"/>
                  </a:lnTo>
                  <a:lnTo>
                    <a:pt x="8" y="9"/>
                  </a:lnTo>
                  <a:lnTo>
                    <a:pt x="5" y="9"/>
                  </a:lnTo>
                  <a:lnTo>
                    <a:pt x="3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1"/>
                  </a:lnTo>
                  <a:lnTo>
                    <a:pt x="8" y="1"/>
                  </a:lnTo>
                  <a:lnTo>
                    <a:pt x="15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Freeform 502"/>
            <p:cNvSpPr/>
            <p:nvPr/>
          </p:nvSpPr>
          <p:spPr bwMode="auto">
            <a:xfrm>
              <a:off x="9706660" y="4681812"/>
              <a:ext cx="610649" cy="348165"/>
            </a:xfrm>
            <a:custGeom>
              <a:avLst/>
              <a:gdLst>
                <a:gd name="T0" fmla="*/ 71 w 211"/>
                <a:gd name="T1" fmla="*/ 97 h 128"/>
                <a:gd name="T2" fmla="*/ 77 w 211"/>
                <a:gd name="T3" fmla="*/ 91 h 128"/>
                <a:gd name="T4" fmla="*/ 82 w 211"/>
                <a:gd name="T5" fmla="*/ 85 h 128"/>
                <a:gd name="T6" fmla="*/ 69 w 211"/>
                <a:gd name="T7" fmla="*/ 70 h 128"/>
                <a:gd name="T8" fmla="*/ 57 w 211"/>
                <a:gd name="T9" fmla="*/ 55 h 128"/>
                <a:gd name="T10" fmla="*/ 44 w 211"/>
                <a:gd name="T11" fmla="*/ 55 h 128"/>
                <a:gd name="T12" fmla="*/ 34 w 211"/>
                <a:gd name="T13" fmla="*/ 58 h 128"/>
                <a:gd name="T14" fmla="*/ 31 w 211"/>
                <a:gd name="T15" fmla="*/ 48 h 128"/>
                <a:gd name="T16" fmla="*/ 28 w 211"/>
                <a:gd name="T17" fmla="*/ 40 h 128"/>
                <a:gd name="T18" fmla="*/ 18 w 211"/>
                <a:gd name="T19" fmla="*/ 37 h 128"/>
                <a:gd name="T20" fmla="*/ 10 w 211"/>
                <a:gd name="T21" fmla="*/ 35 h 128"/>
                <a:gd name="T22" fmla="*/ 11 w 211"/>
                <a:gd name="T23" fmla="*/ 33 h 128"/>
                <a:gd name="T24" fmla="*/ 20 w 211"/>
                <a:gd name="T25" fmla="*/ 30 h 128"/>
                <a:gd name="T26" fmla="*/ 25 w 211"/>
                <a:gd name="T27" fmla="*/ 25 h 128"/>
                <a:gd name="T28" fmla="*/ 17 w 211"/>
                <a:gd name="T29" fmla="*/ 24 h 128"/>
                <a:gd name="T30" fmla="*/ 7 w 211"/>
                <a:gd name="T31" fmla="*/ 20 h 128"/>
                <a:gd name="T32" fmla="*/ 1 w 211"/>
                <a:gd name="T33" fmla="*/ 14 h 128"/>
                <a:gd name="T34" fmla="*/ 8 w 211"/>
                <a:gd name="T35" fmla="*/ 5 h 128"/>
                <a:gd name="T36" fmla="*/ 21 w 211"/>
                <a:gd name="T37" fmla="*/ 3 h 128"/>
                <a:gd name="T38" fmla="*/ 31 w 211"/>
                <a:gd name="T39" fmla="*/ 10 h 128"/>
                <a:gd name="T40" fmla="*/ 32 w 211"/>
                <a:gd name="T41" fmla="*/ 20 h 128"/>
                <a:gd name="T42" fmla="*/ 30 w 211"/>
                <a:gd name="T43" fmla="*/ 27 h 128"/>
                <a:gd name="T44" fmla="*/ 32 w 211"/>
                <a:gd name="T45" fmla="*/ 34 h 128"/>
                <a:gd name="T46" fmla="*/ 42 w 211"/>
                <a:gd name="T47" fmla="*/ 37 h 128"/>
                <a:gd name="T48" fmla="*/ 54 w 211"/>
                <a:gd name="T49" fmla="*/ 33 h 128"/>
                <a:gd name="T50" fmla="*/ 62 w 211"/>
                <a:gd name="T51" fmla="*/ 25 h 128"/>
                <a:gd name="T52" fmla="*/ 71 w 211"/>
                <a:gd name="T53" fmla="*/ 18 h 128"/>
                <a:gd name="T54" fmla="*/ 94 w 211"/>
                <a:gd name="T55" fmla="*/ 23 h 128"/>
                <a:gd name="T56" fmla="*/ 132 w 211"/>
                <a:gd name="T57" fmla="*/ 40 h 128"/>
                <a:gd name="T58" fmla="*/ 154 w 211"/>
                <a:gd name="T59" fmla="*/ 54 h 128"/>
                <a:gd name="T60" fmla="*/ 165 w 211"/>
                <a:gd name="T61" fmla="*/ 68 h 128"/>
                <a:gd name="T62" fmla="*/ 178 w 211"/>
                <a:gd name="T63" fmla="*/ 94 h 128"/>
                <a:gd name="T64" fmla="*/ 199 w 211"/>
                <a:gd name="T65" fmla="*/ 118 h 128"/>
                <a:gd name="T66" fmla="*/ 209 w 211"/>
                <a:gd name="T67" fmla="*/ 128 h 128"/>
                <a:gd name="T68" fmla="*/ 195 w 211"/>
                <a:gd name="T69" fmla="*/ 127 h 128"/>
                <a:gd name="T70" fmla="*/ 167 w 211"/>
                <a:gd name="T71" fmla="*/ 110 h 128"/>
                <a:gd name="T72" fmla="*/ 144 w 211"/>
                <a:gd name="T73" fmla="*/ 92 h 128"/>
                <a:gd name="T74" fmla="*/ 135 w 211"/>
                <a:gd name="T75" fmla="*/ 97 h 128"/>
                <a:gd name="T76" fmla="*/ 129 w 211"/>
                <a:gd name="T77" fmla="*/ 108 h 128"/>
                <a:gd name="T78" fmla="*/ 111 w 211"/>
                <a:gd name="T79" fmla="*/ 111 h 128"/>
                <a:gd name="T80" fmla="*/ 92 w 211"/>
                <a:gd name="T81" fmla="*/ 104 h 128"/>
                <a:gd name="T82" fmla="*/ 79 w 211"/>
                <a:gd name="T83" fmla="*/ 10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1" h="128">
                  <a:moveTo>
                    <a:pt x="69" y="101"/>
                  </a:moveTo>
                  <a:lnTo>
                    <a:pt x="71" y="97"/>
                  </a:lnTo>
                  <a:lnTo>
                    <a:pt x="71" y="91"/>
                  </a:lnTo>
                  <a:lnTo>
                    <a:pt x="77" y="91"/>
                  </a:lnTo>
                  <a:lnTo>
                    <a:pt x="82" y="91"/>
                  </a:lnTo>
                  <a:lnTo>
                    <a:pt x="82" y="85"/>
                  </a:lnTo>
                  <a:lnTo>
                    <a:pt x="82" y="80"/>
                  </a:lnTo>
                  <a:lnTo>
                    <a:pt x="69" y="70"/>
                  </a:lnTo>
                  <a:lnTo>
                    <a:pt x="61" y="58"/>
                  </a:lnTo>
                  <a:lnTo>
                    <a:pt x="57" y="55"/>
                  </a:lnTo>
                  <a:lnTo>
                    <a:pt x="51" y="54"/>
                  </a:lnTo>
                  <a:lnTo>
                    <a:pt x="44" y="55"/>
                  </a:lnTo>
                  <a:lnTo>
                    <a:pt x="37" y="60"/>
                  </a:lnTo>
                  <a:lnTo>
                    <a:pt x="34" y="58"/>
                  </a:lnTo>
                  <a:lnTo>
                    <a:pt x="31" y="55"/>
                  </a:lnTo>
                  <a:lnTo>
                    <a:pt x="31" y="48"/>
                  </a:lnTo>
                  <a:lnTo>
                    <a:pt x="30" y="44"/>
                  </a:lnTo>
                  <a:lnTo>
                    <a:pt x="28" y="40"/>
                  </a:lnTo>
                  <a:lnTo>
                    <a:pt x="22" y="35"/>
                  </a:lnTo>
                  <a:lnTo>
                    <a:pt x="18" y="37"/>
                  </a:lnTo>
                  <a:lnTo>
                    <a:pt x="14" y="37"/>
                  </a:lnTo>
                  <a:lnTo>
                    <a:pt x="10" y="35"/>
                  </a:lnTo>
                  <a:lnTo>
                    <a:pt x="7" y="31"/>
                  </a:lnTo>
                  <a:lnTo>
                    <a:pt x="11" y="33"/>
                  </a:lnTo>
                  <a:lnTo>
                    <a:pt x="14" y="35"/>
                  </a:lnTo>
                  <a:lnTo>
                    <a:pt x="20" y="30"/>
                  </a:lnTo>
                  <a:lnTo>
                    <a:pt x="25" y="27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17" y="24"/>
                  </a:lnTo>
                  <a:lnTo>
                    <a:pt x="10" y="21"/>
                  </a:lnTo>
                  <a:lnTo>
                    <a:pt x="7" y="20"/>
                  </a:lnTo>
                  <a:lnTo>
                    <a:pt x="4" y="17"/>
                  </a:lnTo>
                  <a:lnTo>
                    <a:pt x="1" y="14"/>
                  </a:lnTo>
                  <a:lnTo>
                    <a:pt x="0" y="10"/>
                  </a:lnTo>
                  <a:lnTo>
                    <a:pt x="8" y="5"/>
                  </a:lnTo>
                  <a:lnTo>
                    <a:pt x="15" y="0"/>
                  </a:lnTo>
                  <a:lnTo>
                    <a:pt x="21" y="3"/>
                  </a:lnTo>
                  <a:lnTo>
                    <a:pt x="27" y="5"/>
                  </a:lnTo>
                  <a:lnTo>
                    <a:pt x="31" y="10"/>
                  </a:lnTo>
                  <a:lnTo>
                    <a:pt x="35" y="15"/>
                  </a:lnTo>
                  <a:lnTo>
                    <a:pt x="32" y="20"/>
                  </a:lnTo>
                  <a:lnTo>
                    <a:pt x="30" y="24"/>
                  </a:lnTo>
                  <a:lnTo>
                    <a:pt x="30" y="27"/>
                  </a:lnTo>
                  <a:lnTo>
                    <a:pt x="31" y="31"/>
                  </a:lnTo>
                  <a:lnTo>
                    <a:pt x="32" y="34"/>
                  </a:lnTo>
                  <a:lnTo>
                    <a:pt x="35" y="35"/>
                  </a:lnTo>
                  <a:lnTo>
                    <a:pt x="42" y="37"/>
                  </a:lnTo>
                  <a:lnTo>
                    <a:pt x="48" y="35"/>
                  </a:lnTo>
                  <a:lnTo>
                    <a:pt x="54" y="33"/>
                  </a:lnTo>
                  <a:lnTo>
                    <a:pt x="58" y="30"/>
                  </a:lnTo>
                  <a:lnTo>
                    <a:pt x="62" y="25"/>
                  </a:lnTo>
                  <a:lnTo>
                    <a:pt x="67" y="21"/>
                  </a:lnTo>
                  <a:lnTo>
                    <a:pt x="71" y="18"/>
                  </a:lnTo>
                  <a:lnTo>
                    <a:pt x="77" y="17"/>
                  </a:lnTo>
                  <a:lnTo>
                    <a:pt x="94" y="23"/>
                  </a:lnTo>
                  <a:lnTo>
                    <a:pt x="114" y="31"/>
                  </a:lnTo>
                  <a:lnTo>
                    <a:pt x="132" y="40"/>
                  </a:lnTo>
                  <a:lnTo>
                    <a:pt x="148" y="48"/>
                  </a:lnTo>
                  <a:lnTo>
                    <a:pt x="154" y="54"/>
                  </a:lnTo>
                  <a:lnTo>
                    <a:pt x="159" y="61"/>
                  </a:lnTo>
                  <a:lnTo>
                    <a:pt x="165" y="68"/>
                  </a:lnTo>
                  <a:lnTo>
                    <a:pt x="169" y="77"/>
                  </a:lnTo>
                  <a:lnTo>
                    <a:pt x="178" y="94"/>
                  </a:lnTo>
                  <a:lnTo>
                    <a:pt x="188" y="108"/>
                  </a:lnTo>
                  <a:lnTo>
                    <a:pt x="199" y="118"/>
                  </a:lnTo>
                  <a:lnTo>
                    <a:pt x="211" y="128"/>
                  </a:lnTo>
                  <a:lnTo>
                    <a:pt x="209" y="128"/>
                  </a:lnTo>
                  <a:lnTo>
                    <a:pt x="209" y="128"/>
                  </a:lnTo>
                  <a:lnTo>
                    <a:pt x="195" y="127"/>
                  </a:lnTo>
                  <a:lnTo>
                    <a:pt x="181" y="127"/>
                  </a:lnTo>
                  <a:lnTo>
                    <a:pt x="167" y="110"/>
                  </a:lnTo>
                  <a:lnTo>
                    <a:pt x="151" y="92"/>
                  </a:lnTo>
                  <a:lnTo>
                    <a:pt x="144" y="92"/>
                  </a:lnTo>
                  <a:lnTo>
                    <a:pt x="138" y="94"/>
                  </a:lnTo>
                  <a:lnTo>
                    <a:pt x="135" y="97"/>
                  </a:lnTo>
                  <a:lnTo>
                    <a:pt x="129" y="98"/>
                  </a:lnTo>
                  <a:lnTo>
                    <a:pt x="129" y="108"/>
                  </a:lnTo>
                  <a:lnTo>
                    <a:pt x="127" y="114"/>
                  </a:lnTo>
                  <a:lnTo>
                    <a:pt x="111" y="111"/>
                  </a:lnTo>
                  <a:lnTo>
                    <a:pt x="98" y="107"/>
                  </a:lnTo>
                  <a:lnTo>
                    <a:pt x="92" y="104"/>
                  </a:lnTo>
                  <a:lnTo>
                    <a:pt x="87" y="102"/>
                  </a:lnTo>
                  <a:lnTo>
                    <a:pt x="79" y="101"/>
                  </a:lnTo>
                  <a:lnTo>
                    <a:pt x="69" y="101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Freeform 503"/>
            <p:cNvSpPr/>
            <p:nvPr/>
          </p:nvSpPr>
          <p:spPr bwMode="auto">
            <a:xfrm>
              <a:off x="3808557" y="4692692"/>
              <a:ext cx="40517" cy="27200"/>
            </a:xfrm>
            <a:custGeom>
              <a:avLst/>
              <a:gdLst>
                <a:gd name="T0" fmla="*/ 4 w 14"/>
                <a:gd name="T1" fmla="*/ 0 h 10"/>
                <a:gd name="T2" fmla="*/ 9 w 14"/>
                <a:gd name="T3" fmla="*/ 0 h 10"/>
                <a:gd name="T4" fmla="*/ 14 w 14"/>
                <a:gd name="T5" fmla="*/ 0 h 10"/>
                <a:gd name="T6" fmla="*/ 14 w 14"/>
                <a:gd name="T7" fmla="*/ 3 h 10"/>
                <a:gd name="T8" fmla="*/ 14 w 14"/>
                <a:gd name="T9" fmla="*/ 6 h 10"/>
                <a:gd name="T10" fmla="*/ 13 w 14"/>
                <a:gd name="T11" fmla="*/ 9 h 10"/>
                <a:gd name="T12" fmla="*/ 12 w 14"/>
                <a:gd name="T13" fmla="*/ 10 h 10"/>
                <a:gd name="T14" fmla="*/ 10 w 14"/>
                <a:gd name="T15" fmla="*/ 10 h 10"/>
                <a:gd name="T16" fmla="*/ 10 w 14"/>
                <a:gd name="T17" fmla="*/ 10 h 10"/>
                <a:gd name="T18" fmla="*/ 4 w 14"/>
                <a:gd name="T19" fmla="*/ 9 h 10"/>
                <a:gd name="T20" fmla="*/ 0 w 14"/>
                <a:gd name="T21" fmla="*/ 6 h 10"/>
                <a:gd name="T22" fmla="*/ 2 w 14"/>
                <a:gd name="T23" fmla="*/ 3 h 10"/>
                <a:gd name="T24" fmla="*/ 4 w 14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0">
                  <a:moveTo>
                    <a:pt x="4" y="0"/>
                  </a:moveTo>
                  <a:lnTo>
                    <a:pt x="9" y="0"/>
                  </a:lnTo>
                  <a:lnTo>
                    <a:pt x="14" y="0"/>
                  </a:lnTo>
                  <a:lnTo>
                    <a:pt x="14" y="3"/>
                  </a:lnTo>
                  <a:lnTo>
                    <a:pt x="14" y="6"/>
                  </a:lnTo>
                  <a:lnTo>
                    <a:pt x="13" y="9"/>
                  </a:lnTo>
                  <a:lnTo>
                    <a:pt x="12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4" y="9"/>
                  </a:lnTo>
                  <a:lnTo>
                    <a:pt x="0" y="6"/>
                  </a:lnTo>
                  <a:lnTo>
                    <a:pt x="2" y="3"/>
                  </a:lnTo>
                  <a:lnTo>
                    <a:pt x="4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Freeform 504"/>
            <p:cNvSpPr/>
            <p:nvPr/>
          </p:nvSpPr>
          <p:spPr bwMode="auto">
            <a:xfrm>
              <a:off x="9301491" y="4695412"/>
              <a:ext cx="138915" cy="149603"/>
            </a:xfrm>
            <a:custGeom>
              <a:avLst/>
              <a:gdLst>
                <a:gd name="T0" fmla="*/ 48 w 48"/>
                <a:gd name="T1" fmla="*/ 12 h 55"/>
                <a:gd name="T2" fmla="*/ 42 w 48"/>
                <a:gd name="T3" fmla="*/ 12 h 55"/>
                <a:gd name="T4" fmla="*/ 35 w 48"/>
                <a:gd name="T5" fmla="*/ 13 h 55"/>
                <a:gd name="T6" fmla="*/ 35 w 48"/>
                <a:gd name="T7" fmla="*/ 22 h 55"/>
                <a:gd name="T8" fmla="*/ 37 w 48"/>
                <a:gd name="T9" fmla="*/ 30 h 55"/>
                <a:gd name="T10" fmla="*/ 40 w 48"/>
                <a:gd name="T11" fmla="*/ 40 h 55"/>
                <a:gd name="T12" fmla="*/ 42 w 48"/>
                <a:gd name="T13" fmla="*/ 50 h 55"/>
                <a:gd name="T14" fmla="*/ 40 w 48"/>
                <a:gd name="T15" fmla="*/ 50 h 55"/>
                <a:gd name="T16" fmla="*/ 37 w 48"/>
                <a:gd name="T17" fmla="*/ 49 h 55"/>
                <a:gd name="T18" fmla="*/ 28 w 48"/>
                <a:gd name="T19" fmla="*/ 38 h 55"/>
                <a:gd name="T20" fmla="*/ 20 w 48"/>
                <a:gd name="T21" fmla="*/ 26 h 55"/>
                <a:gd name="T22" fmla="*/ 17 w 48"/>
                <a:gd name="T23" fmla="*/ 28 h 55"/>
                <a:gd name="T24" fmla="*/ 15 w 48"/>
                <a:gd name="T25" fmla="*/ 29 h 55"/>
                <a:gd name="T26" fmla="*/ 14 w 48"/>
                <a:gd name="T27" fmla="*/ 42 h 55"/>
                <a:gd name="T28" fmla="*/ 17 w 48"/>
                <a:gd name="T29" fmla="*/ 55 h 55"/>
                <a:gd name="T30" fmla="*/ 14 w 48"/>
                <a:gd name="T31" fmla="*/ 53 h 55"/>
                <a:gd name="T32" fmla="*/ 11 w 48"/>
                <a:gd name="T33" fmla="*/ 52 h 55"/>
                <a:gd name="T34" fmla="*/ 8 w 48"/>
                <a:gd name="T35" fmla="*/ 52 h 55"/>
                <a:gd name="T36" fmla="*/ 7 w 48"/>
                <a:gd name="T37" fmla="*/ 49 h 55"/>
                <a:gd name="T38" fmla="*/ 4 w 48"/>
                <a:gd name="T39" fmla="*/ 36 h 55"/>
                <a:gd name="T40" fmla="*/ 0 w 48"/>
                <a:gd name="T41" fmla="*/ 23 h 55"/>
                <a:gd name="T42" fmla="*/ 5 w 48"/>
                <a:gd name="T43" fmla="*/ 12 h 55"/>
                <a:gd name="T44" fmla="*/ 11 w 48"/>
                <a:gd name="T45" fmla="*/ 0 h 55"/>
                <a:gd name="T46" fmla="*/ 17 w 48"/>
                <a:gd name="T47" fmla="*/ 5 h 55"/>
                <a:gd name="T48" fmla="*/ 24 w 48"/>
                <a:gd name="T49" fmla="*/ 9 h 55"/>
                <a:gd name="T50" fmla="*/ 30 w 48"/>
                <a:gd name="T51" fmla="*/ 6 h 55"/>
                <a:gd name="T52" fmla="*/ 35 w 48"/>
                <a:gd name="T53" fmla="*/ 3 h 55"/>
                <a:gd name="T54" fmla="*/ 41 w 48"/>
                <a:gd name="T55" fmla="*/ 3 h 55"/>
                <a:gd name="T56" fmla="*/ 48 w 48"/>
                <a:gd name="T57" fmla="*/ 3 h 55"/>
                <a:gd name="T58" fmla="*/ 48 w 48"/>
                <a:gd name="T59" fmla="*/ 8 h 55"/>
                <a:gd name="T60" fmla="*/ 48 w 48"/>
                <a:gd name="T61" fmla="*/ 1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8" h="55">
                  <a:moveTo>
                    <a:pt x="48" y="12"/>
                  </a:moveTo>
                  <a:lnTo>
                    <a:pt x="42" y="12"/>
                  </a:lnTo>
                  <a:lnTo>
                    <a:pt x="35" y="13"/>
                  </a:lnTo>
                  <a:lnTo>
                    <a:pt x="35" y="22"/>
                  </a:lnTo>
                  <a:lnTo>
                    <a:pt x="37" y="30"/>
                  </a:lnTo>
                  <a:lnTo>
                    <a:pt x="40" y="40"/>
                  </a:lnTo>
                  <a:lnTo>
                    <a:pt x="42" y="50"/>
                  </a:lnTo>
                  <a:lnTo>
                    <a:pt x="40" y="50"/>
                  </a:lnTo>
                  <a:lnTo>
                    <a:pt x="37" y="49"/>
                  </a:lnTo>
                  <a:lnTo>
                    <a:pt x="28" y="38"/>
                  </a:lnTo>
                  <a:lnTo>
                    <a:pt x="20" y="26"/>
                  </a:lnTo>
                  <a:lnTo>
                    <a:pt x="17" y="28"/>
                  </a:lnTo>
                  <a:lnTo>
                    <a:pt x="15" y="29"/>
                  </a:lnTo>
                  <a:lnTo>
                    <a:pt x="14" y="42"/>
                  </a:lnTo>
                  <a:lnTo>
                    <a:pt x="17" y="55"/>
                  </a:lnTo>
                  <a:lnTo>
                    <a:pt x="14" y="53"/>
                  </a:lnTo>
                  <a:lnTo>
                    <a:pt x="11" y="52"/>
                  </a:lnTo>
                  <a:lnTo>
                    <a:pt x="8" y="52"/>
                  </a:lnTo>
                  <a:lnTo>
                    <a:pt x="7" y="49"/>
                  </a:lnTo>
                  <a:lnTo>
                    <a:pt x="4" y="36"/>
                  </a:lnTo>
                  <a:lnTo>
                    <a:pt x="0" y="23"/>
                  </a:lnTo>
                  <a:lnTo>
                    <a:pt x="5" y="12"/>
                  </a:lnTo>
                  <a:lnTo>
                    <a:pt x="11" y="0"/>
                  </a:lnTo>
                  <a:lnTo>
                    <a:pt x="17" y="5"/>
                  </a:lnTo>
                  <a:lnTo>
                    <a:pt x="24" y="9"/>
                  </a:lnTo>
                  <a:lnTo>
                    <a:pt x="30" y="6"/>
                  </a:lnTo>
                  <a:lnTo>
                    <a:pt x="35" y="3"/>
                  </a:lnTo>
                  <a:lnTo>
                    <a:pt x="41" y="3"/>
                  </a:lnTo>
                  <a:lnTo>
                    <a:pt x="48" y="3"/>
                  </a:lnTo>
                  <a:lnTo>
                    <a:pt x="48" y="8"/>
                  </a:lnTo>
                  <a:lnTo>
                    <a:pt x="48" y="12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Freeform 505"/>
            <p:cNvSpPr/>
            <p:nvPr/>
          </p:nvSpPr>
          <p:spPr bwMode="auto">
            <a:xfrm>
              <a:off x="8870277" y="4880374"/>
              <a:ext cx="289406" cy="87041"/>
            </a:xfrm>
            <a:custGeom>
              <a:avLst/>
              <a:gdLst>
                <a:gd name="T0" fmla="*/ 0 w 100"/>
                <a:gd name="T1" fmla="*/ 0 h 32"/>
                <a:gd name="T2" fmla="*/ 12 w 100"/>
                <a:gd name="T3" fmla="*/ 0 h 32"/>
                <a:gd name="T4" fmla="*/ 23 w 100"/>
                <a:gd name="T5" fmla="*/ 0 h 32"/>
                <a:gd name="T6" fmla="*/ 32 w 100"/>
                <a:gd name="T7" fmla="*/ 5 h 32"/>
                <a:gd name="T8" fmla="*/ 40 w 100"/>
                <a:gd name="T9" fmla="*/ 12 h 32"/>
                <a:gd name="T10" fmla="*/ 54 w 100"/>
                <a:gd name="T11" fmla="*/ 10 h 32"/>
                <a:gd name="T12" fmla="*/ 69 w 100"/>
                <a:gd name="T13" fmla="*/ 8 h 32"/>
                <a:gd name="T14" fmla="*/ 84 w 100"/>
                <a:gd name="T15" fmla="*/ 18 h 32"/>
                <a:gd name="T16" fmla="*/ 100 w 100"/>
                <a:gd name="T17" fmla="*/ 29 h 32"/>
                <a:gd name="T18" fmla="*/ 100 w 100"/>
                <a:gd name="T19" fmla="*/ 31 h 32"/>
                <a:gd name="T20" fmla="*/ 99 w 100"/>
                <a:gd name="T21" fmla="*/ 32 h 32"/>
                <a:gd name="T22" fmla="*/ 77 w 100"/>
                <a:gd name="T23" fmla="*/ 29 h 32"/>
                <a:gd name="T24" fmla="*/ 56 w 100"/>
                <a:gd name="T25" fmla="*/ 27 h 32"/>
                <a:gd name="T26" fmla="*/ 33 w 100"/>
                <a:gd name="T27" fmla="*/ 24 h 32"/>
                <a:gd name="T28" fmla="*/ 12 w 100"/>
                <a:gd name="T29" fmla="*/ 21 h 32"/>
                <a:gd name="T30" fmla="*/ 7 w 100"/>
                <a:gd name="T31" fmla="*/ 15 h 32"/>
                <a:gd name="T32" fmla="*/ 3 w 100"/>
                <a:gd name="T33" fmla="*/ 11 h 32"/>
                <a:gd name="T34" fmla="*/ 0 w 100"/>
                <a:gd name="T35" fmla="*/ 5 h 32"/>
                <a:gd name="T36" fmla="*/ 0 w 100"/>
                <a:gd name="T3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0" h="32">
                  <a:moveTo>
                    <a:pt x="0" y="0"/>
                  </a:moveTo>
                  <a:lnTo>
                    <a:pt x="12" y="0"/>
                  </a:lnTo>
                  <a:lnTo>
                    <a:pt x="23" y="0"/>
                  </a:lnTo>
                  <a:lnTo>
                    <a:pt x="32" y="5"/>
                  </a:lnTo>
                  <a:lnTo>
                    <a:pt x="40" y="12"/>
                  </a:lnTo>
                  <a:lnTo>
                    <a:pt x="54" y="10"/>
                  </a:lnTo>
                  <a:lnTo>
                    <a:pt x="69" y="8"/>
                  </a:lnTo>
                  <a:lnTo>
                    <a:pt x="84" y="18"/>
                  </a:lnTo>
                  <a:lnTo>
                    <a:pt x="100" y="29"/>
                  </a:lnTo>
                  <a:lnTo>
                    <a:pt x="100" y="31"/>
                  </a:lnTo>
                  <a:lnTo>
                    <a:pt x="99" y="32"/>
                  </a:lnTo>
                  <a:lnTo>
                    <a:pt x="77" y="29"/>
                  </a:lnTo>
                  <a:lnTo>
                    <a:pt x="56" y="27"/>
                  </a:lnTo>
                  <a:lnTo>
                    <a:pt x="33" y="24"/>
                  </a:lnTo>
                  <a:lnTo>
                    <a:pt x="12" y="21"/>
                  </a:lnTo>
                  <a:lnTo>
                    <a:pt x="7" y="15"/>
                  </a:lnTo>
                  <a:lnTo>
                    <a:pt x="3" y="11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Freeform 506"/>
            <p:cNvSpPr/>
            <p:nvPr/>
          </p:nvSpPr>
          <p:spPr bwMode="auto">
            <a:xfrm>
              <a:off x="8991827" y="5049017"/>
              <a:ext cx="1290753" cy="968334"/>
            </a:xfrm>
            <a:custGeom>
              <a:avLst/>
              <a:gdLst>
                <a:gd name="T0" fmla="*/ 145 w 446"/>
                <a:gd name="T1" fmla="*/ 70 h 356"/>
                <a:gd name="T2" fmla="*/ 158 w 446"/>
                <a:gd name="T3" fmla="*/ 57 h 356"/>
                <a:gd name="T4" fmla="*/ 161 w 446"/>
                <a:gd name="T5" fmla="*/ 45 h 356"/>
                <a:gd name="T6" fmla="*/ 199 w 446"/>
                <a:gd name="T7" fmla="*/ 46 h 356"/>
                <a:gd name="T8" fmla="*/ 217 w 446"/>
                <a:gd name="T9" fmla="*/ 53 h 356"/>
                <a:gd name="T10" fmla="*/ 219 w 446"/>
                <a:gd name="T11" fmla="*/ 33 h 356"/>
                <a:gd name="T12" fmla="*/ 237 w 446"/>
                <a:gd name="T13" fmla="*/ 15 h 356"/>
                <a:gd name="T14" fmla="*/ 249 w 446"/>
                <a:gd name="T15" fmla="*/ 16 h 356"/>
                <a:gd name="T16" fmla="*/ 252 w 446"/>
                <a:gd name="T17" fmla="*/ 2 h 356"/>
                <a:gd name="T18" fmla="*/ 285 w 446"/>
                <a:gd name="T19" fmla="*/ 15 h 356"/>
                <a:gd name="T20" fmla="*/ 299 w 446"/>
                <a:gd name="T21" fmla="*/ 23 h 356"/>
                <a:gd name="T22" fmla="*/ 289 w 446"/>
                <a:gd name="T23" fmla="*/ 35 h 356"/>
                <a:gd name="T24" fmla="*/ 326 w 446"/>
                <a:gd name="T25" fmla="*/ 20 h 356"/>
                <a:gd name="T26" fmla="*/ 368 w 446"/>
                <a:gd name="T27" fmla="*/ 9 h 356"/>
                <a:gd name="T28" fmla="*/ 376 w 446"/>
                <a:gd name="T29" fmla="*/ 40 h 356"/>
                <a:gd name="T30" fmla="*/ 386 w 446"/>
                <a:gd name="T31" fmla="*/ 59 h 356"/>
                <a:gd name="T32" fmla="*/ 389 w 446"/>
                <a:gd name="T33" fmla="*/ 89 h 356"/>
                <a:gd name="T34" fmla="*/ 404 w 446"/>
                <a:gd name="T35" fmla="*/ 109 h 356"/>
                <a:gd name="T36" fmla="*/ 419 w 446"/>
                <a:gd name="T37" fmla="*/ 137 h 356"/>
                <a:gd name="T38" fmla="*/ 435 w 446"/>
                <a:gd name="T39" fmla="*/ 162 h 356"/>
                <a:gd name="T40" fmla="*/ 446 w 446"/>
                <a:gd name="T41" fmla="*/ 189 h 356"/>
                <a:gd name="T42" fmla="*/ 444 w 446"/>
                <a:gd name="T43" fmla="*/ 216 h 356"/>
                <a:gd name="T44" fmla="*/ 419 w 446"/>
                <a:gd name="T45" fmla="*/ 259 h 356"/>
                <a:gd name="T46" fmla="*/ 379 w 446"/>
                <a:gd name="T47" fmla="*/ 299 h 356"/>
                <a:gd name="T48" fmla="*/ 346 w 446"/>
                <a:gd name="T49" fmla="*/ 340 h 356"/>
                <a:gd name="T50" fmla="*/ 309 w 446"/>
                <a:gd name="T51" fmla="*/ 353 h 356"/>
                <a:gd name="T52" fmla="*/ 295 w 446"/>
                <a:gd name="T53" fmla="*/ 346 h 356"/>
                <a:gd name="T54" fmla="*/ 261 w 446"/>
                <a:gd name="T55" fmla="*/ 349 h 356"/>
                <a:gd name="T56" fmla="*/ 242 w 446"/>
                <a:gd name="T57" fmla="*/ 336 h 356"/>
                <a:gd name="T58" fmla="*/ 247 w 446"/>
                <a:gd name="T59" fmla="*/ 317 h 356"/>
                <a:gd name="T60" fmla="*/ 241 w 446"/>
                <a:gd name="T61" fmla="*/ 310 h 356"/>
                <a:gd name="T62" fmla="*/ 234 w 446"/>
                <a:gd name="T63" fmla="*/ 304 h 356"/>
                <a:gd name="T64" fmla="*/ 227 w 446"/>
                <a:gd name="T65" fmla="*/ 307 h 356"/>
                <a:gd name="T66" fmla="*/ 238 w 446"/>
                <a:gd name="T67" fmla="*/ 302 h 356"/>
                <a:gd name="T68" fmla="*/ 247 w 446"/>
                <a:gd name="T69" fmla="*/ 293 h 356"/>
                <a:gd name="T70" fmla="*/ 229 w 446"/>
                <a:gd name="T71" fmla="*/ 293 h 356"/>
                <a:gd name="T72" fmla="*/ 212 w 446"/>
                <a:gd name="T73" fmla="*/ 282 h 356"/>
                <a:gd name="T74" fmla="*/ 195 w 446"/>
                <a:gd name="T75" fmla="*/ 266 h 356"/>
                <a:gd name="T76" fmla="*/ 171 w 446"/>
                <a:gd name="T77" fmla="*/ 264 h 356"/>
                <a:gd name="T78" fmla="*/ 114 w 446"/>
                <a:gd name="T79" fmla="*/ 282 h 356"/>
                <a:gd name="T80" fmla="*/ 54 w 446"/>
                <a:gd name="T81" fmla="*/ 293 h 356"/>
                <a:gd name="T82" fmla="*/ 27 w 446"/>
                <a:gd name="T83" fmla="*/ 307 h 356"/>
                <a:gd name="T84" fmla="*/ 5 w 446"/>
                <a:gd name="T85" fmla="*/ 303 h 356"/>
                <a:gd name="T86" fmla="*/ 5 w 446"/>
                <a:gd name="T87" fmla="*/ 287 h 356"/>
                <a:gd name="T88" fmla="*/ 15 w 446"/>
                <a:gd name="T89" fmla="*/ 263 h 356"/>
                <a:gd name="T90" fmla="*/ 15 w 446"/>
                <a:gd name="T91" fmla="*/ 199 h 356"/>
                <a:gd name="T92" fmla="*/ 18 w 446"/>
                <a:gd name="T93" fmla="*/ 157 h 356"/>
                <a:gd name="T94" fmla="*/ 30 w 446"/>
                <a:gd name="T95" fmla="*/ 140 h 356"/>
                <a:gd name="T96" fmla="*/ 41 w 446"/>
                <a:gd name="T97" fmla="*/ 135 h 356"/>
                <a:gd name="T98" fmla="*/ 84 w 446"/>
                <a:gd name="T99" fmla="*/ 116 h 356"/>
                <a:gd name="T100" fmla="*/ 114 w 446"/>
                <a:gd name="T101" fmla="*/ 100 h 356"/>
                <a:gd name="T102" fmla="*/ 138 w 446"/>
                <a:gd name="T103" fmla="*/ 77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46" h="356">
                  <a:moveTo>
                    <a:pt x="145" y="77"/>
                  </a:moveTo>
                  <a:lnTo>
                    <a:pt x="145" y="75"/>
                  </a:lnTo>
                  <a:lnTo>
                    <a:pt x="145" y="70"/>
                  </a:lnTo>
                  <a:lnTo>
                    <a:pt x="151" y="67"/>
                  </a:lnTo>
                  <a:lnTo>
                    <a:pt x="157" y="62"/>
                  </a:lnTo>
                  <a:lnTo>
                    <a:pt x="158" y="57"/>
                  </a:lnTo>
                  <a:lnTo>
                    <a:pt x="161" y="53"/>
                  </a:lnTo>
                  <a:lnTo>
                    <a:pt x="161" y="49"/>
                  </a:lnTo>
                  <a:lnTo>
                    <a:pt x="161" y="45"/>
                  </a:lnTo>
                  <a:lnTo>
                    <a:pt x="177" y="40"/>
                  </a:lnTo>
                  <a:lnTo>
                    <a:pt x="192" y="37"/>
                  </a:lnTo>
                  <a:lnTo>
                    <a:pt x="199" y="46"/>
                  </a:lnTo>
                  <a:lnTo>
                    <a:pt x="207" y="55"/>
                  </a:lnTo>
                  <a:lnTo>
                    <a:pt x="212" y="53"/>
                  </a:lnTo>
                  <a:lnTo>
                    <a:pt x="217" y="53"/>
                  </a:lnTo>
                  <a:lnTo>
                    <a:pt x="218" y="45"/>
                  </a:lnTo>
                  <a:lnTo>
                    <a:pt x="218" y="39"/>
                  </a:lnTo>
                  <a:lnTo>
                    <a:pt x="219" y="33"/>
                  </a:lnTo>
                  <a:lnTo>
                    <a:pt x="222" y="29"/>
                  </a:lnTo>
                  <a:lnTo>
                    <a:pt x="228" y="22"/>
                  </a:lnTo>
                  <a:lnTo>
                    <a:pt x="237" y="15"/>
                  </a:lnTo>
                  <a:lnTo>
                    <a:pt x="242" y="16"/>
                  </a:lnTo>
                  <a:lnTo>
                    <a:pt x="247" y="16"/>
                  </a:lnTo>
                  <a:lnTo>
                    <a:pt x="249" y="16"/>
                  </a:lnTo>
                  <a:lnTo>
                    <a:pt x="254" y="15"/>
                  </a:lnTo>
                  <a:lnTo>
                    <a:pt x="252" y="9"/>
                  </a:lnTo>
                  <a:lnTo>
                    <a:pt x="252" y="2"/>
                  </a:lnTo>
                  <a:lnTo>
                    <a:pt x="262" y="7"/>
                  </a:lnTo>
                  <a:lnTo>
                    <a:pt x="274" y="12"/>
                  </a:lnTo>
                  <a:lnTo>
                    <a:pt x="285" y="15"/>
                  </a:lnTo>
                  <a:lnTo>
                    <a:pt x="299" y="17"/>
                  </a:lnTo>
                  <a:lnTo>
                    <a:pt x="299" y="20"/>
                  </a:lnTo>
                  <a:lnTo>
                    <a:pt x="299" y="23"/>
                  </a:lnTo>
                  <a:lnTo>
                    <a:pt x="295" y="26"/>
                  </a:lnTo>
                  <a:lnTo>
                    <a:pt x="291" y="30"/>
                  </a:lnTo>
                  <a:lnTo>
                    <a:pt x="289" y="35"/>
                  </a:lnTo>
                  <a:lnTo>
                    <a:pt x="288" y="42"/>
                  </a:lnTo>
                  <a:lnTo>
                    <a:pt x="308" y="30"/>
                  </a:lnTo>
                  <a:lnTo>
                    <a:pt x="326" y="20"/>
                  </a:lnTo>
                  <a:lnTo>
                    <a:pt x="346" y="10"/>
                  </a:lnTo>
                  <a:lnTo>
                    <a:pt x="366" y="0"/>
                  </a:lnTo>
                  <a:lnTo>
                    <a:pt x="368" y="9"/>
                  </a:lnTo>
                  <a:lnTo>
                    <a:pt x="371" y="22"/>
                  </a:lnTo>
                  <a:lnTo>
                    <a:pt x="374" y="33"/>
                  </a:lnTo>
                  <a:lnTo>
                    <a:pt x="376" y="40"/>
                  </a:lnTo>
                  <a:lnTo>
                    <a:pt x="382" y="43"/>
                  </a:lnTo>
                  <a:lnTo>
                    <a:pt x="388" y="46"/>
                  </a:lnTo>
                  <a:lnTo>
                    <a:pt x="386" y="59"/>
                  </a:lnTo>
                  <a:lnTo>
                    <a:pt x="386" y="70"/>
                  </a:lnTo>
                  <a:lnTo>
                    <a:pt x="388" y="80"/>
                  </a:lnTo>
                  <a:lnTo>
                    <a:pt x="389" y="89"/>
                  </a:lnTo>
                  <a:lnTo>
                    <a:pt x="392" y="96"/>
                  </a:lnTo>
                  <a:lnTo>
                    <a:pt x="396" y="102"/>
                  </a:lnTo>
                  <a:lnTo>
                    <a:pt x="404" y="109"/>
                  </a:lnTo>
                  <a:lnTo>
                    <a:pt x="412" y="116"/>
                  </a:lnTo>
                  <a:lnTo>
                    <a:pt x="415" y="127"/>
                  </a:lnTo>
                  <a:lnTo>
                    <a:pt x="419" y="137"/>
                  </a:lnTo>
                  <a:lnTo>
                    <a:pt x="425" y="146"/>
                  </a:lnTo>
                  <a:lnTo>
                    <a:pt x="429" y="155"/>
                  </a:lnTo>
                  <a:lnTo>
                    <a:pt x="435" y="162"/>
                  </a:lnTo>
                  <a:lnTo>
                    <a:pt x="439" y="170"/>
                  </a:lnTo>
                  <a:lnTo>
                    <a:pt x="444" y="179"/>
                  </a:lnTo>
                  <a:lnTo>
                    <a:pt x="446" y="189"/>
                  </a:lnTo>
                  <a:lnTo>
                    <a:pt x="446" y="197"/>
                  </a:lnTo>
                  <a:lnTo>
                    <a:pt x="446" y="206"/>
                  </a:lnTo>
                  <a:lnTo>
                    <a:pt x="444" y="216"/>
                  </a:lnTo>
                  <a:lnTo>
                    <a:pt x="441" y="224"/>
                  </a:lnTo>
                  <a:lnTo>
                    <a:pt x="432" y="242"/>
                  </a:lnTo>
                  <a:lnTo>
                    <a:pt x="419" y="259"/>
                  </a:lnTo>
                  <a:lnTo>
                    <a:pt x="406" y="274"/>
                  </a:lnTo>
                  <a:lnTo>
                    <a:pt x="392" y="287"/>
                  </a:lnTo>
                  <a:lnTo>
                    <a:pt x="379" y="299"/>
                  </a:lnTo>
                  <a:lnTo>
                    <a:pt x="369" y="309"/>
                  </a:lnTo>
                  <a:lnTo>
                    <a:pt x="358" y="324"/>
                  </a:lnTo>
                  <a:lnTo>
                    <a:pt x="346" y="340"/>
                  </a:lnTo>
                  <a:lnTo>
                    <a:pt x="336" y="344"/>
                  </a:lnTo>
                  <a:lnTo>
                    <a:pt x="322" y="349"/>
                  </a:lnTo>
                  <a:lnTo>
                    <a:pt x="309" y="353"/>
                  </a:lnTo>
                  <a:lnTo>
                    <a:pt x="299" y="356"/>
                  </a:lnTo>
                  <a:lnTo>
                    <a:pt x="296" y="350"/>
                  </a:lnTo>
                  <a:lnTo>
                    <a:pt x="295" y="346"/>
                  </a:lnTo>
                  <a:lnTo>
                    <a:pt x="282" y="347"/>
                  </a:lnTo>
                  <a:lnTo>
                    <a:pt x="271" y="352"/>
                  </a:lnTo>
                  <a:lnTo>
                    <a:pt x="261" y="349"/>
                  </a:lnTo>
                  <a:lnTo>
                    <a:pt x="248" y="344"/>
                  </a:lnTo>
                  <a:lnTo>
                    <a:pt x="245" y="340"/>
                  </a:lnTo>
                  <a:lnTo>
                    <a:pt x="242" y="336"/>
                  </a:lnTo>
                  <a:lnTo>
                    <a:pt x="247" y="327"/>
                  </a:lnTo>
                  <a:lnTo>
                    <a:pt x="248" y="320"/>
                  </a:lnTo>
                  <a:lnTo>
                    <a:pt x="247" y="317"/>
                  </a:lnTo>
                  <a:lnTo>
                    <a:pt x="245" y="314"/>
                  </a:lnTo>
                  <a:lnTo>
                    <a:pt x="244" y="313"/>
                  </a:lnTo>
                  <a:lnTo>
                    <a:pt x="241" y="310"/>
                  </a:lnTo>
                  <a:lnTo>
                    <a:pt x="239" y="307"/>
                  </a:lnTo>
                  <a:lnTo>
                    <a:pt x="238" y="303"/>
                  </a:lnTo>
                  <a:lnTo>
                    <a:pt x="234" y="304"/>
                  </a:lnTo>
                  <a:lnTo>
                    <a:pt x="231" y="307"/>
                  </a:lnTo>
                  <a:lnTo>
                    <a:pt x="229" y="307"/>
                  </a:lnTo>
                  <a:lnTo>
                    <a:pt x="227" y="307"/>
                  </a:lnTo>
                  <a:lnTo>
                    <a:pt x="229" y="303"/>
                  </a:lnTo>
                  <a:lnTo>
                    <a:pt x="234" y="302"/>
                  </a:lnTo>
                  <a:lnTo>
                    <a:pt x="238" y="302"/>
                  </a:lnTo>
                  <a:lnTo>
                    <a:pt x="244" y="302"/>
                  </a:lnTo>
                  <a:lnTo>
                    <a:pt x="245" y="297"/>
                  </a:lnTo>
                  <a:lnTo>
                    <a:pt x="247" y="293"/>
                  </a:lnTo>
                  <a:lnTo>
                    <a:pt x="245" y="289"/>
                  </a:lnTo>
                  <a:lnTo>
                    <a:pt x="245" y="283"/>
                  </a:lnTo>
                  <a:lnTo>
                    <a:pt x="229" y="293"/>
                  </a:lnTo>
                  <a:lnTo>
                    <a:pt x="214" y="303"/>
                  </a:lnTo>
                  <a:lnTo>
                    <a:pt x="214" y="290"/>
                  </a:lnTo>
                  <a:lnTo>
                    <a:pt x="212" y="282"/>
                  </a:lnTo>
                  <a:lnTo>
                    <a:pt x="209" y="276"/>
                  </a:lnTo>
                  <a:lnTo>
                    <a:pt x="204" y="269"/>
                  </a:lnTo>
                  <a:lnTo>
                    <a:pt x="195" y="266"/>
                  </a:lnTo>
                  <a:lnTo>
                    <a:pt x="187" y="266"/>
                  </a:lnTo>
                  <a:lnTo>
                    <a:pt x="178" y="264"/>
                  </a:lnTo>
                  <a:lnTo>
                    <a:pt x="171" y="264"/>
                  </a:lnTo>
                  <a:lnTo>
                    <a:pt x="155" y="267"/>
                  </a:lnTo>
                  <a:lnTo>
                    <a:pt x="141" y="270"/>
                  </a:lnTo>
                  <a:lnTo>
                    <a:pt x="114" y="282"/>
                  </a:lnTo>
                  <a:lnTo>
                    <a:pt x="88" y="292"/>
                  </a:lnTo>
                  <a:lnTo>
                    <a:pt x="71" y="293"/>
                  </a:lnTo>
                  <a:lnTo>
                    <a:pt x="54" y="293"/>
                  </a:lnTo>
                  <a:lnTo>
                    <a:pt x="47" y="299"/>
                  </a:lnTo>
                  <a:lnTo>
                    <a:pt x="38" y="304"/>
                  </a:lnTo>
                  <a:lnTo>
                    <a:pt x="27" y="307"/>
                  </a:lnTo>
                  <a:lnTo>
                    <a:pt x="15" y="307"/>
                  </a:lnTo>
                  <a:lnTo>
                    <a:pt x="10" y="306"/>
                  </a:lnTo>
                  <a:lnTo>
                    <a:pt x="5" y="303"/>
                  </a:lnTo>
                  <a:lnTo>
                    <a:pt x="2" y="299"/>
                  </a:lnTo>
                  <a:lnTo>
                    <a:pt x="0" y="293"/>
                  </a:lnTo>
                  <a:lnTo>
                    <a:pt x="5" y="287"/>
                  </a:lnTo>
                  <a:lnTo>
                    <a:pt x="10" y="280"/>
                  </a:lnTo>
                  <a:lnTo>
                    <a:pt x="12" y="272"/>
                  </a:lnTo>
                  <a:lnTo>
                    <a:pt x="15" y="263"/>
                  </a:lnTo>
                  <a:lnTo>
                    <a:pt x="17" y="243"/>
                  </a:lnTo>
                  <a:lnTo>
                    <a:pt x="17" y="220"/>
                  </a:lnTo>
                  <a:lnTo>
                    <a:pt x="15" y="199"/>
                  </a:lnTo>
                  <a:lnTo>
                    <a:pt x="15" y="177"/>
                  </a:lnTo>
                  <a:lnTo>
                    <a:pt x="17" y="167"/>
                  </a:lnTo>
                  <a:lnTo>
                    <a:pt x="18" y="157"/>
                  </a:lnTo>
                  <a:lnTo>
                    <a:pt x="20" y="149"/>
                  </a:lnTo>
                  <a:lnTo>
                    <a:pt x="24" y="140"/>
                  </a:lnTo>
                  <a:lnTo>
                    <a:pt x="30" y="140"/>
                  </a:lnTo>
                  <a:lnTo>
                    <a:pt x="34" y="139"/>
                  </a:lnTo>
                  <a:lnTo>
                    <a:pt x="38" y="136"/>
                  </a:lnTo>
                  <a:lnTo>
                    <a:pt x="41" y="135"/>
                  </a:lnTo>
                  <a:lnTo>
                    <a:pt x="47" y="129"/>
                  </a:lnTo>
                  <a:lnTo>
                    <a:pt x="54" y="125"/>
                  </a:lnTo>
                  <a:lnTo>
                    <a:pt x="84" y="116"/>
                  </a:lnTo>
                  <a:lnTo>
                    <a:pt x="101" y="110"/>
                  </a:lnTo>
                  <a:lnTo>
                    <a:pt x="108" y="106"/>
                  </a:lnTo>
                  <a:lnTo>
                    <a:pt x="114" y="100"/>
                  </a:lnTo>
                  <a:lnTo>
                    <a:pt x="121" y="90"/>
                  </a:lnTo>
                  <a:lnTo>
                    <a:pt x="131" y="76"/>
                  </a:lnTo>
                  <a:lnTo>
                    <a:pt x="138" y="77"/>
                  </a:lnTo>
                  <a:lnTo>
                    <a:pt x="145" y="77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Freeform 507"/>
            <p:cNvSpPr/>
            <p:nvPr/>
          </p:nvSpPr>
          <p:spPr bwMode="auto">
            <a:xfrm>
              <a:off x="6818384" y="5065337"/>
              <a:ext cx="254678" cy="497768"/>
            </a:xfrm>
            <a:custGeom>
              <a:avLst/>
              <a:gdLst>
                <a:gd name="T0" fmla="*/ 72 w 88"/>
                <a:gd name="T1" fmla="*/ 0 h 183"/>
                <a:gd name="T2" fmla="*/ 77 w 88"/>
                <a:gd name="T3" fmla="*/ 10 h 183"/>
                <a:gd name="T4" fmla="*/ 82 w 88"/>
                <a:gd name="T5" fmla="*/ 23 h 183"/>
                <a:gd name="T6" fmla="*/ 85 w 88"/>
                <a:gd name="T7" fmla="*/ 36 h 183"/>
                <a:gd name="T8" fmla="*/ 88 w 88"/>
                <a:gd name="T9" fmla="*/ 49 h 183"/>
                <a:gd name="T10" fmla="*/ 79 w 88"/>
                <a:gd name="T11" fmla="*/ 61 h 183"/>
                <a:gd name="T12" fmla="*/ 72 w 88"/>
                <a:gd name="T13" fmla="*/ 73 h 183"/>
                <a:gd name="T14" fmla="*/ 71 w 88"/>
                <a:gd name="T15" fmla="*/ 87 h 183"/>
                <a:gd name="T16" fmla="*/ 69 w 88"/>
                <a:gd name="T17" fmla="*/ 101 h 183"/>
                <a:gd name="T18" fmla="*/ 60 w 88"/>
                <a:gd name="T19" fmla="*/ 119 h 183"/>
                <a:gd name="T20" fmla="*/ 50 w 88"/>
                <a:gd name="T21" fmla="*/ 134 h 183"/>
                <a:gd name="T22" fmla="*/ 44 w 88"/>
                <a:gd name="T23" fmla="*/ 154 h 183"/>
                <a:gd name="T24" fmla="*/ 38 w 88"/>
                <a:gd name="T25" fmla="*/ 173 h 183"/>
                <a:gd name="T26" fmla="*/ 35 w 88"/>
                <a:gd name="T27" fmla="*/ 176 h 183"/>
                <a:gd name="T28" fmla="*/ 34 w 88"/>
                <a:gd name="T29" fmla="*/ 179 h 183"/>
                <a:gd name="T30" fmla="*/ 31 w 88"/>
                <a:gd name="T31" fmla="*/ 181 h 183"/>
                <a:gd name="T32" fmla="*/ 27 w 88"/>
                <a:gd name="T33" fmla="*/ 181 h 183"/>
                <a:gd name="T34" fmla="*/ 22 w 88"/>
                <a:gd name="T35" fmla="*/ 183 h 183"/>
                <a:gd name="T36" fmla="*/ 18 w 88"/>
                <a:gd name="T37" fmla="*/ 181 h 183"/>
                <a:gd name="T38" fmla="*/ 14 w 88"/>
                <a:gd name="T39" fmla="*/ 180 h 183"/>
                <a:gd name="T40" fmla="*/ 7 w 88"/>
                <a:gd name="T41" fmla="*/ 176 h 183"/>
                <a:gd name="T42" fmla="*/ 7 w 88"/>
                <a:gd name="T43" fmla="*/ 161 h 183"/>
                <a:gd name="T44" fmla="*/ 4 w 88"/>
                <a:gd name="T45" fmla="*/ 151 h 183"/>
                <a:gd name="T46" fmla="*/ 1 w 88"/>
                <a:gd name="T47" fmla="*/ 140 h 183"/>
                <a:gd name="T48" fmla="*/ 0 w 88"/>
                <a:gd name="T49" fmla="*/ 126 h 183"/>
                <a:gd name="T50" fmla="*/ 4 w 88"/>
                <a:gd name="T51" fmla="*/ 123 h 183"/>
                <a:gd name="T52" fmla="*/ 7 w 88"/>
                <a:gd name="T53" fmla="*/ 120 h 183"/>
                <a:gd name="T54" fmla="*/ 10 w 88"/>
                <a:gd name="T55" fmla="*/ 116 h 183"/>
                <a:gd name="T56" fmla="*/ 11 w 88"/>
                <a:gd name="T57" fmla="*/ 113 h 183"/>
                <a:gd name="T58" fmla="*/ 14 w 88"/>
                <a:gd name="T59" fmla="*/ 104 h 183"/>
                <a:gd name="T60" fmla="*/ 15 w 88"/>
                <a:gd name="T61" fmla="*/ 94 h 183"/>
                <a:gd name="T62" fmla="*/ 15 w 88"/>
                <a:gd name="T63" fmla="*/ 86 h 183"/>
                <a:gd name="T64" fmla="*/ 15 w 88"/>
                <a:gd name="T65" fmla="*/ 76 h 183"/>
                <a:gd name="T66" fmla="*/ 18 w 88"/>
                <a:gd name="T67" fmla="*/ 67 h 183"/>
                <a:gd name="T68" fmla="*/ 22 w 88"/>
                <a:gd name="T69" fmla="*/ 59 h 183"/>
                <a:gd name="T70" fmla="*/ 32 w 88"/>
                <a:gd name="T71" fmla="*/ 56 h 183"/>
                <a:gd name="T72" fmla="*/ 42 w 88"/>
                <a:gd name="T73" fmla="*/ 51 h 183"/>
                <a:gd name="T74" fmla="*/ 51 w 88"/>
                <a:gd name="T75" fmla="*/ 46 h 183"/>
                <a:gd name="T76" fmla="*/ 58 w 88"/>
                <a:gd name="T77" fmla="*/ 39 h 183"/>
                <a:gd name="T78" fmla="*/ 65 w 88"/>
                <a:gd name="T79" fmla="*/ 31 h 183"/>
                <a:gd name="T80" fmla="*/ 69 w 88"/>
                <a:gd name="T81" fmla="*/ 23 h 183"/>
                <a:gd name="T82" fmla="*/ 72 w 88"/>
                <a:gd name="T83" fmla="*/ 11 h 183"/>
                <a:gd name="T84" fmla="*/ 72 w 88"/>
                <a:gd name="T85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8" h="183">
                  <a:moveTo>
                    <a:pt x="72" y="0"/>
                  </a:moveTo>
                  <a:lnTo>
                    <a:pt x="77" y="10"/>
                  </a:lnTo>
                  <a:lnTo>
                    <a:pt x="82" y="23"/>
                  </a:lnTo>
                  <a:lnTo>
                    <a:pt x="85" y="36"/>
                  </a:lnTo>
                  <a:lnTo>
                    <a:pt x="88" y="49"/>
                  </a:lnTo>
                  <a:lnTo>
                    <a:pt x="79" y="61"/>
                  </a:lnTo>
                  <a:lnTo>
                    <a:pt x="72" y="73"/>
                  </a:lnTo>
                  <a:lnTo>
                    <a:pt x="71" y="87"/>
                  </a:lnTo>
                  <a:lnTo>
                    <a:pt x="69" y="101"/>
                  </a:lnTo>
                  <a:lnTo>
                    <a:pt x="60" y="119"/>
                  </a:lnTo>
                  <a:lnTo>
                    <a:pt x="50" y="134"/>
                  </a:lnTo>
                  <a:lnTo>
                    <a:pt x="44" y="154"/>
                  </a:lnTo>
                  <a:lnTo>
                    <a:pt x="38" y="173"/>
                  </a:lnTo>
                  <a:lnTo>
                    <a:pt x="35" y="176"/>
                  </a:lnTo>
                  <a:lnTo>
                    <a:pt x="34" y="179"/>
                  </a:lnTo>
                  <a:lnTo>
                    <a:pt x="31" y="181"/>
                  </a:lnTo>
                  <a:lnTo>
                    <a:pt x="27" y="181"/>
                  </a:lnTo>
                  <a:lnTo>
                    <a:pt x="22" y="183"/>
                  </a:lnTo>
                  <a:lnTo>
                    <a:pt x="18" y="181"/>
                  </a:lnTo>
                  <a:lnTo>
                    <a:pt x="14" y="180"/>
                  </a:lnTo>
                  <a:lnTo>
                    <a:pt x="7" y="176"/>
                  </a:lnTo>
                  <a:lnTo>
                    <a:pt x="7" y="161"/>
                  </a:lnTo>
                  <a:lnTo>
                    <a:pt x="4" y="151"/>
                  </a:lnTo>
                  <a:lnTo>
                    <a:pt x="1" y="140"/>
                  </a:lnTo>
                  <a:lnTo>
                    <a:pt x="0" y="126"/>
                  </a:lnTo>
                  <a:lnTo>
                    <a:pt x="4" y="123"/>
                  </a:lnTo>
                  <a:lnTo>
                    <a:pt x="7" y="120"/>
                  </a:lnTo>
                  <a:lnTo>
                    <a:pt x="10" y="116"/>
                  </a:lnTo>
                  <a:lnTo>
                    <a:pt x="11" y="113"/>
                  </a:lnTo>
                  <a:lnTo>
                    <a:pt x="14" y="104"/>
                  </a:lnTo>
                  <a:lnTo>
                    <a:pt x="15" y="94"/>
                  </a:lnTo>
                  <a:lnTo>
                    <a:pt x="15" y="86"/>
                  </a:lnTo>
                  <a:lnTo>
                    <a:pt x="15" y="76"/>
                  </a:lnTo>
                  <a:lnTo>
                    <a:pt x="18" y="67"/>
                  </a:lnTo>
                  <a:lnTo>
                    <a:pt x="22" y="59"/>
                  </a:lnTo>
                  <a:lnTo>
                    <a:pt x="32" y="56"/>
                  </a:lnTo>
                  <a:lnTo>
                    <a:pt x="42" y="51"/>
                  </a:lnTo>
                  <a:lnTo>
                    <a:pt x="51" y="46"/>
                  </a:lnTo>
                  <a:lnTo>
                    <a:pt x="58" y="39"/>
                  </a:lnTo>
                  <a:lnTo>
                    <a:pt x="65" y="31"/>
                  </a:lnTo>
                  <a:lnTo>
                    <a:pt x="69" y="23"/>
                  </a:lnTo>
                  <a:lnTo>
                    <a:pt x="72" y="11"/>
                  </a:lnTo>
                  <a:lnTo>
                    <a:pt x="72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Freeform 508"/>
            <p:cNvSpPr/>
            <p:nvPr/>
          </p:nvSpPr>
          <p:spPr bwMode="auto">
            <a:xfrm>
              <a:off x="10299945" y="5856870"/>
              <a:ext cx="558555" cy="416167"/>
            </a:xfrm>
            <a:custGeom>
              <a:avLst/>
              <a:gdLst>
                <a:gd name="T0" fmla="*/ 156 w 193"/>
                <a:gd name="T1" fmla="*/ 0 h 153"/>
                <a:gd name="T2" fmla="*/ 164 w 193"/>
                <a:gd name="T3" fmla="*/ 5 h 153"/>
                <a:gd name="T4" fmla="*/ 170 w 193"/>
                <a:gd name="T5" fmla="*/ 10 h 153"/>
                <a:gd name="T6" fmla="*/ 169 w 193"/>
                <a:gd name="T7" fmla="*/ 27 h 153"/>
                <a:gd name="T8" fmla="*/ 170 w 193"/>
                <a:gd name="T9" fmla="*/ 42 h 153"/>
                <a:gd name="T10" fmla="*/ 171 w 193"/>
                <a:gd name="T11" fmla="*/ 45 h 153"/>
                <a:gd name="T12" fmla="*/ 173 w 193"/>
                <a:gd name="T13" fmla="*/ 46 h 153"/>
                <a:gd name="T14" fmla="*/ 183 w 193"/>
                <a:gd name="T15" fmla="*/ 45 h 153"/>
                <a:gd name="T16" fmla="*/ 193 w 193"/>
                <a:gd name="T17" fmla="*/ 42 h 153"/>
                <a:gd name="T18" fmla="*/ 193 w 193"/>
                <a:gd name="T19" fmla="*/ 46 h 153"/>
                <a:gd name="T20" fmla="*/ 191 w 193"/>
                <a:gd name="T21" fmla="*/ 50 h 153"/>
                <a:gd name="T22" fmla="*/ 180 w 193"/>
                <a:gd name="T23" fmla="*/ 60 h 153"/>
                <a:gd name="T24" fmla="*/ 164 w 193"/>
                <a:gd name="T25" fmla="*/ 72 h 153"/>
                <a:gd name="T26" fmla="*/ 150 w 193"/>
                <a:gd name="T27" fmla="*/ 82 h 153"/>
                <a:gd name="T28" fmla="*/ 137 w 193"/>
                <a:gd name="T29" fmla="*/ 89 h 153"/>
                <a:gd name="T30" fmla="*/ 127 w 193"/>
                <a:gd name="T31" fmla="*/ 90 h 153"/>
                <a:gd name="T32" fmla="*/ 117 w 193"/>
                <a:gd name="T33" fmla="*/ 92 h 153"/>
                <a:gd name="T34" fmla="*/ 116 w 193"/>
                <a:gd name="T35" fmla="*/ 97 h 153"/>
                <a:gd name="T36" fmla="*/ 113 w 193"/>
                <a:gd name="T37" fmla="*/ 102 h 153"/>
                <a:gd name="T38" fmla="*/ 104 w 193"/>
                <a:gd name="T39" fmla="*/ 103 h 153"/>
                <a:gd name="T40" fmla="*/ 96 w 193"/>
                <a:gd name="T41" fmla="*/ 103 h 153"/>
                <a:gd name="T42" fmla="*/ 77 w 193"/>
                <a:gd name="T43" fmla="*/ 119 h 153"/>
                <a:gd name="T44" fmla="*/ 57 w 193"/>
                <a:gd name="T45" fmla="*/ 135 h 153"/>
                <a:gd name="T46" fmla="*/ 47 w 193"/>
                <a:gd name="T47" fmla="*/ 142 h 153"/>
                <a:gd name="T48" fmla="*/ 36 w 193"/>
                <a:gd name="T49" fmla="*/ 147 h 153"/>
                <a:gd name="T50" fmla="*/ 23 w 193"/>
                <a:gd name="T51" fmla="*/ 152 h 153"/>
                <a:gd name="T52" fmla="*/ 10 w 193"/>
                <a:gd name="T53" fmla="*/ 153 h 153"/>
                <a:gd name="T54" fmla="*/ 7 w 193"/>
                <a:gd name="T55" fmla="*/ 152 h 153"/>
                <a:gd name="T56" fmla="*/ 4 w 193"/>
                <a:gd name="T57" fmla="*/ 150 h 153"/>
                <a:gd name="T58" fmla="*/ 2 w 193"/>
                <a:gd name="T59" fmla="*/ 149 h 153"/>
                <a:gd name="T60" fmla="*/ 0 w 193"/>
                <a:gd name="T61" fmla="*/ 144 h 153"/>
                <a:gd name="T62" fmla="*/ 27 w 193"/>
                <a:gd name="T63" fmla="*/ 129 h 153"/>
                <a:gd name="T64" fmla="*/ 57 w 193"/>
                <a:gd name="T65" fmla="*/ 112 h 153"/>
                <a:gd name="T66" fmla="*/ 84 w 193"/>
                <a:gd name="T67" fmla="*/ 95 h 153"/>
                <a:gd name="T68" fmla="*/ 111 w 193"/>
                <a:gd name="T69" fmla="*/ 77 h 153"/>
                <a:gd name="T70" fmla="*/ 113 w 193"/>
                <a:gd name="T71" fmla="*/ 82 h 153"/>
                <a:gd name="T72" fmla="*/ 116 w 193"/>
                <a:gd name="T73" fmla="*/ 85 h 153"/>
                <a:gd name="T74" fmla="*/ 119 w 193"/>
                <a:gd name="T75" fmla="*/ 86 h 153"/>
                <a:gd name="T76" fmla="*/ 124 w 193"/>
                <a:gd name="T77" fmla="*/ 86 h 153"/>
                <a:gd name="T78" fmla="*/ 131 w 193"/>
                <a:gd name="T79" fmla="*/ 80 h 153"/>
                <a:gd name="T80" fmla="*/ 139 w 193"/>
                <a:gd name="T81" fmla="*/ 76 h 153"/>
                <a:gd name="T82" fmla="*/ 136 w 193"/>
                <a:gd name="T83" fmla="*/ 72 h 153"/>
                <a:gd name="T84" fmla="*/ 133 w 193"/>
                <a:gd name="T85" fmla="*/ 70 h 153"/>
                <a:gd name="T86" fmla="*/ 133 w 193"/>
                <a:gd name="T87" fmla="*/ 67 h 153"/>
                <a:gd name="T88" fmla="*/ 133 w 193"/>
                <a:gd name="T89" fmla="*/ 63 h 153"/>
                <a:gd name="T90" fmla="*/ 137 w 193"/>
                <a:gd name="T91" fmla="*/ 60 h 153"/>
                <a:gd name="T92" fmla="*/ 141 w 193"/>
                <a:gd name="T93" fmla="*/ 59 h 153"/>
                <a:gd name="T94" fmla="*/ 144 w 193"/>
                <a:gd name="T95" fmla="*/ 56 h 153"/>
                <a:gd name="T96" fmla="*/ 147 w 193"/>
                <a:gd name="T97" fmla="*/ 53 h 153"/>
                <a:gd name="T98" fmla="*/ 151 w 193"/>
                <a:gd name="T99" fmla="*/ 46 h 153"/>
                <a:gd name="T100" fmla="*/ 157 w 193"/>
                <a:gd name="T101" fmla="*/ 40 h 153"/>
                <a:gd name="T102" fmla="*/ 156 w 193"/>
                <a:gd name="T103" fmla="*/ 20 h 153"/>
                <a:gd name="T104" fmla="*/ 156 w 193"/>
                <a:gd name="T10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3" h="153">
                  <a:moveTo>
                    <a:pt x="156" y="0"/>
                  </a:moveTo>
                  <a:lnTo>
                    <a:pt x="164" y="5"/>
                  </a:lnTo>
                  <a:lnTo>
                    <a:pt x="170" y="10"/>
                  </a:lnTo>
                  <a:lnTo>
                    <a:pt x="169" y="27"/>
                  </a:lnTo>
                  <a:lnTo>
                    <a:pt x="170" y="42"/>
                  </a:lnTo>
                  <a:lnTo>
                    <a:pt x="171" y="45"/>
                  </a:lnTo>
                  <a:lnTo>
                    <a:pt x="173" y="46"/>
                  </a:lnTo>
                  <a:lnTo>
                    <a:pt x="183" y="45"/>
                  </a:lnTo>
                  <a:lnTo>
                    <a:pt x="193" y="42"/>
                  </a:lnTo>
                  <a:lnTo>
                    <a:pt x="193" y="46"/>
                  </a:lnTo>
                  <a:lnTo>
                    <a:pt x="191" y="50"/>
                  </a:lnTo>
                  <a:lnTo>
                    <a:pt x="180" y="60"/>
                  </a:lnTo>
                  <a:lnTo>
                    <a:pt x="164" y="72"/>
                  </a:lnTo>
                  <a:lnTo>
                    <a:pt x="150" y="82"/>
                  </a:lnTo>
                  <a:lnTo>
                    <a:pt x="137" y="89"/>
                  </a:lnTo>
                  <a:lnTo>
                    <a:pt x="127" y="90"/>
                  </a:lnTo>
                  <a:lnTo>
                    <a:pt x="117" y="92"/>
                  </a:lnTo>
                  <a:lnTo>
                    <a:pt x="116" y="97"/>
                  </a:lnTo>
                  <a:lnTo>
                    <a:pt x="113" y="102"/>
                  </a:lnTo>
                  <a:lnTo>
                    <a:pt x="104" y="103"/>
                  </a:lnTo>
                  <a:lnTo>
                    <a:pt x="96" y="103"/>
                  </a:lnTo>
                  <a:lnTo>
                    <a:pt x="77" y="119"/>
                  </a:lnTo>
                  <a:lnTo>
                    <a:pt x="57" y="135"/>
                  </a:lnTo>
                  <a:lnTo>
                    <a:pt x="47" y="142"/>
                  </a:lnTo>
                  <a:lnTo>
                    <a:pt x="36" y="147"/>
                  </a:lnTo>
                  <a:lnTo>
                    <a:pt x="23" y="152"/>
                  </a:lnTo>
                  <a:lnTo>
                    <a:pt x="10" y="153"/>
                  </a:lnTo>
                  <a:lnTo>
                    <a:pt x="7" y="152"/>
                  </a:lnTo>
                  <a:lnTo>
                    <a:pt x="4" y="150"/>
                  </a:lnTo>
                  <a:lnTo>
                    <a:pt x="2" y="149"/>
                  </a:lnTo>
                  <a:lnTo>
                    <a:pt x="0" y="144"/>
                  </a:lnTo>
                  <a:lnTo>
                    <a:pt x="27" y="129"/>
                  </a:lnTo>
                  <a:lnTo>
                    <a:pt x="57" y="112"/>
                  </a:lnTo>
                  <a:lnTo>
                    <a:pt x="84" y="95"/>
                  </a:lnTo>
                  <a:lnTo>
                    <a:pt x="111" y="77"/>
                  </a:lnTo>
                  <a:lnTo>
                    <a:pt x="113" y="82"/>
                  </a:lnTo>
                  <a:lnTo>
                    <a:pt x="116" y="85"/>
                  </a:lnTo>
                  <a:lnTo>
                    <a:pt x="119" y="86"/>
                  </a:lnTo>
                  <a:lnTo>
                    <a:pt x="124" y="86"/>
                  </a:lnTo>
                  <a:lnTo>
                    <a:pt x="131" y="80"/>
                  </a:lnTo>
                  <a:lnTo>
                    <a:pt x="139" y="76"/>
                  </a:lnTo>
                  <a:lnTo>
                    <a:pt x="136" y="72"/>
                  </a:lnTo>
                  <a:lnTo>
                    <a:pt x="133" y="70"/>
                  </a:lnTo>
                  <a:lnTo>
                    <a:pt x="133" y="67"/>
                  </a:lnTo>
                  <a:lnTo>
                    <a:pt x="133" y="63"/>
                  </a:lnTo>
                  <a:lnTo>
                    <a:pt x="137" y="60"/>
                  </a:lnTo>
                  <a:lnTo>
                    <a:pt x="141" y="59"/>
                  </a:lnTo>
                  <a:lnTo>
                    <a:pt x="144" y="56"/>
                  </a:lnTo>
                  <a:lnTo>
                    <a:pt x="147" y="53"/>
                  </a:lnTo>
                  <a:lnTo>
                    <a:pt x="151" y="46"/>
                  </a:lnTo>
                  <a:lnTo>
                    <a:pt x="157" y="40"/>
                  </a:lnTo>
                  <a:lnTo>
                    <a:pt x="156" y="20"/>
                  </a:lnTo>
                  <a:lnTo>
                    <a:pt x="156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509"/>
            <p:cNvSpPr/>
            <p:nvPr/>
          </p:nvSpPr>
          <p:spPr bwMode="auto">
            <a:xfrm>
              <a:off x="9625627" y="5903109"/>
              <a:ext cx="46305" cy="21760"/>
            </a:xfrm>
            <a:custGeom>
              <a:avLst/>
              <a:gdLst>
                <a:gd name="T0" fmla="*/ 5 w 16"/>
                <a:gd name="T1" fmla="*/ 0 h 8"/>
                <a:gd name="T2" fmla="*/ 10 w 16"/>
                <a:gd name="T3" fmla="*/ 2 h 8"/>
                <a:gd name="T4" fmla="*/ 16 w 16"/>
                <a:gd name="T5" fmla="*/ 3 h 8"/>
                <a:gd name="T6" fmla="*/ 13 w 16"/>
                <a:gd name="T7" fmla="*/ 5 h 8"/>
                <a:gd name="T8" fmla="*/ 12 w 16"/>
                <a:gd name="T9" fmla="*/ 6 h 8"/>
                <a:gd name="T10" fmla="*/ 8 w 16"/>
                <a:gd name="T11" fmla="*/ 8 h 8"/>
                <a:gd name="T12" fmla="*/ 5 w 16"/>
                <a:gd name="T13" fmla="*/ 8 h 8"/>
                <a:gd name="T14" fmla="*/ 3 w 16"/>
                <a:gd name="T15" fmla="*/ 5 h 8"/>
                <a:gd name="T16" fmla="*/ 0 w 16"/>
                <a:gd name="T17" fmla="*/ 2 h 8"/>
                <a:gd name="T18" fmla="*/ 3 w 16"/>
                <a:gd name="T19" fmla="*/ 0 h 8"/>
                <a:gd name="T20" fmla="*/ 5 w 16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8">
                  <a:moveTo>
                    <a:pt x="5" y="0"/>
                  </a:moveTo>
                  <a:lnTo>
                    <a:pt x="10" y="2"/>
                  </a:lnTo>
                  <a:lnTo>
                    <a:pt x="16" y="3"/>
                  </a:lnTo>
                  <a:lnTo>
                    <a:pt x="13" y="5"/>
                  </a:lnTo>
                  <a:lnTo>
                    <a:pt x="12" y="6"/>
                  </a:lnTo>
                  <a:lnTo>
                    <a:pt x="8" y="8"/>
                  </a:lnTo>
                  <a:lnTo>
                    <a:pt x="5" y="8"/>
                  </a:lnTo>
                  <a:lnTo>
                    <a:pt x="3" y="5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Freeform 510"/>
            <p:cNvSpPr/>
            <p:nvPr/>
          </p:nvSpPr>
          <p:spPr bwMode="auto">
            <a:xfrm>
              <a:off x="9741389" y="6074473"/>
              <a:ext cx="133127" cy="106082"/>
            </a:xfrm>
            <a:custGeom>
              <a:avLst/>
              <a:gdLst>
                <a:gd name="T0" fmla="*/ 0 w 46"/>
                <a:gd name="T1" fmla="*/ 39 h 39"/>
                <a:gd name="T2" fmla="*/ 5 w 46"/>
                <a:gd name="T3" fmla="*/ 20 h 39"/>
                <a:gd name="T4" fmla="*/ 10 w 46"/>
                <a:gd name="T5" fmla="*/ 0 h 39"/>
                <a:gd name="T6" fmla="*/ 12 w 46"/>
                <a:gd name="T7" fmla="*/ 0 h 39"/>
                <a:gd name="T8" fmla="*/ 12 w 46"/>
                <a:gd name="T9" fmla="*/ 0 h 39"/>
                <a:gd name="T10" fmla="*/ 30 w 46"/>
                <a:gd name="T11" fmla="*/ 3 h 39"/>
                <a:gd name="T12" fmla="*/ 46 w 46"/>
                <a:gd name="T13" fmla="*/ 6 h 39"/>
                <a:gd name="T14" fmla="*/ 46 w 46"/>
                <a:gd name="T15" fmla="*/ 7 h 39"/>
                <a:gd name="T16" fmla="*/ 46 w 46"/>
                <a:gd name="T17" fmla="*/ 7 h 39"/>
                <a:gd name="T18" fmla="*/ 46 w 46"/>
                <a:gd name="T19" fmla="*/ 10 h 39"/>
                <a:gd name="T20" fmla="*/ 45 w 46"/>
                <a:gd name="T21" fmla="*/ 13 h 39"/>
                <a:gd name="T22" fmla="*/ 39 w 46"/>
                <a:gd name="T23" fmla="*/ 20 h 39"/>
                <a:gd name="T24" fmla="*/ 32 w 46"/>
                <a:gd name="T25" fmla="*/ 27 h 39"/>
                <a:gd name="T26" fmla="*/ 23 w 46"/>
                <a:gd name="T27" fmla="*/ 33 h 39"/>
                <a:gd name="T28" fmla="*/ 15 w 46"/>
                <a:gd name="T29" fmla="*/ 39 h 39"/>
                <a:gd name="T30" fmla="*/ 8 w 46"/>
                <a:gd name="T31" fmla="*/ 39 h 39"/>
                <a:gd name="T32" fmla="*/ 0 w 46"/>
                <a:gd name="T3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39">
                  <a:moveTo>
                    <a:pt x="0" y="39"/>
                  </a:moveTo>
                  <a:lnTo>
                    <a:pt x="5" y="2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30" y="3"/>
                  </a:lnTo>
                  <a:lnTo>
                    <a:pt x="46" y="6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6" y="10"/>
                  </a:lnTo>
                  <a:lnTo>
                    <a:pt x="45" y="13"/>
                  </a:lnTo>
                  <a:lnTo>
                    <a:pt x="39" y="20"/>
                  </a:lnTo>
                  <a:lnTo>
                    <a:pt x="32" y="27"/>
                  </a:lnTo>
                  <a:lnTo>
                    <a:pt x="23" y="33"/>
                  </a:lnTo>
                  <a:lnTo>
                    <a:pt x="15" y="39"/>
                  </a:lnTo>
                  <a:lnTo>
                    <a:pt x="8" y="39"/>
                  </a:lnTo>
                  <a:lnTo>
                    <a:pt x="0" y="39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6" name="文本框 105"/>
          <p:cNvSpPr txBox="1"/>
          <p:nvPr/>
        </p:nvSpPr>
        <p:spPr>
          <a:xfrm>
            <a:off x="2428950" y="1184568"/>
            <a:ext cx="13604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50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50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cxnSp>
        <p:nvCxnSpPr>
          <p:cNvPr id="108" name="直接连接符 107"/>
          <p:cNvCxnSpPr/>
          <p:nvPr/>
        </p:nvCxnSpPr>
        <p:spPr>
          <a:xfrm>
            <a:off x="2166970" y="1461853"/>
            <a:ext cx="0" cy="1786497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368300">
              <a:schemeClr val="accent1"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>
            <a:off x="3465916" y="4287976"/>
            <a:ext cx="0" cy="1786497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368300">
              <a:schemeClr val="accent1"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/>
          <p:nvPr/>
        </p:nvCxnSpPr>
        <p:spPr>
          <a:xfrm>
            <a:off x="5779077" y="2701623"/>
            <a:ext cx="0" cy="1786497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368300">
              <a:schemeClr val="accent1">
                <a:alpha val="7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>
            <a:off x="9159683" y="4175885"/>
            <a:ext cx="0" cy="1786497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</a:ln>
          <a:effectLst>
            <a:glow rad="368300">
              <a:schemeClr val="accent1"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/>
          <p:nvPr/>
        </p:nvCxnSpPr>
        <p:spPr>
          <a:xfrm>
            <a:off x="8036786" y="1405808"/>
            <a:ext cx="0" cy="1786497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368300">
              <a:schemeClr val="accent1"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本框 115"/>
          <p:cNvSpPr txBox="1"/>
          <p:nvPr/>
        </p:nvSpPr>
        <p:spPr>
          <a:xfrm>
            <a:off x="2455584" y="1558619"/>
            <a:ext cx="1935500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Add the title here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3568857" y="4154139"/>
            <a:ext cx="13604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50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50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3595491" y="4528190"/>
            <a:ext cx="1935500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Add the title here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9274857" y="3969160"/>
            <a:ext cx="13604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50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50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9301491" y="4343211"/>
            <a:ext cx="1935500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Add the title here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8088291" y="1239929"/>
            <a:ext cx="13604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50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50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8114925" y="1613980"/>
            <a:ext cx="1935500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Add the title here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5850672" y="2505486"/>
            <a:ext cx="13604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50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50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5877306" y="2879537"/>
            <a:ext cx="1935500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Add the title here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3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5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5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9" dur="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3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25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7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25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/>
      <p:bldP spid="116" grpId="0"/>
      <p:bldP spid="117" grpId="0"/>
      <p:bldP spid="118" grpId="0"/>
      <p:bldP spid="121" grpId="0"/>
      <p:bldP spid="122" grpId="0"/>
      <p:bldP spid="123" grpId="0"/>
      <p:bldP spid="124" grpId="0"/>
      <p:bldP spid="125" grpId="0"/>
      <p:bldP spid="1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燕尾形 13"/>
          <p:cNvSpPr/>
          <p:nvPr/>
        </p:nvSpPr>
        <p:spPr>
          <a:xfrm>
            <a:off x="7488640" y="2281216"/>
            <a:ext cx="219500" cy="302916"/>
          </a:xfrm>
          <a:prstGeom prst="chevron">
            <a:avLst>
              <a:gd name="adj" fmla="val 64737"/>
            </a:avLst>
          </a:pr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燕尾形 14"/>
          <p:cNvSpPr/>
          <p:nvPr/>
        </p:nvSpPr>
        <p:spPr>
          <a:xfrm>
            <a:off x="7330083" y="2281216"/>
            <a:ext cx="219500" cy="302916"/>
          </a:xfrm>
          <a:prstGeom prst="chevron">
            <a:avLst>
              <a:gd name="adj" fmla="val 64737"/>
            </a:avLst>
          </a:pr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燕尾形 15"/>
          <p:cNvSpPr/>
          <p:nvPr/>
        </p:nvSpPr>
        <p:spPr>
          <a:xfrm>
            <a:off x="7185971" y="2281216"/>
            <a:ext cx="219500" cy="302916"/>
          </a:xfrm>
          <a:prstGeom prst="chevron">
            <a:avLst>
              <a:gd name="adj" fmla="val 64737"/>
            </a:avLst>
          </a:pr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708140" y="2248008"/>
            <a:ext cx="21080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alpha val="50000"/>
                  </a:schemeClr>
                </a:solidFill>
              </a:rPr>
              <a:t>Add the title here</a:t>
            </a:r>
            <a:endParaRPr lang="zh-CN" altLang="en-US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18" name="燕尾形 17"/>
          <p:cNvSpPr/>
          <p:nvPr/>
        </p:nvSpPr>
        <p:spPr>
          <a:xfrm>
            <a:off x="7488640" y="2885658"/>
            <a:ext cx="219500" cy="302916"/>
          </a:xfrm>
          <a:prstGeom prst="chevron">
            <a:avLst>
              <a:gd name="adj" fmla="val 64737"/>
            </a:avLst>
          </a:pr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燕尾形 18"/>
          <p:cNvSpPr/>
          <p:nvPr/>
        </p:nvSpPr>
        <p:spPr>
          <a:xfrm>
            <a:off x="7330083" y="2885658"/>
            <a:ext cx="219500" cy="302916"/>
          </a:xfrm>
          <a:prstGeom prst="chevron">
            <a:avLst>
              <a:gd name="adj" fmla="val 64737"/>
            </a:avLst>
          </a:pr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燕尾形 19"/>
          <p:cNvSpPr/>
          <p:nvPr/>
        </p:nvSpPr>
        <p:spPr>
          <a:xfrm>
            <a:off x="7185971" y="2885658"/>
            <a:ext cx="219500" cy="302916"/>
          </a:xfrm>
          <a:prstGeom prst="chevron">
            <a:avLst>
              <a:gd name="adj" fmla="val 64737"/>
            </a:avLst>
          </a:pr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708140" y="2852450"/>
            <a:ext cx="2272925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alpha val="50000"/>
                  </a:schemeClr>
                </a:solidFill>
              </a:rPr>
              <a:t>Add the title here</a:t>
            </a:r>
            <a:endParaRPr lang="zh-CN" altLang="en-US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22" name="燕尾形 21"/>
          <p:cNvSpPr/>
          <p:nvPr/>
        </p:nvSpPr>
        <p:spPr>
          <a:xfrm>
            <a:off x="7488640" y="3521654"/>
            <a:ext cx="219500" cy="302916"/>
          </a:xfrm>
          <a:prstGeom prst="chevron">
            <a:avLst>
              <a:gd name="adj" fmla="val 64737"/>
            </a:avLst>
          </a:pr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燕尾形 22"/>
          <p:cNvSpPr/>
          <p:nvPr/>
        </p:nvSpPr>
        <p:spPr>
          <a:xfrm>
            <a:off x="7330083" y="3521654"/>
            <a:ext cx="219500" cy="302916"/>
          </a:xfrm>
          <a:prstGeom prst="chevron">
            <a:avLst>
              <a:gd name="adj" fmla="val 64737"/>
            </a:avLst>
          </a:pr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燕尾形 23"/>
          <p:cNvSpPr/>
          <p:nvPr/>
        </p:nvSpPr>
        <p:spPr>
          <a:xfrm>
            <a:off x="7185971" y="3521654"/>
            <a:ext cx="219500" cy="302916"/>
          </a:xfrm>
          <a:prstGeom prst="chevron">
            <a:avLst>
              <a:gd name="adj" fmla="val 64737"/>
            </a:avLst>
          </a:pr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708140" y="3488446"/>
            <a:ext cx="2272925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alpha val="50000"/>
                  </a:schemeClr>
                </a:solidFill>
              </a:rPr>
              <a:t>Add the title here</a:t>
            </a:r>
            <a:endParaRPr lang="zh-CN" altLang="en-US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26" name="燕尾形 25"/>
          <p:cNvSpPr/>
          <p:nvPr/>
        </p:nvSpPr>
        <p:spPr>
          <a:xfrm>
            <a:off x="7488640" y="4126872"/>
            <a:ext cx="219500" cy="302916"/>
          </a:xfrm>
          <a:prstGeom prst="chevron">
            <a:avLst>
              <a:gd name="adj" fmla="val 64737"/>
            </a:avLst>
          </a:pr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燕尾形 26"/>
          <p:cNvSpPr/>
          <p:nvPr/>
        </p:nvSpPr>
        <p:spPr>
          <a:xfrm>
            <a:off x="7330083" y="4126872"/>
            <a:ext cx="219500" cy="302916"/>
          </a:xfrm>
          <a:prstGeom prst="chevron">
            <a:avLst>
              <a:gd name="adj" fmla="val 64737"/>
            </a:avLst>
          </a:pr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燕尾形 27"/>
          <p:cNvSpPr/>
          <p:nvPr/>
        </p:nvSpPr>
        <p:spPr>
          <a:xfrm>
            <a:off x="7185971" y="4126872"/>
            <a:ext cx="219500" cy="302916"/>
          </a:xfrm>
          <a:prstGeom prst="chevron">
            <a:avLst>
              <a:gd name="adj" fmla="val 64737"/>
            </a:avLst>
          </a:pr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708140" y="4093664"/>
            <a:ext cx="2272925" cy="393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alpha val="50000"/>
                  </a:schemeClr>
                </a:solidFill>
              </a:rPr>
              <a:t>Add the title here</a:t>
            </a:r>
            <a:endParaRPr lang="zh-CN" altLang="en-US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34" name="燕尾形 33"/>
          <p:cNvSpPr/>
          <p:nvPr/>
        </p:nvSpPr>
        <p:spPr>
          <a:xfrm>
            <a:off x="7488640" y="4822295"/>
            <a:ext cx="219500" cy="302916"/>
          </a:xfrm>
          <a:prstGeom prst="chevron">
            <a:avLst>
              <a:gd name="adj" fmla="val 64737"/>
            </a:avLst>
          </a:pr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燕尾形 34"/>
          <p:cNvSpPr/>
          <p:nvPr/>
        </p:nvSpPr>
        <p:spPr>
          <a:xfrm>
            <a:off x="7330083" y="4822295"/>
            <a:ext cx="219500" cy="302916"/>
          </a:xfrm>
          <a:prstGeom prst="chevron">
            <a:avLst>
              <a:gd name="adj" fmla="val 64737"/>
            </a:avLst>
          </a:pr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燕尾形 35"/>
          <p:cNvSpPr/>
          <p:nvPr/>
        </p:nvSpPr>
        <p:spPr>
          <a:xfrm>
            <a:off x="7185971" y="4822295"/>
            <a:ext cx="219500" cy="302916"/>
          </a:xfrm>
          <a:prstGeom prst="chevron">
            <a:avLst>
              <a:gd name="adj" fmla="val 64737"/>
            </a:avLst>
          </a:pr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708140" y="4789087"/>
            <a:ext cx="2108034" cy="393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alpha val="50000"/>
                  </a:schemeClr>
                </a:solidFill>
              </a:rPr>
              <a:t>Add the title here</a:t>
            </a:r>
            <a:endParaRPr lang="zh-CN" altLang="en-US" dirty="0">
              <a:solidFill>
                <a:schemeClr val="tx1">
                  <a:alpha val="50000"/>
                </a:schemeClr>
              </a:solidFill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624" y="2170594"/>
            <a:ext cx="5292724" cy="3307952"/>
          </a:xfrm>
          <a:prstGeom prst="round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0" h="0"/>
          </a:sp3d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624" y="2170594"/>
            <a:ext cx="5292725" cy="3307952"/>
          </a:xfrm>
          <a:prstGeom prst="round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0" h="0"/>
          </a:sp3d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624" y="2170594"/>
            <a:ext cx="5292725" cy="3307952"/>
          </a:xfrm>
          <a:prstGeom prst="round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0" h="0"/>
          </a:sp3d>
        </p:spPr>
      </p:pic>
      <p:pic>
        <p:nvPicPr>
          <p:cNvPr id="46" name="图片 45"/>
          <p:cNvPicPr preferRelativeResize="0"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32"/>
          <a:stretch>
            <a:fillRect/>
          </a:stretch>
        </p:blipFill>
        <p:spPr>
          <a:xfrm>
            <a:off x="1449624" y="2170594"/>
            <a:ext cx="5292725" cy="3307952"/>
          </a:xfrm>
          <a:prstGeom prst="round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0" h="0"/>
          </a:sp3d>
        </p:spPr>
      </p:pic>
      <p:pic>
        <p:nvPicPr>
          <p:cNvPr id="47" name="图片 46"/>
          <p:cNvPicPr preferRelativeResize="0"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624" y="2170594"/>
            <a:ext cx="5292725" cy="3307952"/>
          </a:xfrm>
          <a:prstGeom prst="round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0" h="0"/>
          </a:sp3d>
        </p:spPr>
      </p:pic>
      <p:sp>
        <p:nvSpPr>
          <p:cNvPr id="39" name="文本框 38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5E-6 1.11111E-6 L -0.33959 -0.80509 " pathEditMode="relative" rAng="0" ptsTypes="AA">
                                      <p:cBhvr>
                                        <p:cTn id="11" dur="48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79" y="-40255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48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8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7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repeatCount="4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repeatCount="4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repeatCount="4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8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5" presetClass="path" presetSubtype="0" accel="50000" decel="5000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2.5E-6 1.11111E-6 L -0.33959 -0.80509 " pathEditMode="relative" rAng="0" ptsTypes="AA">
                                      <p:cBhvr>
                                        <p:cTn id="34" dur="48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79" y="-40255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23" presetClass="exit" presetSubtype="32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49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9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8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repeatCount="4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repeatCount="4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repeatCount="4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9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5" presetClass="path" presetSubtype="0" accel="50000" decel="5000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Motion origin="layout" path="M 2.5E-6 1.11111E-6 L -0.33959 -0.80509 " pathEditMode="relative" rAng="0" ptsTypes="AA">
                                      <p:cBhvr>
                                        <p:cTn id="57" dur="4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79" y="-40255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23" presetClass="exit" presetSubtype="32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48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8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7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repeatCount="400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repeatCount="400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repeatCount="400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8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5" presetClass="path" presetSubtype="0" accel="50000" decel="50000" fill="hold" nodeType="withEffect">
                                  <p:stCondLst>
                                    <p:cond delay="9900"/>
                                  </p:stCondLst>
                                  <p:childTnLst>
                                    <p:animMotion origin="layout" path="M 2.5E-6 1.11111E-6 L -0.33959 -0.80509 " pathEditMode="relative" rAng="0" ptsTypes="AA">
                                      <p:cBhvr>
                                        <p:cTn id="80" dur="4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79" y="-40255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23" presetClass="exit" presetSubtype="32" fill="hold" nodeType="withEffect">
                                  <p:stCondLst>
                                    <p:cond delay="9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48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8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7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ntr" presetSubtype="0" repeatCount="4000" fill="hold" grpId="0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repeatCount="4000" fill="hold" grpId="0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repeatCount="4000" fill="hold" grpId="0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111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8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121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repeatCount="4000" fill="hold" grpId="0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repeatCount="4000" fill="hold" grpId="0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repeatCount="4000" fill="hold" grpId="0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142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9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/>
      <p:bldP spid="18" grpId="0" animBg="1"/>
      <p:bldP spid="19" grpId="0" animBg="1"/>
      <p:bldP spid="20" grpId="0" animBg="1"/>
      <p:bldP spid="21" grpId="0"/>
      <p:bldP spid="22" grpId="0" animBg="1"/>
      <p:bldP spid="23" grpId="0" animBg="1"/>
      <p:bldP spid="24" grpId="0" animBg="1"/>
      <p:bldP spid="25" grpId="0"/>
      <p:bldP spid="26" grpId="0" animBg="1"/>
      <p:bldP spid="27" grpId="0" animBg="1"/>
      <p:bldP spid="28" grpId="0" animBg="1"/>
      <p:bldP spid="29" grpId="0"/>
      <p:bldP spid="34" grpId="0" animBg="1"/>
      <p:bldP spid="35" grpId="0" animBg="1"/>
      <p:bldP spid="36" grpId="0" animBg="1"/>
      <p:bldP spid="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66801" y="5455139"/>
            <a:ext cx="2453641" cy="2453641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1280160" y="929640"/>
            <a:ext cx="9128760" cy="5087304"/>
          </a:xfrm>
          <a:prstGeom prst="line">
            <a:avLst/>
          </a:prstGeom>
          <a:ln w="3175"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rgbClr val="6B93D3">
                    <a:alpha val="15000"/>
                    <a:lumMod val="81000"/>
                  </a:srgbClr>
                </a:gs>
              </a:gsLst>
              <a:lin ang="5400000" scaled="0"/>
            </a:gradFill>
            <a:headEnd type="oval" w="sm" len="sm"/>
            <a:tailEnd type="none" w="sm" len="sm"/>
          </a:ln>
          <a:effectLst>
            <a:glow rad="330200">
              <a:schemeClr val="accent5">
                <a:satMod val="175000"/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 flipV="1">
            <a:off x="8394357" y="2089437"/>
            <a:ext cx="0" cy="1860988"/>
          </a:xfrm>
          <a:prstGeom prst="line">
            <a:avLst/>
          </a:prstGeom>
          <a:ln cap="rnd">
            <a:gradFill>
              <a:gsLst>
                <a:gs pos="100000">
                  <a:schemeClr val="accent1">
                    <a:lumMod val="5000"/>
                    <a:lumOff val="95000"/>
                    <a:alpha val="28000"/>
                  </a:schemeClr>
                </a:gs>
                <a:gs pos="0">
                  <a:srgbClr val="6B93D3"/>
                </a:gs>
              </a:gsLst>
              <a:lin ang="5400000" scaled="1"/>
            </a:gradFill>
            <a:round/>
            <a:headEnd type="oval" w="med" len="med"/>
          </a:ln>
          <a:effectLst>
            <a:glow rad="203200">
              <a:schemeClr val="accent5">
                <a:satMod val="175000"/>
                <a:alpha val="5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4940644" y="3987495"/>
            <a:ext cx="0" cy="1860988"/>
          </a:xfrm>
          <a:prstGeom prst="line">
            <a:avLst/>
          </a:prstGeom>
          <a:ln cap="rnd">
            <a:gradFill>
              <a:gsLst>
                <a:gs pos="100000">
                  <a:schemeClr val="accent1">
                    <a:lumMod val="5000"/>
                    <a:lumOff val="95000"/>
                    <a:alpha val="28000"/>
                  </a:schemeClr>
                </a:gs>
                <a:gs pos="0">
                  <a:srgbClr val="6B93D3"/>
                </a:gs>
              </a:gsLst>
              <a:lin ang="5400000" scaled="1"/>
            </a:gradFill>
            <a:round/>
            <a:headEnd type="oval" w="med" len="med"/>
          </a:ln>
          <a:effectLst>
            <a:glow rad="228600">
              <a:schemeClr val="accent5">
                <a:satMod val="175000"/>
                <a:alpha val="5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3004597" y="3168212"/>
            <a:ext cx="0" cy="1860988"/>
          </a:xfrm>
          <a:prstGeom prst="line">
            <a:avLst/>
          </a:prstGeom>
          <a:ln cap="rnd">
            <a:gradFill>
              <a:gsLst>
                <a:gs pos="100000">
                  <a:schemeClr val="accent1">
                    <a:lumMod val="5000"/>
                    <a:lumOff val="95000"/>
                    <a:alpha val="28000"/>
                  </a:schemeClr>
                </a:gs>
                <a:gs pos="0">
                  <a:srgbClr val="6B93D3"/>
                </a:gs>
              </a:gsLst>
              <a:lin ang="5400000" scaled="1"/>
            </a:gradFill>
            <a:round/>
            <a:headEnd type="oval" w="med" len="med"/>
          </a:ln>
          <a:effectLst>
            <a:glow rad="228600">
              <a:schemeClr val="accent5">
                <a:satMod val="175000"/>
                <a:alpha val="5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6469380" y="1258942"/>
            <a:ext cx="0" cy="1860988"/>
          </a:xfrm>
          <a:prstGeom prst="line">
            <a:avLst/>
          </a:prstGeom>
          <a:ln cap="rnd">
            <a:gradFill>
              <a:gsLst>
                <a:gs pos="100000">
                  <a:schemeClr val="accent1">
                    <a:lumMod val="5000"/>
                    <a:lumOff val="95000"/>
                    <a:alpha val="28000"/>
                  </a:schemeClr>
                </a:gs>
                <a:gs pos="0">
                  <a:srgbClr val="6B93D3"/>
                </a:gs>
              </a:gsLst>
              <a:lin ang="5400000" scaled="1"/>
            </a:gradFill>
            <a:round/>
            <a:headEnd type="oval" w="med" len="med"/>
          </a:ln>
          <a:effectLst>
            <a:glow rad="228600">
              <a:schemeClr val="accent5">
                <a:satMod val="175000"/>
                <a:alpha val="5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5047324" y="5305385"/>
            <a:ext cx="13192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70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70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73957" y="5666079"/>
            <a:ext cx="309439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consectetur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adipisicing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elit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sed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do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467816" y="4059108"/>
            <a:ext cx="13192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70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70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494449" y="4419802"/>
            <a:ext cx="3034800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consectetur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adipisicing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elit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sed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do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141723" y="1088551"/>
            <a:ext cx="13192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70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70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168356" y="1449245"/>
            <a:ext cx="312801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consectetur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adipisicing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elit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sed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do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843011" y="1987389"/>
            <a:ext cx="1518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70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70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869644" y="2348083"/>
            <a:ext cx="293142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consectetur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adipisicing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elit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sed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do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7624" y="2063963"/>
            <a:ext cx="1429629" cy="893518"/>
          </a:xfrm>
          <a:prstGeom prst="roundRect">
            <a:avLst/>
          </a:prstGeom>
          <a:ln>
            <a:solidFill>
              <a:schemeClr val="bg1">
                <a:alpha val="50000"/>
              </a:schemeClr>
            </a:solidFill>
          </a:ln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6"/>
          <a:stretch>
            <a:fillRect/>
          </a:stretch>
        </p:blipFill>
        <p:spPr>
          <a:xfrm>
            <a:off x="8518306" y="3404810"/>
            <a:ext cx="914633" cy="571645"/>
          </a:xfrm>
          <a:prstGeom prst="roundRect">
            <a:avLst/>
          </a:prstGeom>
          <a:ln>
            <a:solidFill>
              <a:schemeClr val="bg1">
                <a:alpha val="50000"/>
              </a:schemeClr>
            </a:solidFill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39"/>
          <a:stretch>
            <a:fillRect/>
          </a:stretch>
        </p:blipFill>
        <p:spPr>
          <a:xfrm>
            <a:off x="5140834" y="4640283"/>
            <a:ext cx="937909" cy="586193"/>
          </a:xfrm>
          <a:prstGeom prst="roundRect">
            <a:avLst/>
          </a:prstGeom>
          <a:ln>
            <a:solidFill>
              <a:schemeClr val="bg1">
                <a:alpha val="50000"/>
              </a:schemeClr>
            </a:solidFill>
          </a:ln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8405" y="1188691"/>
            <a:ext cx="1380927" cy="863079"/>
          </a:xfrm>
          <a:prstGeom prst="roundRect">
            <a:avLst/>
          </a:prstGeom>
          <a:ln>
            <a:solidFill>
              <a:schemeClr val="bg1">
                <a:alpha val="50000"/>
              </a:schemeClr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2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8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640" y="3607528"/>
            <a:ext cx="342720" cy="3427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069677" y="4429806"/>
            <a:ext cx="5979622" cy="697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adipisicing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elit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sed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eiusmod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tempor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incididunt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ut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labore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et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dolore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magna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aliqua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12841" y="3845031"/>
            <a:ext cx="36932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alpha val="68000"/>
                  </a:schemeClr>
                </a:solidFill>
              </a:rPr>
              <a:t>Add Your Title here</a:t>
            </a:r>
            <a:endParaRPr lang="zh-CN" altLang="en-US" sz="3200" dirty="0">
              <a:solidFill>
                <a:schemeClr val="bg1">
                  <a:alpha val="68000"/>
                </a:schemeClr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3488" y="2276388"/>
            <a:ext cx="1332000" cy="1332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3488" y="2276388"/>
            <a:ext cx="1332000" cy="1332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3" presetClass="exit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5" dur="4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7748 -0.17616 C 0.13191 -0.22778 0.18698 -0.23449 0.20079 -0.18912 C 0.21433 -0.14422 0.18086 -0.06459 0.12605 -0.01227 C 0.07084 0.03842 0.01602 0.04398 0.00248 -0.00093 C -0.01119 -0.04653 0.02227 -0.12477 0.07748 -0.17616 Z " pathEditMode="fixed" rAng="19920000" ptsTypes="AAAAA">
                                      <p:cBhvr>
                                        <p:cTn id="2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22" y="8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/>
          <p:nvPr/>
        </p:nvGraphicFramePr>
        <p:xfrm>
          <a:off x="251711" y="1604421"/>
          <a:ext cx="8128000" cy="42064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3" name="文本框 32"/>
          <p:cNvSpPr txBox="1"/>
          <p:nvPr/>
        </p:nvSpPr>
        <p:spPr>
          <a:xfrm>
            <a:off x="618354" y="5873690"/>
            <a:ext cx="1484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69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69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577548" y="5873690"/>
            <a:ext cx="1484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69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69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536742" y="5873690"/>
            <a:ext cx="1484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69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69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495936" y="5873690"/>
            <a:ext cx="1484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69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69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8807642" y="5286408"/>
            <a:ext cx="587282" cy="587282"/>
            <a:chOff x="9299025" y="2676767"/>
            <a:chExt cx="587282" cy="587282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44947" y="2822689"/>
              <a:ext cx="295439" cy="295439"/>
            </a:xfrm>
            <a:prstGeom prst="rect">
              <a:avLst/>
            </a:prstGeom>
          </p:spPr>
        </p:pic>
        <p:sp>
          <p:nvSpPr>
            <p:cNvPr id="39" name="圆角矩形 38"/>
            <p:cNvSpPr/>
            <p:nvPr/>
          </p:nvSpPr>
          <p:spPr>
            <a:xfrm>
              <a:off x="9299025" y="2676767"/>
              <a:ext cx="587282" cy="587282"/>
            </a:xfrm>
            <a:prstGeom prst="roundRect">
              <a:avLst/>
            </a:prstGeom>
            <a:noFill/>
            <a:ln>
              <a:solidFill>
                <a:schemeClr val="bg1">
                  <a:alpha val="4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807642" y="2658970"/>
            <a:ext cx="587282" cy="587282"/>
            <a:chOff x="9431269" y="3806694"/>
            <a:chExt cx="587282" cy="587282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77191" y="3952616"/>
              <a:ext cx="295439" cy="295439"/>
            </a:xfrm>
            <a:prstGeom prst="rect">
              <a:avLst/>
            </a:prstGeom>
          </p:spPr>
        </p:pic>
        <p:sp>
          <p:nvSpPr>
            <p:cNvPr id="42" name="圆角矩形 41"/>
            <p:cNvSpPr/>
            <p:nvPr/>
          </p:nvSpPr>
          <p:spPr>
            <a:xfrm>
              <a:off x="9431269" y="3806694"/>
              <a:ext cx="587282" cy="587282"/>
            </a:xfrm>
            <a:prstGeom prst="roundRect">
              <a:avLst/>
            </a:prstGeom>
            <a:noFill/>
            <a:ln>
              <a:solidFill>
                <a:schemeClr val="bg1">
                  <a:alpha val="4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807642" y="4410596"/>
            <a:ext cx="587282" cy="587282"/>
            <a:chOff x="9476531" y="4485984"/>
            <a:chExt cx="587282" cy="587282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22453" y="4631906"/>
              <a:ext cx="295439" cy="295439"/>
            </a:xfrm>
            <a:prstGeom prst="rect">
              <a:avLst/>
            </a:prstGeom>
          </p:spPr>
        </p:pic>
        <p:sp>
          <p:nvSpPr>
            <p:cNvPr id="45" name="圆角矩形 44"/>
            <p:cNvSpPr/>
            <p:nvPr/>
          </p:nvSpPr>
          <p:spPr>
            <a:xfrm>
              <a:off x="9476531" y="4485984"/>
              <a:ext cx="587282" cy="587282"/>
            </a:xfrm>
            <a:prstGeom prst="roundRect">
              <a:avLst/>
            </a:prstGeom>
            <a:noFill/>
            <a:ln>
              <a:solidFill>
                <a:schemeClr val="bg1">
                  <a:alpha val="4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807642" y="3534783"/>
            <a:ext cx="587282" cy="587282"/>
            <a:chOff x="9534224" y="5304206"/>
            <a:chExt cx="587282" cy="587282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80146" y="5450128"/>
              <a:ext cx="295439" cy="295439"/>
            </a:xfrm>
            <a:prstGeom prst="rect">
              <a:avLst/>
            </a:prstGeom>
          </p:spPr>
        </p:pic>
        <p:sp>
          <p:nvSpPr>
            <p:cNvPr id="48" name="圆角矩形 47"/>
            <p:cNvSpPr/>
            <p:nvPr/>
          </p:nvSpPr>
          <p:spPr>
            <a:xfrm>
              <a:off x="9534224" y="5304206"/>
              <a:ext cx="587282" cy="587282"/>
            </a:xfrm>
            <a:prstGeom prst="roundRect">
              <a:avLst/>
            </a:prstGeom>
            <a:noFill/>
            <a:ln>
              <a:solidFill>
                <a:schemeClr val="bg1">
                  <a:alpha val="4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39248" y="2658970"/>
            <a:ext cx="23895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alpha val="50000"/>
                  </a:schemeClr>
                </a:solidFill>
              </a:rPr>
              <a:t>Add the title here</a:t>
            </a:r>
            <a:endParaRPr lang="zh-CN" altLang="en-US" sz="20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9539248" y="3555719"/>
            <a:ext cx="23895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alpha val="50000"/>
                  </a:schemeClr>
                </a:solidFill>
              </a:rPr>
              <a:t>Add the title here</a:t>
            </a:r>
            <a:endParaRPr lang="zh-CN" altLang="en-US" sz="20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9539248" y="4452468"/>
            <a:ext cx="23895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alpha val="50000"/>
                  </a:schemeClr>
                </a:solidFill>
              </a:rPr>
              <a:t>Add the title here</a:t>
            </a:r>
            <a:endParaRPr lang="zh-CN" altLang="en-US" sz="20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9539248" y="5349217"/>
            <a:ext cx="23895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alpha val="50000"/>
                  </a:schemeClr>
                </a:solidFill>
              </a:rPr>
              <a:t>Add the title here</a:t>
            </a:r>
            <a:endParaRPr lang="zh-CN" altLang="en-US" sz="20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750"/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750"/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750"/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2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Chart bld="category"/>
        </p:bldSub>
      </p:bldGraphic>
      <p:bldP spid="33" grpId="0"/>
      <p:bldP spid="34" grpId="0"/>
      <p:bldP spid="35" grpId="0"/>
      <p:bldP spid="36" grpId="0"/>
      <p:bldP spid="49" grpId="0"/>
      <p:bldP spid="50" grpId="0"/>
      <p:bldP spid="51" grpId="0"/>
      <p:bldP spid="5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146" y="2599202"/>
            <a:ext cx="737444" cy="7374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7395" y="4374496"/>
            <a:ext cx="1320552" cy="132055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204" y="3409433"/>
            <a:ext cx="1057386" cy="105738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33791">
            <a:off x="9308137" y="1336554"/>
            <a:ext cx="628623" cy="628623"/>
          </a:xfrm>
          <a:prstGeom prst="rect">
            <a:avLst/>
          </a:prstGeom>
        </p:spPr>
      </p:pic>
      <p:sp>
        <p:nvSpPr>
          <p:cNvPr id="6" name="圆角矩形标注 5"/>
          <p:cNvSpPr/>
          <p:nvPr/>
        </p:nvSpPr>
        <p:spPr>
          <a:xfrm>
            <a:off x="5375590" y="589992"/>
            <a:ext cx="2477635" cy="1647438"/>
          </a:xfrm>
          <a:prstGeom prst="wedgeRoundRectCallout">
            <a:avLst>
              <a:gd name="adj1" fmla="val 19184"/>
              <a:gd name="adj2" fmla="val 71536"/>
              <a:gd name="adj3" fmla="val 16667"/>
            </a:avLst>
          </a:prstGeom>
          <a:blipFill dpi="0" rotWithShape="1">
            <a:blip r:embed="rId5">
              <a:alphaModFix amt="48000"/>
            </a:blip>
            <a:srcRect/>
            <a:stretch>
              <a:fillRect/>
            </a:stretch>
          </a:blipFill>
          <a:ln>
            <a:solidFill>
              <a:schemeClr val="bg1">
                <a:alpha val="41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标注 15"/>
          <p:cNvSpPr/>
          <p:nvPr/>
        </p:nvSpPr>
        <p:spPr>
          <a:xfrm>
            <a:off x="8874578" y="2523701"/>
            <a:ext cx="2477635" cy="1389029"/>
          </a:xfrm>
          <a:prstGeom prst="wedgeRoundRectCallout">
            <a:avLst>
              <a:gd name="adj1" fmla="val -19923"/>
              <a:gd name="adj2" fmla="val -84110"/>
              <a:gd name="adj3" fmla="val 16667"/>
            </a:avLst>
          </a:prstGeom>
          <a:blipFill>
            <a:blip r:embed="rId6">
              <a:alphaModFix amt="39000"/>
            </a:blip>
            <a:stretch>
              <a:fillRect/>
            </a:stretch>
          </a:blipFill>
          <a:ln>
            <a:solidFill>
              <a:schemeClr val="bg1">
                <a:alpha val="4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8874577" y="2719352"/>
            <a:ext cx="13889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/>
              <a:t>Title here</a:t>
            </a:r>
            <a:endParaRPr lang="zh-CN" altLang="en-US" sz="2000" dirty="0"/>
          </a:p>
        </p:txBody>
      </p:sp>
      <p:sp>
        <p:nvSpPr>
          <p:cNvPr id="18" name="圆角矩形标注 17"/>
          <p:cNvSpPr/>
          <p:nvPr/>
        </p:nvSpPr>
        <p:spPr>
          <a:xfrm>
            <a:off x="5375590" y="4626362"/>
            <a:ext cx="2477635" cy="1647438"/>
          </a:xfrm>
          <a:prstGeom prst="wedgeRoundRectCallout">
            <a:avLst>
              <a:gd name="adj1" fmla="val -64852"/>
              <a:gd name="adj2" fmla="val -48137"/>
              <a:gd name="adj3" fmla="val 16667"/>
            </a:avLst>
          </a:prstGeom>
          <a:blipFill dpi="0" rotWithShape="1">
            <a:blip r:embed="rId7">
              <a:alphaModFix amt="39000"/>
            </a:blip>
            <a:srcRect/>
            <a:stretch>
              <a:fillRect/>
            </a:stretch>
          </a:blipFill>
          <a:ln>
            <a:solidFill>
              <a:schemeClr val="bg1">
                <a:alpha val="4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8954089" y="3035701"/>
            <a:ext cx="23631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23" name="圆角矩形标注 22"/>
          <p:cNvSpPr/>
          <p:nvPr/>
        </p:nvSpPr>
        <p:spPr>
          <a:xfrm>
            <a:off x="1145685" y="2344555"/>
            <a:ext cx="2477635" cy="1389029"/>
          </a:xfrm>
          <a:prstGeom prst="wedgeRoundRectCallout">
            <a:avLst>
              <a:gd name="adj1" fmla="val 7355"/>
              <a:gd name="adj2" fmla="val 90483"/>
              <a:gd name="adj3" fmla="val 16667"/>
            </a:avLst>
          </a:prstGeom>
          <a:blipFill>
            <a:blip r:embed="rId8">
              <a:alphaModFix amt="39000"/>
            </a:blip>
            <a:stretch>
              <a:fillRect/>
            </a:stretch>
          </a:blipFill>
          <a:ln>
            <a:solidFill>
              <a:schemeClr val="bg1">
                <a:alpha val="4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145684" y="2540206"/>
            <a:ext cx="13889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/>
              <a:t>Title here</a:t>
            </a:r>
            <a:endParaRPr lang="zh-CN" altLang="en-US" sz="2000" dirty="0"/>
          </a:p>
        </p:txBody>
      </p:sp>
      <p:sp>
        <p:nvSpPr>
          <p:cNvPr id="25" name="文本框 24"/>
          <p:cNvSpPr txBox="1"/>
          <p:nvPr/>
        </p:nvSpPr>
        <p:spPr>
          <a:xfrm>
            <a:off x="1225197" y="2856555"/>
            <a:ext cx="23981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388310" y="1013600"/>
            <a:ext cx="13889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/>
              <a:t>Title here</a:t>
            </a:r>
            <a:endParaRPr lang="zh-CN" altLang="en-US" sz="2000" dirty="0"/>
          </a:p>
        </p:txBody>
      </p:sp>
      <p:sp>
        <p:nvSpPr>
          <p:cNvPr id="27" name="文本框 26"/>
          <p:cNvSpPr txBox="1"/>
          <p:nvPr/>
        </p:nvSpPr>
        <p:spPr>
          <a:xfrm>
            <a:off x="5494858" y="1309486"/>
            <a:ext cx="237108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337202" y="5091244"/>
            <a:ext cx="13889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/>
              <a:t>Title here</a:t>
            </a:r>
            <a:endParaRPr lang="zh-CN" altLang="en-US" sz="2000" dirty="0"/>
          </a:p>
        </p:txBody>
      </p:sp>
      <p:sp>
        <p:nvSpPr>
          <p:cNvPr id="29" name="文本框 28"/>
          <p:cNvSpPr txBox="1"/>
          <p:nvPr/>
        </p:nvSpPr>
        <p:spPr>
          <a:xfrm>
            <a:off x="5416714" y="5407593"/>
            <a:ext cx="24748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2" dur="3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4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 animBg="1"/>
      <p:bldP spid="17" grpId="0"/>
      <p:bldP spid="18" grpId="0" animBg="1"/>
      <p:bldP spid="20" grpId="0"/>
      <p:bldP spid="23" grpId="0" animBg="1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/>
        </p:nvSpPr>
        <p:spPr>
          <a:xfrm>
            <a:off x="4168010" y="1517990"/>
            <a:ext cx="3817315" cy="3817315"/>
          </a:xfrm>
          <a:prstGeom prst="ellipse">
            <a:avLst/>
          </a:prstGeom>
          <a:noFill/>
          <a:ln>
            <a:solidFill>
              <a:schemeClr val="bg1">
                <a:alpha val="1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2358" y="4329936"/>
            <a:ext cx="604260" cy="6042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7156" y="4329936"/>
            <a:ext cx="604260" cy="6042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3886" y="1753594"/>
            <a:ext cx="604260" cy="6042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904" y="1776744"/>
            <a:ext cx="604260" cy="6042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8668" y="2238648"/>
            <a:ext cx="2376000" cy="237600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2852647" y="1869316"/>
            <a:ext cx="13217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852647" y="4440890"/>
            <a:ext cx="13217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defRPr>
            </a:lvl1pPr>
          </a:lstStyle>
          <a:p>
            <a:r>
              <a:rPr lang="en-US" altLang="zh-CN" dirty="0"/>
              <a:t>Title here</a:t>
            </a:r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8143518" y="1869316"/>
            <a:ext cx="1324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defRPr>
            </a:lvl1pPr>
          </a:lstStyle>
          <a:p>
            <a:r>
              <a:rPr lang="en-US" altLang="zh-CN" dirty="0"/>
              <a:t>Title here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8143518" y="4440890"/>
            <a:ext cx="1324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defRPr>
            </a:lvl1pPr>
          </a:lstStyle>
          <a:p>
            <a:r>
              <a:rPr lang="en-US" altLang="zh-CN" dirty="0"/>
              <a:t>Title here</a:t>
            </a:r>
            <a:endParaRPr lang="zh-CN" altLang="en-US" dirty="0"/>
          </a:p>
        </p:txBody>
      </p:sp>
      <p:sp>
        <p:nvSpPr>
          <p:cNvPr id="25" name="文本框 24"/>
          <p:cNvSpPr txBox="1"/>
          <p:nvPr/>
        </p:nvSpPr>
        <p:spPr>
          <a:xfrm>
            <a:off x="8232556" y="2152381"/>
            <a:ext cx="2075226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r>
              <a:rPr lang="en-US" altLang="zh-CN" sz="1600" dirty="0"/>
              <a:t>Add the title here</a:t>
            </a:r>
            <a:endParaRPr lang="zh-CN" altLang="en-US" sz="1600" dirty="0"/>
          </a:p>
        </p:txBody>
      </p:sp>
      <p:sp>
        <p:nvSpPr>
          <p:cNvPr id="26" name="文本框 25"/>
          <p:cNvSpPr txBox="1"/>
          <p:nvPr/>
        </p:nvSpPr>
        <p:spPr>
          <a:xfrm>
            <a:off x="2427021" y="2216969"/>
            <a:ext cx="1983273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alpha val="50000"/>
                  </a:schemeClr>
                </a:solidFill>
              </a:rPr>
              <a:t>Add the title here</a:t>
            </a:r>
            <a:endParaRPr lang="zh-CN" altLang="en-US" sz="16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247219" y="4774928"/>
            <a:ext cx="2439398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r>
              <a:rPr lang="en-US" altLang="zh-CN" sz="1600" dirty="0"/>
              <a:t>Add the title here</a:t>
            </a:r>
            <a:endParaRPr lang="zh-CN" altLang="en-US" sz="1600" dirty="0"/>
          </a:p>
        </p:txBody>
      </p:sp>
      <p:sp>
        <p:nvSpPr>
          <p:cNvPr id="28" name="文本框 27"/>
          <p:cNvSpPr txBox="1"/>
          <p:nvPr/>
        </p:nvSpPr>
        <p:spPr>
          <a:xfrm>
            <a:off x="2285372" y="4756461"/>
            <a:ext cx="2071784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r>
              <a:rPr lang="en-US" altLang="zh-CN" dirty="0"/>
              <a:t>Add the </a:t>
            </a:r>
            <a:r>
              <a:rPr lang="en-US" altLang="zh-CN" sz="1600" dirty="0"/>
              <a:t>title</a:t>
            </a:r>
            <a:r>
              <a:rPr lang="en-US" altLang="zh-CN" dirty="0"/>
              <a:t> here</a:t>
            </a:r>
            <a:endParaRPr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8" dur="3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9 -0.00324 C 0.06537 0.10116 0.06901 0.27801 0.01016 0.39004 C -0.04869 0.50231 -0.14817 0.50856 -0.21119 0.40393 C -0.27448 0.2993 -0.27773 0.12268 -0.21875 0.01065 C -0.15989 -0.10162 -0.06093 -0.10764 0.00209 -0.00324 Z " pathEditMode="fixed" rAng="2580000" ptsTypes="AAAAA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51" y="20347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4" dur="2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6" dur="4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1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1.48148E-6 C -0.05417 0.11944 -0.15312 0.13819 -0.22018 0.04167 C -0.28724 -0.05486 -0.29765 -0.23079 -0.24336 -0.35 C -0.18906 -0.46945 -0.09023 -0.4875 -0.02318 -0.39074 C 0.04388 -0.29421 0.05417 -0.11921 -1.45833E-6 1.48148E-6 Z " pathEditMode="fixed" rAng="7740000" ptsTypes="AAAAA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61" y="-17477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0" dur="3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2" dur="4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1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38 0.00139 C -0.05898 -0.11597 -0.05052 -0.29213 0.01563 -0.39097 C 0.08177 -0.48958 0.18073 -0.47384 0.23633 -0.35648 C 0.29167 -0.23912 0.28294 -0.06296 0.2168 0.03542 C 0.15052 0.1338 0.05195 0.11829 -0.00338 0.00139 Z " pathEditMode="fixed" rAng="13800000" ptsTypes="AAAAA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66" y="-17894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6" dur="2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8" dur="2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1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1.48148E-6 C 0.06198 -0.10671 0.16146 -0.10417 0.22136 0.00625 C 0.28138 0.11667 0.27969 0.29352 0.21758 0.4 C 0.15547 0.50695 0.05612 0.50347 -0.00377 0.39283 C -0.06367 0.28241 -0.06185 0.10648 -2.91667E-6 -1.48148E-6 Z " pathEditMode="fixed" rAng="18960000" ptsTypes="AAAAA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72" y="19977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4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5" grpId="0"/>
      <p:bldP spid="26" grpId="0"/>
      <p:bldP spid="27" grpId="0"/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270" y="2778448"/>
            <a:ext cx="2412000" cy="241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597" y="4498594"/>
            <a:ext cx="720000" cy="72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370" y="3935938"/>
            <a:ext cx="1296000" cy="1296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5086" y="4066594"/>
            <a:ext cx="1152000" cy="1152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8395" y="2202448"/>
            <a:ext cx="1044000" cy="104400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8173270" y="873143"/>
            <a:ext cx="1044000" cy="1044000"/>
          </a:xfrm>
          <a:prstGeom prst="ellipse">
            <a:avLst/>
          </a:prstGeom>
          <a:noFill/>
          <a:ln>
            <a:solidFill>
              <a:schemeClr val="bg1">
                <a:alpha val="48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59597" y="4444594"/>
            <a:ext cx="828000" cy="828000"/>
          </a:xfrm>
          <a:prstGeom prst="ellipse">
            <a:avLst/>
          </a:prstGeom>
          <a:noFill/>
          <a:ln>
            <a:solidFill>
              <a:schemeClr val="bg1">
                <a:alpha val="48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274395" y="2148448"/>
            <a:ext cx="1152000" cy="1152000"/>
          </a:xfrm>
          <a:prstGeom prst="ellipse">
            <a:avLst/>
          </a:prstGeom>
          <a:noFill/>
          <a:ln>
            <a:solidFill>
              <a:schemeClr val="bg1">
                <a:alpha val="48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651086" y="4012594"/>
            <a:ext cx="1260000" cy="1260000"/>
          </a:xfrm>
          <a:prstGeom prst="ellipse">
            <a:avLst/>
          </a:prstGeom>
          <a:noFill/>
          <a:ln>
            <a:solidFill>
              <a:schemeClr val="bg1">
                <a:alpha val="48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166370" y="3881938"/>
            <a:ext cx="1404000" cy="1404000"/>
          </a:xfrm>
          <a:prstGeom prst="ellipse">
            <a:avLst/>
          </a:prstGeom>
          <a:noFill/>
          <a:ln>
            <a:solidFill>
              <a:schemeClr val="bg1">
                <a:alpha val="48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175270" y="2724448"/>
            <a:ext cx="2520000" cy="2520000"/>
          </a:xfrm>
          <a:prstGeom prst="ellipse">
            <a:avLst/>
          </a:prstGeom>
          <a:noFill/>
          <a:ln>
            <a:solidFill>
              <a:schemeClr val="bg1">
                <a:alpha val="48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7270" y="927143"/>
            <a:ext cx="936000" cy="936000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 flipV="1">
            <a:off x="1441621" y="3284460"/>
            <a:ext cx="963242" cy="1048462"/>
          </a:xfrm>
          <a:prstGeom prst="line">
            <a:avLst/>
          </a:prstGeom>
          <a:ln cap="rnd">
            <a:solidFill>
              <a:schemeClr val="bg1">
                <a:alpha val="37000"/>
              </a:schemeClr>
            </a:solidFill>
            <a:prstDash val="dash"/>
            <a:round/>
            <a:head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355969" y="3250910"/>
            <a:ext cx="864401" cy="733538"/>
          </a:xfrm>
          <a:prstGeom prst="line">
            <a:avLst/>
          </a:prstGeom>
          <a:ln cap="rnd">
            <a:solidFill>
              <a:schemeClr val="bg1">
                <a:alpha val="37000"/>
              </a:schemeClr>
            </a:solidFill>
            <a:prstDash val="dash"/>
            <a:round/>
            <a:head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5658253" y="4402909"/>
            <a:ext cx="473010" cy="95685"/>
          </a:xfrm>
          <a:prstGeom prst="line">
            <a:avLst/>
          </a:prstGeom>
          <a:ln cap="rnd">
            <a:solidFill>
              <a:schemeClr val="bg1">
                <a:alpha val="37000"/>
              </a:schemeClr>
            </a:solidFill>
            <a:prstDash val="dash"/>
            <a:round/>
            <a:head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8000466" y="1984643"/>
            <a:ext cx="454912" cy="766806"/>
          </a:xfrm>
          <a:prstGeom prst="line">
            <a:avLst/>
          </a:prstGeom>
          <a:ln cap="rnd">
            <a:solidFill>
              <a:schemeClr val="bg1">
                <a:alpha val="37000"/>
              </a:schemeClr>
            </a:solidFill>
            <a:prstDash val="dash"/>
            <a:round/>
            <a:head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8641270" y="4593026"/>
            <a:ext cx="780300" cy="82883"/>
          </a:xfrm>
          <a:prstGeom prst="line">
            <a:avLst/>
          </a:prstGeom>
          <a:ln cap="rnd">
            <a:solidFill>
              <a:schemeClr val="bg1">
                <a:alpha val="37000"/>
              </a:schemeClr>
            </a:solidFill>
            <a:prstDash val="dash"/>
            <a:round/>
            <a:head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611131" y="5582769"/>
            <a:ext cx="14399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466918" y="2160145"/>
            <a:ext cx="14399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305904" y="5582769"/>
            <a:ext cx="14399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015396" y="5582769"/>
            <a:ext cx="14399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705086" y="5582769"/>
            <a:ext cx="14399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284042" y="2170853"/>
            <a:ext cx="14399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424060" y="2479182"/>
            <a:ext cx="1906959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alpha val="50000"/>
                  </a:schemeClr>
                </a:solidFill>
              </a:rPr>
              <a:t>Add the title here</a:t>
            </a:r>
            <a:endParaRPr lang="zh-CN" altLang="en-US" sz="16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791465" y="5848887"/>
            <a:ext cx="1906959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alpha val="50000"/>
                  </a:schemeClr>
                </a:solidFill>
              </a:rPr>
              <a:t>Add the title here</a:t>
            </a:r>
            <a:endParaRPr lang="zh-CN" altLang="en-US" sz="16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148698" y="5848887"/>
            <a:ext cx="1906959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alpha val="50000"/>
                  </a:schemeClr>
                </a:solidFill>
              </a:rPr>
              <a:t>Add the title here</a:t>
            </a:r>
            <a:endParaRPr lang="zh-CN" altLang="en-US" sz="16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423177" y="5848887"/>
            <a:ext cx="1906959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alpha val="50000"/>
                  </a:schemeClr>
                </a:solidFill>
              </a:rPr>
              <a:t>Add the title here</a:t>
            </a:r>
            <a:endParaRPr lang="zh-CN" altLang="en-US" sz="16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59596" y="5848887"/>
            <a:ext cx="1906959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alpha val="50000"/>
                  </a:schemeClr>
                </a:solidFill>
              </a:rPr>
              <a:t>Add the title here</a:t>
            </a:r>
            <a:endParaRPr lang="zh-CN" altLang="en-US" sz="16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586041" y="2453836"/>
            <a:ext cx="1906959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alpha val="50000"/>
                  </a:schemeClr>
                </a:solidFill>
              </a:rPr>
              <a:t>Add the title here</a:t>
            </a:r>
            <a:endParaRPr lang="zh-CN" altLang="en-US" sz="16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4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4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4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4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4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" dur="4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8" dur="4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0" dur="4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2" dur="4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4" dur="4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6" dur="4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4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8" grpId="0"/>
      <p:bldP spid="29" grpId="0"/>
      <p:bldP spid="30" grpId="0"/>
      <p:bldP spid="31" grpId="0"/>
      <p:bldP spid="32" grpId="0"/>
      <p:bldP spid="33" grpId="0"/>
      <p:bldP spid="26" grpId="0"/>
      <p:bldP spid="27" grpId="0"/>
      <p:bldP spid="34" grpId="0"/>
      <p:bldP spid="35" grpId="0"/>
      <p:bldP spid="36" grpId="0"/>
      <p:bldP spid="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4201" y="2711162"/>
            <a:ext cx="1141321" cy="114132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350" y="2744983"/>
            <a:ext cx="1073679" cy="107367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1544" y="2744983"/>
            <a:ext cx="1073679" cy="107367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6694" y="2744983"/>
            <a:ext cx="1073679" cy="107367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4200" y="2711162"/>
            <a:ext cx="1141321" cy="114132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349" y="2744983"/>
            <a:ext cx="1073679" cy="107367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1544" y="2744983"/>
            <a:ext cx="1073679" cy="107367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6694" y="2744983"/>
            <a:ext cx="1073679" cy="1073679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1129759" y="4341309"/>
            <a:ext cx="16328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4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175143" y="4905689"/>
            <a:ext cx="1600416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Add the title here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894730" y="4341309"/>
            <a:ext cx="16328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4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940114" y="4905689"/>
            <a:ext cx="1600416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Add the title here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659701" y="4341309"/>
            <a:ext cx="16328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4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705085" y="4905689"/>
            <a:ext cx="1600416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Add the title here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457113" y="4341309"/>
            <a:ext cx="16328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4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502497" y="4905689"/>
            <a:ext cx="1600416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Add the title here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75143" y="498501"/>
            <a:ext cx="26748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chemeClr val="tx1">
                    <a:alpha val="76000"/>
                  </a:schemeClr>
                </a:solidFill>
              </a:rPr>
              <a:t>C</a:t>
            </a:r>
            <a:r>
              <a:rPr lang="en-US" altLang="zh-CN" dirty="0" smtClean="0">
                <a:solidFill>
                  <a:schemeClr val="tx1">
                    <a:alpha val="76000"/>
                  </a:schemeClr>
                </a:solidFill>
              </a:rPr>
              <a:t>ONTENTS</a:t>
            </a:r>
            <a:endParaRPr lang="zh-CN" altLang="en-US" dirty="0">
              <a:solidFill>
                <a:schemeClr val="tx1">
                  <a:alpha val="76000"/>
                </a:scheme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78479" y="790888"/>
            <a:ext cx="1260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alpha val="62000"/>
                  </a:schemeClr>
                </a:solidFill>
              </a:rPr>
              <a:t>目         录</a:t>
            </a:r>
            <a:endParaRPr lang="zh-CN" altLang="en-US" dirty="0">
              <a:solidFill>
                <a:schemeClr val="tx1">
                  <a:alpha val="62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3" presetClass="exit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3" presetClass="exit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3" presetClass="exit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3" presetClass="exit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6162" y="3372462"/>
            <a:ext cx="1672238" cy="1672238"/>
          </a:xfrm>
          <a:prstGeom prst="rect">
            <a:avLst/>
          </a:prstGeom>
        </p:spPr>
      </p:pic>
      <p:graphicFrame>
        <p:nvGraphicFramePr>
          <p:cNvPr id="12" name="图表 11"/>
          <p:cNvGraphicFramePr/>
          <p:nvPr/>
        </p:nvGraphicFramePr>
        <p:xfrm>
          <a:off x="2601377" y="1726262"/>
          <a:ext cx="7048938" cy="46992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2707" y="2762611"/>
            <a:ext cx="1358346" cy="135834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4640" y="1206000"/>
            <a:ext cx="342720" cy="34272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1983" y="1977107"/>
            <a:ext cx="718797" cy="71879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083" y="1012694"/>
            <a:ext cx="536026" cy="53602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4952" y="3997434"/>
            <a:ext cx="1047266" cy="1047266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6003470" y="916936"/>
            <a:ext cx="14897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210650" y="1227436"/>
            <a:ext cx="2267695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alpha val="50000"/>
                  </a:schemeClr>
                </a:solidFill>
              </a:rPr>
              <a:t>Add the title here</a:t>
            </a:r>
            <a:endParaRPr lang="zh-CN" altLang="en-US" sz="16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787236" y="1977106"/>
            <a:ext cx="1380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347815" y="2321672"/>
            <a:ext cx="1828172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alpha val="50000"/>
                  </a:schemeClr>
                </a:solidFill>
              </a:rPr>
              <a:t>Add the title here</a:t>
            </a:r>
            <a:endParaRPr lang="zh-CN" altLang="en-US" sz="16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42367" y="4134953"/>
            <a:ext cx="1380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02946" y="4479519"/>
            <a:ext cx="1828172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alpha val="50000"/>
                  </a:schemeClr>
                </a:solidFill>
              </a:rPr>
              <a:t>Add the title here</a:t>
            </a:r>
            <a:endParaRPr lang="zh-CN" altLang="en-US" sz="16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061053" y="3158216"/>
            <a:ext cx="1464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171061" y="3558326"/>
            <a:ext cx="1778483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alpha val="50000"/>
                  </a:schemeClr>
                </a:solidFill>
              </a:rPr>
              <a:t>Add the title here</a:t>
            </a:r>
            <a:endParaRPr lang="zh-CN" altLang="en-US" sz="16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77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391 0.06481 C 0.11953 0.0625 0.20247 0.21273 0.20378 0.39722 C 0.20378 0.58333 0.12214 0.73472 0.00352 0.73703 C -0.09727 0.73379 -0.17786 0.58379 -0.17786 0.39953 C -0.17786 0.21273 -0.09701 0.0625 0.00391 0.06481 Z " pathEditMode="fixed" rAng="0" ptsTypes="AAAAA">
                                      <p:cBhvr>
                                        <p:cTn id="8" dur="6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8" y="3358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0" dur="6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1300" fill="hold">
                                          <p:stCondLst>
                                            <p:cond delay="13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1300" fill="hold">
                                          <p:stCondLst>
                                            <p:cond delay="2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300" fill="hold">
                                          <p:stCondLst>
                                            <p:cond delay="3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1300" fill="hold">
                                          <p:stCondLst>
                                            <p:cond delay="5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6" dur="6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8" dur="6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0" dur="6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46" dur="48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238116" y="1566198"/>
            <a:ext cx="2007265" cy="2007265"/>
            <a:chOff x="1481960" y="1686911"/>
            <a:chExt cx="2376000" cy="2376000"/>
          </a:xfrm>
        </p:grpSpPr>
        <p:sp>
          <p:nvSpPr>
            <p:cNvPr id="4" name="空心弧 3"/>
            <p:cNvSpPr/>
            <p:nvPr/>
          </p:nvSpPr>
          <p:spPr>
            <a:xfrm>
              <a:off x="1481960" y="1686911"/>
              <a:ext cx="2376000" cy="2376000"/>
            </a:xfrm>
            <a:prstGeom prst="blockArc">
              <a:avLst>
                <a:gd name="adj1" fmla="val 16206873"/>
                <a:gd name="adj2" fmla="val 11438454"/>
                <a:gd name="adj3" fmla="val 14807"/>
              </a:avLst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同心圆 4"/>
            <p:cNvSpPr/>
            <p:nvPr/>
          </p:nvSpPr>
          <p:spPr>
            <a:xfrm>
              <a:off x="1481960" y="1686911"/>
              <a:ext cx="2376000" cy="2376000"/>
            </a:xfrm>
            <a:prstGeom prst="donut">
              <a:avLst>
                <a:gd name="adj" fmla="val 14996"/>
              </a:avLst>
            </a:prstGeom>
            <a:noFill/>
            <a:ln w="6350">
              <a:solidFill>
                <a:srgbClr val="6B93D3">
                  <a:alpha val="12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4397" y="1768786"/>
            <a:ext cx="342720" cy="3427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37" y="2235819"/>
            <a:ext cx="684000" cy="6840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092367" y="1566198"/>
            <a:ext cx="2007265" cy="2007265"/>
            <a:chOff x="1481960" y="1686911"/>
            <a:chExt cx="2376000" cy="2376000"/>
          </a:xfrm>
        </p:grpSpPr>
        <p:sp>
          <p:nvSpPr>
            <p:cNvPr id="10" name="空心弧 9"/>
            <p:cNvSpPr/>
            <p:nvPr/>
          </p:nvSpPr>
          <p:spPr>
            <a:xfrm>
              <a:off x="1481960" y="1686911"/>
              <a:ext cx="2376000" cy="2376000"/>
            </a:xfrm>
            <a:prstGeom prst="blockArc">
              <a:avLst>
                <a:gd name="adj1" fmla="val 16201482"/>
                <a:gd name="adj2" fmla="val 8210599"/>
                <a:gd name="adj3" fmla="val 14696"/>
              </a:avLst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同心圆 10"/>
            <p:cNvSpPr/>
            <p:nvPr/>
          </p:nvSpPr>
          <p:spPr>
            <a:xfrm>
              <a:off x="1481960" y="1686911"/>
              <a:ext cx="2376000" cy="2376000"/>
            </a:xfrm>
            <a:prstGeom prst="donut">
              <a:avLst>
                <a:gd name="adj" fmla="val 14996"/>
              </a:avLst>
            </a:prstGeom>
            <a:noFill/>
            <a:ln w="6350">
              <a:solidFill>
                <a:srgbClr val="6B93D3">
                  <a:alpha val="12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9533" y="1768786"/>
            <a:ext cx="342720" cy="34272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8778996" y="1566198"/>
            <a:ext cx="2007265" cy="2007265"/>
            <a:chOff x="1481960" y="1686911"/>
            <a:chExt cx="2376000" cy="2376000"/>
          </a:xfrm>
        </p:grpSpPr>
        <p:sp>
          <p:nvSpPr>
            <p:cNvPr id="15" name="空心弧 14"/>
            <p:cNvSpPr/>
            <p:nvPr/>
          </p:nvSpPr>
          <p:spPr>
            <a:xfrm>
              <a:off x="1481960" y="1686911"/>
              <a:ext cx="2376000" cy="2376000"/>
            </a:xfrm>
            <a:prstGeom prst="blockArc">
              <a:avLst>
                <a:gd name="adj1" fmla="val 16190065"/>
                <a:gd name="adj2" fmla="val 6030665"/>
                <a:gd name="adj3" fmla="val 14770"/>
              </a:avLst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同心圆 15"/>
            <p:cNvSpPr/>
            <p:nvPr/>
          </p:nvSpPr>
          <p:spPr>
            <a:xfrm>
              <a:off x="1481960" y="1686911"/>
              <a:ext cx="2376000" cy="2376000"/>
            </a:xfrm>
            <a:prstGeom prst="donut">
              <a:avLst>
                <a:gd name="adj" fmla="val 14996"/>
              </a:avLst>
            </a:prstGeom>
            <a:noFill/>
            <a:ln w="6350">
              <a:solidFill>
                <a:srgbClr val="6B93D3">
                  <a:alpha val="12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162" y="1768786"/>
            <a:ext cx="342720" cy="34272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999" y="2227830"/>
            <a:ext cx="684000" cy="684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0628" y="2235819"/>
            <a:ext cx="684000" cy="68400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120596" y="5267953"/>
            <a:ext cx="367448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consectetur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adipisicing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elit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sed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100129" y="4867843"/>
            <a:ext cx="1491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90191" y="3697776"/>
            <a:ext cx="24522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tx1">
                    <a:alpha val="70000"/>
                  </a:schemeClr>
                </a:solidFill>
              </a:rPr>
              <a:t>86</a:t>
            </a:r>
            <a:r>
              <a:rPr lang="en-US" altLang="zh-CN" sz="3200" dirty="0" smtClean="0">
                <a:solidFill>
                  <a:schemeClr val="tx1">
                    <a:alpha val="70000"/>
                  </a:schemeClr>
                </a:solidFill>
              </a:rPr>
              <a:t>%</a:t>
            </a:r>
            <a:endParaRPr lang="zh-CN" altLang="en-US" sz="32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199678" y="5267953"/>
            <a:ext cx="367448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consectetur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adipisicing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elit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sed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179211" y="4867843"/>
            <a:ext cx="1491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69273" y="3697776"/>
            <a:ext cx="24522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tx1">
                    <a:alpha val="70000"/>
                  </a:schemeClr>
                </a:solidFill>
              </a:rPr>
              <a:t>66</a:t>
            </a:r>
            <a:r>
              <a:rPr lang="en-US" altLang="zh-CN" sz="3200" dirty="0" smtClean="0">
                <a:solidFill>
                  <a:schemeClr val="tx1">
                    <a:alpha val="70000"/>
                  </a:schemeClr>
                </a:solidFill>
              </a:rPr>
              <a:t>%</a:t>
            </a:r>
            <a:endParaRPr lang="zh-CN" altLang="en-US" sz="32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869035" y="5267953"/>
            <a:ext cx="367448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consectetur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adipisicing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elit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sed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848568" y="4867843"/>
            <a:ext cx="1491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838630" y="3697776"/>
            <a:ext cx="24522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tx1">
                    <a:alpha val="70000"/>
                  </a:schemeClr>
                </a:solidFill>
              </a:rPr>
              <a:t>56</a:t>
            </a:r>
            <a:r>
              <a:rPr lang="en-US" altLang="zh-CN" sz="3200" dirty="0" smtClean="0">
                <a:solidFill>
                  <a:schemeClr val="tx1">
                    <a:alpha val="70000"/>
                  </a:schemeClr>
                </a:solidFill>
              </a:rPr>
              <a:t>%</a:t>
            </a:r>
            <a:endParaRPr lang="zh-CN" altLang="en-US" sz="32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055 0.00394 C 0.06591 -0.05833 0.13167 -0.06944 0.14664 -0.02037 C 0.16084 0.0294 0.11956 0.12083 0.05446 0.18357 C -0.01182 0.24491 -0.07693 0.25509 -0.09177 0.20579 C -0.10661 0.15602 -0.06534 0.06551 0.00055 0.00394 Z " pathEditMode="fixed" rAng="19920000" ptsTypes="AAAAA">
                                      <p:cBhvr>
                                        <p:cTn id="6" dur="5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8" y="895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8" dur="6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0078 0.00394 C 0.06458 -0.05833 0.13034 -0.06944 0.14531 -0.02037 C 0.15951 0.0294 0.11823 0.12083 0.05313 0.18357 C -0.01315 0.24491 -0.07826 0.25509 -0.0931 0.20579 C -0.10794 0.15602 -0.06667 0.06551 -0.00078 0.00394 Z " pathEditMode="fixed" rAng="19920000" ptsTypes="AAAAA">
                                      <p:cBhvr>
                                        <p:cTn id="10" dur="6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8" y="895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0078 0.00394 C 0.06458 -0.05833 0.13034 -0.06944 0.14531 -0.02037 C 0.15951 0.0294 0.11823 0.12083 0.05313 0.18357 C -0.01315 0.24491 -0.07826 0.25509 -0.0931 0.20579 C -0.10794 0.15602 -0.06667 0.06551 -0.00078 0.00394 Z " pathEditMode="fixed" rAng="19920000" ptsTypes="AAAAA">
                                      <p:cBhvr>
                                        <p:cTn id="12" dur="6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8" y="8958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6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6" dur="6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640" y="3607528"/>
            <a:ext cx="342720" cy="3427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069677" y="4429806"/>
            <a:ext cx="5979622" cy="697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adipisicing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elit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sed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eiusmod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tempor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incididunt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ut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labore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et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dolore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magna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aliqua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12841" y="3845031"/>
            <a:ext cx="36932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alpha val="70000"/>
                  </a:schemeClr>
                </a:solidFill>
              </a:rPr>
              <a:t>Add Your Title here</a:t>
            </a:r>
            <a:endParaRPr lang="zh-CN" altLang="en-US" sz="3200" dirty="0">
              <a:solidFill>
                <a:schemeClr val="bg1">
                  <a:alpha val="70000"/>
                </a:schemeClr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3488" y="2220644"/>
            <a:ext cx="1332000" cy="1332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3488" y="2220644"/>
            <a:ext cx="1332000" cy="1332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3" presetClass="exit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5" dur="4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7748 -0.17616 C 0.13191 -0.22778 0.18698 -0.23449 0.20079 -0.18912 C 0.21433 -0.14422 0.18086 -0.06459 0.12605 -0.01227 C 0.07084 0.03842 0.01602 0.04398 0.00248 -0.00093 C -0.01119 -0.04653 0.02227 -0.12477 0.07748 -0.17616 Z " pathEditMode="fixed" rAng="19920000" ptsTypes="AAAAA">
                                      <p:cBhvr>
                                        <p:cTn id="27" dur="3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22" y="8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410" y="5810713"/>
            <a:ext cx="390062" cy="39006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0054" y="5270286"/>
            <a:ext cx="684000" cy="684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6994" y="5270286"/>
            <a:ext cx="684000" cy="684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1180" y="5270286"/>
            <a:ext cx="684000" cy="68400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100472" y="3118572"/>
            <a:ext cx="0" cy="1710432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368300">
              <a:schemeClr val="accent1"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663744" y="3118572"/>
            <a:ext cx="0" cy="1710432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368300">
              <a:schemeClr val="accent1"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972205" y="3118572"/>
            <a:ext cx="0" cy="1710432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368300">
              <a:schemeClr val="accent1"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>
            <a:off x="1398472" y="1690702"/>
            <a:ext cx="1404000" cy="1404000"/>
          </a:xfrm>
          <a:prstGeom prst="ellipse">
            <a:avLst/>
          </a:prstGeom>
          <a:noFill/>
          <a:ln>
            <a:solidFill>
              <a:schemeClr val="bg1">
                <a:alpha val="48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251700" y="3625616"/>
            <a:ext cx="235881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consectetur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adipisicing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elit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sed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11021" y="3290334"/>
            <a:ext cx="12803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5808" y="1690702"/>
            <a:ext cx="1404000" cy="1404000"/>
          </a:xfrm>
          <a:prstGeom prst="ellipse">
            <a:avLst/>
          </a:prstGeom>
          <a:noFill/>
          <a:ln>
            <a:solidFill>
              <a:schemeClr val="bg1">
                <a:alpha val="48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5818191" y="3276313"/>
            <a:ext cx="12803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8212829" y="1690702"/>
            <a:ext cx="1404000" cy="1404000"/>
          </a:xfrm>
          <a:prstGeom prst="ellipse">
            <a:avLst/>
          </a:prstGeom>
          <a:noFill/>
          <a:ln>
            <a:solidFill>
              <a:schemeClr val="bg1">
                <a:alpha val="48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9087026" y="3242703"/>
            <a:ext cx="12803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862960" y="3539035"/>
            <a:ext cx="235881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consectetur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adipisicing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elit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sed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123432" y="3515287"/>
            <a:ext cx="235881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consectetur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adipisicing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elit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sed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r="18750"/>
          <a:stretch>
            <a:fillRect/>
          </a:stretch>
        </p:blipFill>
        <p:spPr>
          <a:xfrm>
            <a:off x="1473928" y="1763230"/>
            <a:ext cx="1258943" cy="1258943"/>
          </a:xfrm>
          <a:prstGeom prst="ellipse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r="18750"/>
          <a:stretch>
            <a:fillRect/>
          </a:stretch>
        </p:blipFill>
        <p:spPr>
          <a:xfrm>
            <a:off x="5110421" y="1762173"/>
            <a:ext cx="1260000" cy="1260000"/>
          </a:xfrm>
          <a:prstGeom prst="ellipse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>
          <a:xfrm>
            <a:off x="8284829" y="1762173"/>
            <a:ext cx="1260000" cy="1260000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3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8" dur="3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0" dur="3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21600000">
                                      <p:cBhvr>
                                        <p:cTn id="12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21600000">
                                      <p:cBhvr>
                                        <p:cTn id="31" dur="3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21600000">
                                      <p:cBhvr>
                                        <p:cTn id="37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5" grpId="0"/>
      <p:bldP spid="16" grpId="0" animBg="1"/>
      <p:bldP spid="18" grpId="0"/>
      <p:bldP spid="19" grpId="0" animBg="1"/>
      <p:bldP spid="21" grpId="0"/>
      <p:bldP spid="22" grpId="0"/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H="1">
            <a:off x="4763462" y="1471947"/>
            <a:ext cx="1332538" cy="4203032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368300">
              <a:schemeClr val="accent1"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五角星 4"/>
          <p:cNvSpPr/>
          <p:nvPr/>
        </p:nvSpPr>
        <p:spPr>
          <a:xfrm>
            <a:off x="3994488" y="1471935"/>
            <a:ext cx="4203032" cy="4203032"/>
          </a:xfrm>
          <a:prstGeom prst="star5">
            <a:avLst/>
          </a:prstGeom>
          <a:solidFill>
            <a:schemeClr val="bg1">
              <a:alpha val="6000"/>
            </a:schemeClr>
          </a:solidFill>
          <a:ln>
            <a:solidFill>
              <a:schemeClr val="bg1">
                <a:alpha val="5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 flipH="1" flipV="1">
            <a:off x="6085567" y="1471947"/>
            <a:ext cx="1332538" cy="4203032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368300">
              <a:schemeClr val="accent1"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994488" y="3077358"/>
            <a:ext cx="3400318" cy="259761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368300">
              <a:schemeClr val="accent1"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4797194" y="3077358"/>
            <a:ext cx="3400318" cy="259761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368300">
              <a:schemeClr val="accent1"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 descr="6.pn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1684" y="5531290"/>
            <a:ext cx="352261" cy="352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1" name="直接连接符 20"/>
          <p:cNvCxnSpPr/>
          <p:nvPr/>
        </p:nvCxnSpPr>
        <p:spPr>
          <a:xfrm flipH="1" flipV="1">
            <a:off x="3994488" y="3077336"/>
            <a:ext cx="4203025" cy="11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368300">
              <a:schemeClr val="accent1"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2000" y="1052189"/>
            <a:ext cx="468000" cy="4680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0698" y="2693982"/>
            <a:ext cx="468000" cy="46800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756" y="5626713"/>
            <a:ext cx="468000" cy="46800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7512" y="2846243"/>
            <a:ext cx="468000" cy="46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444" y="5621364"/>
            <a:ext cx="468000" cy="468000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6524859" y="1178148"/>
            <a:ext cx="321738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consectetur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adipisicing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elit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sed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504392" y="778038"/>
            <a:ext cx="13060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760677" y="3100577"/>
            <a:ext cx="36056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consectetur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adipisicing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elit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sed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740209" y="2693981"/>
            <a:ext cx="1463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993030" y="5617600"/>
            <a:ext cx="326035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consectetur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adipisicing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elit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sed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972562" y="5243783"/>
            <a:ext cx="13234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77834" y="5643893"/>
            <a:ext cx="339713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consectetur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adipisicing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elit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sed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895950" y="5243783"/>
            <a:ext cx="13790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52668" y="2792650"/>
            <a:ext cx="31939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consectetur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adipisicing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elit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sed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250061" y="2392540"/>
            <a:ext cx="12965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4265960" y="2888525"/>
            <a:ext cx="3859135" cy="1837892"/>
          </a:xfrm>
          <a:prstGeom prst="ellipse">
            <a:avLst/>
          </a:prstGeom>
          <a:noFill/>
          <a:ln>
            <a:solidFill>
              <a:schemeClr val="bg1">
                <a:alpha val="1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3305" y="4282533"/>
            <a:ext cx="972000" cy="97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0544" y="4322250"/>
            <a:ext cx="972000" cy="97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3305" y="1555102"/>
            <a:ext cx="972000" cy="972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0544" y="1555102"/>
            <a:ext cx="972000" cy="972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6881" y="2233247"/>
            <a:ext cx="737294" cy="73729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6753" y="2233247"/>
            <a:ext cx="2357550" cy="23575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5184" y="1203742"/>
            <a:ext cx="342720" cy="34272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1225" y="5228374"/>
            <a:ext cx="342720" cy="34272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9927" y="5281243"/>
            <a:ext cx="342720" cy="34272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1934" y="2103022"/>
            <a:ext cx="342720" cy="34272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784479" y="2914139"/>
            <a:ext cx="1784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080543" y="5611098"/>
            <a:ext cx="1313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262047" y="2841431"/>
            <a:ext cx="1313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338512" y="5611098"/>
            <a:ext cx="1313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388281" y="4981157"/>
            <a:ext cx="14154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725589" y="5386845"/>
            <a:ext cx="508889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adipisicing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elit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sed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eiusmod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tempor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incididunt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ut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labore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et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dolore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magna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aliqua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879857" y="1351715"/>
            <a:ext cx="1404000" cy="1404000"/>
          </a:xfrm>
          <a:prstGeom prst="ellipse">
            <a:avLst/>
          </a:prstGeom>
          <a:noFill/>
          <a:ln>
            <a:solidFill>
              <a:schemeClr val="bg1">
                <a:alpha val="48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9200062" y="1351715"/>
            <a:ext cx="1404000" cy="1404000"/>
          </a:xfrm>
          <a:prstGeom prst="ellipse">
            <a:avLst/>
          </a:prstGeom>
          <a:noFill/>
          <a:ln>
            <a:solidFill>
              <a:schemeClr val="bg1">
                <a:alpha val="48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9200062" y="4084860"/>
            <a:ext cx="1404000" cy="1404000"/>
          </a:xfrm>
          <a:prstGeom prst="ellipse">
            <a:avLst/>
          </a:prstGeom>
          <a:noFill/>
          <a:ln>
            <a:solidFill>
              <a:schemeClr val="bg1">
                <a:alpha val="48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1865252" y="4084860"/>
            <a:ext cx="1404000" cy="1404000"/>
          </a:xfrm>
          <a:prstGeom prst="ellipse">
            <a:avLst/>
          </a:prstGeom>
          <a:noFill/>
          <a:ln>
            <a:solidFill>
              <a:schemeClr val="bg1">
                <a:alpha val="48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3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3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3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3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0.04074 C 0.08724 0.04074 0.15834 0.10046 0.15834 0.17454 C 0.15834 0.24838 0.08724 0.30856 -2.91667E-6 0.30856 C -0.08737 0.30856 -0.1582 0.24838 -0.1582 0.17454 C -0.1582 0.10046 -0.08737 0.04074 -2.91667E-6 0.04074 Z " pathEditMode="fixed" rAng="0" ptsTypes="AAAAA">
                                      <p:cBhvr>
                                        <p:cTn id="16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38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6 C 0.03007 -3.7037E-6 0.05468 0.04329 0.05468 0.09699 C 0.05468 0.1507 0.03007 0.19422 3.33333E-6 0.19422 C -0.03021 0.19422 -0.05456 0.1507 -0.05456 0.09699 C -0.05456 0.04329 -0.03021 -3.7037E-6 3.33333E-6 -3.7037E-6 Z " pathEditMode="fixed" rAng="0" ptsTypes="AAAAA">
                                      <p:cBhvr>
                                        <p:cTn id="18" dur="3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69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888 -0.5838 C 0.0112 -0.5838 0.03581 -0.54051 0.03581 -0.48681 C 0.03581 -0.4331 0.0112 -0.38958 -0.01888 -0.38958 C -0.04909 -0.38958 -0.07344 -0.4331 -0.07344 -0.48681 C -0.07344 -0.54051 -0.04909 -0.5838 -0.01888 -0.5838 Z " pathEditMode="fixed" rAng="0" ptsTypes="AAAAA">
                                      <p:cBhvr>
                                        <p:cTn id="20" dur="3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699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15 -0.1912 C 0.01992 -0.1912 0.04453 -0.14792 0.04453 -0.09421 C 0.04453 -0.04051 0.01992 0.00301 -0.01015 0.00301 C -0.04036 0.00301 -0.06471 -0.04051 -0.06471 -0.09421 C -0.06471 -0.14792 -0.04036 -0.1912 -0.01015 -0.1912 Z " pathEditMode="fixed" rAng="0" ptsTypes="AAAAA">
                                      <p:cBhvr>
                                        <p:cTn id="22" dur="3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699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299 0.26644 C 0.08307 0.26644 0.10768 0.30973 0.10768 0.36343 C 0.10768 0.41713 0.08307 0.46065 0.05299 0.46065 C 0.02278 0.46065 -0.00157 0.41713 -0.00157 0.36343 C -0.00157 0.30973 0.02278 0.26644 0.05299 0.26644 Z " pathEditMode="fixed" rAng="0" ptsTypes="AAAAA">
                                      <p:cBhvr>
                                        <p:cTn id="24" dur="3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69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5" dur="3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7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9" dur="3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51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6" grpId="0" animBg="1"/>
      <p:bldP spid="27" grpId="0" animBg="1"/>
      <p:bldP spid="28" grpId="0" animBg="1"/>
      <p:bldP spid="2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922262" y="1273325"/>
            <a:ext cx="4347476" cy="4347475"/>
            <a:chOff x="3726849" y="1204314"/>
            <a:chExt cx="4738299" cy="4738298"/>
          </a:xfrm>
        </p:grpSpPr>
        <p:sp>
          <p:nvSpPr>
            <p:cNvPr id="2" name="椭圆 1"/>
            <p:cNvSpPr/>
            <p:nvPr/>
          </p:nvSpPr>
          <p:spPr>
            <a:xfrm rot="19385368">
              <a:off x="3726850" y="2825580"/>
              <a:ext cx="4738298" cy="1669885"/>
            </a:xfrm>
            <a:prstGeom prst="ellipse">
              <a:avLst/>
            </a:prstGeom>
            <a:noFill/>
            <a:ln>
              <a:solidFill>
                <a:schemeClr val="bg1">
                  <a:alpha val="2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lt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2214632" flipH="1">
              <a:off x="3726849" y="2738520"/>
              <a:ext cx="4738298" cy="1669885"/>
            </a:xfrm>
            <a:prstGeom prst="ellipse">
              <a:avLst/>
            </a:prstGeom>
            <a:noFill/>
            <a:ln>
              <a:solidFill>
                <a:schemeClr val="bg1">
                  <a:alpha val="2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 flipH="1">
              <a:off x="3726850" y="2738520"/>
              <a:ext cx="4738298" cy="1669885"/>
            </a:xfrm>
            <a:prstGeom prst="ellipse">
              <a:avLst/>
            </a:prstGeom>
            <a:noFill/>
            <a:ln>
              <a:solidFill>
                <a:schemeClr val="bg1">
                  <a:alpha val="2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lt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999" y="3184941"/>
            <a:ext cx="684000" cy="684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402" y="1090362"/>
            <a:ext cx="342720" cy="3427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1170" y="1978411"/>
            <a:ext cx="342720" cy="3427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0065" y="2149771"/>
            <a:ext cx="342720" cy="34272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2546277" y="1859467"/>
            <a:ext cx="15713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  <a:latin typeface="+mj-lt"/>
              </a:rPr>
              <a:t>Title here</a:t>
            </a:r>
            <a:endParaRPr lang="zh-CN" altLang="en-US" sz="24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  <a:latin typeface="+mj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19679" y="2323407"/>
            <a:ext cx="3406185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alpha val="50000"/>
                  </a:schemeClr>
                </a:solidFill>
                <a:latin typeface="+mj-lt"/>
              </a:rPr>
              <a:t>Add the title here Add the title </a:t>
            </a:r>
            <a:r>
              <a:rPr lang="en-US" altLang="zh-CN" sz="16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here</a:t>
            </a:r>
            <a:endParaRPr lang="zh-CN" altLang="en-US" sz="16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546277" y="4207282"/>
            <a:ext cx="15713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  <a:latin typeface="+mj-lt"/>
              </a:rPr>
              <a:t>Title here</a:t>
            </a:r>
            <a:endParaRPr lang="zh-CN" altLang="en-US" sz="24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  <a:latin typeface="+mj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19679" y="4671223"/>
            <a:ext cx="3406185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alpha val="50000"/>
                  </a:schemeClr>
                </a:solidFill>
                <a:latin typeface="+mj-lt"/>
              </a:rPr>
              <a:t>Add the title here Add the title </a:t>
            </a:r>
            <a:r>
              <a:rPr lang="en-US" altLang="zh-CN" sz="16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here</a:t>
            </a:r>
            <a:endParaRPr lang="zh-CN" altLang="en-US" sz="16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294143" y="4169625"/>
            <a:ext cx="18266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  <a:latin typeface="+mj-lt"/>
              </a:rPr>
              <a:t>Title here</a:t>
            </a:r>
            <a:endParaRPr lang="zh-CN" altLang="en-US" sz="24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  <a:latin typeface="+mj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294144" y="4633565"/>
            <a:ext cx="3551492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alpha val="50000"/>
                  </a:schemeClr>
                </a:solidFill>
                <a:latin typeface="+mj-lt"/>
              </a:rPr>
              <a:t>Add the title here Add the title </a:t>
            </a:r>
            <a:r>
              <a:rPr lang="en-US" altLang="zh-CN" sz="16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here</a:t>
            </a:r>
            <a:endParaRPr lang="zh-CN" altLang="en-US" sz="16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294143" y="1857190"/>
            <a:ext cx="18266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  <a:latin typeface="+mj-lt"/>
              </a:rPr>
              <a:t>Title here</a:t>
            </a:r>
            <a:endParaRPr lang="zh-CN" altLang="en-US" sz="24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  <a:latin typeface="+mj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294144" y="2321131"/>
            <a:ext cx="3551492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alpha val="50000"/>
                  </a:schemeClr>
                </a:solidFill>
                <a:latin typeface="+mj-lt"/>
              </a:rPr>
              <a:t>Add the title here Add the title </a:t>
            </a:r>
            <a:r>
              <a:rPr lang="en-US" altLang="zh-CN" sz="16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here</a:t>
            </a:r>
            <a:endParaRPr lang="zh-CN" altLang="en-US" sz="16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654354" y="288751"/>
            <a:ext cx="1581038" cy="4610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  <a:latin typeface="+mj-lt"/>
              </a:rPr>
              <a:t>Title here</a:t>
            </a:r>
            <a:endParaRPr lang="zh-CN" altLang="en-US" sz="24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  <a:latin typeface="+mj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807141" y="752692"/>
            <a:ext cx="3487002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alpha val="50000"/>
                  </a:schemeClr>
                </a:solidFill>
                <a:latin typeface="+mj-lt"/>
              </a:rPr>
              <a:t>Add the title here Add the title </a:t>
            </a:r>
            <a:r>
              <a:rPr lang="en-US" altLang="zh-CN" sz="16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here</a:t>
            </a:r>
            <a:endParaRPr lang="zh-CN" altLang="en-US" sz="16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118384" y="5603633"/>
            <a:ext cx="2117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  <a:latin typeface="+mj-lt"/>
              </a:rPr>
              <a:t>Title here</a:t>
            </a:r>
            <a:endParaRPr lang="zh-CN" altLang="en-US" sz="24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  <a:latin typeface="+mj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271170" y="6067574"/>
            <a:ext cx="3680253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alpha val="50000"/>
                  </a:schemeClr>
                </a:solidFill>
                <a:latin typeface="+mj-lt"/>
              </a:rPr>
              <a:t>Add the title here Add the title </a:t>
            </a:r>
            <a:r>
              <a:rPr lang="en-US" altLang="zh-CN" sz="16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here</a:t>
            </a:r>
            <a:endParaRPr lang="zh-CN" altLang="en-US" sz="16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59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38 0.00811 C 0.02812 0.00672 0.05677 0.1463 0.05677 0.31899 C 0.05664 0.49167 0.02812 0.63542 -0.00625 0.63566 C -0.04115 0.6338 -0.06901 0.49329 -0.06901 0.32107 C -0.06901 0.14584 -0.04128 0.00649 -0.00638 0.00811 Z " pathEditMode="fixed" rAng="0" ptsTypes="AAAAA">
                                      <p:cBhvr>
                                        <p:cTn id="8" dur="4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3136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7 0.00069 C 0.01588 -0.04977 0.0957 -0.00556 0.17291 0.09838 C 0.2509 0.20231 0.29843 0.3287 0.27773 0.37754 C 0.25559 0.42731 0.1759 0.38148 0.09817 0.27801 C 0.01926 0.17222 -0.02631 0.04953 -0.00417 0.00069 Z " pathEditMode="fixed" rAng="18420000" ptsTypes="AAAAA">
                                      <p:cBhvr>
                                        <p:cTn id="10" dur="4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63" y="1888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32 -0.01412 C 0.01016 0.03379 -0.03567 0.15833 -0.11328 0.2618 C -0.19088 0.3662 -0.27213 0.4125 -0.29297 0.36365 C -0.31393 0.31226 -0.26705 0.18865 -0.18971 0.08449 C -0.1108 -0.0213 -0.0319 -0.06528 -0.01132 -0.01412 Z " pathEditMode="fixed" rAng="3180000" ptsTypes="AAAAA">
                                      <p:cBhvr>
                                        <p:cTn id="12" dur="4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02" y="1881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1247166" y="1488466"/>
            <a:ext cx="2085979" cy="2084997"/>
            <a:chOff x="2832552" y="1052450"/>
            <a:chExt cx="2085979" cy="2084997"/>
          </a:xfrm>
        </p:grpSpPr>
        <p:pic>
          <p:nvPicPr>
            <p:cNvPr id="11" name="图片 10" descr="6.png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8281" y="1637817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图片 11" descr="6.png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7345" y="1284518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图片 12" descr="6.png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9280" y="1052450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图片 13" descr="6.png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44797" y="1079856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图片 14" descr="6.png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61965" y="1329754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图片 15" descr="6.png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5214" y="1744894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图片 16" descr="6.png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6531" y="2230175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图片 17" descr="6.png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8739" y="2674422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图片 18" descr="6.png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7151" y="2975865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图片 19" descr="6.png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9183" y="3065447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图片 20" descr="6.png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4333" y="2922645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图片 21" descr="6.png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9094" y="2580174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图片 22" descr="6.png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2552" y="2116489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5" name="组合 24"/>
          <p:cNvGrpSpPr/>
          <p:nvPr/>
        </p:nvGrpSpPr>
        <p:grpSpPr>
          <a:xfrm>
            <a:off x="5050299" y="1488466"/>
            <a:ext cx="2085979" cy="2084997"/>
            <a:chOff x="2832552" y="1052450"/>
            <a:chExt cx="2085979" cy="2084997"/>
          </a:xfrm>
        </p:grpSpPr>
        <p:pic>
          <p:nvPicPr>
            <p:cNvPr id="26" name="图片 25" descr="6.png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8281" y="1637817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图片 26" descr="6.png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7345" y="1284518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图片 27" descr="6.png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9280" y="1052450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图片 28" descr="6.png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44797" y="1079856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图片 29" descr="6.png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61965" y="1329754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图片 30" descr="6.png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5214" y="1744894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图片 31" descr="6.png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6531" y="2230175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图片 32" descr="6.png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8739" y="2674422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图片 33" descr="6.png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7151" y="2975865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图片 34" descr="6.png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9183" y="3065447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" name="图片 35" descr="6.png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4333" y="2922645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" name="图片 36" descr="6.png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9094" y="2580174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图片 37" descr="6.png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2552" y="2116489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9" name="组合 38"/>
          <p:cNvGrpSpPr/>
          <p:nvPr/>
        </p:nvGrpSpPr>
        <p:grpSpPr>
          <a:xfrm>
            <a:off x="8853433" y="1488466"/>
            <a:ext cx="2085979" cy="2084997"/>
            <a:chOff x="2832552" y="1052450"/>
            <a:chExt cx="2085979" cy="2084997"/>
          </a:xfrm>
        </p:grpSpPr>
        <p:pic>
          <p:nvPicPr>
            <p:cNvPr id="40" name="图片 39" descr="6.png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8281" y="1637817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图片 40" descr="6.png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7345" y="1284518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图片 41" descr="6.png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9280" y="1052450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" name="图片 42" descr="6.png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44797" y="1079856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图片 43" descr="6.png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61965" y="1329754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图片 44" descr="6.png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5214" y="1744894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图片 45" descr="6.png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6531" y="2230175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" name="图片 46" descr="6.png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8739" y="2674422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" name="图片 47" descr="6.png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7151" y="2975865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" name="图片 48" descr="6.png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9183" y="3065447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" name="图片 49" descr="6.png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4333" y="2922645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图片 50" descr="6.png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9094" y="2580174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" name="图片 51" descr="6.png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2552" y="2116489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>
          <a:xfrm>
            <a:off x="1408155" y="1648964"/>
            <a:ext cx="1764000" cy="1764000"/>
          </a:xfrm>
          <a:prstGeom prst="ellipse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>
          <a:xfrm>
            <a:off x="5211288" y="1648964"/>
            <a:ext cx="1764000" cy="1764000"/>
          </a:xfrm>
          <a:prstGeom prst="ellipse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0" r="10000"/>
          <a:stretch>
            <a:fillRect/>
          </a:stretch>
        </p:blipFill>
        <p:spPr>
          <a:xfrm>
            <a:off x="9014422" y="1648964"/>
            <a:ext cx="1764000" cy="1764000"/>
          </a:xfrm>
          <a:prstGeom prst="ellipse">
            <a:avLst/>
          </a:prstGeom>
        </p:spPr>
      </p:pic>
      <p:sp>
        <p:nvSpPr>
          <p:cNvPr id="56" name="文本框 55"/>
          <p:cNvSpPr txBox="1"/>
          <p:nvPr/>
        </p:nvSpPr>
        <p:spPr>
          <a:xfrm>
            <a:off x="818197" y="4455416"/>
            <a:ext cx="30619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consectetur</a:t>
            </a:r>
            <a:r>
              <a:rPr lang="en-US" altLang="zh-CN" sz="1400" dirty="0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adipisicing</a:t>
            </a:r>
            <a:r>
              <a:rPr lang="en-US" altLang="zh-CN" sz="1400" dirty="0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elit</a:t>
            </a:r>
            <a:r>
              <a:rPr lang="en-US" altLang="zh-CN" sz="1400" dirty="0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sed</a:t>
            </a:r>
            <a:endParaRPr lang="zh-CN" altLang="en-US" sz="1400" dirty="0">
              <a:solidFill>
                <a:schemeClr val="tx1">
                  <a:alpha val="33000"/>
                </a:schemeClr>
              </a:solidFill>
              <a:latin typeface="+mj-lt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536174" y="4055306"/>
            <a:ext cx="14753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  <a:latin typeface="+mj-lt"/>
              </a:rPr>
              <a:t>Title here</a:t>
            </a:r>
            <a:endParaRPr lang="zh-CN" altLang="en-US" sz="24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  <a:latin typeface="+mj-lt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4710400" y="4455416"/>
            <a:ext cx="30619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consectetur</a:t>
            </a:r>
            <a:r>
              <a:rPr lang="en-US" altLang="zh-CN" sz="1400" dirty="0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adipisicing</a:t>
            </a:r>
            <a:r>
              <a:rPr lang="en-US" altLang="zh-CN" sz="1400" dirty="0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elit</a:t>
            </a:r>
            <a:r>
              <a:rPr lang="en-US" altLang="zh-CN" sz="1400" dirty="0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sed</a:t>
            </a:r>
            <a:endParaRPr lang="zh-CN" altLang="en-US" sz="1400" dirty="0">
              <a:solidFill>
                <a:schemeClr val="tx1">
                  <a:alpha val="33000"/>
                </a:schemeClr>
              </a:solidFill>
              <a:latin typeface="+mj-lt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5428377" y="4055306"/>
            <a:ext cx="14753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  <a:latin typeface="+mj-lt"/>
              </a:rPr>
              <a:t>Title here</a:t>
            </a:r>
            <a:endParaRPr lang="zh-CN" altLang="en-US" sz="24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  <a:latin typeface="+mj-lt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8616469" y="4455416"/>
            <a:ext cx="30619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consectetur</a:t>
            </a:r>
            <a:r>
              <a:rPr lang="en-US" altLang="zh-CN" sz="1400" dirty="0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adipisicing</a:t>
            </a:r>
            <a:r>
              <a:rPr lang="en-US" altLang="zh-CN" sz="1400" dirty="0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elit</a:t>
            </a:r>
            <a:r>
              <a:rPr lang="en-US" altLang="zh-CN" sz="1400" dirty="0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sed</a:t>
            </a:r>
            <a:endParaRPr lang="zh-CN" altLang="en-US" sz="1400" dirty="0">
              <a:solidFill>
                <a:schemeClr val="tx1">
                  <a:alpha val="33000"/>
                </a:schemeClr>
              </a:solidFill>
              <a:latin typeface="+mj-lt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9334446" y="4055306"/>
            <a:ext cx="14753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  <a:latin typeface="+mj-lt"/>
              </a:rPr>
              <a:t>Title here</a:t>
            </a:r>
            <a:endParaRPr lang="zh-CN" altLang="en-US" sz="24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  <a:latin typeface="+mj-lt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indefinite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36" dur="3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indefinite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38" dur="3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repeatCount="indefinite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40" dur="3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57943" y="1763486"/>
            <a:ext cx="3517758" cy="4184191"/>
          </a:xfrm>
          <a:prstGeom prst="rect">
            <a:avLst/>
          </a:prstGeom>
          <a:solidFill>
            <a:srgbClr val="10243E">
              <a:alpha val="36000"/>
            </a:srgbClr>
          </a:solidFill>
          <a:ln>
            <a:solidFill>
              <a:schemeClr val="accent1">
                <a:shade val="50000"/>
                <a:alpha val="3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lt"/>
            </a:endParaRPr>
          </a:p>
        </p:txBody>
      </p:sp>
      <p:graphicFrame>
        <p:nvGraphicFramePr>
          <p:cNvPr id="7" name="图表 6"/>
          <p:cNvGraphicFramePr/>
          <p:nvPr/>
        </p:nvGraphicFramePr>
        <p:xfrm>
          <a:off x="4833256" y="719666"/>
          <a:ext cx="6484031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128006" y="3872651"/>
            <a:ext cx="3177632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Lorem</a:t>
            </a:r>
            <a:r>
              <a:rPr lang="en-US" altLang="zh-CN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ipsum</a:t>
            </a:r>
            <a:r>
              <a:rPr lang="en-US" altLang="zh-CN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dolor sit </a:t>
            </a:r>
            <a:r>
              <a:rPr lang="en-US" altLang="zh-CN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amet</a:t>
            </a:r>
            <a:r>
              <a:rPr lang="en-US" altLang="zh-CN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consectetur</a:t>
            </a:r>
            <a:r>
              <a:rPr lang="en-US" altLang="zh-CN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adipisicing</a:t>
            </a:r>
            <a:r>
              <a:rPr lang="en-US" altLang="zh-CN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elit</a:t>
            </a:r>
            <a:r>
              <a:rPr lang="en-US" altLang="zh-CN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sed</a:t>
            </a:r>
            <a:r>
              <a:rPr lang="en-US" altLang="zh-CN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do </a:t>
            </a:r>
            <a:r>
              <a:rPr lang="en-US" altLang="zh-CN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eiusmod</a:t>
            </a:r>
            <a:r>
              <a:rPr lang="en-US" altLang="zh-CN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tempor</a:t>
            </a:r>
            <a:r>
              <a:rPr lang="en-US" altLang="zh-CN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incididunt</a:t>
            </a:r>
            <a:r>
              <a:rPr lang="en-US" altLang="zh-CN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ut</a:t>
            </a:r>
            <a:r>
              <a:rPr lang="en-US" altLang="zh-CN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labore</a:t>
            </a:r>
            <a:r>
              <a:rPr lang="en-US" altLang="zh-CN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et </a:t>
            </a:r>
            <a:r>
              <a:rPr lang="en-US" altLang="zh-CN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dolore</a:t>
            </a:r>
            <a:r>
              <a:rPr lang="en-US" altLang="zh-CN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magna </a:t>
            </a:r>
            <a:r>
              <a:rPr lang="en-US" altLang="zh-CN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aliqua</a:t>
            </a:r>
            <a:endParaRPr lang="zh-CN" altLang="en-US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57943" y="2473033"/>
            <a:ext cx="36932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25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250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250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250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250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Chart bld="category"/>
        </p:bldSub>
      </p:bldGraphic>
      <p:bldP spid="8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202" y="3057248"/>
            <a:ext cx="576000" cy="576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202" y="4075164"/>
            <a:ext cx="576000" cy="576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202" y="2039332"/>
            <a:ext cx="576000" cy="576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202" y="5093081"/>
            <a:ext cx="576000" cy="5760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944223" y="1995846"/>
            <a:ext cx="5219077" cy="505151"/>
            <a:chOff x="3639173" y="1995846"/>
            <a:chExt cx="5219077" cy="505151"/>
          </a:xfrm>
        </p:grpSpPr>
        <p:sp>
          <p:nvSpPr>
            <p:cNvPr id="41" name="矩形 40"/>
            <p:cNvSpPr/>
            <p:nvPr/>
          </p:nvSpPr>
          <p:spPr>
            <a:xfrm>
              <a:off x="4368915" y="1995846"/>
              <a:ext cx="106510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>
                      <a:alpha val="35000"/>
                    </a:schemeClr>
                  </a:solidFill>
                  <a:cs typeface="Arial" panose="020B0604020202020204" pitchFamily="34" charset="0"/>
                </a:rPr>
                <a:t>Title Here</a:t>
              </a:r>
              <a:endParaRPr lang="en-US" altLang="zh-CN" sz="1600" dirty="0">
                <a:solidFill>
                  <a:schemeClr val="bg1">
                    <a:alpha val="35000"/>
                  </a:schemeClr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4517660" y="2355425"/>
              <a:ext cx="4340590" cy="145572"/>
            </a:xfrm>
            <a:prstGeom prst="rect">
              <a:avLst/>
            </a:prstGeom>
            <a:solidFill>
              <a:schemeClr val="bg1">
                <a:alpha val="4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3639173" y="2039332"/>
              <a:ext cx="72327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chemeClr val="bg1">
                      <a:alpha val="35000"/>
                    </a:schemeClr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200</a:t>
              </a:r>
              <a:endParaRPr lang="en-US" altLang="zh-CN" sz="2400" dirty="0">
                <a:solidFill>
                  <a:schemeClr val="bg1">
                    <a:alpha val="3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944223" y="3043680"/>
            <a:ext cx="3447427" cy="505151"/>
            <a:chOff x="3639173" y="1995846"/>
            <a:chExt cx="3447427" cy="505151"/>
          </a:xfrm>
        </p:grpSpPr>
        <p:sp>
          <p:nvSpPr>
            <p:cNvPr id="62" name="矩形 61"/>
            <p:cNvSpPr/>
            <p:nvPr/>
          </p:nvSpPr>
          <p:spPr>
            <a:xfrm>
              <a:off x="4368915" y="1995846"/>
              <a:ext cx="106510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>
                      <a:alpha val="35000"/>
                    </a:schemeClr>
                  </a:solidFill>
                  <a:cs typeface="Arial" panose="020B0604020202020204" pitchFamily="34" charset="0"/>
                </a:rPr>
                <a:t>Title Here</a:t>
              </a:r>
              <a:endParaRPr lang="en-US" altLang="zh-CN" sz="1600" dirty="0">
                <a:solidFill>
                  <a:schemeClr val="bg1">
                    <a:alpha val="35000"/>
                  </a:schemeClr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4517660" y="2355425"/>
              <a:ext cx="2568940" cy="145572"/>
            </a:xfrm>
            <a:prstGeom prst="rect">
              <a:avLst/>
            </a:prstGeom>
            <a:solidFill>
              <a:schemeClr val="bg1">
                <a:alpha val="4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 63"/>
            <p:cNvSpPr/>
            <p:nvPr/>
          </p:nvSpPr>
          <p:spPr>
            <a:xfrm>
              <a:off x="3639173" y="2039332"/>
              <a:ext cx="72327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>
                      <a:alpha val="35000"/>
                    </a:schemeClr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110</a:t>
              </a:r>
              <a:endParaRPr lang="en-US" altLang="zh-CN" sz="2400" dirty="0">
                <a:solidFill>
                  <a:schemeClr val="bg1">
                    <a:alpha val="3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944223" y="4075164"/>
            <a:ext cx="2456827" cy="505151"/>
            <a:chOff x="3639173" y="1995846"/>
            <a:chExt cx="2456827" cy="505151"/>
          </a:xfrm>
        </p:grpSpPr>
        <p:sp>
          <p:nvSpPr>
            <p:cNvPr id="66" name="矩形 65"/>
            <p:cNvSpPr/>
            <p:nvPr/>
          </p:nvSpPr>
          <p:spPr>
            <a:xfrm>
              <a:off x="4368915" y="1995846"/>
              <a:ext cx="106510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>
                      <a:alpha val="35000"/>
                    </a:schemeClr>
                  </a:solidFill>
                  <a:cs typeface="Arial" panose="020B0604020202020204" pitchFamily="34" charset="0"/>
                </a:rPr>
                <a:t>Title Here</a:t>
              </a:r>
              <a:endParaRPr lang="en-US" altLang="zh-CN" sz="1600" dirty="0">
                <a:solidFill>
                  <a:schemeClr val="bg1">
                    <a:alpha val="35000"/>
                  </a:schemeClr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4517660" y="2355425"/>
              <a:ext cx="1578340" cy="145572"/>
            </a:xfrm>
            <a:prstGeom prst="rect">
              <a:avLst/>
            </a:prstGeom>
            <a:solidFill>
              <a:schemeClr val="bg1">
                <a:alpha val="4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 67"/>
            <p:cNvSpPr/>
            <p:nvPr/>
          </p:nvSpPr>
          <p:spPr>
            <a:xfrm>
              <a:off x="3639173" y="2039332"/>
              <a:ext cx="72327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>
                      <a:alpha val="35000"/>
                    </a:schemeClr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60</a:t>
              </a:r>
              <a:endParaRPr lang="en-US" altLang="zh-CN" sz="2400" dirty="0">
                <a:solidFill>
                  <a:schemeClr val="bg1">
                    <a:alpha val="3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944223" y="5038895"/>
            <a:ext cx="3999877" cy="505151"/>
            <a:chOff x="3639173" y="1995846"/>
            <a:chExt cx="3999877" cy="505151"/>
          </a:xfrm>
        </p:grpSpPr>
        <p:sp>
          <p:nvSpPr>
            <p:cNvPr id="70" name="矩形 69"/>
            <p:cNvSpPr/>
            <p:nvPr/>
          </p:nvSpPr>
          <p:spPr>
            <a:xfrm>
              <a:off x="4368915" y="1995846"/>
              <a:ext cx="106510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>
                      <a:alpha val="35000"/>
                    </a:schemeClr>
                  </a:solidFill>
                  <a:cs typeface="Arial" panose="020B0604020202020204" pitchFamily="34" charset="0"/>
                </a:rPr>
                <a:t>Title Here</a:t>
              </a:r>
              <a:endParaRPr lang="en-US" altLang="zh-CN" sz="1600" dirty="0">
                <a:solidFill>
                  <a:schemeClr val="bg1">
                    <a:alpha val="35000"/>
                  </a:schemeClr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4517660" y="2355425"/>
              <a:ext cx="3121390" cy="145572"/>
            </a:xfrm>
            <a:prstGeom prst="rect">
              <a:avLst/>
            </a:prstGeom>
            <a:solidFill>
              <a:schemeClr val="bg1">
                <a:alpha val="4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3639173" y="2039332"/>
              <a:ext cx="72327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>
                      <a:alpha val="35000"/>
                    </a:schemeClr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150</a:t>
              </a:r>
              <a:endParaRPr lang="en-US" altLang="zh-CN" sz="2400" dirty="0">
                <a:solidFill>
                  <a:schemeClr val="bg1">
                    <a:alpha val="3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3" name="矩形 72"/>
          <p:cNvSpPr/>
          <p:nvPr/>
        </p:nvSpPr>
        <p:spPr>
          <a:xfrm>
            <a:off x="1314450" y="1995846"/>
            <a:ext cx="2914650" cy="3548200"/>
          </a:xfrm>
          <a:prstGeom prst="rect">
            <a:avLst/>
          </a:prstGeom>
          <a:solidFill>
            <a:schemeClr val="bg1">
              <a:alpha val="21000"/>
            </a:schemeClr>
          </a:solidFill>
          <a:ln>
            <a:solidFill>
              <a:schemeClr val="bg1">
                <a:alpha val="2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文本框 73"/>
          <p:cNvSpPr txBox="1"/>
          <p:nvPr/>
        </p:nvSpPr>
        <p:spPr>
          <a:xfrm>
            <a:off x="1771650" y="2492247"/>
            <a:ext cx="2000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tx1">
                    <a:alpha val="61000"/>
                  </a:schemeClr>
                </a:solidFill>
              </a:rPr>
              <a:t>Title Here</a:t>
            </a:r>
            <a:endParaRPr lang="zh-CN" altLang="en-US" sz="2400" dirty="0">
              <a:solidFill>
                <a:schemeClr val="tx1">
                  <a:alpha val="61000"/>
                </a:schemeClr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1775381" y="3345248"/>
            <a:ext cx="199278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adipisicing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elit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sed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eiusmod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tempor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incididunt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ut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labore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et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dolore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magna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aliqua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/>
      <p:bldP spid="7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640" y="3607528"/>
            <a:ext cx="342720" cy="3427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3582" y="2316578"/>
            <a:ext cx="1332000" cy="133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3582" y="2316578"/>
            <a:ext cx="1332000" cy="1332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069677" y="4429806"/>
            <a:ext cx="5979622" cy="697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adipisicing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elit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sed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eiusmod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tempor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incididunt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ut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labore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et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dolore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magna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aliqua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12841" y="3845031"/>
            <a:ext cx="36932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alpha val="57000"/>
                  </a:schemeClr>
                </a:solidFill>
              </a:rPr>
              <a:t>Add Your Title here</a:t>
            </a:r>
            <a:endParaRPr lang="zh-CN" altLang="en-US" sz="3200" dirty="0">
              <a:solidFill>
                <a:schemeClr val="bg1">
                  <a:alpha val="57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3" presetClass="exit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7748 -0.17616 C 0.13191 -0.22778 0.18698 -0.23449 0.20079 -0.18912 C 0.21433 -0.14422 0.18086 -0.06459 0.12605 -0.01227 C 0.07084 0.03842 0.01602 0.04398 0.00248 -0.00093 C -0.01119 -0.04653 0.02227 -0.12477 0.07748 -0.17616 Z " pathEditMode="fixed" rAng="19920000" ptsTypes="AAAAA">
                                      <p:cBhvr>
                                        <p:cTn id="27" dur="2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22" y="8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917096" y="2486994"/>
            <a:ext cx="6920346" cy="3345873"/>
            <a:chOff x="1091908" y="1935451"/>
            <a:chExt cx="6920346" cy="3345873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703" t="26579" r="15496" b="13214"/>
            <a:stretch>
              <a:fillRect/>
            </a:stretch>
          </p:blipFill>
          <p:spPr>
            <a:xfrm>
              <a:off x="1091908" y="1935451"/>
              <a:ext cx="6920346" cy="3345873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3643622" y="2237293"/>
              <a:ext cx="3924274" cy="2371700"/>
            </a:xfrm>
            <a:custGeom>
              <a:avLst/>
              <a:gdLst>
                <a:gd name="connsiteX0" fmla="*/ 0 w 3949430"/>
                <a:gd name="connsiteY0" fmla="*/ 0 h 2334638"/>
                <a:gd name="connsiteX1" fmla="*/ 3949430 w 3949430"/>
                <a:gd name="connsiteY1" fmla="*/ 0 h 2334638"/>
                <a:gd name="connsiteX2" fmla="*/ 3949430 w 3949430"/>
                <a:gd name="connsiteY2" fmla="*/ 2334638 h 2334638"/>
                <a:gd name="connsiteX3" fmla="*/ 0 w 3949430"/>
                <a:gd name="connsiteY3" fmla="*/ 2334638 h 2334638"/>
                <a:gd name="connsiteX4" fmla="*/ 0 w 3949430"/>
                <a:gd name="connsiteY4" fmla="*/ 0 h 2334638"/>
                <a:gd name="connsiteX0-1" fmla="*/ 0 w 3949430"/>
                <a:gd name="connsiteY0-2" fmla="*/ 0 h 2334638"/>
                <a:gd name="connsiteX1-3" fmla="*/ 3813243 w 3949430"/>
                <a:gd name="connsiteY1-4" fmla="*/ 68093 h 2334638"/>
                <a:gd name="connsiteX2-5" fmla="*/ 3949430 w 3949430"/>
                <a:gd name="connsiteY2-6" fmla="*/ 2334638 h 2334638"/>
                <a:gd name="connsiteX3-7" fmla="*/ 0 w 3949430"/>
                <a:gd name="connsiteY3-8" fmla="*/ 2334638 h 2334638"/>
                <a:gd name="connsiteX4-9" fmla="*/ 0 w 3949430"/>
                <a:gd name="connsiteY4-10" fmla="*/ 0 h 2334638"/>
                <a:gd name="connsiteX0-11" fmla="*/ 0 w 3949430"/>
                <a:gd name="connsiteY0-12" fmla="*/ 0 h 2334638"/>
                <a:gd name="connsiteX1-13" fmla="*/ 3803516 w 3949430"/>
                <a:gd name="connsiteY1-14" fmla="*/ 9727 h 2334638"/>
                <a:gd name="connsiteX2-15" fmla="*/ 3949430 w 3949430"/>
                <a:gd name="connsiteY2-16" fmla="*/ 2334638 h 2334638"/>
                <a:gd name="connsiteX3-17" fmla="*/ 0 w 3949430"/>
                <a:gd name="connsiteY3-18" fmla="*/ 2334638 h 2334638"/>
                <a:gd name="connsiteX4-19" fmla="*/ 0 w 3949430"/>
                <a:gd name="connsiteY4-20" fmla="*/ 0 h 2334638"/>
                <a:gd name="connsiteX0-21" fmla="*/ 68094 w 4017524"/>
                <a:gd name="connsiteY0-22" fmla="*/ 0 h 2334638"/>
                <a:gd name="connsiteX1-23" fmla="*/ 3871610 w 4017524"/>
                <a:gd name="connsiteY1-24" fmla="*/ 9727 h 2334638"/>
                <a:gd name="connsiteX2-25" fmla="*/ 4017524 w 4017524"/>
                <a:gd name="connsiteY2-26" fmla="*/ 2334638 h 2334638"/>
                <a:gd name="connsiteX3-27" fmla="*/ 0 w 4017524"/>
                <a:gd name="connsiteY3-28" fmla="*/ 2324910 h 2334638"/>
                <a:gd name="connsiteX4-29" fmla="*/ 68094 w 4017524"/>
                <a:gd name="connsiteY4-30" fmla="*/ 0 h 2334638"/>
                <a:gd name="connsiteX0-31" fmla="*/ 68094 w 3871610"/>
                <a:gd name="connsiteY0-32" fmla="*/ 0 h 2324910"/>
                <a:gd name="connsiteX1-33" fmla="*/ 3871610 w 3871610"/>
                <a:gd name="connsiteY1-34" fmla="*/ 9727 h 2324910"/>
                <a:gd name="connsiteX2-35" fmla="*/ 3813243 w 3871610"/>
                <a:gd name="connsiteY2-36" fmla="*/ 2295727 h 2324910"/>
                <a:gd name="connsiteX3-37" fmla="*/ 0 w 3871610"/>
                <a:gd name="connsiteY3-38" fmla="*/ 2324910 h 2324910"/>
                <a:gd name="connsiteX4-39" fmla="*/ 68094 w 3871610"/>
                <a:gd name="connsiteY4-40" fmla="*/ 0 h 2324910"/>
                <a:gd name="connsiteX0-41" fmla="*/ 68094 w 3929975"/>
                <a:gd name="connsiteY0-42" fmla="*/ 0 h 2354093"/>
                <a:gd name="connsiteX1-43" fmla="*/ 3871610 w 3929975"/>
                <a:gd name="connsiteY1-44" fmla="*/ 9727 h 2354093"/>
                <a:gd name="connsiteX2-45" fmla="*/ 3929975 w 3929975"/>
                <a:gd name="connsiteY2-46" fmla="*/ 2354093 h 2354093"/>
                <a:gd name="connsiteX3-47" fmla="*/ 0 w 3929975"/>
                <a:gd name="connsiteY3-48" fmla="*/ 2324910 h 2354093"/>
                <a:gd name="connsiteX4-49" fmla="*/ 68094 w 3929975"/>
                <a:gd name="connsiteY4-50" fmla="*/ 0 h 2354093"/>
                <a:gd name="connsiteX0-51" fmla="*/ 68094 w 3929975"/>
                <a:gd name="connsiteY0-52" fmla="*/ 0 h 2354093"/>
                <a:gd name="connsiteX1-53" fmla="*/ 3886479 w 3929975"/>
                <a:gd name="connsiteY1-54" fmla="*/ 6010 h 2354093"/>
                <a:gd name="connsiteX2-55" fmla="*/ 3929975 w 3929975"/>
                <a:gd name="connsiteY2-56" fmla="*/ 2354093 h 2354093"/>
                <a:gd name="connsiteX3-57" fmla="*/ 0 w 3929975"/>
                <a:gd name="connsiteY3-58" fmla="*/ 2324910 h 2354093"/>
                <a:gd name="connsiteX4-59" fmla="*/ 68094 w 3929975"/>
                <a:gd name="connsiteY4-60" fmla="*/ 0 h 2354093"/>
                <a:gd name="connsiteX0-61" fmla="*/ 52596 w 3914477"/>
                <a:gd name="connsiteY0-62" fmla="*/ 0 h 2354093"/>
                <a:gd name="connsiteX1-63" fmla="*/ 3870981 w 3914477"/>
                <a:gd name="connsiteY1-64" fmla="*/ 6010 h 2354093"/>
                <a:gd name="connsiteX2-65" fmla="*/ 3914477 w 3914477"/>
                <a:gd name="connsiteY2-66" fmla="*/ 2354093 h 2354093"/>
                <a:gd name="connsiteX3-67" fmla="*/ 0 w 3914477"/>
                <a:gd name="connsiteY3-68" fmla="*/ 2345574 h 2354093"/>
                <a:gd name="connsiteX4-69" fmla="*/ 52596 w 3914477"/>
                <a:gd name="connsiteY4-70" fmla="*/ 0 h 2354093"/>
                <a:gd name="connsiteX0-71" fmla="*/ 45480 w 3914477"/>
                <a:gd name="connsiteY0-72" fmla="*/ 0 h 2354093"/>
                <a:gd name="connsiteX1-73" fmla="*/ 3870981 w 3914477"/>
                <a:gd name="connsiteY1-74" fmla="*/ 6010 h 2354093"/>
                <a:gd name="connsiteX2-75" fmla="*/ 3914477 w 3914477"/>
                <a:gd name="connsiteY2-76" fmla="*/ 2354093 h 2354093"/>
                <a:gd name="connsiteX3-77" fmla="*/ 0 w 3914477"/>
                <a:gd name="connsiteY3-78" fmla="*/ 2345574 h 2354093"/>
                <a:gd name="connsiteX4-79" fmla="*/ 45480 w 3914477"/>
                <a:gd name="connsiteY4-80" fmla="*/ 0 h 2354093"/>
                <a:gd name="connsiteX0-81" fmla="*/ 48745 w 3917742"/>
                <a:gd name="connsiteY0-82" fmla="*/ 0 h 2361903"/>
                <a:gd name="connsiteX1-83" fmla="*/ 3874246 w 3917742"/>
                <a:gd name="connsiteY1-84" fmla="*/ 6010 h 2361903"/>
                <a:gd name="connsiteX2-85" fmla="*/ 3917742 w 3917742"/>
                <a:gd name="connsiteY2-86" fmla="*/ 2354093 h 2361903"/>
                <a:gd name="connsiteX3-87" fmla="*/ 0 w 3917742"/>
                <a:gd name="connsiteY3-88" fmla="*/ 2361903 h 2361903"/>
                <a:gd name="connsiteX4-89" fmla="*/ 48745 w 3917742"/>
                <a:gd name="connsiteY4-90" fmla="*/ 0 h 2361903"/>
                <a:gd name="connsiteX0-91" fmla="*/ 38948 w 3917742"/>
                <a:gd name="connsiteY0-92" fmla="*/ 0 h 2371700"/>
                <a:gd name="connsiteX1-93" fmla="*/ 3874246 w 3917742"/>
                <a:gd name="connsiteY1-94" fmla="*/ 15807 h 2371700"/>
                <a:gd name="connsiteX2-95" fmla="*/ 3917742 w 3917742"/>
                <a:gd name="connsiteY2-96" fmla="*/ 2363890 h 2371700"/>
                <a:gd name="connsiteX3-97" fmla="*/ 0 w 3917742"/>
                <a:gd name="connsiteY3-98" fmla="*/ 2371700 h 2371700"/>
                <a:gd name="connsiteX4-99" fmla="*/ 38948 w 3917742"/>
                <a:gd name="connsiteY4-100" fmla="*/ 0 h 2371700"/>
                <a:gd name="connsiteX0-101" fmla="*/ 38948 w 3924274"/>
                <a:gd name="connsiteY0-102" fmla="*/ 0 h 2371700"/>
                <a:gd name="connsiteX1-103" fmla="*/ 3874246 w 3924274"/>
                <a:gd name="connsiteY1-104" fmla="*/ 15807 h 2371700"/>
                <a:gd name="connsiteX2-105" fmla="*/ 3924274 w 3924274"/>
                <a:gd name="connsiteY2-106" fmla="*/ 2370422 h 2371700"/>
                <a:gd name="connsiteX3-107" fmla="*/ 0 w 3924274"/>
                <a:gd name="connsiteY3-108" fmla="*/ 2371700 h 2371700"/>
                <a:gd name="connsiteX4-109" fmla="*/ 38948 w 3924274"/>
                <a:gd name="connsiteY4-110" fmla="*/ 0 h 23717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924274" h="2371700">
                  <a:moveTo>
                    <a:pt x="38948" y="0"/>
                  </a:moveTo>
                  <a:lnTo>
                    <a:pt x="3874246" y="15807"/>
                  </a:lnTo>
                  <a:lnTo>
                    <a:pt x="3924274" y="2370422"/>
                  </a:lnTo>
                  <a:lnTo>
                    <a:pt x="0" y="2371700"/>
                  </a:lnTo>
                  <a:lnTo>
                    <a:pt x="38948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1807132" y="2975745"/>
              <a:ext cx="1392132" cy="1824539"/>
            </a:xfrm>
            <a:custGeom>
              <a:avLst/>
              <a:gdLst>
                <a:gd name="connsiteX0" fmla="*/ 0 w 1392132"/>
                <a:gd name="connsiteY0" fmla="*/ 0 h 1809744"/>
                <a:gd name="connsiteX1" fmla="*/ 1392132 w 1392132"/>
                <a:gd name="connsiteY1" fmla="*/ 0 h 1809744"/>
                <a:gd name="connsiteX2" fmla="*/ 1392132 w 1392132"/>
                <a:gd name="connsiteY2" fmla="*/ 1809744 h 1809744"/>
                <a:gd name="connsiteX3" fmla="*/ 78769 w 1392132"/>
                <a:gd name="connsiteY3" fmla="*/ 1809744 h 1809744"/>
                <a:gd name="connsiteX4" fmla="*/ 78769 w 1392132"/>
                <a:gd name="connsiteY4" fmla="*/ 732462 h 1809744"/>
                <a:gd name="connsiteX5" fmla="*/ 0 w 1392132"/>
                <a:gd name="connsiteY5" fmla="*/ 732462 h 1809744"/>
                <a:gd name="connsiteX0-1" fmla="*/ 0 w 1392132"/>
                <a:gd name="connsiteY0-2" fmla="*/ 0 h 1809744"/>
                <a:gd name="connsiteX1-3" fmla="*/ 1392132 w 1392132"/>
                <a:gd name="connsiteY1-4" fmla="*/ 0 h 1809744"/>
                <a:gd name="connsiteX2-5" fmla="*/ 1392132 w 1392132"/>
                <a:gd name="connsiteY2-6" fmla="*/ 1809744 h 1809744"/>
                <a:gd name="connsiteX3-7" fmla="*/ 78769 w 1392132"/>
                <a:gd name="connsiteY3-8" fmla="*/ 1809744 h 1809744"/>
                <a:gd name="connsiteX4-9" fmla="*/ 66932 w 1392132"/>
                <a:gd name="connsiteY4-10" fmla="*/ 759095 h 1809744"/>
                <a:gd name="connsiteX5-11" fmla="*/ 0 w 1392132"/>
                <a:gd name="connsiteY5-12" fmla="*/ 732462 h 1809744"/>
                <a:gd name="connsiteX6" fmla="*/ 0 w 1392132"/>
                <a:gd name="connsiteY6" fmla="*/ 0 h 1809744"/>
                <a:gd name="connsiteX0-13" fmla="*/ 0 w 1392132"/>
                <a:gd name="connsiteY0-14" fmla="*/ 0 h 1809744"/>
                <a:gd name="connsiteX1-15" fmla="*/ 1392132 w 1392132"/>
                <a:gd name="connsiteY1-16" fmla="*/ 0 h 1809744"/>
                <a:gd name="connsiteX2-17" fmla="*/ 1392132 w 1392132"/>
                <a:gd name="connsiteY2-18" fmla="*/ 1809744 h 1809744"/>
                <a:gd name="connsiteX3-19" fmla="*/ 78769 w 1392132"/>
                <a:gd name="connsiteY3-20" fmla="*/ 1809744 h 1809744"/>
                <a:gd name="connsiteX4-21" fmla="*/ 66932 w 1392132"/>
                <a:gd name="connsiteY4-22" fmla="*/ 759095 h 1809744"/>
                <a:gd name="connsiteX5-23" fmla="*/ 0 w 1392132"/>
                <a:gd name="connsiteY5-24" fmla="*/ 732462 h 1809744"/>
                <a:gd name="connsiteX6-25" fmla="*/ 0 w 1392132"/>
                <a:gd name="connsiteY6-26" fmla="*/ 0 h 1809744"/>
                <a:gd name="connsiteX0-27" fmla="*/ 0 w 1392132"/>
                <a:gd name="connsiteY0-28" fmla="*/ 0 h 1809744"/>
                <a:gd name="connsiteX1-29" fmla="*/ 1392132 w 1392132"/>
                <a:gd name="connsiteY1-30" fmla="*/ 0 h 1809744"/>
                <a:gd name="connsiteX2-31" fmla="*/ 1392132 w 1392132"/>
                <a:gd name="connsiteY2-32" fmla="*/ 1809744 h 1809744"/>
                <a:gd name="connsiteX3-33" fmla="*/ 66932 w 1392132"/>
                <a:gd name="connsiteY3-34" fmla="*/ 1797907 h 1809744"/>
                <a:gd name="connsiteX4-35" fmla="*/ 66932 w 1392132"/>
                <a:gd name="connsiteY4-36" fmla="*/ 759095 h 1809744"/>
                <a:gd name="connsiteX5-37" fmla="*/ 0 w 1392132"/>
                <a:gd name="connsiteY5-38" fmla="*/ 732462 h 1809744"/>
                <a:gd name="connsiteX6-39" fmla="*/ 0 w 1392132"/>
                <a:gd name="connsiteY6-40" fmla="*/ 0 h 1809744"/>
                <a:gd name="connsiteX0-41" fmla="*/ 0 w 1392132"/>
                <a:gd name="connsiteY0-42" fmla="*/ 0 h 1809744"/>
                <a:gd name="connsiteX1-43" fmla="*/ 1392132 w 1392132"/>
                <a:gd name="connsiteY1-44" fmla="*/ 0 h 1809744"/>
                <a:gd name="connsiteX2-45" fmla="*/ 1392132 w 1392132"/>
                <a:gd name="connsiteY2-46" fmla="*/ 1809744 h 1809744"/>
                <a:gd name="connsiteX3-47" fmla="*/ 61013 w 1392132"/>
                <a:gd name="connsiteY3-48" fmla="*/ 1803825 h 1809744"/>
                <a:gd name="connsiteX4-49" fmla="*/ 66932 w 1392132"/>
                <a:gd name="connsiteY4-50" fmla="*/ 759095 h 1809744"/>
                <a:gd name="connsiteX5-51" fmla="*/ 0 w 1392132"/>
                <a:gd name="connsiteY5-52" fmla="*/ 732462 h 1809744"/>
                <a:gd name="connsiteX6-53" fmla="*/ 0 w 1392132"/>
                <a:gd name="connsiteY6-54" fmla="*/ 0 h 1809744"/>
                <a:gd name="connsiteX0-55" fmla="*/ 0 w 1392132"/>
                <a:gd name="connsiteY0-56" fmla="*/ 0 h 1809744"/>
                <a:gd name="connsiteX1-57" fmla="*/ 1392132 w 1392132"/>
                <a:gd name="connsiteY1-58" fmla="*/ 0 h 1809744"/>
                <a:gd name="connsiteX2-59" fmla="*/ 1392132 w 1392132"/>
                <a:gd name="connsiteY2-60" fmla="*/ 1809744 h 1809744"/>
                <a:gd name="connsiteX3-61" fmla="*/ 61013 w 1392132"/>
                <a:gd name="connsiteY3-62" fmla="*/ 1803825 h 1809744"/>
                <a:gd name="connsiteX4-63" fmla="*/ 61014 w 1392132"/>
                <a:gd name="connsiteY4-64" fmla="*/ 776850 h 1809744"/>
                <a:gd name="connsiteX5-65" fmla="*/ 0 w 1392132"/>
                <a:gd name="connsiteY5-66" fmla="*/ 732462 h 1809744"/>
                <a:gd name="connsiteX6-67" fmla="*/ 0 w 1392132"/>
                <a:gd name="connsiteY6-68" fmla="*/ 0 h 1809744"/>
                <a:gd name="connsiteX0-69" fmla="*/ 0 w 1392132"/>
                <a:gd name="connsiteY0-70" fmla="*/ 0 h 1830458"/>
                <a:gd name="connsiteX1-71" fmla="*/ 1392132 w 1392132"/>
                <a:gd name="connsiteY1-72" fmla="*/ 0 h 1830458"/>
                <a:gd name="connsiteX2-73" fmla="*/ 1392132 w 1392132"/>
                <a:gd name="connsiteY2-74" fmla="*/ 1809744 h 1830458"/>
                <a:gd name="connsiteX3-75" fmla="*/ 75809 w 1392132"/>
                <a:gd name="connsiteY3-76" fmla="*/ 1830458 h 1830458"/>
                <a:gd name="connsiteX4-77" fmla="*/ 61014 w 1392132"/>
                <a:gd name="connsiteY4-78" fmla="*/ 776850 h 1830458"/>
                <a:gd name="connsiteX5-79" fmla="*/ 0 w 1392132"/>
                <a:gd name="connsiteY5-80" fmla="*/ 732462 h 1830458"/>
                <a:gd name="connsiteX6-81" fmla="*/ 0 w 1392132"/>
                <a:gd name="connsiteY6-82" fmla="*/ 0 h 1830458"/>
                <a:gd name="connsiteX0-83" fmla="*/ 0 w 1392132"/>
                <a:gd name="connsiteY0-84" fmla="*/ 0 h 1821580"/>
                <a:gd name="connsiteX1-85" fmla="*/ 1392132 w 1392132"/>
                <a:gd name="connsiteY1-86" fmla="*/ 0 h 1821580"/>
                <a:gd name="connsiteX2-87" fmla="*/ 1392132 w 1392132"/>
                <a:gd name="connsiteY2-88" fmla="*/ 1809744 h 1821580"/>
                <a:gd name="connsiteX3-89" fmla="*/ 66931 w 1392132"/>
                <a:gd name="connsiteY3-90" fmla="*/ 1821580 h 1821580"/>
                <a:gd name="connsiteX4-91" fmla="*/ 61014 w 1392132"/>
                <a:gd name="connsiteY4-92" fmla="*/ 776850 h 1821580"/>
                <a:gd name="connsiteX5-93" fmla="*/ 0 w 1392132"/>
                <a:gd name="connsiteY5-94" fmla="*/ 732462 h 1821580"/>
                <a:gd name="connsiteX6-95" fmla="*/ 0 w 1392132"/>
                <a:gd name="connsiteY6-96" fmla="*/ 0 h 1821580"/>
                <a:gd name="connsiteX0-97" fmla="*/ 0 w 1392132"/>
                <a:gd name="connsiteY0-98" fmla="*/ 0 h 1824539"/>
                <a:gd name="connsiteX1-99" fmla="*/ 1392132 w 1392132"/>
                <a:gd name="connsiteY1-100" fmla="*/ 0 h 1824539"/>
                <a:gd name="connsiteX2-101" fmla="*/ 1392132 w 1392132"/>
                <a:gd name="connsiteY2-102" fmla="*/ 1809744 h 1824539"/>
                <a:gd name="connsiteX3-103" fmla="*/ 84686 w 1392132"/>
                <a:gd name="connsiteY3-104" fmla="*/ 1824539 h 1824539"/>
                <a:gd name="connsiteX4-105" fmla="*/ 61014 w 1392132"/>
                <a:gd name="connsiteY4-106" fmla="*/ 776850 h 1824539"/>
                <a:gd name="connsiteX5-107" fmla="*/ 0 w 1392132"/>
                <a:gd name="connsiteY5-108" fmla="*/ 732462 h 1824539"/>
                <a:gd name="connsiteX6-109" fmla="*/ 0 w 1392132"/>
                <a:gd name="connsiteY6-110" fmla="*/ 0 h 1824539"/>
                <a:gd name="connsiteX0-111" fmla="*/ 0 w 1392132"/>
                <a:gd name="connsiteY0-112" fmla="*/ 0 h 1824539"/>
                <a:gd name="connsiteX1-113" fmla="*/ 1392132 w 1392132"/>
                <a:gd name="connsiteY1-114" fmla="*/ 0 h 1824539"/>
                <a:gd name="connsiteX2-115" fmla="*/ 1392132 w 1392132"/>
                <a:gd name="connsiteY2-116" fmla="*/ 1809744 h 1824539"/>
                <a:gd name="connsiteX3-117" fmla="*/ 84686 w 1392132"/>
                <a:gd name="connsiteY3-118" fmla="*/ 1824539 h 1824539"/>
                <a:gd name="connsiteX4-119" fmla="*/ 75810 w 1392132"/>
                <a:gd name="connsiteY4-120" fmla="*/ 785728 h 1824539"/>
                <a:gd name="connsiteX5-121" fmla="*/ 0 w 1392132"/>
                <a:gd name="connsiteY5-122" fmla="*/ 732462 h 1824539"/>
                <a:gd name="connsiteX6-123" fmla="*/ 0 w 1392132"/>
                <a:gd name="connsiteY6-124" fmla="*/ 0 h 1824539"/>
                <a:gd name="connsiteX0-125" fmla="*/ 0 w 1392132"/>
                <a:gd name="connsiteY0-126" fmla="*/ 0 h 1824539"/>
                <a:gd name="connsiteX1-127" fmla="*/ 1392132 w 1392132"/>
                <a:gd name="connsiteY1-128" fmla="*/ 0 h 1824539"/>
                <a:gd name="connsiteX2-129" fmla="*/ 1392132 w 1392132"/>
                <a:gd name="connsiteY2-130" fmla="*/ 1809744 h 1824539"/>
                <a:gd name="connsiteX3-131" fmla="*/ 84686 w 1392132"/>
                <a:gd name="connsiteY3-132" fmla="*/ 1824539 h 1824539"/>
                <a:gd name="connsiteX4-133" fmla="*/ 75810 w 1392132"/>
                <a:gd name="connsiteY4-134" fmla="*/ 785728 h 1824539"/>
                <a:gd name="connsiteX5-135" fmla="*/ 0 w 1392132"/>
                <a:gd name="connsiteY5-136" fmla="*/ 714707 h 1824539"/>
                <a:gd name="connsiteX6-137" fmla="*/ 0 w 1392132"/>
                <a:gd name="connsiteY6-138" fmla="*/ 0 h 18245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25" y="connsiteY6-26"/>
                </a:cxn>
              </a:cxnLst>
              <a:rect l="l" t="t" r="r" b="b"/>
              <a:pathLst>
                <a:path w="1392132" h="1824539">
                  <a:moveTo>
                    <a:pt x="0" y="0"/>
                  </a:moveTo>
                  <a:lnTo>
                    <a:pt x="1392132" y="0"/>
                  </a:lnTo>
                  <a:lnTo>
                    <a:pt x="1392132" y="1809744"/>
                  </a:lnTo>
                  <a:lnTo>
                    <a:pt x="84686" y="1824539"/>
                  </a:lnTo>
                  <a:cubicBezTo>
                    <a:pt x="80740" y="1474323"/>
                    <a:pt x="79756" y="1130026"/>
                    <a:pt x="75810" y="785728"/>
                  </a:cubicBezTo>
                  <a:lnTo>
                    <a:pt x="0" y="714707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25" r="1448" b="13829"/>
            <a:stretch>
              <a:fillRect/>
            </a:stretch>
          </p:blipFill>
          <p:spPr>
            <a:xfrm rot="16200000">
              <a:off x="1022388" y="4113397"/>
              <a:ext cx="1040621" cy="605860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8281800" y="3505167"/>
            <a:ext cx="1536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alpha val="73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400" dirty="0">
              <a:solidFill>
                <a:schemeClr val="bg1">
                  <a:alpha val="73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387832" y="3966832"/>
            <a:ext cx="286067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adipisicing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elit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sed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eiusmod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tempor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incididunt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ut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labore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et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dolore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magna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aliqua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18020" y="1325689"/>
            <a:ext cx="80450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adipisicing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elit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sed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eiusmod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tempor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incididunt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ut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labore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et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dolore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magna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aliqua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917096" y="1403265"/>
            <a:ext cx="397354" cy="71324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6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0" grpId="0"/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表 9"/>
          <p:cNvGraphicFramePr/>
          <p:nvPr/>
        </p:nvGraphicFramePr>
        <p:xfrm>
          <a:off x="586851" y="1110343"/>
          <a:ext cx="10945274" cy="24980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1219199" y="3984172"/>
            <a:ext cx="1981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chemeClr val="tx1">
                    <a:alpha val="64000"/>
                  </a:schemeClr>
                </a:solidFill>
                <a:latin typeface="+mj-lt"/>
              </a:rPr>
              <a:t>43</a:t>
            </a:r>
            <a:r>
              <a:rPr lang="en-US" altLang="zh-CN" sz="2800" dirty="0" smtClean="0">
                <a:solidFill>
                  <a:schemeClr val="tx1">
                    <a:alpha val="64000"/>
                  </a:schemeClr>
                </a:solidFill>
                <a:latin typeface="+mj-lt"/>
              </a:rPr>
              <a:t>%</a:t>
            </a:r>
            <a:endParaRPr lang="zh-CN" altLang="en-US" sz="6600" dirty="0">
              <a:solidFill>
                <a:schemeClr val="tx1">
                  <a:alpha val="64000"/>
                </a:schemeClr>
              </a:solidFill>
              <a:latin typeface="+mj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271483" y="5449175"/>
            <a:ext cx="1698106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  <a:latin typeface="+mj-lt"/>
              </a:rPr>
              <a:t>Add the title here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19199" y="5092168"/>
            <a:ext cx="14009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>
                    <a:alpha val="67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defRPr>
            </a:lvl1pPr>
          </a:lstStyle>
          <a:p>
            <a:pPr algn="l"/>
            <a:r>
              <a:rPr lang="en-US" altLang="zh-CN" sz="2000" dirty="0" smtClean="0">
                <a:latin typeface="+mj-lt"/>
              </a:rPr>
              <a:t>Title here</a:t>
            </a:r>
            <a:endParaRPr lang="zh-CN" altLang="en-US" sz="2000" dirty="0">
              <a:latin typeface="+mj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121830" y="3984172"/>
            <a:ext cx="1981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chemeClr val="tx1">
                    <a:alpha val="64000"/>
                  </a:schemeClr>
                </a:solidFill>
                <a:latin typeface="+mj-lt"/>
              </a:rPr>
              <a:t>80</a:t>
            </a:r>
            <a:r>
              <a:rPr lang="en-US" altLang="zh-CN" sz="2800" dirty="0" smtClean="0">
                <a:solidFill>
                  <a:schemeClr val="tx1">
                    <a:alpha val="64000"/>
                  </a:schemeClr>
                </a:solidFill>
                <a:latin typeface="+mj-lt"/>
              </a:rPr>
              <a:t>%</a:t>
            </a:r>
            <a:endParaRPr lang="zh-CN" altLang="en-US" sz="6600" dirty="0">
              <a:solidFill>
                <a:schemeClr val="tx1">
                  <a:alpha val="64000"/>
                </a:schemeClr>
              </a:solidFill>
              <a:latin typeface="+mj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174114" y="5449175"/>
            <a:ext cx="1698106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  <a:latin typeface="+mj-lt"/>
              </a:rPr>
              <a:t>Add the title here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121830" y="5092168"/>
            <a:ext cx="14009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>
                    <a:alpha val="67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defRPr>
            </a:lvl1pPr>
          </a:lstStyle>
          <a:p>
            <a:pPr algn="l"/>
            <a:r>
              <a:rPr lang="en-US" altLang="zh-CN" sz="2000" dirty="0" smtClean="0">
                <a:latin typeface="+mj-lt"/>
              </a:rPr>
              <a:t>Title here</a:t>
            </a:r>
            <a:endParaRPr lang="zh-CN" altLang="en-US" sz="2000" dirty="0">
              <a:latin typeface="+mj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844364" y="3984172"/>
            <a:ext cx="1981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chemeClr val="tx1">
                    <a:alpha val="64000"/>
                  </a:schemeClr>
                </a:solidFill>
                <a:latin typeface="+mj-lt"/>
              </a:rPr>
              <a:t>34</a:t>
            </a:r>
            <a:r>
              <a:rPr lang="en-US" altLang="zh-CN" sz="2800" dirty="0" smtClean="0">
                <a:solidFill>
                  <a:schemeClr val="tx1">
                    <a:alpha val="64000"/>
                  </a:schemeClr>
                </a:solidFill>
                <a:latin typeface="+mj-lt"/>
              </a:rPr>
              <a:t>%</a:t>
            </a:r>
            <a:endParaRPr lang="zh-CN" altLang="en-US" sz="6600" dirty="0">
              <a:solidFill>
                <a:schemeClr val="tx1">
                  <a:alpha val="64000"/>
                </a:schemeClr>
              </a:solidFill>
              <a:latin typeface="+mj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896648" y="5449175"/>
            <a:ext cx="1698106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  <a:latin typeface="+mj-lt"/>
              </a:rPr>
              <a:t>Add the title here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844364" y="5092168"/>
            <a:ext cx="14009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>
                    <a:alpha val="67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defRPr>
            </a:lvl1pPr>
          </a:lstStyle>
          <a:p>
            <a:pPr algn="l"/>
            <a:r>
              <a:rPr lang="en-US" altLang="zh-CN" sz="2000" dirty="0" smtClean="0">
                <a:latin typeface="+mj-lt"/>
              </a:rPr>
              <a:t>Title here</a:t>
            </a:r>
            <a:endParaRPr lang="zh-CN" altLang="en-US" sz="2000" dirty="0">
              <a:latin typeface="+mj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566898" y="3984172"/>
            <a:ext cx="1981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chemeClr val="tx1">
                    <a:alpha val="64000"/>
                  </a:schemeClr>
                </a:solidFill>
                <a:latin typeface="+mj-lt"/>
              </a:rPr>
              <a:t>50</a:t>
            </a:r>
            <a:r>
              <a:rPr lang="en-US" altLang="zh-CN" sz="2800" dirty="0" smtClean="0">
                <a:solidFill>
                  <a:schemeClr val="tx1">
                    <a:alpha val="64000"/>
                  </a:schemeClr>
                </a:solidFill>
                <a:latin typeface="+mj-lt"/>
              </a:rPr>
              <a:t>%</a:t>
            </a:r>
            <a:endParaRPr lang="zh-CN" altLang="en-US" sz="6600" dirty="0">
              <a:solidFill>
                <a:schemeClr val="tx1">
                  <a:alpha val="64000"/>
                </a:schemeClr>
              </a:solidFill>
              <a:latin typeface="+mj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619182" y="5449175"/>
            <a:ext cx="1698106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  <a:latin typeface="+mj-lt"/>
              </a:rPr>
              <a:t>Add the title here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566898" y="5092168"/>
            <a:ext cx="14009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>
                    <a:alpha val="67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defRPr>
            </a:lvl1pPr>
          </a:lstStyle>
          <a:p>
            <a:pPr algn="l"/>
            <a:r>
              <a:rPr lang="en-US" altLang="zh-CN" sz="2000" dirty="0" smtClean="0">
                <a:latin typeface="+mj-lt"/>
              </a:rPr>
              <a:t>Title here</a:t>
            </a:r>
            <a:endParaRPr lang="zh-CN" altLang="en-US" sz="2000" dirty="0">
              <a:latin typeface="+mj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750"/>
                                        <p:tgtEl>
                                          <p:spTgt spid="10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750"/>
                                        <p:tgtEl>
                                          <p:spTgt spid="10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750"/>
                                        <p:tgtEl>
                                          <p:spTgt spid="10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750"/>
                                        <p:tgtEl>
                                          <p:spTgt spid="10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750"/>
                                        <p:tgtEl>
                                          <p:spTgt spid="10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750"/>
                                        <p:tgtEl>
                                          <p:spTgt spid="10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750"/>
                                        <p:tgtEl>
                                          <p:spTgt spid="10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750"/>
                                        <p:tgtEl>
                                          <p:spTgt spid="10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Sub>
          <a:bldChart bld="categoryEl"/>
        </p:bldSub>
      </p:bldGraphic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482" y="3338553"/>
            <a:ext cx="1080000" cy="10800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569" y="3158553"/>
            <a:ext cx="1440000" cy="14400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9222" y="3608553"/>
            <a:ext cx="540000" cy="5400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7308" y="3518553"/>
            <a:ext cx="720000" cy="720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395" y="3428553"/>
            <a:ext cx="900000" cy="900000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1010136" y="1580041"/>
            <a:ext cx="1722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>
                    <a:alpha val="67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000" dirty="0" smtClean="0">
                <a:latin typeface="+mj-lt"/>
              </a:rPr>
              <a:t>Title here</a:t>
            </a:r>
            <a:endParaRPr lang="zh-CN" altLang="en-US" sz="2000" dirty="0">
              <a:latin typeface="+mj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384715" y="1580663"/>
            <a:ext cx="1722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>
                    <a:alpha val="67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000" dirty="0" smtClean="0">
                <a:latin typeface="+mj-lt"/>
              </a:rPr>
              <a:t>Title here</a:t>
            </a:r>
            <a:endParaRPr lang="zh-CN" altLang="en-US" sz="2000" dirty="0">
              <a:latin typeface="+mj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489128" y="1580041"/>
            <a:ext cx="1722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>
                    <a:alpha val="67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000" dirty="0" smtClean="0">
                <a:latin typeface="+mj-lt"/>
              </a:rPr>
              <a:t>Title here</a:t>
            </a:r>
            <a:endParaRPr lang="zh-CN" altLang="en-US" sz="2000" dirty="0">
              <a:latin typeface="+mj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593541" y="1580041"/>
            <a:ext cx="1722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>
                    <a:alpha val="67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000" dirty="0" smtClean="0">
                <a:latin typeface="+mj-lt"/>
              </a:rPr>
              <a:t>Title here</a:t>
            </a:r>
            <a:endParaRPr lang="zh-CN" altLang="en-US" sz="2000" dirty="0">
              <a:latin typeface="+mj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427789" y="1580041"/>
            <a:ext cx="1722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>
                    <a:alpha val="67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000" dirty="0" smtClean="0">
                <a:latin typeface="+mj-lt"/>
              </a:rPr>
              <a:t>Title here</a:t>
            </a:r>
            <a:endParaRPr lang="zh-CN" altLang="en-US" sz="2000" dirty="0">
              <a:latin typeface="+mj-lt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4326298" y="2264770"/>
            <a:ext cx="0" cy="686249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368300">
              <a:schemeClr val="accent1"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6448515" y="2264770"/>
            <a:ext cx="0" cy="686249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368300">
              <a:schemeClr val="accent1"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8466821" y="2264770"/>
            <a:ext cx="0" cy="686249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368300">
              <a:schemeClr val="accent1"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10277308" y="2264770"/>
            <a:ext cx="0" cy="686249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368300">
              <a:schemeClr val="accent1"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1871569" y="2264770"/>
            <a:ext cx="0" cy="686249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368300">
              <a:schemeClr val="accent1"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1141680" y="5076087"/>
            <a:ext cx="1591322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Add the title here Add the title 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here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596409" y="5076087"/>
            <a:ext cx="1591322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Add the title here Add the title 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here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5718626" y="5076087"/>
            <a:ext cx="1591322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Add the title here Add the title 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here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7736932" y="5076087"/>
            <a:ext cx="1591322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Add the title here Add the title 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here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9559333" y="5076087"/>
            <a:ext cx="1591322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Add the title here Add the title 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here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51" grpId="0"/>
      <p:bldP spid="52" grpId="0"/>
      <p:bldP spid="53" grpId="0"/>
      <p:bldP spid="54" grpId="0"/>
      <p:bldP spid="5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790632" y="4202827"/>
            <a:ext cx="310344" cy="1186002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1169911" y="4202827"/>
            <a:ext cx="0" cy="1186002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1457952" y="3964992"/>
            <a:ext cx="685873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8800" dirty="0" smtClean="0">
                <a:solidFill>
                  <a:schemeClr val="tx1">
                    <a:alpha val="74000"/>
                  </a:schemeClr>
                </a:solidFill>
                <a:latin typeface="+mj-lt"/>
              </a:rPr>
              <a:t>THANK YOU</a:t>
            </a:r>
            <a:endParaRPr lang="zh-CN" altLang="en-US" sz="8800" dirty="0">
              <a:solidFill>
                <a:schemeClr val="tx1">
                  <a:alpha val="74000"/>
                </a:schemeClr>
              </a:solidFill>
              <a:latin typeface="+mj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26888" y="5127219"/>
            <a:ext cx="650676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 smtClean="0">
                <a:solidFill>
                  <a:schemeClr val="bg1">
                    <a:alpha val="38000"/>
                  </a:schemeClr>
                </a:solidFill>
              </a:rPr>
              <a:t>2019 BUSINESS REPORT</a:t>
            </a:r>
            <a:endParaRPr lang="zh-CN" altLang="en-US" sz="2800" dirty="0">
              <a:solidFill>
                <a:schemeClr val="bg1">
                  <a:alpha val="38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49707" y="477421"/>
            <a:ext cx="12272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alpha val="44000"/>
                  </a:schemeClr>
                </a:solidFill>
              </a:rPr>
              <a:t>商 务 科 技</a:t>
            </a:r>
            <a:endParaRPr lang="zh-CN" altLang="en-US" sz="1600" dirty="0">
              <a:solidFill>
                <a:schemeClr val="tx1">
                  <a:alpha val="44000"/>
                </a:schemeClr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17428" y="477421"/>
            <a:ext cx="13023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alpha val="44000"/>
                  </a:schemeClr>
                </a:solidFill>
              </a:rPr>
              <a:t>时 尚 大 气</a:t>
            </a:r>
            <a:endParaRPr lang="zh-CN" altLang="en-US" sz="1600" dirty="0">
              <a:solidFill>
                <a:schemeClr val="tx1">
                  <a:alpha val="44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860198" y="497642"/>
            <a:ext cx="13023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alpha val="44000"/>
                  </a:schemeClr>
                </a:solidFill>
              </a:rPr>
              <a:t>动 感 星 空</a:t>
            </a:r>
            <a:endParaRPr lang="zh-CN" altLang="en-US" sz="1600" dirty="0">
              <a:solidFill>
                <a:schemeClr val="tx1">
                  <a:alpha val="44000"/>
                </a:schemeClr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243429" y="497642"/>
            <a:ext cx="13023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alpha val="44000"/>
                  </a:schemeClr>
                </a:solidFill>
              </a:rPr>
              <a:t>灵 感 创 意</a:t>
            </a:r>
            <a:endParaRPr lang="zh-CN" altLang="en-US" sz="1600" dirty="0">
              <a:solidFill>
                <a:schemeClr val="tx1">
                  <a:alpha val="44000"/>
                </a:schemeClr>
              </a:solidFill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7485896" y="469134"/>
            <a:ext cx="0" cy="346841"/>
          </a:xfrm>
          <a:prstGeom prst="line">
            <a:avLst/>
          </a:prstGeom>
          <a:ln>
            <a:solidFill>
              <a:schemeClr val="bg1">
                <a:alpha val="2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8860198" y="469134"/>
            <a:ext cx="0" cy="346841"/>
          </a:xfrm>
          <a:prstGeom prst="line">
            <a:avLst/>
          </a:prstGeom>
          <a:ln>
            <a:solidFill>
              <a:schemeClr val="bg1">
                <a:alpha val="2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0178250" y="469134"/>
            <a:ext cx="0" cy="346841"/>
          </a:xfrm>
          <a:prstGeom prst="line">
            <a:avLst/>
          </a:prstGeom>
          <a:ln>
            <a:solidFill>
              <a:schemeClr val="bg1">
                <a:alpha val="2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6105" y="538406"/>
            <a:ext cx="864000" cy="86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75" y="538406"/>
            <a:ext cx="864000" cy="864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1766" y="538406"/>
            <a:ext cx="864000" cy="864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935" y="538406"/>
            <a:ext cx="864000" cy="864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75" y="5409800"/>
            <a:ext cx="864000" cy="864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75" y="4174445"/>
            <a:ext cx="864000" cy="864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935" y="2281029"/>
            <a:ext cx="864000" cy="864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6105" y="2281029"/>
            <a:ext cx="864000" cy="864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7977" y="4174445"/>
            <a:ext cx="864000" cy="864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1766" y="2281029"/>
            <a:ext cx="864000" cy="864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75" y="2281029"/>
            <a:ext cx="864000" cy="864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5625" y="5406370"/>
            <a:ext cx="1047631" cy="104763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0329" y="4174445"/>
            <a:ext cx="864000" cy="864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5626" y="4174445"/>
            <a:ext cx="864000" cy="864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/>
    </mc:Choice>
    <mc:Fallback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Freeform 80"/>
          <p:cNvSpPr>
            <a:spLocks noEditPoints="1"/>
          </p:cNvSpPr>
          <p:nvPr/>
        </p:nvSpPr>
        <p:spPr bwMode="auto">
          <a:xfrm>
            <a:off x="1365787" y="2247838"/>
            <a:ext cx="330200" cy="390525"/>
          </a:xfrm>
          <a:custGeom>
            <a:avLst/>
            <a:gdLst>
              <a:gd name="T0" fmla="*/ 208 w 208"/>
              <a:gd name="T1" fmla="*/ 48 h 246"/>
              <a:gd name="T2" fmla="*/ 160 w 208"/>
              <a:gd name="T3" fmla="*/ 0 h 246"/>
              <a:gd name="T4" fmla="*/ 56 w 208"/>
              <a:gd name="T5" fmla="*/ 0 h 246"/>
              <a:gd name="T6" fmla="*/ 56 w 208"/>
              <a:gd name="T7" fmla="*/ 38 h 246"/>
              <a:gd name="T8" fmla="*/ 0 w 208"/>
              <a:gd name="T9" fmla="*/ 38 h 246"/>
              <a:gd name="T10" fmla="*/ 0 w 208"/>
              <a:gd name="T11" fmla="*/ 246 h 246"/>
              <a:gd name="T12" fmla="*/ 151 w 208"/>
              <a:gd name="T13" fmla="*/ 246 h 246"/>
              <a:gd name="T14" fmla="*/ 151 w 208"/>
              <a:gd name="T15" fmla="*/ 209 h 246"/>
              <a:gd name="T16" fmla="*/ 208 w 208"/>
              <a:gd name="T17" fmla="*/ 209 h 246"/>
              <a:gd name="T18" fmla="*/ 208 w 208"/>
              <a:gd name="T19" fmla="*/ 48 h 246"/>
              <a:gd name="T20" fmla="*/ 160 w 208"/>
              <a:gd name="T21" fmla="*/ 14 h 246"/>
              <a:gd name="T22" fmla="*/ 195 w 208"/>
              <a:gd name="T23" fmla="*/ 48 h 246"/>
              <a:gd name="T24" fmla="*/ 160 w 208"/>
              <a:gd name="T25" fmla="*/ 48 h 246"/>
              <a:gd name="T26" fmla="*/ 160 w 208"/>
              <a:gd name="T27" fmla="*/ 14 h 246"/>
              <a:gd name="T28" fmla="*/ 9 w 208"/>
              <a:gd name="T29" fmla="*/ 237 h 246"/>
              <a:gd name="T30" fmla="*/ 9 w 208"/>
              <a:gd name="T31" fmla="*/ 48 h 246"/>
              <a:gd name="T32" fmla="*/ 94 w 208"/>
              <a:gd name="T33" fmla="*/ 48 h 246"/>
              <a:gd name="T34" fmla="*/ 94 w 208"/>
              <a:gd name="T35" fmla="*/ 95 h 246"/>
              <a:gd name="T36" fmla="*/ 142 w 208"/>
              <a:gd name="T37" fmla="*/ 95 h 246"/>
              <a:gd name="T38" fmla="*/ 142 w 208"/>
              <a:gd name="T39" fmla="*/ 237 h 246"/>
              <a:gd name="T40" fmla="*/ 9 w 208"/>
              <a:gd name="T41" fmla="*/ 237 h 246"/>
              <a:gd name="T42" fmla="*/ 104 w 208"/>
              <a:gd name="T43" fmla="*/ 52 h 246"/>
              <a:gd name="T44" fmla="*/ 138 w 208"/>
              <a:gd name="T45" fmla="*/ 85 h 246"/>
              <a:gd name="T46" fmla="*/ 104 w 208"/>
              <a:gd name="T47" fmla="*/ 85 h 246"/>
              <a:gd name="T48" fmla="*/ 104 w 208"/>
              <a:gd name="T49" fmla="*/ 52 h 246"/>
              <a:gd name="T50" fmla="*/ 151 w 208"/>
              <a:gd name="T51" fmla="*/ 199 h 246"/>
              <a:gd name="T52" fmla="*/ 151 w 208"/>
              <a:gd name="T53" fmla="*/ 85 h 246"/>
              <a:gd name="T54" fmla="*/ 104 w 208"/>
              <a:gd name="T55" fmla="*/ 38 h 246"/>
              <a:gd name="T56" fmla="*/ 66 w 208"/>
              <a:gd name="T57" fmla="*/ 38 h 246"/>
              <a:gd name="T58" fmla="*/ 66 w 208"/>
              <a:gd name="T59" fmla="*/ 10 h 246"/>
              <a:gd name="T60" fmla="*/ 151 w 208"/>
              <a:gd name="T61" fmla="*/ 10 h 246"/>
              <a:gd name="T62" fmla="*/ 151 w 208"/>
              <a:gd name="T63" fmla="*/ 57 h 246"/>
              <a:gd name="T64" fmla="*/ 198 w 208"/>
              <a:gd name="T65" fmla="*/ 57 h 246"/>
              <a:gd name="T66" fmla="*/ 198 w 208"/>
              <a:gd name="T67" fmla="*/ 199 h 246"/>
              <a:gd name="T68" fmla="*/ 151 w 208"/>
              <a:gd name="T69" fmla="*/ 199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8" h="246">
                <a:moveTo>
                  <a:pt x="208" y="48"/>
                </a:moveTo>
                <a:lnTo>
                  <a:pt x="160" y="0"/>
                </a:lnTo>
                <a:lnTo>
                  <a:pt x="56" y="0"/>
                </a:lnTo>
                <a:lnTo>
                  <a:pt x="56" y="38"/>
                </a:lnTo>
                <a:lnTo>
                  <a:pt x="0" y="38"/>
                </a:lnTo>
                <a:lnTo>
                  <a:pt x="0" y="246"/>
                </a:lnTo>
                <a:lnTo>
                  <a:pt x="151" y="246"/>
                </a:lnTo>
                <a:lnTo>
                  <a:pt x="151" y="209"/>
                </a:lnTo>
                <a:lnTo>
                  <a:pt x="208" y="209"/>
                </a:lnTo>
                <a:lnTo>
                  <a:pt x="208" y="48"/>
                </a:lnTo>
                <a:close/>
                <a:moveTo>
                  <a:pt x="160" y="14"/>
                </a:moveTo>
                <a:lnTo>
                  <a:pt x="195" y="48"/>
                </a:lnTo>
                <a:lnTo>
                  <a:pt x="160" y="48"/>
                </a:lnTo>
                <a:lnTo>
                  <a:pt x="160" y="14"/>
                </a:lnTo>
                <a:close/>
                <a:moveTo>
                  <a:pt x="9" y="237"/>
                </a:moveTo>
                <a:lnTo>
                  <a:pt x="9" y="48"/>
                </a:lnTo>
                <a:lnTo>
                  <a:pt x="94" y="48"/>
                </a:lnTo>
                <a:lnTo>
                  <a:pt x="94" y="95"/>
                </a:lnTo>
                <a:lnTo>
                  <a:pt x="142" y="95"/>
                </a:lnTo>
                <a:lnTo>
                  <a:pt x="142" y="237"/>
                </a:lnTo>
                <a:lnTo>
                  <a:pt x="9" y="237"/>
                </a:lnTo>
                <a:close/>
                <a:moveTo>
                  <a:pt x="104" y="52"/>
                </a:moveTo>
                <a:lnTo>
                  <a:pt x="138" y="85"/>
                </a:lnTo>
                <a:lnTo>
                  <a:pt x="104" y="85"/>
                </a:lnTo>
                <a:lnTo>
                  <a:pt x="104" y="52"/>
                </a:lnTo>
                <a:close/>
                <a:moveTo>
                  <a:pt x="151" y="199"/>
                </a:moveTo>
                <a:lnTo>
                  <a:pt x="151" y="85"/>
                </a:lnTo>
                <a:lnTo>
                  <a:pt x="104" y="38"/>
                </a:lnTo>
                <a:lnTo>
                  <a:pt x="66" y="38"/>
                </a:lnTo>
                <a:lnTo>
                  <a:pt x="66" y="10"/>
                </a:lnTo>
                <a:lnTo>
                  <a:pt x="151" y="10"/>
                </a:lnTo>
                <a:lnTo>
                  <a:pt x="151" y="57"/>
                </a:lnTo>
                <a:lnTo>
                  <a:pt x="198" y="57"/>
                </a:lnTo>
                <a:lnTo>
                  <a:pt x="198" y="199"/>
                </a:lnTo>
                <a:lnTo>
                  <a:pt x="151" y="1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235" name="组合 234"/>
          <p:cNvGrpSpPr/>
          <p:nvPr/>
        </p:nvGrpSpPr>
        <p:grpSpPr>
          <a:xfrm>
            <a:off x="2056350" y="2270063"/>
            <a:ext cx="300038" cy="361950"/>
            <a:chOff x="2056350" y="2270063"/>
            <a:chExt cx="300038" cy="361950"/>
          </a:xfrm>
          <a:solidFill>
            <a:schemeClr val="tx1"/>
          </a:solidFill>
        </p:grpSpPr>
        <p:sp>
          <p:nvSpPr>
            <p:cNvPr id="105" name="Freeform 81"/>
            <p:cNvSpPr/>
            <p:nvPr/>
          </p:nvSpPr>
          <p:spPr bwMode="auto">
            <a:xfrm>
              <a:off x="2130962" y="2270063"/>
              <a:ext cx="152400" cy="268288"/>
            </a:xfrm>
            <a:custGeom>
              <a:avLst/>
              <a:gdLst>
                <a:gd name="T0" fmla="*/ 6 w 96"/>
                <a:gd name="T1" fmla="*/ 113 h 169"/>
                <a:gd name="T2" fmla="*/ 0 w 96"/>
                <a:gd name="T3" fmla="*/ 120 h 169"/>
                <a:gd name="T4" fmla="*/ 47 w 96"/>
                <a:gd name="T5" fmla="*/ 169 h 169"/>
                <a:gd name="T6" fmla="*/ 96 w 96"/>
                <a:gd name="T7" fmla="*/ 120 h 169"/>
                <a:gd name="T8" fmla="*/ 89 w 96"/>
                <a:gd name="T9" fmla="*/ 113 h 169"/>
                <a:gd name="T10" fmla="*/ 52 w 96"/>
                <a:gd name="T11" fmla="*/ 150 h 169"/>
                <a:gd name="T12" fmla="*/ 52 w 96"/>
                <a:gd name="T13" fmla="*/ 0 h 169"/>
                <a:gd name="T14" fmla="*/ 43 w 96"/>
                <a:gd name="T15" fmla="*/ 0 h 169"/>
                <a:gd name="T16" fmla="*/ 43 w 96"/>
                <a:gd name="T17" fmla="*/ 150 h 169"/>
                <a:gd name="T18" fmla="*/ 6 w 96"/>
                <a:gd name="T19" fmla="*/ 113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169">
                  <a:moveTo>
                    <a:pt x="6" y="113"/>
                  </a:moveTo>
                  <a:lnTo>
                    <a:pt x="0" y="120"/>
                  </a:lnTo>
                  <a:lnTo>
                    <a:pt x="47" y="169"/>
                  </a:lnTo>
                  <a:lnTo>
                    <a:pt x="96" y="120"/>
                  </a:lnTo>
                  <a:lnTo>
                    <a:pt x="89" y="113"/>
                  </a:lnTo>
                  <a:lnTo>
                    <a:pt x="52" y="150"/>
                  </a:lnTo>
                  <a:lnTo>
                    <a:pt x="52" y="0"/>
                  </a:lnTo>
                  <a:lnTo>
                    <a:pt x="43" y="0"/>
                  </a:lnTo>
                  <a:lnTo>
                    <a:pt x="43" y="150"/>
                  </a:lnTo>
                  <a:lnTo>
                    <a:pt x="6" y="1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06" name="Freeform 82"/>
            <p:cNvSpPr/>
            <p:nvPr/>
          </p:nvSpPr>
          <p:spPr bwMode="auto">
            <a:xfrm>
              <a:off x="2056350" y="2346263"/>
              <a:ext cx="300038" cy="285750"/>
            </a:xfrm>
            <a:custGeom>
              <a:avLst/>
              <a:gdLst>
                <a:gd name="T0" fmla="*/ 118 w 189"/>
                <a:gd name="T1" fmla="*/ 0 h 180"/>
                <a:gd name="T2" fmla="*/ 118 w 189"/>
                <a:gd name="T3" fmla="*/ 9 h 180"/>
                <a:gd name="T4" fmla="*/ 180 w 189"/>
                <a:gd name="T5" fmla="*/ 9 h 180"/>
                <a:gd name="T6" fmla="*/ 180 w 189"/>
                <a:gd name="T7" fmla="*/ 170 h 180"/>
                <a:gd name="T8" fmla="*/ 9 w 189"/>
                <a:gd name="T9" fmla="*/ 170 h 180"/>
                <a:gd name="T10" fmla="*/ 9 w 189"/>
                <a:gd name="T11" fmla="*/ 9 h 180"/>
                <a:gd name="T12" fmla="*/ 71 w 189"/>
                <a:gd name="T13" fmla="*/ 9 h 180"/>
                <a:gd name="T14" fmla="*/ 71 w 189"/>
                <a:gd name="T15" fmla="*/ 0 h 180"/>
                <a:gd name="T16" fmla="*/ 0 w 189"/>
                <a:gd name="T17" fmla="*/ 0 h 180"/>
                <a:gd name="T18" fmla="*/ 0 w 189"/>
                <a:gd name="T19" fmla="*/ 180 h 180"/>
                <a:gd name="T20" fmla="*/ 189 w 189"/>
                <a:gd name="T21" fmla="*/ 180 h 180"/>
                <a:gd name="T22" fmla="*/ 189 w 189"/>
                <a:gd name="T23" fmla="*/ 0 h 180"/>
                <a:gd name="T24" fmla="*/ 118 w 189"/>
                <a:gd name="T25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9" h="180">
                  <a:moveTo>
                    <a:pt x="118" y="0"/>
                  </a:moveTo>
                  <a:lnTo>
                    <a:pt x="118" y="9"/>
                  </a:lnTo>
                  <a:lnTo>
                    <a:pt x="180" y="9"/>
                  </a:lnTo>
                  <a:lnTo>
                    <a:pt x="180" y="170"/>
                  </a:lnTo>
                  <a:lnTo>
                    <a:pt x="9" y="170"/>
                  </a:lnTo>
                  <a:lnTo>
                    <a:pt x="9" y="9"/>
                  </a:lnTo>
                  <a:lnTo>
                    <a:pt x="71" y="9"/>
                  </a:lnTo>
                  <a:lnTo>
                    <a:pt x="71" y="0"/>
                  </a:lnTo>
                  <a:lnTo>
                    <a:pt x="0" y="0"/>
                  </a:lnTo>
                  <a:lnTo>
                    <a:pt x="0" y="180"/>
                  </a:lnTo>
                  <a:lnTo>
                    <a:pt x="189" y="180"/>
                  </a:lnTo>
                  <a:lnTo>
                    <a:pt x="189" y="0"/>
                  </a:lnTo>
                  <a:lnTo>
                    <a:pt x="11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236" name="组合 235"/>
          <p:cNvGrpSpPr/>
          <p:nvPr/>
        </p:nvGrpSpPr>
        <p:grpSpPr>
          <a:xfrm>
            <a:off x="2731037" y="2263713"/>
            <a:ext cx="301625" cy="360363"/>
            <a:chOff x="2731037" y="2263713"/>
            <a:chExt cx="301625" cy="360363"/>
          </a:xfrm>
          <a:solidFill>
            <a:schemeClr val="tx1"/>
          </a:solidFill>
        </p:grpSpPr>
        <p:sp>
          <p:nvSpPr>
            <p:cNvPr id="107" name="Freeform 83"/>
            <p:cNvSpPr/>
            <p:nvPr/>
          </p:nvSpPr>
          <p:spPr bwMode="auto">
            <a:xfrm>
              <a:off x="2807237" y="2357376"/>
              <a:ext cx="150813" cy="266700"/>
            </a:xfrm>
            <a:custGeom>
              <a:avLst/>
              <a:gdLst>
                <a:gd name="T0" fmla="*/ 88 w 95"/>
                <a:gd name="T1" fmla="*/ 56 h 168"/>
                <a:gd name="T2" fmla="*/ 95 w 95"/>
                <a:gd name="T3" fmla="*/ 48 h 168"/>
                <a:gd name="T4" fmla="*/ 47 w 95"/>
                <a:gd name="T5" fmla="*/ 0 h 168"/>
                <a:gd name="T6" fmla="*/ 0 w 95"/>
                <a:gd name="T7" fmla="*/ 48 h 168"/>
                <a:gd name="T8" fmla="*/ 6 w 95"/>
                <a:gd name="T9" fmla="*/ 56 h 168"/>
                <a:gd name="T10" fmla="*/ 42 w 95"/>
                <a:gd name="T11" fmla="*/ 19 h 168"/>
                <a:gd name="T12" fmla="*/ 42 w 95"/>
                <a:gd name="T13" fmla="*/ 168 h 168"/>
                <a:gd name="T14" fmla="*/ 52 w 95"/>
                <a:gd name="T15" fmla="*/ 168 h 168"/>
                <a:gd name="T16" fmla="*/ 52 w 95"/>
                <a:gd name="T17" fmla="*/ 19 h 168"/>
                <a:gd name="T18" fmla="*/ 88 w 95"/>
                <a:gd name="T19" fmla="*/ 5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168">
                  <a:moveTo>
                    <a:pt x="88" y="56"/>
                  </a:moveTo>
                  <a:lnTo>
                    <a:pt x="95" y="48"/>
                  </a:lnTo>
                  <a:lnTo>
                    <a:pt x="47" y="0"/>
                  </a:lnTo>
                  <a:lnTo>
                    <a:pt x="0" y="48"/>
                  </a:lnTo>
                  <a:lnTo>
                    <a:pt x="6" y="56"/>
                  </a:lnTo>
                  <a:lnTo>
                    <a:pt x="42" y="19"/>
                  </a:lnTo>
                  <a:lnTo>
                    <a:pt x="42" y="168"/>
                  </a:lnTo>
                  <a:lnTo>
                    <a:pt x="52" y="168"/>
                  </a:lnTo>
                  <a:lnTo>
                    <a:pt x="52" y="19"/>
                  </a:lnTo>
                  <a:lnTo>
                    <a:pt x="88" y="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08" name="Freeform 84"/>
            <p:cNvSpPr/>
            <p:nvPr/>
          </p:nvSpPr>
          <p:spPr bwMode="auto">
            <a:xfrm>
              <a:off x="2731037" y="2263713"/>
              <a:ext cx="301625" cy="285750"/>
            </a:xfrm>
            <a:custGeom>
              <a:avLst/>
              <a:gdLst>
                <a:gd name="T0" fmla="*/ 71 w 190"/>
                <a:gd name="T1" fmla="*/ 180 h 180"/>
                <a:gd name="T2" fmla="*/ 71 w 190"/>
                <a:gd name="T3" fmla="*/ 170 h 180"/>
                <a:gd name="T4" fmla="*/ 10 w 190"/>
                <a:gd name="T5" fmla="*/ 170 h 180"/>
                <a:gd name="T6" fmla="*/ 10 w 190"/>
                <a:gd name="T7" fmla="*/ 9 h 180"/>
                <a:gd name="T8" fmla="*/ 180 w 190"/>
                <a:gd name="T9" fmla="*/ 9 h 180"/>
                <a:gd name="T10" fmla="*/ 180 w 190"/>
                <a:gd name="T11" fmla="*/ 170 h 180"/>
                <a:gd name="T12" fmla="*/ 119 w 190"/>
                <a:gd name="T13" fmla="*/ 170 h 180"/>
                <a:gd name="T14" fmla="*/ 119 w 190"/>
                <a:gd name="T15" fmla="*/ 180 h 180"/>
                <a:gd name="T16" fmla="*/ 190 w 190"/>
                <a:gd name="T17" fmla="*/ 180 h 180"/>
                <a:gd name="T18" fmla="*/ 190 w 190"/>
                <a:gd name="T19" fmla="*/ 0 h 180"/>
                <a:gd name="T20" fmla="*/ 0 w 190"/>
                <a:gd name="T21" fmla="*/ 0 h 180"/>
                <a:gd name="T22" fmla="*/ 0 w 190"/>
                <a:gd name="T23" fmla="*/ 180 h 180"/>
                <a:gd name="T24" fmla="*/ 71 w 190"/>
                <a:gd name="T2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80">
                  <a:moveTo>
                    <a:pt x="71" y="180"/>
                  </a:moveTo>
                  <a:lnTo>
                    <a:pt x="71" y="170"/>
                  </a:lnTo>
                  <a:lnTo>
                    <a:pt x="10" y="170"/>
                  </a:lnTo>
                  <a:lnTo>
                    <a:pt x="10" y="9"/>
                  </a:lnTo>
                  <a:lnTo>
                    <a:pt x="180" y="9"/>
                  </a:lnTo>
                  <a:lnTo>
                    <a:pt x="180" y="170"/>
                  </a:lnTo>
                  <a:lnTo>
                    <a:pt x="119" y="170"/>
                  </a:lnTo>
                  <a:lnTo>
                    <a:pt x="119" y="180"/>
                  </a:lnTo>
                  <a:lnTo>
                    <a:pt x="190" y="180"/>
                  </a:lnTo>
                  <a:lnTo>
                    <a:pt x="190" y="0"/>
                  </a:lnTo>
                  <a:lnTo>
                    <a:pt x="0" y="0"/>
                  </a:lnTo>
                  <a:lnTo>
                    <a:pt x="0" y="180"/>
                  </a:lnTo>
                  <a:lnTo>
                    <a:pt x="71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109" name="Freeform 85"/>
          <p:cNvSpPr>
            <a:spLocks noEditPoints="1"/>
          </p:cNvSpPr>
          <p:nvPr/>
        </p:nvSpPr>
        <p:spPr bwMode="auto">
          <a:xfrm>
            <a:off x="4707475" y="2933638"/>
            <a:ext cx="406400" cy="384175"/>
          </a:xfrm>
          <a:custGeom>
            <a:avLst/>
            <a:gdLst>
              <a:gd name="T0" fmla="*/ 158 w 256"/>
              <a:gd name="T1" fmla="*/ 93 h 242"/>
              <a:gd name="T2" fmla="*/ 128 w 256"/>
              <a:gd name="T3" fmla="*/ 0 h 242"/>
              <a:gd name="T4" fmla="*/ 97 w 256"/>
              <a:gd name="T5" fmla="*/ 93 h 242"/>
              <a:gd name="T6" fmla="*/ 0 w 256"/>
              <a:gd name="T7" fmla="*/ 93 h 242"/>
              <a:gd name="T8" fmla="*/ 78 w 256"/>
              <a:gd name="T9" fmla="*/ 149 h 242"/>
              <a:gd name="T10" fmla="*/ 49 w 256"/>
              <a:gd name="T11" fmla="*/ 242 h 242"/>
              <a:gd name="T12" fmla="*/ 128 w 256"/>
              <a:gd name="T13" fmla="*/ 184 h 242"/>
              <a:gd name="T14" fmla="*/ 206 w 256"/>
              <a:gd name="T15" fmla="*/ 242 h 242"/>
              <a:gd name="T16" fmla="*/ 177 w 256"/>
              <a:gd name="T17" fmla="*/ 149 h 242"/>
              <a:gd name="T18" fmla="*/ 256 w 256"/>
              <a:gd name="T19" fmla="*/ 93 h 242"/>
              <a:gd name="T20" fmla="*/ 158 w 256"/>
              <a:gd name="T21" fmla="*/ 93 h 242"/>
              <a:gd name="T22" fmla="*/ 167 w 256"/>
              <a:gd name="T23" fmla="*/ 152 h 242"/>
              <a:gd name="T24" fmla="*/ 188 w 256"/>
              <a:gd name="T25" fmla="*/ 217 h 242"/>
              <a:gd name="T26" fmla="*/ 133 w 256"/>
              <a:gd name="T27" fmla="*/ 177 h 242"/>
              <a:gd name="T28" fmla="*/ 128 w 256"/>
              <a:gd name="T29" fmla="*/ 172 h 242"/>
              <a:gd name="T30" fmla="*/ 122 w 256"/>
              <a:gd name="T31" fmla="*/ 177 h 242"/>
              <a:gd name="T32" fmla="*/ 67 w 256"/>
              <a:gd name="T33" fmla="*/ 217 h 242"/>
              <a:gd name="T34" fmla="*/ 88 w 256"/>
              <a:gd name="T35" fmla="*/ 152 h 242"/>
              <a:gd name="T36" fmla="*/ 90 w 256"/>
              <a:gd name="T37" fmla="*/ 146 h 242"/>
              <a:gd name="T38" fmla="*/ 84 w 256"/>
              <a:gd name="T39" fmla="*/ 141 h 242"/>
              <a:gd name="T40" fmla="*/ 29 w 256"/>
              <a:gd name="T41" fmla="*/ 102 h 242"/>
              <a:gd name="T42" fmla="*/ 97 w 256"/>
              <a:gd name="T43" fmla="*/ 102 h 242"/>
              <a:gd name="T44" fmla="*/ 104 w 256"/>
              <a:gd name="T45" fmla="*/ 102 h 242"/>
              <a:gd name="T46" fmla="*/ 107 w 256"/>
              <a:gd name="T47" fmla="*/ 95 h 242"/>
              <a:gd name="T48" fmla="*/ 128 w 256"/>
              <a:gd name="T49" fmla="*/ 30 h 242"/>
              <a:gd name="T50" fmla="*/ 148 w 256"/>
              <a:gd name="T51" fmla="*/ 95 h 242"/>
              <a:gd name="T52" fmla="*/ 151 w 256"/>
              <a:gd name="T53" fmla="*/ 102 h 242"/>
              <a:gd name="T54" fmla="*/ 158 w 256"/>
              <a:gd name="T55" fmla="*/ 102 h 242"/>
              <a:gd name="T56" fmla="*/ 226 w 256"/>
              <a:gd name="T57" fmla="*/ 102 h 242"/>
              <a:gd name="T58" fmla="*/ 171 w 256"/>
              <a:gd name="T59" fmla="*/ 141 h 242"/>
              <a:gd name="T60" fmla="*/ 165 w 256"/>
              <a:gd name="T61" fmla="*/ 146 h 242"/>
              <a:gd name="T62" fmla="*/ 167 w 256"/>
              <a:gd name="T63" fmla="*/ 15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56" h="242">
                <a:moveTo>
                  <a:pt x="158" y="93"/>
                </a:moveTo>
                <a:lnTo>
                  <a:pt x="128" y="0"/>
                </a:lnTo>
                <a:lnTo>
                  <a:pt x="97" y="93"/>
                </a:lnTo>
                <a:lnTo>
                  <a:pt x="0" y="93"/>
                </a:lnTo>
                <a:lnTo>
                  <a:pt x="78" y="149"/>
                </a:lnTo>
                <a:lnTo>
                  <a:pt x="49" y="242"/>
                </a:lnTo>
                <a:lnTo>
                  <a:pt x="128" y="184"/>
                </a:lnTo>
                <a:lnTo>
                  <a:pt x="206" y="242"/>
                </a:lnTo>
                <a:lnTo>
                  <a:pt x="177" y="149"/>
                </a:lnTo>
                <a:lnTo>
                  <a:pt x="256" y="93"/>
                </a:lnTo>
                <a:lnTo>
                  <a:pt x="158" y="93"/>
                </a:lnTo>
                <a:close/>
                <a:moveTo>
                  <a:pt x="167" y="152"/>
                </a:moveTo>
                <a:lnTo>
                  <a:pt x="188" y="217"/>
                </a:lnTo>
                <a:lnTo>
                  <a:pt x="133" y="177"/>
                </a:lnTo>
                <a:lnTo>
                  <a:pt x="128" y="172"/>
                </a:lnTo>
                <a:lnTo>
                  <a:pt x="122" y="177"/>
                </a:lnTo>
                <a:lnTo>
                  <a:pt x="67" y="217"/>
                </a:lnTo>
                <a:lnTo>
                  <a:pt x="88" y="152"/>
                </a:lnTo>
                <a:lnTo>
                  <a:pt x="90" y="146"/>
                </a:lnTo>
                <a:lnTo>
                  <a:pt x="84" y="141"/>
                </a:lnTo>
                <a:lnTo>
                  <a:pt x="29" y="102"/>
                </a:lnTo>
                <a:lnTo>
                  <a:pt x="97" y="102"/>
                </a:lnTo>
                <a:lnTo>
                  <a:pt x="104" y="102"/>
                </a:lnTo>
                <a:lnTo>
                  <a:pt x="107" y="95"/>
                </a:lnTo>
                <a:lnTo>
                  <a:pt x="128" y="30"/>
                </a:lnTo>
                <a:lnTo>
                  <a:pt x="148" y="95"/>
                </a:lnTo>
                <a:lnTo>
                  <a:pt x="151" y="102"/>
                </a:lnTo>
                <a:lnTo>
                  <a:pt x="158" y="102"/>
                </a:lnTo>
                <a:lnTo>
                  <a:pt x="226" y="102"/>
                </a:lnTo>
                <a:lnTo>
                  <a:pt x="171" y="141"/>
                </a:lnTo>
                <a:lnTo>
                  <a:pt x="165" y="146"/>
                </a:lnTo>
                <a:lnTo>
                  <a:pt x="167" y="15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110" name="Freeform 86"/>
          <p:cNvSpPr>
            <a:spLocks noEditPoints="1"/>
          </p:cNvSpPr>
          <p:nvPr/>
        </p:nvSpPr>
        <p:spPr bwMode="auto">
          <a:xfrm>
            <a:off x="3369212" y="2270063"/>
            <a:ext cx="376238" cy="346075"/>
          </a:xfrm>
          <a:custGeom>
            <a:avLst/>
            <a:gdLst>
              <a:gd name="T0" fmla="*/ 184 w 200"/>
              <a:gd name="T1" fmla="*/ 0 h 184"/>
              <a:gd name="T2" fmla="*/ 112 w 200"/>
              <a:gd name="T3" fmla="*/ 0 h 184"/>
              <a:gd name="T4" fmla="*/ 100 w 200"/>
              <a:gd name="T5" fmla="*/ 6 h 184"/>
              <a:gd name="T6" fmla="*/ 88 w 200"/>
              <a:gd name="T7" fmla="*/ 0 h 184"/>
              <a:gd name="T8" fmla="*/ 16 w 200"/>
              <a:gd name="T9" fmla="*/ 0 h 184"/>
              <a:gd name="T10" fmla="*/ 0 w 200"/>
              <a:gd name="T11" fmla="*/ 16 h 184"/>
              <a:gd name="T12" fmla="*/ 0 w 200"/>
              <a:gd name="T13" fmla="*/ 152 h 184"/>
              <a:gd name="T14" fmla="*/ 16 w 200"/>
              <a:gd name="T15" fmla="*/ 168 h 184"/>
              <a:gd name="T16" fmla="*/ 88 w 200"/>
              <a:gd name="T17" fmla="*/ 168 h 184"/>
              <a:gd name="T18" fmla="*/ 89 w 200"/>
              <a:gd name="T19" fmla="*/ 168 h 184"/>
              <a:gd name="T20" fmla="*/ 96 w 200"/>
              <a:gd name="T21" fmla="*/ 176 h 184"/>
              <a:gd name="T22" fmla="*/ 96 w 200"/>
              <a:gd name="T23" fmla="*/ 184 h 184"/>
              <a:gd name="T24" fmla="*/ 104 w 200"/>
              <a:gd name="T25" fmla="*/ 184 h 184"/>
              <a:gd name="T26" fmla="*/ 104 w 200"/>
              <a:gd name="T27" fmla="*/ 180 h 184"/>
              <a:gd name="T28" fmla="*/ 105 w 200"/>
              <a:gd name="T29" fmla="*/ 180 h 184"/>
              <a:gd name="T30" fmla="*/ 105 w 200"/>
              <a:gd name="T31" fmla="*/ 176 h 184"/>
              <a:gd name="T32" fmla="*/ 112 w 200"/>
              <a:gd name="T33" fmla="*/ 168 h 184"/>
              <a:gd name="T34" fmla="*/ 112 w 200"/>
              <a:gd name="T35" fmla="*/ 168 h 184"/>
              <a:gd name="T36" fmla="*/ 184 w 200"/>
              <a:gd name="T37" fmla="*/ 168 h 184"/>
              <a:gd name="T38" fmla="*/ 200 w 200"/>
              <a:gd name="T39" fmla="*/ 152 h 184"/>
              <a:gd name="T40" fmla="*/ 200 w 200"/>
              <a:gd name="T41" fmla="*/ 16 h 184"/>
              <a:gd name="T42" fmla="*/ 184 w 200"/>
              <a:gd name="T43" fmla="*/ 0 h 184"/>
              <a:gd name="T44" fmla="*/ 8 w 200"/>
              <a:gd name="T45" fmla="*/ 152 h 184"/>
              <a:gd name="T46" fmla="*/ 8 w 200"/>
              <a:gd name="T47" fmla="*/ 16 h 184"/>
              <a:gd name="T48" fmla="*/ 16 w 200"/>
              <a:gd name="T49" fmla="*/ 8 h 184"/>
              <a:gd name="T50" fmla="*/ 88 w 200"/>
              <a:gd name="T51" fmla="*/ 8 h 184"/>
              <a:gd name="T52" fmla="*/ 96 w 200"/>
              <a:gd name="T53" fmla="*/ 16 h 184"/>
              <a:gd name="T54" fmla="*/ 96 w 200"/>
              <a:gd name="T55" fmla="*/ 152 h 184"/>
              <a:gd name="T56" fmla="*/ 88 w 200"/>
              <a:gd name="T57" fmla="*/ 160 h 184"/>
              <a:gd name="T58" fmla="*/ 16 w 200"/>
              <a:gd name="T59" fmla="*/ 160 h 184"/>
              <a:gd name="T60" fmla="*/ 8 w 200"/>
              <a:gd name="T61" fmla="*/ 152 h 184"/>
              <a:gd name="T62" fmla="*/ 192 w 200"/>
              <a:gd name="T63" fmla="*/ 152 h 184"/>
              <a:gd name="T64" fmla="*/ 184 w 200"/>
              <a:gd name="T65" fmla="*/ 160 h 184"/>
              <a:gd name="T66" fmla="*/ 112 w 200"/>
              <a:gd name="T67" fmla="*/ 160 h 184"/>
              <a:gd name="T68" fmla="*/ 104 w 200"/>
              <a:gd name="T69" fmla="*/ 152 h 184"/>
              <a:gd name="T70" fmla="*/ 104 w 200"/>
              <a:gd name="T71" fmla="*/ 149 h 184"/>
              <a:gd name="T72" fmla="*/ 104 w 200"/>
              <a:gd name="T73" fmla="*/ 16 h 184"/>
              <a:gd name="T74" fmla="*/ 112 w 200"/>
              <a:gd name="T75" fmla="*/ 8 h 184"/>
              <a:gd name="T76" fmla="*/ 184 w 200"/>
              <a:gd name="T77" fmla="*/ 8 h 184"/>
              <a:gd name="T78" fmla="*/ 192 w 200"/>
              <a:gd name="T79" fmla="*/ 16 h 184"/>
              <a:gd name="T80" fmla="*/ 192 w 200"/>
              <a:gd name="T81" fmla="*/ 152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0" h="184">
                <a:moveTo>
                  <a:pt x="184" y="0"/>
                </a:moveTo>
                <a:cubicBezTo>
                  <a:pt x="112" y="0"/>
                  <a:pt x="112" y="0"/>
                  <a:pt x="112" y="0"/>
                </a:cubicBezTo>
                <a:cubicBezTo>
                  <a:pt x="108" y="0"/>
                  <a:pt x="103" y="3"/>
                  <a:pt x="100" y="6"/>
                </a:cubicBezTo>
                <a:cubicBezTo>
                  <a:pt x="98" y="3"/>
                  <a:pt x="93" y="0"/>
                  <a:pt x="88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8" y="0"/>
                  <a:pt x="0" y="8"/>
                  <a:pt x="0" y="16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61"/>
                  <a:pt x="8" y="168"/>
                  <a:pt x="16" y="168"/>
                </a:cubicBezTo>
                <a:cubicBezTo>
                  <a:pt x="88" y="168"/>
                  <a:pt x="88" y="168"/>
                  <a:pt x="88" y="168"/>
                </a:cubicBezTo>
                <a:cubicBezTo>
                  <a:pt x="89" y="168"/>
                  <a:pt x="89" y="168"/>
                  <a:pt x="89" y="168"/>
                </a:cubicBezTo>
                <a:cubicBezTo>
                  <a:pt x="93" y="168"/>
                  <a:pt x="96" y="172"/>
                  <a:pt x="96" y="176"/>
                </a:cubicBezTo>
                <a:cubicBezTo>
                  <a:pt x="96" y="184"/>
                  <a:pt x="96" y="184"/>
                  <a:pt x="96" y="184"/>
                </a:cubicBezTo>
                <a:cubicBezTo>
                  <a:pt x="104" y="184"/>
                  <a:pt x="104" y="184"/>
                  <a:pt x="104" y="184"/>
                </a:cubicBezTo>
                <a:cubicBezTo>
                  <a:pt x="104" y="180"/>
                  <a:pt x="104" y="180"/>
                  <a:pt x="104" y="180"/>
                </a:cubicBezTo>
                <a:cubicBezTo>
                  <a:pt x="105" y="180"/>
                  <a:pt x="105" y="180"/>
                  <a:pt x="105" y="180"/>
                </a:cubicBezTo>
                <a:cubicBezTo>
                  <a:pt x="105" y="176"/>
                  <a:pt x="105" y="176"/>
                  <a:pt x="105" y="176"/>
                </a:cubicBezTo>
                <a:cubicBezTo>
                  <a:pt x="105" y="172"/>
                  <a:pt x="108" y="169"/>
                  <a:pt x="112" y="168"/>
                </a:cubicBezTo>
                <a:cubicBezTo>
                  <a:pt x="112" y="168"/>
                  <a:pt x="112" y="168"/>
                  <a:pt x="112" y="168"/>
                </a:cubicBezTo>
                <a:cubicBezTo>
                  <a:pt x="184" y="168"/>
                  <a:pt x="184" y="168"/>
                  <a:pt x="184" y="168"/>
                </a:cubicBezTo>
                <a:cubicBezTo>
                  <a:pt x="193" y="168"/>
                  <a:pt x="200" y="161"/>
                  <a:pt x="200" y="152"/>
                </a:cubicBezTo>
                <a:cubicBezTo>
                  <a:pt x="200" y="16"/>
                  <a:pt x="200" y="16"/>
                  <a:pt x="200" y="16"/>
                </a:cubicBezTo>
                <a:cubicBezTo>
                  <a:pt x="200" y="8"/>
                  <a:pt x="193" y="0"/>
                  <a:pt x="184" y="0"/>
                </a:cubicBezTo>
                <a:close/>
                <a:moveTo>
                  <a:pt x="8" y="152"/>
                </a:move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93" y="8"/>
                  <a:pt x="96" y="12"/>
                  <a:pt x="96" y="16"/>
                </a:cubicBezTo>
                <a:cubicBezTo>
                  <a:pt x="96" y="152"/>
                  <a:pt x="96" y="152"/>
                  <a:pt x="96" y="152"/>
                </a:cubicBezTo>
                <a:cubicBezTo>
                  <a:pt x="96" y="157"/>
                  <a:pt x="93" y="160"/>
                  <a:pt x="88" y="160"/>
                </a:cubicBezTo>
                <a:cubicBezTo>
                  <a:pt x="16" y="160"/>
                  <a:pt x="16" y="160"/>
                  <a:pt x="16" y="160"/>
                </a:cubicBezTo>
                <a:cubicBezTo>
                  <a:pt x="12" y="160"/>
                  <a:pt x="8" y="157"/>
                  <a:pt x="8" y="152"/>
                </a:cubicBezTo>
                <a:close/>
                <a:moveTo>
                  <a:pt x="192" y="152"/>
                </a:moveTo>
                <a:cubicBezTo>
                  <a:pt x="192" y="157"/>
                  <a:pt x="189" y="160"/>
                  <a:pt x="184" y="160"/>
                </a:cubicBezTo>
                <a:cubicBezTo>
                  <a:pt x="112" y="160"/>
                  <a:pt x="112" y="160"/>
                  <a:pt x="112" y="160"/>
                </a:cubicBezTo>
                <a:cubicBezTo>
                  <a:pt x="108" y="160"/>
                  <a:pt x="104" y="157"/>
                  <a:pt x="104" y="152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4" y="12"/>
                  <a:pt x="108" y="8"/>
                  <a:pt x="112" y="8"/>
                </a:cubicBezTo>
                <a:cubicBezTo>
                  <a:pt x="184" y="8"/>
                  <a:pt x="184" y="8"/>
                  <a:pt x="184" y="8"/>
                </a:cubicBezTo>
                <a:cubicBezTo>
                  <a:pt x="189" y="8"/>
                  <a:pt x="192" y="12"/>
                  <a:pt x="192" y="16"/>
                </a:cubicBezTo>
                <a:lnTo>
                  <a:pt x="192" y="15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245" name="组合 244"/>
          <p:cNvGrpSpPr/>
          <p:nvPr/>
        </p:nvGrpSpPr>
        <p:grpSpPr>
          <a:xfrm>
            <a:off x="3332700" y="2992376"/>
            <a:ext cx="450850" cy="269875"/>
            <a:chOff x="3332700" y="2992376"/>
            <a:chExt cx="450850" cy="269875"/>
          </a:xfrm>
          <a:solidFill>
            <a:schemeClr val="tx1"/>
          </a:solidFill>
        </p:grpSpPr>
        <p:sp>
          <p:nvSpPr>
            <p:cNvPr id="111" name="Freeform 87"/>
            <p:cNvSpPr>
              <a:spLocks noEditPoints="1"/>
            </p:cNvSpPr>
            <p:nvPr/>
          </p:nvSpPr>
          <p:spPr bwMode="auto">
            <a:xfrm>
              <a:off x="3332700" y="2992376"/>
              <a:ext cx="450850" cy="269875"/>
            </a:xfrm>
            <a:custGeom>
              <a:avLst/>
              <a:gdLst>
                <a:gd name="T0" fmla="*/ 120 w 240"/>
                <a:gd name="T1" fmla="*/ 0 h 144"/>
                <a:gd name="T2" fmla="*/ 0 w 240"/>
                <a:gd name="T3" fmla="*/ 72 h 144"/>
                <a:gd name="T4" fmla="*/ 120 w 240"/>
                <a:gd name="T5" fmla="*/ 144 h 144"/>
                <a:gd name="T6" fmla="*/ 240 w 240"/>
                <a:gd name="T7" fmla="*/ 73 h 144"/>
                <a:gd name="T8" fmla="*/ 120 w 240"/>
                <a:gd name="T9" fmla="*/ 0 h 144"/>
                <a:gd name="T10" fmla="*/ 120 w 240"/>
                <a:gd name="T11" fmla="*/ 136 h 144"/>
                <a:gd name="T12" fmla="*/ 11 w 240"/>
                <a:gd name="T13" fmla="*/ 72 h 144"/>
                <a:gd name="T14" fmla="*/ 120 w 240"/>
                <a:gd name="T15" fmla="*/ 8 h 144"/>
                <a:gd name="T16" fmla="*/ 230 w 240"/>
                <a:gd name="T17" fmla="*/ 73 h 144"/>
                <a:gd name="T18" fmla="*/ 120 w 240"/>
                <a:gd name="T19" fmla="*/ 13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0" h="144">
                  <a:moveTo>
                    <a:pt x="120" y="0"/>
                  </a:moveTo>
                  <a:cubicBezTo>
                    <a:pt x="77" y="0"/>
                    <a:pt x="42" y="28"/>
                    <a:pt x="0" y="72"/>
                  </a:cubicBezTo>
                  <a:cubicBezTo>
                    <a:pt x="37" y="110"/>
                    <a:pt x="67" y="144"/>
                    <a:pt x="120" y="144"/>
                  </a:cubicBezTo>
                  <a:cubicBezTo>
                    <a:pt x="174" y="144"/>
                    <a:pt x="213" y="101"/>
                    <a:pt x="240" y="73"/>
                  </a:cubicBezTo>
                  <a:cubicBezTo>
                    <a:pt x="213" y="40"/>
                    <a:pt x="173" y="0"/>
                    <a:pt x="120" y="0"/>
                  </a:cubicBezTo>
                  <a:close/>
                  <a:moveTo>
                    <a:pt x="120" y="136"/>
                  </a:moveTo>
                  <a:cubicBezTo>
                    <a:pt x="73" y="136"/>
                    <a:pt x="44" y="107"/>
                    <a:pt x="11" y="72"/>
                  </a:cubicBezTo>
                  <a:cubicBezTo>
                    <a:pt x="50" y="31"/>
                    <a:pt x="81" y="8"/>
                    <a:pt x="120" y="8"/>
                  </a:cubicBezTo>
                  <a:cubicBezTo>
                    <a:pt x="167" y="8"/>
                    <a:pt x="203" y="41"/>
                    <a:pt x="230" y="73"/>
                  </a:cubicBezTo>
                  <a:cubicBezTo>
                    <a:pt x="203" y="100"/>
                    <a:pt x="167" y="136"/>
                    <a:pt x="120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12" name="Freeform 88"/>
            <p:cNvSpPr>
              <a:spLocks noEditPoints="1"/>
            </p:cNvSpPr>
            <p:nvPr/>
          </p:nvSpPr>
          <p:spPr bwMode="auto">
            <a:xfrm>
              <a:off x="3467637" y="3036826"/>
              <a:ext cx="179388" cy="180975"/>
            </a:xfrm>
            <a:custGeom>
              <a:avLst/>
              <a:gdLst>
                <a:gd name="T0" fmla="*/ 48 w 96"/>
                <a:gd name="T1" fmla="*/ 0 h 96"/>
                <a:gd name="T2" fmla="*/ 0 w 96"/>
                <a:gd name="T3" fmla="*/ 48 h 96"/>
                <a:gd name="T4" fmla="*/ 48 w 96"/>
                <a:gd name="T5" fmla="*/ 96 h 96"/>
                <a:gd name="T6" fmla="*/ 96 w 96"/>
                <a:gd name="T7" fmla="*/ 48 h 96"/>
                <a:gd name="T8" fmla="*/ 48 w 96"/>
                <a:gd name="T9" fmla="*/ 0 h 96"/>
                <a:gd name="T10" fmla="*/ 48 w 96"/>
                <a:gd name="T11" fmla="*/ 88 h 96"/>
                <a:gd name="T12" fmla="*/ 8 w 96"/>
                <a:gd name="T13" fmla="*/ 48 h 96"/>
                <a:gd name="T14" fmla="*/ 48 w 96"/>
                <a:gd name="T15" fmla="*/ 8 h 96"/>
                <a:gd name="T16" fmla="*/ 88 w 96"/>
                <a:gd name="T17" fmla="*/ 48 h 96"/>
                <a:gd name="T18" fmla="*/ 48 w 96"/>
                <a:gd name="T19" fmla="*/ 8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cubicBezTo>
                    <a:pt x="22" y="0"/>
                    <a:pt x="0" y="22"/>
                    <a:pt x="0" y="48"/>
                  </a:cubicBezTo>
                  <a:cubicBezTo>
                    <a:pt x="0" y="75"/>
                    <a:pt x="22" y="96"/>
                    <a:pt x="48" y="96"/>
                  </a:cubicBezTo>
                  <a:cubicBezTo>
                    <a:pt x="75" y="96"/>
                    <a:pt x="96" y="75"/>
                    <a:pt x="96" y="48"/>
                  </a:cubicBezTo>
                  <a:cubicBezTo>
                    <a:pt x="96" y="22"/>
                    <a:pt x="75" y="0"/>
                    <a:pt x="48" y="0"/>
                  </a:cubicBezTo>
                  <a:close/>
                  <a:moveTo>
                    <a:pt x="48" y="88"/>
                  </a:moveTo>
                  <a:cubicBezTo>
                    <a:pt x="26" y="88"/>
                    <a:pt x="8" y="70"/>
                    <a:pt x="8" y="48"/>
                  </a:cubicBezTo>
                  <a:cubicBezTo>
                    <a:pt x="8" y="26"/>
                    <a:pt x="26" y="8"/>
                    <a:pt x="48" y="8"/>
                  </a:cubicBezTo>
                  <a:cubicBezTo>
                    <a:pt x="70" y="8"/>
                    <a:pt x="88" y="26"/>
                    <a:pt x="88" y="48"/>
                  </a:cubicBezTo>
                  <a:cubicBezTo>
                    <a:pt x="88" y="70"/>
                    <a:pt x="70" y="88"/>
                    <a:pt x="48" y="8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13" name="Freeform 89"/>
            <p:cNvSpPr>
              <a:spLocks noEditPoints="1"/>
            </p:cNvSpPr>
            <p:nvPr/>
          </p:nvSpPr>
          <p:spPr bwMode="auto">
            <a:xfrm>
              <a:off x="3505737" y="3074926"/>
              <a:ext cx="104775" cy="104775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48 h 56"/>
                <a:gd name="T12" fmla="*/ 8 w 56"/>
                <a:gd name="T13" fmla="*/ 28 h 56"/>
                <a:gd name="T14" fmla="*/ 28 w 56"/>
                <a:gd name="T15" fmla="*/ 8 h 56"/>
                <a:gd name="T16" fmla="*/ 48 w 56"/>
                <a:gd name="T17" fmla="*/ 28 h 56"/>
                <a:gd name="T18" fmla="*/ 28 w 56"/>
                <a:gd name="T19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4"/>
                    <a:pt x="13" y="56"/>
                    <a:pt x="28" y="56"/>
                  </a:cubicBezTo>
                  <a:cubicBezTo>
                    <a:pt x="44" y="56"/>
                    <a:pt x="56" y="44"/>
                    <a:pt x="56" y="28"/>
                  </a:cubicBezTo>
                  <a:cubicBezTo>
                    <a:pt x="56" y="13"/>
                    <a:pt x="44" y="0"/>
                    <a:pt x="28" y="0"/>
                  </a:cubicBezTo>
                  <a:close/>
                  <a:moveTo>
                    <a:pt x="28" y="48"/>
                  </a:moveTo>
                  <a:cubicBezTo>
                    <a:pt x="17" y="48"/>
                    <a:pt x="8" y="39"/>
                    <a:pt x="8" y="28"/>
                  </a:cubicBezTo>
                  <a:cubicBezTo>
                    <a:pt x="8" y="17"/>
                    <a:pt x="17" y="8"/>
                    <a:pt x="28" y="8"/>
                  </a:cubicBezTo>
                  <a:cubicBezTo>
                    <a:pt x="39" y="8"/>
                    <a:pt x="48" y="17"/>
                    <a:pt x="48" y="28"/>
                  </a:cubicBezTo>
                  <a:cubicBezTo>
                    <a:pt x="48" y="39"/>
                    <a:pt x="39" y="48"/>
                    <a:pt x="28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114" name="Freeform 90"/>
          <p:cNvSpPr>
            <a:spLocks noEditPoints="1"/>
          </p:cNvSpPr>
          <p:nvPr/>
        </p:nvSpPr>
        <p:spPr bwMode="auto">
          <a:xfrm>
            <a:off x="675225" y="2944751"/>
            <a:ext cx="360363" cy="361950"/>
          </a:xfrm>
          <a:custGeom>
            <a:avLst/>
            <a:gdLst>
              <a:gd name="T0" fmla="*/ 96 w 192"/>
              <a:gd name="T1" fmla="*/ 0 h 192"/>
              <a:gd name="T2" fmla="*/ 0 w 192"/>
              <a:gd name="T3" fmla="*/ 96 h 192"/>
              <a:gd name="T4" fmla="*/ 96 w 192"/>
              <a:gd name="T5" fmla="*/ 192 h 192"/>
              <a:gd name="T6" fmla="*/ 192 w 192"/>
              <a:gd name="T7" fmla="*/ 96 h 192"/>
              <a:gd name="T8" fmla="*/ 96 w 192"/>
              <a:gd name="T9" fmla="*/ 0 h 192"/>
              <a:gd name="T10" fmla="*/ 96 w 192"/>
              <a:gd name="T11" fmla="*/ 8 h 192"/>
              <a:gd name="T12" fmla="*/ 184 w 192"/>
              <a:gd name="T13" fmla="*/ 96 h 192"/>
              <a:gd name="T14" fmla="*/ 164 w 192"/>
              <a:gd name="T15" fmla="*/ 152 h 192"/>
              <a:gd name="T16" fmla="*/ 122 w 192"/>
              <a:gd name="T17" fmla="*/ 137 h 192"/>
              <a:gd name="T18" fmla="*/ 121 w 192"/>
              <a:gd name="T19" fmla="*/ 132 h 192"/>
              <a:gd name="T20" fmla="*/ 124 w 192"/>
              <a:gd name="T21" fmla="*/ 121 h 192"/>
              <a:gd name="T22" fmla="*/ 128 w 192"/>
              <a:gd name="T23" fmla="*/ 107 h 192"/>
              <a:gd name="T24" fmla="*/ 134 w 192"/>
              <a:gd name="T25" fmla="*/ 92 h 192"/>
              <a:gd name="T26" fmla="*/ 134 w 192"/>
              <a:gd name="T27" fmla="*/ 79 h 192"/>
              <a:gd name="T28" fmla="*/ 134 w 192"/>
              <a:gd name="T29" fmla="*/ 78 h 192"/>
              <a:gd name="T30" fmla="*/ 135 w 192"/>
              <a:gd name="T31" fmla="*/ 60 h 192"/>
              <a:gd name="T32" fmla="*/ 128 w 192"/>
              <a:gd name="T33" fmla="*/ 36 h 192"/>
              <a:gd name="T34" fmla="*/ 101 w 192"/>
              <a:gd name="T35" fmla="*/ 24 h 192"/>
              <a:gd name="T36" fmla="*/ 93 w 192"/>
              <a:gd name="T37" fmla="*/ 24 h 192"/>
              <a:gd name="T38" fmla="*/ 66 w 192"/>
              <a:gd name="T39" fmla="*/ 36 h 192"/>
              <a:gd name="T40" fmla="*/ 59 w 192"/>
              <a:gd name="T41" fmla="*/ 60 h 192"/>
              <a:gd name="T42" fmla="*/ 61 w 192"/>
              <a:gd name="T43" fmla="*/ 78 h 192"/>
              <a:gd name="T44" fmla="*/ 60 w 192"/>
              <a:gd name="T45" fmla="*/ 79 h 192"/>
              <a:gd name="T46" fmla="*/ 60 w 192"/>
              <a:gd name="T47" fmla="*/ 92 h 192"/>
              <a:gd name="T48" fmla="*/ 67 w 192"/>
              <a:gd name="T49" fmla="*/ 107 h 192"/>
              <a:gd name="T50" fmla="*/ 71 w 192"/>
              <a:gd name="T51" fmla="*/ 121 h 192"/>
              <a:gd name="T52" fmla="*/ 73 w 192"/>
              <a:gd name="T53" fmla="*/ 132 h 192"/>
              <a:gd name="T54" fmla="*/ 71 w 192"/>
              <a:gd name="T55" fmla="*/ 137 h 192"/>
              <a:gd name="T56" fmla="*/ 29 w 192"/>
              <a:gd name="T57" fmla="*/ 152 h 192"/>
              <a:gd name="T58" fmla="*/ 8 w 192"/>
              <a:gd name="T59" fmla="*/ 96 h 192"/>
              <a:gd name="T60" fmla="*/ 96 w 192"/>
              <a:gd name="T61" fmla="*/ 8 h 192"/>
              <a:gd name="T62" fmla="*/ 35 w 192"/>
              <a:gd name="T63" fmla="*/ 159 h 192"/>
              <a:gd name="T64" fmla="*/ 74 w 192"/>
              <a:gd name="T65" fmla="*/ 145 h 192"/>
              <a:gd name="T66" fmla="*/ 81 w 192"/>
              <a:gd name="T67" fmla="*/ 132 h 192"/>
              <a:gd name="T68" fmla="*/ 78 w 192"/>
              <a:gd name="T69" fmla="*/ 118 h 192"/>
              <a:gd name="T70" fmla="*/ 74 w 192"/>
              <a:gd name="T71" fmla="*/ 105 h 192"/>
              <a:gd name="T72" fmla="*/ 73 w 192"/>
              <a:gd name="T73" fmla="*/ 102 h 192"/>
              <a:gd name="T74" fmla="*/ 68 w 192"/>
              <a:gd name="T75" fmla="*/ 90 h 192"/>
              <a:gd name="T76" fmla="*/ 68 w 192"/>
              <a:gd name="T77" fmla="*/ 82 h 192"/>
              <a:gd name="T78" fmla="*/ 69 w 192"/>
              <a:gd name="T79" fmla="*/ 80 h 192"/>
              <a:gd name="T80" fmla="*/ 67 w 192"/>
              <a:gd name="T81" fmla="*/ 59 h 192"/>
              <a:gd name="T82" fmla="*/ 73 w 192"/>
              <a:gd name="T83" fmla="*/ 41 h 192"/>
              <a:gd name="T84" fmla="*/ 93 w 192"/>
              <a:gd name="T85" fmla="*/ 32 h 192"/>
              <a:gd name="T86" fmla="*/ 101 w 192"/>
              <a:gd name="T87" fmla="*/ 32 h 192"/>
              <a:gd name="T88" fmla="*/ 122 w 192"/>
              <a:gd name="T89" fmla="*/ 41 h 192"/>
              <a:gd name="T90" fmla="*/ 127 w 192"/>
              <a:gd name="T91" fmla="*/ 59 h 192"/>
              <a:gd name="T92" fmla="*/ 126 w 192"/>
              <a:gd name="T93" fmla="*/ 80 h 192"/>
              <a:gd name="T94" fmla="*/ 126 w 192"/>
              <a:gd name="T95" fmla="*/ 82 h 192"/>
              <a:gd name="T96" fmla="*/ 126 w 192"/>
              <a:gd name="T97" fmla="*/ 90 h 192"/>
              <a:gd name="T98" fmla="*/ 121 w 192"/>
              <a:gd name="T99" fmla="*/ 102 h 192"/>
              <a:gd name="T100" fmla="*/ 120 w 192"/>
              <a:gd name="T101" fmla="*/ 105 h 192"/>
              <a:gd name="T102" fmla="*/ 116 w 192"/>
              <a:gd name="T103" fmla="*/ 118 h 192"/>
              <a:gd name="T104" fmla="*/ 113 w 192"/>
              <a:gd name="T105" fmla="*/ 132 h 192"/>
              <a:gd name="T106" fmla="*/ 119 w 192"/>
              <a:gd name="T107" fmla="*/ 145 h 192"/>
              <a:gd name="T108" fmla="*/ 158 w 192"/>
              <a:gd name="T109" fmla="*/ 158 h 192"/>
              <a:gd name="T110" fmla="*/ 96 w 192"/>
              <a:gd name="T111" fmla="*/ 184 h 192"/>
              <a:gd name="T112" fmla="*/ 35 w 192"/>
              <a:gd name="T113" fmla="*/ 159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92" h="192">
                <a:moveTo>
                  <a:pt x="96" y="0"/>
                </a:moveTo>
                <a:cubicBezTo>
                  <a:pt x="43" y="0"/>
                  <a:pt x="0" y="43"/>
                  <a:pt x="0" y="96"/>
                </a:cubicBezTo>
                <a:cubicBezTo>
                  <a:pt x="0" y="149"/>
                  <a:pt x="43" y="192"/>
                  <a:pt x="96" y="192"/>
                </a:cubicBezTo>
                <a:cubicBezTo>
                  <a:pt x="149" y="192"/>
                  <a:pt x="192" y="149"/>
                  <a:pt x="192" y="96"/>
                </a:cubicBezTo>
                <a:cubicBezTo>
                  <a:pt x="192" y="43"/>
                  <a:pt x="149" y="0"/>
                  <a:pt x="96" y="0"/>
                </a:cubicBezTo>
                <a:close/>
                <a:moveTo>
                  <a:pt x="96" y="8"/>
                </a:moveTo>
                <a:cubicBezTo>
                  <a:pt x="145" y="8"/>
                  <a:pt x="184" y="47"/>
                  <a:pt x="184" y="96"/>
                </a:cubicBezTo>
                <a:cubicBezTo>
                  <a:pt x="184" y="117"/>
                  <a:pt x="177" y="137"/>
                  <a:pt x="164" y="152"/>
                </a:cubicBezTo>
                <a:cubicBezTo>
                  <a:pt x="155" y="148"/>
                  <a:pt x="135" y="141"/>
                  <a:pt x="122" y="137"/>
                </a:cubicBezTo>
                <a:cubicBezTo>
                  <a:pt x="121" y="137"/>
                  <a:pt x="121" y="137"/>
                  <a:pt x="121" y="132"/>
                </a:cubicBezTo>
                <a:cubicBezTo>
                  <a:pt x="121" y="128"/>
                  <a:pt x="122" y="125"/>
                  <a:pt x="124" y="121"/>
                </a:cubicBezTo>
                <a:cubicBezTo>
                  <a:pt x="125" y="118"/>
                  <a:pt x="127" y="112"/>
                  <a:pt x="128" y="107"/>
                </a:cubicBezTo>
                <a:cubicBezTo>
                  <a:pt x="130" y="105"/>
                  <a:pt x="132" y="100"/>
                  <a:pt x="134" y="92"/>
                </a:cubicBezTo>
                <a:cubicBezTo>
                  <a:pt x="136" y="84"/>
                  <a:pt x="135" y="81"/>
                  <a:pt x="134" y="79"/>
                </a:cubicBezTo>
                <a:cubicBezTo>
                  <a:pt x="134" y="79"/>
                  <a:pt x="134" y="78"/>
                  <a:pt x="134" y="78"/>
                </a:cubicBezTo>
                <a:cubicBezTo>
                  <a:pt x="133" y="76"/>
                  <a:pt x="134" y="67"/>
                  <a:pt x="135" y="60"/>
                </a:cubicBezTo>
                <a:cubicBezTo>
                  <a:pt x="136" y="55"/>
                  <a:pt x="135" y="45"/>
                  <a:pt x="128" y="36"/>
                </a:cubicBezTo>
                <a:cubicBezTo>
                  <a:pt x="124" y="31"/>
                  <a:pt x="116" y="24"/>
                  <a:pt x="101" y="24"/>
                </a:cubicBezTo>
                <a:cubicBezTo>
                  <a:pt x="93" y="24"/>
                  <a:pt x="93" y="24"/>
                  <a:pt x="93" y="24"/>
                </a:cubicBezTo>
                <a:cubicBezTo>
                  <a:pt x="79" y="24"/>
                  <a:pt x="70" y="31"/>
                  <a:pt x="66" y="36"/>
                </a:cubicBezTo>
                <a:cubicBezTo>
                  <a:pt x="60" y="45"/>
                  <a:pt x="58" y="55"/>
                  <a:pt x="59" y="60"/>
                </a:cubicBezTo>
                <a:cubicBezTo>
                  <a:pt x="61" y="67"/>
                  <a:pt x="61" y="76"/>
                  <a:pt x="61" y="78"/>
                </a:cubicBezTo>
                <a:cubicBezTo>
                  <a:pt x="61" y="78"/>
                  <a:pt x="61" y="79"/>
                  <a:pt x="60" y="79"/>
                </a:cubicBezTo>
                <a:cubicBezTo>
                  <a:pt x="60" y="81"/>
                  <a:pt x="59" y="84"/>
                  <a:pt x="60" y="92"/>
                </a:cubicBezTo>
                <a:cubicBezTo>
                  <a:pt x="62" y="100"/>
                  <a:pt x="65" y="105"/>
                  <a:pt x="67" y="107"/>
                </a:cubicBezTo>
                <a:cubicBezTo>
                  <a:pt x="67" y="112"/>
                  <a:pt x="69" y="118"/>
                  <a:pt x="71" y="121"/>
                </a:cubicBezTo>
                <a:cubicBezTo>
                  <a:pt x="72" y="124"/>
                  <a:pt x="73" y="127"/>
                  <a:pt x="73" y="132"/>
                </a:cubicBezTo>
                <a:cubicBezTo>
                  <a:pt x="73" y="137"/>
                  <a:pt x="72" y="137"/>
                  <a:pt x="71" y="137"/>
                </a:cubicBezTo>
                <a:cubicBezTo>
                  <a:pt x="58" y="141"/>
                  <a:pt x="37" y="149"/>
                  <a:pt x="29" y="152"/>
                </a:cubicBezTo>
                <a:cubicBezTo>
                  <a:pt x="16" y="137"/>
                  <a:pt x="8" y="117"/>
                  <a:pt x="8" y="96"/>
                </a:cubicBezTo>
                <a:cubicBezTo>
                  <a:pt x="8" y="47"/>
                  <a:pt x="48" y="8"/>
                  <a:pt x="96" y="8"/>
                </a:cubicBezTo>
                <a:close/>
                <a:moveTo>
                  <a:pt x="35" y="159"/>
                </a:moveTo>
                <a:cubicBezTo>
                  <a:pt x="44" y="155"/>
                  <a:pt x="62" y="148"/>
                  <a:pt x="74" y="145"/>
                </a:cubicBezTo>
                <a:cubicBezTo>
                  <a:pt x="81" y="143"/>
                  <a:pt x="81" y="137"/>
                  <a:pt x="81" y="132"/>
                </a:cubicBezTo>
                <a:cubicBezTo>
                  <a:pt x="81" y="129"/>
                  <a:pt x="80" y="123"/>
                  <a:pt x="78" y="118"/>
                </a:cubicBezTo>
                <a:cubicBezTo>
                  <a:pt x="77" y="115"/>
                  <a:pt x="75" y="109"/>
                  <a:pt x="74" y="105"/>
                </a:cubicBezTo>
                <a:cubicBezTo>
                  <a:pt x="74" y="104"/>
                  <a:pt x="74" y="103"/>
                  <a:pt x="73" y="102"/>
                </a:cubicBezTo>
                <a:cubicBezTo>
                  <a:pt x="72" y="101"/>
                  <a:pt x="70" y="97"/>
                  <a:pt x="68" y="90"/>
                </a:cubicBezTo>
                <a:cubicBezTo>
                  <a:pt x="67" y="84"/>
                  <a:pt x="67" y="83"/>
                  <a:pt x="68" y="82"/>
                </a:cubicBezTo>
                <a:cubicBezTo>
                  <a:pt x="68" y="81"/>
                  <a:pt x="68" y="81"/>
                  <a:pt x="69" y="80"/>
                </a:cubicBezTo>
                <a:cubicBezTo>
                  <a:pt x="69" y="77"/>
                  <a:pt x="68" y="65"/>
                  <a:pt x="67" y="59"/>
                </a:cubicBezTo>
                <a:cubicBezTo>
                  <a:pt x="67" y="56"/>
                  <a:pt x="67" y="48"/>
                  <a:pt x="73" y="41"/>
                </a:cubicBezTo>
                <a:cubicBezTo>
                  <a:pt x="77" y="35"/>
                  <a:pt x="84" y="32"/>
                  <a:pt x="93" y="32"/>
                </a:cubicBezTo>
                <a:cubicBezTo>
                  <a:pt x="101" y="32"/>
                  <a:pt x="101" y="32"/>
                  <a:pt x="101" y="32"/>
                </a:cubicBezTo>
                <a:cubicBezTo>
                  <a:pt x="110" y="32"/>
                  <a:pt x="117" y="35"/>
                  <a:pt x="122" y="41"/>
                </a:cubicBezTo>
                <a:cubicBezTo>
                  <a:pt x="127" y="48"/>
                  <a:pt x="128" y="56"/>
                  <a:pt x="127" y="59"/>
                </a:cubicBezTo>
                <a:cubicBezTo>
                  <a:pt x="126" y="65"/>
                  <a:pt x="125" y="77"/>
                  <a:pt x="126" y="80"/>
                </a:cubicBezTo>
                <a:cubicBezTo>
                  <a:pt x="126" y="81"/>
                  <a:pt x="126" y="81"/>
                  <a:pt x="126" y="82"/>
                </a:cubicBezTo>
                <a:cubicBezTo>
                  <a:pt x="127" y="83"/>
                  <a:pt x="127" y="84"/>
                  <a:pt x="126" y="90"/>
                </a:cubicBezTo>
                <a:cubicBezTo>
                  <a:pt x="125" y="97"/>
                  <a:pt x="123" y="101"/>
                  <a:pt x="121" y="102"/>
                </a:cubicBezTo>
                <a:cubicBezTo>
                  <a:pt x="121" y="103"/>
                  <a:pt x="120" y="104"/>
                  <a:pt x="120" y="105"/>
                </a:cubicBezTo>
                <a:cubicBezTo>
                  <a:pt x="120" y="109"/>
                  <a:pt x="118" y="115"/>
                  <a:pt x="116" y="118"/>
                </a:cubicBezTo>
                <a:cubicBezTo>
                  <a:pt x="115" y="122"/>
                  <a:pt x="113" y="127"/>
                  <a:pt x="113" y="132"/>
                </a:cubicBezTo>
                <a:cubicBezTo>
                  <a:pt x="113" y="137"/>
                  <a:pt x="113" y="143"/>
                  <a:pt x="119" y="145"/>
                </a:cubicBezTo>
                <a:cubicBezTo>
                  <a:pt x="131" y="148"/>
                  <a:pt x="149" y="154"/>
                  <a:pt x="158" y="158"/>
                </a:cubicBezTo>
                <a:cubicBezTo>
                  <a:pt x="142" y="174"/>
                  <a:pt x="121" y="184"/>
                  <a:pt x="96" y="184"/>
                </a:cubicBezTo>
                <a:cubicBezTo>
                  <a:pt x="73" y="184"/>
                  <a:pt x="51" y="174"/>
                  <a:pt x="35" y="15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115" name="Freeform 91"/>
          <p:cNvSpPr>
            <a:spLocks noEditPoints="1"/>
          </p:cNvSpPr>
          <p:nvPr/>
        </p:nvSpPr>
        <p:spPr bwMode="auto">
          <a:xfrm>
            <a:off x="667287" y="3614676"/>
            <a:ext cx="374650" cy="376238"/>
          </a:xfrm>
          <a:custGeom>
            <a:avLst/>
            <a:gdLst>
              <a:gd name="T0" fmla="*/ 100 w 200"/>
              <a:gd name="T1" fmla="*/ 0 h 200"/>
              <a:gd name="T2" fmla="*/ 100 w 200"/>
              <a:gd name="T3" fmla="*/ 0 h 200"/>
              <a:gd name="T4" fmla="*/ 100 w 200"/>
              <a:gd name="T5" fmla="*/ 200 h 200"/>
              <a:gd name="T6" fmla="*/ 100 w 200"/>
              <a:gd name="T7" fmla="*/ 200 h 200"/>
              <a:gd name="T8" fmla="*/ 200 w 200"/>
              <a:gd name="T9" fmla="*/ 100 h 200"/>
              <a:gd name="T10" fmla="*/ 104 w 200"/>
              <a:gd name="T11" fmla="*/ 59 h 200"/>
              <a:gd name="T12" fmla="*/ 140 w 200"/>
              <a:gd name="T13" fmla="*/ 96 h 200"/>
              <a:gd name="T14" fmla="*/ 104 w 200"/>
              <a:gd name="T15" fmla="*/ 59 h 200"/>
              <a:gd name="T16" fmla="*/ 104 w 200"/>
              <a:gd name="T17" fmla="*/ 8 h 200"/>
              <a:gd name="T18" fmla="*/ 104 w 200"/>
              <a:gd name="T19" fmla="*/ 51 h 200"/>
              <a:gd name="T20" fmla="*/ 96 w 200"/>
              <a:gd name="T21" fmla="*/ 51 h 200"/>
              <a:gd name="T22" fmla="*/ 96 w 200"/>
              <a:gd name="T23" fmla="*/ 8 h 200"/>
              <a:gd name="T24" fmla="*/ 96 w 200"/>
              <a:gd name="T25" fmla="*/ 96 h 200"/>
              <a:gd name="T26" fmla="*/ 65 w 200"/>
              <a:gd name="T27" fmla="*/ 55 h 200"/>
              <a:gd name="T28" fmla="*/ 52 w 200"/>
              <a:gd name="T29" fmla="*/ 96 h 200"/>
              <a:gd name="T30" fmla="*/ 29 w 200"/>
              <a:gd name="T31" fmla="*/ 41 h 200"/>
              <a:gd name="T32" fmla="*/ 52 w 200"/>
              <a:gd name="T33" fmla="*/ 96 h 200"/>
              <a:gd name="T34" fmla="*/ 58 w 200"/>
              <a:gd name="T35" fmla="*/ 146 h 200"/>
              <a:gd name="T36" fmla="*/ 9 w 200"/>
              <a:gd name="T37" fmla="*/ 104 h 200"/>
              <a:gd name="T38" fmla="*/ 60 w 200"/>
              <a:gd name="T39" fmla="*/ 104 h 200"/>
              <a:gd name="T40" fmla="*/ 96 w 200"/>
              <a:gd name="T41" fmla="*/ 140 h 200"/>
              <a:gd name="T42" fmla="*/ 60 w 200"/>
              <a:gd name="T43" fmla="*/ 104 h 200"/>
              <a:gd name="T44" fmla="*/ 96 w 200"/>
              <a:gd name="T45" fmla="*/ 191 h 200"/>
              <a:gd name="T46" fmla="*/ 96 w 200"/>
              <a:gd name="T47" fmla="*/ 148 h 200"/>
              <a:gd name="T48" fmla="*/ 104 w 200"/>
              <a:gd name="T49" fmla="*/ 148 h 200"/>
              <a:gd name="T50" fmla="*/ 104 w 200"/>
              <a:gd name="T51" fmla="*/ 191 h 200"/>
              <a:gd name="T52" fmla="*/ 104 w 200"/>
              <a:gd name="T53" fmla="*/ 104 h 200"/>
              <a:gd name="T54" fmla="*/ 135 w 200"/>
              <a:gd name="T55" fmla="*/ 144 h 200"/>
              <a:gd name="T56" fmla="*/ 148 w 200"/>
              <a:gd name="T57" fmla="*/ 104 h 200"/>
              <a:gd name="T58" fmla="*/ 172 w 200"/>
              <a:gd name="T59" fmla="*/ 158 h 200"/>
              <a:gd name="T60" fmla="*/ 148 w 200"/>
              <a:gd name="T61" fmla="*/ 104 h 200"/>
              <a:gd name="T62" fmla="*/ 143 w 200"/>
              <a:gd name="T63" fmla="*/ 53 h 200"/>
              <a:gd name="T64" fmla="*/ 192 w 200"/>
              <a:gd name="T65" fmla="*/ 96 h 200"/>
              <a:gd name="T66" fmla="*/ 166 w 200"/>
              <a:gd name="T67" fmla="*/ 35 h 200"/>
              <a:gd name="T68" fmla="*/ 122 w 200"/>
              <a:gd name="T69" fmla="*/ 10 h 200"/>
              <a:gd name="T70" fmla="*/ 79 w 200"/>
              <a:gd name="T71" fmla="*/ 10 h 200"/>
              <a:gd name="T72" fmla="*/ 35 w 200"/>
              <a:gd name="T73" fmla="*/ 35 h 200"/>
              <a:gd name="T74" fmla="*/ 35 w 200"/>
              <a:gd name="T75" fmla="*/ 164 h 200"/>
              <a:gd name="T76" fmla="*/ 79 w 200"/>
              <a:gd name="T77" fmla="*/ 189 h 200"/>
              <a:gd name="T78" fmla="*/ 122 w 200"/>
              <a:gd name="T79" fmla="*/ 189 h 200"/>
              <a:gd name="T80" fmla="*/ 166 w 200"/>
              <a:gd name="T81" fmla="*/ 16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100" y="0"/>
                  <a:pt x="100" y="0"/>
                  <a:pt x="100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45" y="0"/>
                  <a:pt x="0" y="44"/>
                  <a:pt x="0" y="100"/>
                </a:cubicBezTo>
                <a:cubicBezTo>
                  <a:pt x="0" y="155"/>
                  <a:pt x="45" y="199"/>
                  <a:pt x="100" y="200"/>
                </a:cubicBezTo>
                <a:cubicBezTo>
                  <a:pt x="100" y="200"/>
                  <a:pt x="100" y="200"/>
                  <a:pt x="100" y="200"/>
                </a:cubicBezTo>
                <a:cubicBezTo>
                  <a:pt x="100" y="200"/>
                  <a:pt x="100" y="200"/>
                  <a:pt x="100" y="200"/>
                </a:cubicBezTo>
                <a:cubicBezTo>
                  <a:pt x="100" y="200"/>
                  <a:pt x="100" y="200"/>
                  <a:pt x="100" y="200"/>
                </a:cubicBezTo>
                <a:cubicBezTo>
                  <a:pt x="156" y="200"/>
                  <a:pt x="200" y="155"/>
                  <a:pt x="200" y="100"/>
                </a:cubicBezTo>
                <a:cubicBezTo>
                  <a:pt x="200" y="44"/>
                  <a:pt x="156" y="0"/>
                  <a:pt x="100" y="0"/>
                </a:cubicBezTo>
                <a:close/>
                <a:moveTo>
                  <a:pt x="104" y="59"/>
                </a:moveTo>
                <a:cubicBezTo>
                  <a:pt x="115" y="59"/>
                  <a:pt x="125" y="58"/>
                  <a:pt x="135" y="55"/>
                </a:cubicBezTo>
                <a:cubicBezTo>
                  <a:pt x="138" y="67"/>
                  <a:pt x="140" y="81"/>
                  <a:pt x="140" y="96"/>
                </a:cubicBezTo>
                <a:cubicBezTo>
                  <a:pt x="104" y="96"/>
                  <a:pt x="104" y="96"/>
                  <a:pt x="104" y="96"/>
                </a:cubicBezTo>
                <a:lnTo>
                  <a:pt x="104" y="59"/>
                </a:lnTo>
                <a:close/>
                <a:moveTo>
                  <a:pt x="104" y="51"/>
                </a:moveTo>
                <a:cubicBezTo>
                  <a:pt x="104" y="8"/>
                  <a:pt x="104" y="8"/>
                  <a:pt x="104" y="8"/>
                </a:cubicBezTo>
                <a:cubicBezTo>
                  <a:pt x="115" y="11"/>
                  <a:pt x="126" y="26"/>
                  <a:pt x="133" y="48"/>
                </a:cubicBezTo>
                <a:cubicBezTo>
                  <a:pt x="124" y="50"/>
                  <a:pt x="114" y="51"/>
                  <a:pt x="104" y="51"/>
                </a:cubicBezTo>
                <a:close/>
                <a:moveTo>
                  <a:pt x="96" y="8"/>
                </a:moveTo>
                <a:cubicBezTo>
                  <a:pt x="96" y="51"/>
                  <a:pt x="96" y="51"/>
                  <a:pt x="96" y="51"/>
                </a:cubicBezTo>
                <a:cubicBezTo>
                  <a:pt x="87" y="51"/>
                  <a:pt x="77" y="50"/>
                  <a:pt x="68" y="48"/>
                </a:cubicBezTo>
                <a:cubicBezTo>
                  <a:pt x="75" y="25"/>
                  <a:pt x="86" y="11"/>
                  <a:pt x="96" y="8"/>
                </a:cubicBezTo>
                <a:close/>
                <a:moveTo>
                  <a:pt x="96" y="59"/>
                </a:moveTo>
                <a:cubicBezTo>
                  <a:pt x="96" y="96"/>
                  <a:pt x="96" y="96"/>
                  <a:pt x="96" y="96"/>
                </a:cubicBezTo>
                <a:cubicBezTo>
                  <a:pt x="60" y="96"/>
                  <a:pt x="60" y="96"/>
                  <a:pt x="60" y="96"/>
                </a:cubicBezTo>
                <a:cubicBezTo>
                  <a:pt x="60" y="81"/>
                  <a:pt x="62" y="67"/>
                  <a:pt x="65" y="55"/>
                </a:cubicBezTo>
                <a:cubicBezTo>
                  <a:pt x="75" y="58"/>
                  <a:pt x="86" y="59"/>
                  <a:pt x="96" y="59"/>
                </a:cubicBezTo>
                <a:close/>
                <a:moveTo>
                  <a:pt x="52" y="96"/>
                </a:moveTo>
                <a:cubicBezTo>
                  <a:pt x="9" y="96"/>
                  <a:pt x="9" y="96"/>
                  <a:pt x="9" y="96"/>
                </a:cubicBezTo>
                <a:cubicBezTo>
                  <a:pt x="9" y="75"/>
                  <a:pt x="17" y="56"/>
                  <a:pt x="29" y="41"/>
                </a:cubicBezTo>
                <a:cubicBezTo>
                  <a:pt x="38" y="46"/>
                  <a:pt x="48" y="50"/>
                  <a:pt x="58" y="53"/>
                </a:cubicBezTo>
                <a:cubicBezTo>
                  <a:pt x="54" y="66"/>
                  <a:pt x="52" y="80"/>
                  <a:pt x="52" y="96"/>
                </a:cubicBezTo>
                <a:close/>
                <a:moveTo>
                  <a:pt x="52" y="104"/>
                </a:moveTo>
                <a:cubicBezTo>
                  <a:pt x="52" y="119"/>
                  <a:pt x="54" y="133"/>
                  <a:pt x="58" y="146"/>
                </a:cubicBezTo>
                <a:cubicBezTo>
                  <a:pt x="48" y="149"/>
                  <a:pt x="38" y="153"/>
                  <a:pt x="29" y="158"/>
                </a:cubicBezTo>
                <a:cubicBezTo>
                  <a:pt x="17" y="143"/>
                  <a:pt x="9" y="124"/>
                  <a:pt x="9" y="104"/>
                </a:cubicBezTo>
                <a:lnTo>
                  <a:pt x="52" y="104"/>
                </a:lnTo>
                <a:close/>
                <a:moveTo>
                  <a:pt x="60" y="104"/>
                </a:moveTo>
                <a:cubicBezTo>
                  <a:pt x="96" y="104"/>
                  <a:pt x="96" y="104"/>
                  <a:pt x="96" y="104"/>
                </a:cubicBezTo>
                <a:cubicBezTo>
                  <a:pt x="96" y="140"/>
                  <a:pt x="96" y="140"/>
                  <a:pt x="96" y="140"/>
                </a:cubicBezTo>
                <a:cubicBezTo>
                  <a:pt x="86" y="140"/>
                  <a:pt x="75" y="141"/>
                  <a:pt x="65" y="144"/>
                </a:cubicBezTo>
                <a:cubicBezTo>
                  <a:pt x="62" y="132"/>
                  <a:pt x="60" y="119"/>
                  <a:pt x="60" y="104"/>
                </a:cubicBezTo>
                <a:close/>
                <a:moveTo>
                  <a:pt x="96" y="148"/>
                </a:moveTo>
                <a:cubicBezTo>
                  <a:pt x="96" y="191"/>
                  <a:pt x="96" y="191"/>
                  <a:pt x="96" y="191"/>
                </a:cubicBezTo>
                <a:cubicBezTo>
                  <a:pt x="86" y="188"/>
                  <a:pt x="75" y="174"/>
                  <a:pt x="68" y="152"/>
                </a:cubicBezTo>
                <a:cubicBezTo>
                  <a:pt x="77" y="149"/>
                  <a:pt x="86" y="148"/>
                  <a:pt x="96" y="148"/>
                </a:cubicBezTo>
                <a:close/>
                <a:moveTo>
                  <a:pt x="104" y="191"/>
                </a:moveTo>
                <a:cubicBezTo>
                  <a:pt x="104" y="148"/>
                  <a:pt x="104" y="148"/>
                  <a:pt x="104" y="148"/>
                </a:cubicBezTo>
                <a:cubicBezTo>
                  <a:pt x="114" y="148"/>
                  <a:pt x="124" y="149"/>
                  <a:pt x="133" y="152"/>
                </a:cubicBezTo>
                <a:cubicBezTo>
                  <a:pt x="126" y="174"/>
                  <a:pt x="115" y="188"/>
                  <a:pt x="104" y="191"/>
                </a:cubicBezTo>
                <a:close/>
                <a:moveTo>
                  <a:pt x="104" y="140"/>
                </a:moveTo>
                <a:cubicBezTo>
                  <a:pt x="104" y="104"/>
                  <a:pt x="104" y="104"/>
                  <a:pt x="104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18"/>
                  <a:pt x="138" y="132"/>
                  <a:pt x="135" y="144"/>
                </a:cubicBezTo>
                <a:cubicBezTo>
                  <a:pt x="125" y="141"/>
                  <a:pt x="115" y="140"/>
                  <a:pt x="104" y="140"/>
                </a:cubicBezTo>
                <a:close/>
                <a:moveTo>
                  <a:pt x="148" y="104"/>
                </a:moveTo>
                <a:cubicBezTo>
                  <a:pt x="192" y="104"/>
                  <a:pt x="192" y="104"/>
                  <a:pt x="192" y="104"/>
                </a:cubicBezTo>
                <a:cubicBezTo>
                  <a:pt x="191" y="124"/>
                  <a:pt x="184" y="143"/>
                  <a:pt x="172" y="158"/>
                </a:cubicBezTo>
                <a:cubicBezTo>
                  <a:pt x="163" y="153"/>
                  <a:pt x="153" y="149"/>
                  <a:pt x="143" y="146"/>
                </a:cubicBezTo>
                <a:cubicBezTo>
                  <a:pt x="146" y="133"/>
                  <a:pt x="148" y="119"/>
                  <a:pt x="148" y="104"/>
                </a:cubicBezTo>
                <a:close/>
                <a:moveTo>
                  <a:pt x="148" y="96"/>
                </a:moveTo>
                <a:cubicBezTo>
                  <a:pt x="148" y="80"/>
                  <a:pt x="146" y="66"/>
                  <a:pt x="143" y="53"/>
                </a:cubicBezTo>
                <a:cubicBezTo>
                  <a:pt x="153" y="50"/>
                  <a:pt x="163" y="46"/>
                  <a:pt x="172" y="41"/>
                </a:cubicBezTo>
                <a:cubicBezTo>
                  <a:pt x="184" y="56"/>
                  <a:pt x="191" y="75"/>
                  <a:pt x="192" y="96"/>
                </a:cubicBezTo>
                <a:lnTo>
                  <a:pt x="148" y="96"/>
                </a:lnTo>
                <a:close/>
                <a:moveTo>
                  <a:pt x="166" y="35"/>
                </a:moveTo>
                <a:cubicBezTo>
                  <a:pt x="158" y="39"/>
                  <a:pt x="150" y="43"/>
                  <a:pt x="141" y="46"/>
                </a:cubicBezTo>
                <a:cubicBezTo>
                  <a:pt x="136" y="30"/>
                  <a:pt x="130" y="18"/>
                  <a:pt x="122" y="10"/>
                </a:cubicBezTo>
                <a:cubicBezTo>
                  <a:pt x="139" y="14"/>
                  <a:pt x="154" y="23"/>
                  <a:pt x="166" y="35"/>
                </a:cubicBezTo>
                <a:close/>
                <a:moveTo>
                  <a:pt x="79" y="10"/>
                </a:moveTo>
                <a:cubicBezTo>
                  <a:pt x="71" y="18"/>
                  <a:pt x="64" y="31"/>
                  <a:pt x="60" y="45"/>
                </a:cubicBezTo>
                <a:cubicBezTo>
                  <a:pt x="51" y="43"/>
                  <a:pt x="43" y="39"/>
                  <a:pt x="35" y="35"/>
                </a:cubicBezTo>
                <a:cubicBezTo>
                  <a:pt x="47" y="23"/>
                  <a:pt x="62" y="14"/>
                  <a:pt x="79" y="10"/>
                </a:cubicBezTo>
                <a:close/>
                <a:moveTo>
                  <a:pt x="35" y="164"/>
                </a:moveTo>
                <a:cubicBezTo>
                  <a:pt x="43" y="160"/>
                  <a:pt x="51" y="156"/>
                  <a:pt x="60" y="154"/>
                </a:cubicBezTo>
                <a:cubicBezTo>
                  <a:pt x="64" y="169"/>
                  <a:pt x="71" y="181"/>
                  <a:pt x="79" y="189"/>
                </a:cubicBezTo>
                <a:cubicBezTo>
                  <a:pt x="62" y="185"/>
                  <a:pt x="47" y="176"/>
                  <a:pt x="35" y="164"/>
                </a:cubicBezTo>
                <a:close/>
                <a:moveTo>
                  <a:pt x="122" y="189"/>
                </a:moveTo>
                <a:cubicBezTo>
                  <a:pt x="130" y="181"/>
                  <a:pt x="136" y="169"/>
                  <a:pt x="141" y="154"/>
                </a:cubicBezTo>
                <a:cubicBezTo>
                  <a:pt x="150" y="156"/>
                  <a:pt x="158" y="160"/>
                  <a:pt x="166" y="164"/>
                </a:cubicBezTo>
                <a:cubicBezTo>
                  <a:pt x="154" y="176"/>
                  <a:pt x="139" y="185"/>
                  <a:pt x="122" y="18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246" name="组合 245"/>
          <p:cNvGrpSpPr/>
          <p:nvPr/>
        </p:nvGrpSpPr>
        <p:grpSpPr>
          <a:xfrm>
            <a:off x="1343562" y="3614676"/>
            <a:ext cx="374651" cy="376238"/>
            <a:chOff x="1343562" y="3614676"/>
            <a:chExt cx="374651" cy="376238"/>
          </a:xfrm>
          <a:solidFill>
            <a:schemeClr val="tx1"/>
          </a:solidFill>
        </p:grpSpPr>
        <p:sp>
          <p:nvSpPr>
            <p:cNvPr id="116" name="Freeform 92"/>
            <p:cNvSpPr>
              <a:spLocks noEditPoints="1"/>
            </p:cNvSpPr>
            <p:nvPr/>
          </p:nvSpPr>
          <p:spPr bwMode="auto">
            <a:xfrm>
              <a:off x="1365787" y="3659126"/>
              <a:ext cx="330200" cy="331788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22 w 176"/>
                <a:gd name="T5" fmla="*/ 145 h 176"/>
                <a:gd name="T6" fmla="*/ 1 w 176"/>
                <a:gd name="T7" fmla="*/ 171 h 176"/>
                <a:gd name="T8" fmla="*/ 8 w 176"/>
                <a:gd name="T9" fmla="*/ 176 h 176"/>
                <a:gd name="T10" fmla="*/ 27 w 176"/>
                <a:gd name="T11" fmla="*/ 151 h 176"/>
                <a:gd name="T12" fmla="*/ 88 w 176"/>
                <a:gd name="T13" fmla="*/ 176 h 176"/>
                <a:gd name="T14" fmla="*/ 149 w 176"/>
                <a:gd name="T15" fmla="*/ 151 h 176"/>
                <a:gd name="T16" fmla="*/ 169 w 176"/>
                <a:gd name="T17" fmla="*/ 176 h 176"/>
                <a:gd name="T18" fmla="*/ 176 w 176"/>
                <a:gd name="T19" fmla="*/ 171 h 176"/>
                <a:gd name="T20" fmla="*/ 155 w 176"/>
                <a:gd name="T21" fmla="*/ 145 h 176"/>
                <a:gd name="T22" fmla="*/ 176 w 176"/>
                <a:gd name="T23" fmla="*/ 88 h 176"/>
                <a:gd name="T24" fmla="*/ 88 w 176"/>
                <a:gd name="T25" fmla="*/ 0 h 176"/>
                <a:gd name="T26" fmla="*/ 88 w 176"/>
                <a:gd name="T27" fmla="*/ 168 h 176"/>
                <a:gd name="T28" fmla="*/ 8 w 176"/>
                <a:gd name="T29" fmla="*/ 88 h 176"/>
                <a:gd name="T30" fmla="*/ 88 w 176"/>
                <a:gd name="T31" fmla="*/ 8 h 176"/>
                <a:gd name="T32" fmla="*/ 168 w 176"/>
                <a:gd name="T33" fmla="*/ 88 h 176"/>
                <a:gd name="T34" fmla="*/ 88 w 176"/>
                <a:gd name="T35" fmla="*/ 16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40" y="0"/>
                    <a:pt x="0" y="39"/>
                    <a:pt x="0" y="88"/>
                  </a:cubicBezTo>
                  <a:cubicBezTo>
                    <a:pt x="0" y="110"/>
                    <a:pt x="9" y="130"/>
                    <a:pt x="22" y="145"/>
                  </a:cubicBezTo>
                  <a:cubicBezTo>
                    <a:pt x="1" y="171"/>
                    <a:pt x="1" y="171"/>
                    <a:pt x="1" y="171"/>
                  </a:cubicBezTo>
                  <a:cubicBezTo>
                    <a:pt x="8" y="176"/>
                    <a:pt x="8" y="176"/>
                    <a:pt x="8" y="176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43" y="166"/>
                    <a:pt x="65" y="176"/>
                    <a:pt x="88" y="176"/>
                  </a:cubicBezTo>
                  <a:cubicBezTo>
                    <a:pt x="112" y="176"/>
                    <a:pt x="134" y="166"/>
                    <a:pt x="149" y="151"/>
                  </a:cubicBezTo>
                  <a:cubicBezTo>
                    <a:pt x="169" y="176"/>
                    <a:pt x="169" y="176"/>
                    <a:pt x="169" y="176"/>
                  </a:cubicBezTo>
                  <a:cubicBezTo>
                    <a:pt x="176" y="171"/>
                    <a:pt x="176" y="171"/>
                    <a:pt x="176" y="171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68" y="130"/>
                    <a:pt x="176" y="110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88" y="168"/>
                  </a:moveTo>
                  <a:cubicBezTo>
                    <a:pt x="44" y="168"/>
                    <a:pt x="8" y="132"/>
                    <a:pt x="8" y="88"/>
                  </a:cubicBezTo>
                  <a:cubicBezTo>
                    <a:pt x="8" y="44"/>
                    <a:pt x="44" y="8"/>
                    <a:pt x="88" y="8"/>
                  </a:cubicBezTo>
                  <a:cubicBezTo>
                    <a:pt x="132" y="8"/>
                    <a:pt x="168" y="44"/>
                    <a:pt x="168" y="88"/>
                  </a:cubicBezTo>
                  <a:cubicBezTo>
                    <a:pt x="168" y="132"/>
                    <a:pt x="132" y="168"/>
                    <a:pt x="88" y="1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17" name="Freeform 93"/>
            <p:cNvSpPr>
              <a:spLocks noEditPoints="1"/>
            </p:cNvSpPr>
            <p:nvPr/>
          </p:nvSpPr>
          <p:spPr bwMode="auto">
            <a:xfrm>
              <a:off x="1343562" y="3614676"/>
              <a:ext cx="119063" cy="120650"/>
            </a:xfrm>
            <a:custGeom>
              <a:avLst/>
              <a:gdLst>
                <a:gd name="T0" fmla="*/ 64 w 64"/>
                <a:gd name="T1" fmla="*/ 0 h 64"/>
                <a:gd name="T2" fmla="*/ 40 w 64"/>
                <a:gd name="T3" fmla="*/ 0 h 64"/>
                <a:gd name="T4" fmla="*/ 0 w 64"/>
                <a:gd name="T5" fmla="*/ 40 h 64"/>
                <a:gd name="T6" fmla="*/ 0 w 64"/>
                <a:gd name="T7" fmla="*/ 64 h 64"/>
                <a:gd name="T8" fmla="*/ 12 w 64"/>
                <a:gd name="T9" fmla="*/ 64 h 64"/>
                <a:gd name="T10" fmla="*/ 64 w 64"/>
                <a:gd name="T11" fmla="*/ 11 h 64"/>
                <a:gd name="T12" fmla="*/ 64 w 64"/>
                <a:gd name="T13" fmla="*/ 0 h 64"/>
                <a:gd name="T14" fmla="*/ 56 w 64"/>
                <a:gd name="T15" fmla="*/ 8 h 64"/>
                <a:gd name="T16" fmla="*/ 8 w 64"/>
                <a:gd name="T17" fmla="*/ 56 h 64"/>
                <a:gd name="T18" fmla="*/ 8 w 64"/>
                <a:gd name="T19" fmla="*/ 56 h 64"/>
                <a:gd name="T20" fmla="*/ 8 w 64"/>
                <a:gd name="T21" fmla="*/ 40 h 64"/>
                <a:gd name="T22" fmla="*/ 40 w 64"/>
                <a:gd name="T23" fmla="*/ 8 h 64"/>
                <a:gd name="T24" fmla="*/ 56 w 64"/>
                <a:gd name="T25" fmla="*/ 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4">
                  <a:moveTo>
                    <a:pt x="64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64" y="11"/>
                    <a:pt x="64" y="11"/>
                    <a:pt x="64" y="11"/>
                  </a:cubicBezTo>
                  <a:lnTo>
                    <a:pt x="64" y="0"/>
                  </a:lnTo>
                  <a:close/>
                  <a:moveTo>
                    <a:pt x="56" y="8"/>
                  </a:moveTo>
                  <a:cubicBezTo>
                    <a:pt x="8" y="56"/>
                    <a:pt x="8" y="56"/>
                    <a:pt x="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22"/>
                    <a:pt x="23" y="8"/>
                    <a:pt x="40" y="8"/>
                  </a:cubicBezTo>
                  <a:cubicBezTo>
                    <a:pt x="56" y="8"/>
                    <a:pt x="56" y="8"/>
                    <a:pt x="56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18" name="Freeform 94"/>
            <p:cNvSpPr>
              <a:spLocks noEditPoints="1"/>
            </p:cNvSpPr>
            <p:nvPr/>
          </p:nvSpPr>
          <p:spPr bwMode="auto">
            <a:xfrm>
              <a:off x="1599150" y="3614676"/>
              <a:ext cx="119063" cy="120650"/>
            </a:xfrm>
            <a:custGeom>
              <a:avLst/>
              <a:gdLst>
                <a:gd name="T0" fmla="*/ 23 w 63"/>
                <a:gd name="T1" fmla="*/ 0 h 64"/>
                <a:gd name="T2" fmla="*/ 0 w 63"/>
                <a:gd name="T3" fmla="*/ 0 h 64"/>
                <a:gd name="T4" fmla="*/ 0 w 63"/>
                <a:gd name="T5" fmla="*/ 11 h 64"/>
                <a:gd name="T6" fmla="*/ 52 w 63"/>
                <a:gd name="T7" fmla="*/ 64 h 64"/>
                <a:gd name="T8" fmla="*/ 63 w 63"/>
                <a:gd name="T9" fmla="*/ 64 h 64"/>
                <a:gd name="T10" fmla="*/ 63 w 63"/>
                <a:gd name="T11" fmla="*/ 40 h 64"/>
                <a:gd name="T12" fmla="*/ 23 w 63"/>
                <a:gd name="T13" fmla="*/ 0 h 64"/>
                <a:gd name="T14" fmla="*/ 55 w 63"/>
                <a:gd name="T15" fmla="*/ 56 h 64"/>
                <a:gd name="T16" fmla="*/ 55 w 63"/>
                <a:gd name="T17" fmla="*/ 56 h 64"/>
                <a:gd name="T18" fmla="*/ 8 w 63"/>
                <a:gd name="T19" fmla="*/ 8 h 64"/>
                <a:gd name="T20" fmla="*/ 8 w 63"/>
                <a:gd name="T21" fmla="*/ 8 h 64"/>
                <a:gd name="T22" fmla="*/ 23 w 63"/>
                <a:gd name="T23" fmla="*/ 8 h 64"/>
                <a:gd name="T24" fmla="*/ 55 w 63"/>
                <a:gd name="T25" fmla="*/ 40 h 64"/>
                <a:gd name="T26" fmla="*/ 55 w 63"/>
                <a:gd name="T27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64">
                  <a:moveTo>
                    <a:pt x="2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63" y="18"/>
                    <a:pt x="46" y="0"/>
                    <a:pt x="23" y="0"/>
                  </a:cubicBezTo>
                  <a:close/>
                  <a:moveTo>
                    <a:pt x="55" y="56"/>
                  </a:moveTo>
                  <a:cubicBezTo>
                    <a:pt x="55" y="56"/>
                    <a:pt x="55" y="56"/>
                    <a:pt x="55" y="5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41" y="8"/>
                    <a:pt x="55" y="22"/>
                    <a:pt x="55" y="40"/>
                  </a:cubicBezTo>
                  <a:lnTo>
                    <a:pt x="55" y="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19" name="Freeform 95"/>
            <p:cNvSpPr/>
            <p:nvPr/>
          </p:nvSpPr>
          <p:spPr bwMode="auto">
            <a:xfrm>
              <a:off x="1440400" y="3705163"/>
              <a:ext cx="96838" cy="134938"/>
            </a:xfrm>
            <a:custGeom>
              <a:avLst/>
              <a:gdLst>
                <a:gd name="T0" fmla="*/ 52 w 61"/>
                <a:gd name="T1" fmla="*/ 75 h 85"/>
                <a:gd name="T2" fmla="*/ 0 w 61"/>
                <a:gd name="T3" fmla="*/ 75 h 85"/>
                <a:gd name="T4" fmla="*/ 0 w 61"/>
                <a:gd name="T5" fmla="*/ 85 h 85"/>
                <a:gd name="T6" fmla="*/ 61 w 61"/>
                <a:gd name="T7" fmla="*/ 85 h 85"/>
                <a:gd name="T8" fmla="*/ 61 w 61"/>
                <a:gd name="T9" fmla="*/ 0 h 85"/>
                <a:gd name="T10" fmla="*/ 52 w 61"/>
                <a:gd name="T11" fmla="*/ 0 h 85"/>
                <a:gd name="T12" fmla="*/ 52 w 61"/>
                <a:gd name="T13" fmla="*/ 7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85">
                  <a:moveTo>
                    <a:pt x="52" y="75"/>
                  </a:moveTo>
                  <a:lnTo>
                    <a:pt x="0" y="75"/>
                  </a:lnTo>
                  <a:lnTo>
                    <a:pt x="0" y="85"/>
                  </a:lnTo>
                  <a:lnTo>
                    <a:pt x="61" y="85"/>
                  </a:lnTo>
                  <a:lnTo>
                    <a:pt x="61" y="0"/>
                  </a:lnTo>
                  <a:lnTo>
                    <a:pt x="52" y="0"/>
                  </a:lnTo>
                  <a:lnTo>
                    <a:pt x="52" y="7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247" name="组合 246"/>
          <p:cNvGrpSpPr/>
          <p:nvPr/>
        </p:nvGrpSpPr>
        <p:grpSpPr>
          <a:xfrm>
            <a:off x="2034125" y="3614676"/>
            <a:ext cx="344488" cy="376238"/>
            <a:chOff x="2034125" y="3614676"/>
            <a:chExt cx="344488" cy="376238"/>
          </a:xfrm>
          <a:solidFill>
            <a:schemeClr val="tx1"/>
          </a:solidFill>
        </p:grpSpPr>
        <p:sp>
          <p:nvSpPr>
            <p:cNvPr id="120" name="Freeform 96"/>
            <p:cNvSpPr>
              <a:spLocks noEditPoints="1"/>
            </p:cNvSpPr>
            <p:nvPr/>
          </p:nvSpPr>
          <p:spPr bwMode="auto">
            <a:xfrm>
              <a:off x="2034125" y="3614676"/>
              <a:ext cx="344488" cy="376238"/>
            </a:xfrm>
            <a:custGeom>
              <a:avLst/>
              <a:gdLst>
                <a:gd name="T0" fmla="*/ 160 w 184"/>
                <a:gd name="T1" fmla="*/ 45 h 200"/>
                <a:gd name="T2" fmla="*/ 167 w 184"/>
                <a:gd name="T3" fmla="*/ 39 h 200"/>
                <a:gd name="T4" fmla="*/ 174 w 184"/>
                <a:gd name="T5" fmla="*/ 46 h 200"/>
                <a:gd name="T6" fmla="*/ 182 w 184"/>
                <a:gd name="T7" fmla="*/ 37 h 200"/>
                <a:gd name="T8" fmla="*/ 163 w 184"/>
                <a:gd name="T9" fmla="*/ 18 h 200"/>
                <a:gd name="T10" fmla="*/ 155 w 184"/>
                <a:gd name="T11" fmla="*/ 26 h 200"/>
                <a:gd name="T12" fmla="*/ 161 w 184"/>
                <a:gd name="T13" fmla="*/ 33 h 200"/>
                <a:gd name="T14" fmla="*/ 155 w 184"/>
                <a:gd name="T15" fmla="*/ 40 h 200"/>
                <a:gd name="T16" fmla="*/ 98 w 184"/>
                <a:gd name="T17" fmla="*/ 16 h 200"/>
                <a:gd name="T18" fmla="*/ 98 w 184"/>
                <a:gd name="T19" fmla="*/ 0 h 200"/>
                <a:gd name="T20" fmla="*/ 86 w 184"/>
                <a:gd name="T21" fmla="*/ 0 h 200"/>
                <a:gd name="T22" fmla="*/ 86 w 184"/>
                <a:gd name="T23" fmla="*/ 16 h 200"/>
                <a:gd name="T24" fmla="*/ 0 w 184"/>
                <a:gd name="T25" fmla="*/ 108 h 200"/>
                <a:gd name="T26" fmla="*/ 92 w 184"/>
                <a:gd name="T27" fmla="*/ 200 h 200"/>
                <a:gd name="T28" fmla="*/ 184 w 184"/>
                <a:gd name="T29" fmla="*/ 108 h 200"/>
                <a:gd name="T30" fmla="*/ 160 w 184"/>
                <a:gd name="T31" fmla="*/ 45 h 200"/>
                <a:gd name="T32" fmla="*/ 92 w 184"/>
                <a:gd name="T33" fmla="*/ 192 h 200"/>
                <a:gd name="T34" fmla="*/ 8 w 184"/>
                <a:gd name="T35" fmla="*/ 108 h 200"/>
                <a:gd name="T36" fmla="*/ 92 w 184"/>
                <a:gd name="T37" fmla="*/ 24 h 200"/>
                <a:gd name="T38" fmla="*/ 176 w 184"/>
                <a:gd name="T39" fmla="*/ 108 h 200"/>
                <a:gd name="T40" fmla="*/ 92 w 184"/>
                <a:gd name="T41" fmla="*/ 19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4" h="200">
                  <a:moveTo>
                    <a:pt x="160" y="45"/>
                  </a:moveTo>
                  <a:cubicBezTo>
                    <a:pt x="167" y="39"/>
                    <a:pt x="167" y="39"/>
                    <a:pt x="167" y="39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82" y="37"/>
                    <a:pt x="182" y="37"/>
                    <a:pt x="182" y="37"/>
                  </a:cubicBezTo>
                  <a:cubicBezTo>
                    <a:pt x="163" y="18"/>
                    <a:pt x="163" y="18"/>
                    <a:pt x="163" y="18"/>
                  </a:cubicBezTo>
                  <a:cubicBezTo>
                    <a:pt x="155" y="26"/>
                    <a:pt x="155" y="26"/>
                    <a:pt x="155" y="26"/>
                  </a:cubicBezTo>
                  <a:cubicBezTo>
                    <a:pt x="161" y="33"/>
                    <a:pt x="161" y="33"/>
                    <a:pt x="161" y="33"/>
                  </a:cubicBezTo>
                  <a:cubicBezTo>
                    <a:pt x="155" y="40"/>
                    <a:pt x="155" y="40"/>
                    <a:pt x="155" y="40"/>
                  </a:cubicBezTo>
                  <a:cubicBezTo>
                    <a:pt x="140" y="26"/>
                    <a:pt x="120" y="17"/>
                    <a:pt x="98" y="16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38" y="19"/>
                    <a:pt x="0" y="59"/>
                    <a:pt x="0" y="108"/>
                  </a:cubicBezTo>
                  <a:cubicBezTo>
                    <a:pt x="0" y="158"/>
                    <a:pt x="42" y="200"/>
                    <a:pt x="92" y="200"/>
                  </a:cubicBezTo>
                  <a:cubicBezTo>
                    <a:pt x="143" y="200"/>
                    <a:pt x="184" y="158"/>
                    <a:pt x="184" y="108"/>
                  </a:cubicBezTo>
                  <a:cubicBezTo>
                    <a:pt x="184" y="84"/>
                    <a:pt x="175" y="62"/>
                    <a:pt x="160" y="45"/>
                  </a:cubicBezTo>
                  <a:close/>
                  <a:moveTo>
                    <a:pt x="92" y="192"/>
                  </a:moveTo>
                  <a:cubicBezTo>
                    <a:pt x="46" y="192"/>
                    <a:pt x="8" y="154"/>
                    <a:pt x="8" y="108"/>
                  </a:cubicBezTo>
                  <a:cubicBezTo>
                    <a:pt x="8" y="61"/>
                    <a:pt x="46" y="24"/>
                    <a:pt x="92" y="24"/>
                  </a:cubicBezTo>
                  <a:cubicBezTo>
                    <a:pt x="139" y="24"/>
                    <a:pt x="176" y="61"/>
                    <a:pt x="176" y="108"/>
                  </a:cubicBezTo>
                  <a:cubicBezTo>
                    <a:pt x="176" y="154"/>
                    <a:pt x="139" y="192"/>
                    <a:pt x="92" y="1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21" name="Freeform 97"/>
            <p:cNvSpPr/>
            <p:nvPr/>
          </p:nvSpPr>
          <p:spPr bwMode="auto">
            <a:xfrm>
              <a:off x="2183350" y="3697226"/>
              <a:ext cx="46038" cy="173038"/>
            </a:xfrm>
            <a:custGeom>
              <a:avLst/>
              <a:gdLst>
                <a:gd name="T0" fmla="*/ 16 w 24"/>
                <a:gd name="T1" fmla="*/ 52 h 92"/>
                <a:gd name="T2" fmla="*/ 16 w 24"/>
                <a:gd name="T3" fmla="*/ 0 h 92"/>
                <a:gd name="T4" fmla="*/ 8 w 24"/>
                <a:gd name="T5" fmla="*/ 0 h 92"/>
                <a:gd name="T6" fmla="*/ 8 w 24"/>
                <a:gd name="T7" fmla="*/ 52 h 92"/>
                <a:gd name="T8" fmla="*/ 0 w 24"/>
                <a:gd name="T9" fmla="*/ 64 h 92"/>
                <a:gd name="T10" fmla="*/ 8 w 24"/>
                <a:gd name="T11" fmla="*/ 75 h 92"/>
                <a:gd name="T12" fmla="*/ 8 w 24"/>
                <a:gd name="T13" fmla="*/ 92 h 92"/>
                <a:gd name="T14" fmla="*/ 16 w 24"/>
                <a:gd name="T15" fmla="*/ 92 h 92"/>
                <a:gd name="T16" fmla="*/ 16 w 24"/>
                <a:gd name="T17" fmla="*/ 75 h 92"/>
                <a:gd name="T18" fmla="*/ 24 w 24"/>
                <a:gd name="T19" fmla="*/ 64 h 92"/>
                <a:gd name="T20" fmla="*/ 16 w 24"/>
                <a:gd name="T21" fmla="*/ 5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92">
                  <a:moveTo>
                    <a:pt x="16" y="52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4" y="54"/>
                    <a:pt x="0" y="58"/>
                    <a:pt x="0" y="64"/>
                  </a:cubicBezTo>
                  <a:cubicBezTo>
                    <a:pt x="0" y="69"/>
                    <a:pt x="4" y="73"/>
                    <a:pt x="8" y="75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6" y="75"/>
                    <a:pt x="16" y="75"/>
                    <a:pt x="16" y="75"/>
                  </a:cubicBezTo>
                  <a:cubicBezTo>
                    <a:pt x="21" y="73"/>
                    <a:pt x="24" y="69"/>
                    <a:pt x="24" y="64"/>
                  </a:cubicBezTo>
                  <a:cubicBezTo>
                    <a:pt x="24" y="58"/>
                    <a:pt x="21" y="54"/>
                    <a:pt x="16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248" name="组合 247"/>
          <p:cNvGrpSpPr/>
          <p:nvPr/>
        </p:nvGrpSpPr>
        <p:grpSpPr>
          <a:xfrm>
            <a:off x="2694525" y="3614676"/>
            <a:ext cx="374650" cy="376238"/>
            <a:chOff x="2694525" y="3614676"/>
            <a:chExt cx="374650" cy="376238"/>
          </a:xfrm>
          <a:solidFill>
            <a:schemeClr val="tx1"/>
          </a:solidFill>
        </p:grpSpPr>
        <p:sp>
          <p:nvSpPr>
            <p:cNvPr id="122" name="Freeform 98"/>
            <p:cNvSpPr/>
            <p:nvPr/>
          </p:nvSpPr>
          <p:spPr bwMode="auto">
            <a:xfrm>
              <a:off x="2791362" y="3711513"/>
              <a:ext cx="112713" cy="112713"/>
            </a:xfrm>
            <a:custGeom>
              <a:avLst/>
              <a:gdLst>
                <a:gd name="T0" fmla="*/ 39 w 60"/>
                <a:gd name="T1" fmla="*/ 55 h 60"/>
                <a:gd name="T2" fmla="*/ 39 w 60"/>
                <a:gd name="T3" fmla="*/ 55 h 60"/>
                <a:gd name="T4" fmla="*/ 48 w 60"/>
                <a:gd name="T5" fmla="*/ 60 h 60"/>
                <a:gd name="T6" fmla="*/ 60 w 60"/>
                <a:gd name="T7" fmla="*/ 48 h 60"/>
                <a:gd name="T8" fmla="*/ 56 w 60"/>
                <a:gd name="T9" fmla="*/ 39 h 60"/>
                <a:gd name="T10" fmla="*/ 55 w 60"/>
                <a:gd name="T11" fmla="*/ 38 h 60"/>
                <a:gd name="T12" fmla="*/ 7 w 60"/>
                <a:gd name="T13" fmla="*/ 1 h 60"/>
                <a:gd name="T14" fmla="*/ 2 w 60"/>
                <a:gd name="T15" fmla="*/ 1 h 60"/>
                <a:gd name="T16" fmla="*/ 1 w 60"/>
                <a:gd name="T17" fmla="*/ 6 h 60"/>
                <a:gd name="T18" fmla="*/ 39 w 60"/>
                <a:gd name="T19" fmla="*/ 5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9" y="55"/>
                  </a:moveTo>
                  <a:cubicBezTo>
                    <a:pt x="39" y="55"/>
                    <a:pt x="39" y="55"/>
                    <a:pt x="39" y="55"/>
                  </a:cubicBezTo>
                  <a:cubicBezTo>
                    <a:pt x="41" y="58"/>
                    <a:pt x="45" y="60"/>
                    <a:pt x="48" y="60"/>
                  </a:cubicBezTo>
                  <a:cubicBezTo>
                    <a:pt x="55" y="60"/>
                    <a:pt x="60" y="54"/>
                    <a:pt x="60" y="48"/>
                  </a:cubicBezTo>
                  <a:cubicBezTo>
                    <a:pt x="60" y="44"/>
                    <a:pt x="59" y="41"/>
                    <a:pt x="56" y="39"/>
                  </a:cubicBezTo>
                  <a:cubicBezTo>
                    <a:pt x="56" y="38"/>
                    <a:pt x="56" y="38"/>
                    <a:pt x="55" y="38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3" y="0"/>
                    <a:pt x="2" y="1"/>
                  </a:cubicBezTo>
                  <a:cubicBezTo>
                    <a:pt x="0" y="2"/>
                    <a:pt x="0" y="5"/>
                    <a:pt x="1" y="6"/>
                  </a:cubicBezTo>
                  <a:lnTo>
                    <a:pt x="39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23" name="Freeform 99"/>
            <p:cNvSpPr/>
            <p:nvPr/>
          </p:nvSpPr>
          <p:spPr bwMode="auto">
            <a:xfrm>
              <a:off x="2694525" y="3614676"/>
              <a:ext cx="374650" cy="376238"/>
            </a:xfrm>
            <a:custGeom>
              <a:avLst/>
              <a:gdLst>
                <a:gd name="T0" fmla="*/ 100 w 200"/>
                <a:gd name="T1" fmla="*/ 0 h 200"/>
                <a:gd name="T2" fmla="*/ 97 w 200"/>
                <a:gd name="T3" fmla="*/ 0 h 200"/>
                <a:gd name="T4" fmla="*/ 97 w 200"/>
                <a:gd name="T5" fmla="*/ 4 h 200"/>
                <a:gd name="T6" fmla="*/ 96 w 200"/>
                <a:gd name="T7" fmla="*/ 4 h 200"/>
                <a:gd name="T8" fmla="*/ 96 w 200"/>
                <a:gd name="T9" fmla="*/ 48 h 200"/>
                <a:gd name="T10" fmla="*/ 104 w 200"/>
                <a:gd name="T11" fmla="*/ 48 h 200"/>
                <a:gd name="T12" fmla="*/ 104 w 200"/>
                <a:gd name="T13" fmla="*/ 8 h 200"/>
                <a:gd name="T14" fmla="*/ 192 w 200"/>
                <a:gd name="T15" fmla="*/ 100 h 200"/>
                <a:gd name="T16" fmla="*/ 100 w 200"/>
                <a:gd name="T17" fmla="*/ 192 h 200"/>
                <a:gd name="T18" fmla="*/ 8 w 200"/>
                <a:gd name="T19" fmla="*/ 100 h 200"/>
                <a:gd name="T20" fmla="*/ 35 w 200"/>
                <a:gd name="T21" fmla="*/ 35 h 200"/>
                <a:gd name="T22" fmla="*/ 30 w 200"/>
                <a:gd name="T23" fmla="*/ 29 h 200"/>
                <a:gd name="T24" fmla="*/ 0 w 200"/>
                <a:gd name="T25" fmla="*/ 100 h 200"/>
                <a:gd name="T26" fmla="*/ 100 w 200"/>
                <a:gd name="T27" fmla="*/ 200 h 200"/>
                <a:gd name="T28" fmla="*/ 200 w 200"/>
                <a:gd name="T29" fmla="*/ 100 h 200"/>
                <a:gd name="T30" fmla="*/ 100 w 200"/>
                <a:gd name="T31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0" h="200">
                  <a:moveTo>
                    <a:pt x="100" y="0"/>
                  </a:moveTo>
                  <a:cubicBezTo>
                    <a:pt x="99" y="0"/>
                    <a:pt x="98" y="0"/>
                    <a:pt x="97" y="0"/>
                  </a:cubicBezTo>
                  <a:cubicBezTo>
                    <a:pt x="97" y="4"/>
                    <a:pt x="97" y="4"/>
                    <a:pt x="97" y="4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104" y="48"/>
                    <a:pt x="104" y="48"/>
                    <a:pt x="104" y="4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53" y="10"/>
                    <a:pt x="192" y="50"/>
                    <a:pt x="192" y="100"/>
                  </a:cubicBezTo>
                  <a:cubicBezTo>
                    <a:pt x="192" y="150"/>
                    <a:pt x="151" y="192"/>
                    <a:pt x="100" y="192"/>
                  </a:cubicBezTo>
                  <a:cubicBezTo>
                    <a:pt x="50" y="192"/>
                    <a:pt x="8" y="150"/>
                    <a:pt x="8" y="100"/>
                  </a:cubicBezTo>
                  <a:cubicBezTo>
                    <a:pt x="8" y="74"/>
                    <a:pt x="19" y="51"/>
                    <a:pt x="35" y="35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12" y="47"/>
                    <a:pt x="0" y="72"/>
                    <a:pt x="0" y="100"/>
                  </a:cubicBezTo>
                  <a:cubicBezTo>
                    <a:pt x="0" y="155"/>
                    <a:pt x="45" y="200"/>
                    <a:pt x="100" y="200"/>
                  </a:cubicBezTo>
                  <a:cubicBezTo>
                    <a:pt x="156" y="200"/>
                    <a:pt x="200" y="155"/>
                    <a:pt x="200" y="100"/>
                  </a:cubicBezTo>
                  <a:cubicBezTo>
                    <a:pt x="200" y="44"/>
                    <a:pt x="156" y="0"/>
                    <a:pt x="1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244" name="组合 243"/>
          <p:cNvGrpSpPr/>
          <p:nvPr/>
        </p:nvGrpSpPr>
        <p:grpSpPr>
          <a:xfrm>
            <a:off x="3377150" y="3622613"/>
            <a:ext cx="360363" cy="360363"/>
            <a:chOff x="3377150" y="3622613"/>
            <a:chExt cx="360363" cy="360363"/>
          </a:xfrm>
          <a:solidFill>
            <a:schemeClr val="tx1"/>
          </a:solidFill>
        </p:grpSpPr>
        <p:sp>
          <p:nvSpPr>
            <p:cNvPr id="124" name="Freeform 100"/>
            <p:cNvSpPr>
              <a:spLocks noEditPoints="1"/>
            </p:cNvSpPr>
            <p:nvPr/>
          </p:nvSpPr>
          <p:spPr bwMode="auto">
            <a:xfrm>
              <a:off x="3377150" y="3622613"/>
              <a:ext cx="360363" cy="360363"/>
            </a:xfrm>
            <a:custGeom>
              <a:avLst/>
              <a:gdLst>
                <a:gd name="T0" fmla="*/ 96 w 192"/>
                <a:gd name="T1" fmla="*/ 0 h 192"/>
                <a:gd name="T2" fmla="*/ 0 w 192"/>
                <a:gd name="T3" fmla="*/ 96 h 192"/>
                <a:gd name="T4" fmla="*/ 96 w 192"/>
                <a:gd name="T5" fmla="*/ 192 h 192"/>
                <a:gd name="T6" fmla="*/ 192 w 192"/>
                <a:gd name="T7" fmla="*/ 96 h 192"/>
                <a:gd name="T8" fmla="*/ 96 w 192"/>
                <a:gd name="T9" fmla="*/ 0 h 192"/>
                <a:gd name="T10" fmla="*/ 96 w 192"/>
                <a:gd name="T11" fmla="*/ 184 h 192"/>
                <a:gd name="T12" fmla="*/ 8 w 192"/>
                <a:gd name="T13" fmla="*/ 96 h 192"/>
                <a:gd name="T14" fmla="*/ 96 w 192"/>
                <a:gd name="T15" fmla="*/ 8 h 192"/>
                <a:gd name="T16" fmla="*/ 184 w 192"/>
                <a:gd name="T17" fmla="*/ 96 h 192"/>
                <a:gd name="T18" fmla="*/ 96 w 192"/>
                <a:gd name="T19" fmla="*/ 18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92"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0" y="149"/>
                    <a:pt x="43" y="192"/>
                    <a:pt x="96" y="192"/>
                  </a:cubicBezTo>
                  <a:cubicBezTo>
                    <a:pt x="149" y="192"/>
                    <a:pt x="192" y="149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lose/>
                  <a:moveTo>
                    <a:pt x="96" y="184"/>
                  </a:moveTo>
                  <a:cubicBezTo>
                    <a:pt x="48" y="184"/>
                    <a:pt x="8" y="144"/>
                    <a:pt x="8" y="96"/>
                  </a:cubicBezTo>
                  <a:cubicBezTo>
                    <a:pt x="8" y="47"/>
                    <a:pt x="48" y="8"/>
                    <a:pt x="96" y="8"/>
                  </a:cubicBezTo>
                  <a:cubicBezTo>
                    <a:pt x="145" y="8"/>
                    <a:pt x="184" y="47"/>
                    <a:pt x="184" y="96"/>
                  </a:cubicBezTo>
                  <a:cubicBezTo>
                    <a:pt x="184" y="144"/>
                    <a:pt x="145" y="184"/>
                    <a:pt x="96" y="18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25" name="Freeform 101"/>
            <p:cNvSpPr/>
            <p:nvPr/>
          </p:nvSpPr>
          <p:spPr bwMode="auto">
            <a:xfrm>
              <a:off x="3467637" y="3681351"/>
              <a:ext cx="104775" cy="150813"/>
            </a:xfrm>
            <a:custGeom>
              <a:avLst/>
              <a:gdLst>
                <a:gd name="T0" fmla="*/ 57 w 66"/>
                <a:gd name="T1" fmla="*/ 86 h 95"/>
                <a:gd name="T2" fmla="*/ 0 w 66"/>
                <a:gd name="T3" fmla="*/ 86 h 95"/>
                <a:gd name="T4" fmla="*/ 0 w 66"/>
                <a:gd name="T5" fmla="*/ 95 h 95"/>
                <a:gd name="T6" fmla="*/ 66 w 66"/>
                <a:gd name="T7" fmla="*/ 95 h 95"/>
                <a:gd name="T8" fmla="*/ 66 w 66"/>
                <a:gd name="T9" fmla="*/ 0 h 95"/>
                <a:gd name="T10" fmla="*/ 57 w 66"/>
                <a:gd name="T11" fmla="*/ 0 h 95"/>
                <a:gd name="T12" fmla="*/ 57 w 66"/>
                <a:gd name="T13" fmla="*/ 8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95">
                  <a:moveTo>
                    <a:pt x="57" y="86"/>
                  </a:moveTo>
                  <a:lnTo>
                    <a:pt x="0" y="86"/>
                  </a:lnTo>
                  <a:lnTo>
                    <a:pt x="0" y="95"/>
                  </a:lnTo>
                  <a:lnTo>
                    <a:pt x="66" y="95"/>
                  </a:lnTo>
                  <a:lnTo>
                    <a:pt x="66" y="0"/>
                  </a:lnTo>
                  <a:lnTo>
                    <a:pt x="57" y="0"/>
                  </a:lnTo>
                  <a:lnTo>
                    <a:pt x="57" y="8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126" name="Freeform 102"/>
          <p:cNvSpPr>
            <a:spLocks noEditPoints="1"/>
          </p:cNvSpPr>
          <p:nvPr/>
        </p:nvSpPr>
        <p:spPr bwMode="auto">
          <a:xfrm>
            <a:off x="4056600" y="2943163"/>
            <a:ext cx="355600" cy="355600"/>
          </a:xfrm>
          <a:custGeom>
            <a:avLst/>
            <a:gdLst>
              <a:gd name="T0" fmla="*/ 189 w 189"/>
              <a:gd name="T1" fmla="*/ 179 h 189"/>
              <a:gd name="T2" fmla="*/ 134 w 189"/>
              <a:gd name="T3" fmla="*/ 125 h 189"/>
              <a:gd name="T4" fmla="*/ 152 w 189"/>
              <a:gd name="T5" fmla="*/ 76 h 189"/>
              <a:gd name="T6" fmla="*/ 76 w 189"/>
              <a:gd name="T7" fmla="*/ 0 h 189"/>
              <a:gd name="T8" fmla="*/ 0 w 189"/>
              <a:gd name="T9" fmla="*/ 76 h 189"/>
              <a:gd name="T10" fmla="*/ 76 w 189"/>
              <a:gd name="T11" fmla="*/ 152 h 189"/>
              <a:gd name="T12" fmla="*/ 125 w 189"/>
              <a:gd name="T13" fmla="*/ 135 h 189"/>
              <a:gd name="T14" fmla="*/ 179 w 189"/>
              <a:gd name="T15" fmla="*/ 189 h 189"/>
              <a:gd name="T16" fmla="*/ 189 w 189"/>
              <a:gd name="T17" fmla="*/ 179 h 189"/>
              <a:gd name="T18" fmla="*/ 8 w 189"/>
              <a:gd name="T19" fmla="*/ 76 h 189"/>
              <a:gd name="T20" fmla="*/ 76 w 189"/>
              <a:gd name="T21" fmla="*/ 8 h 189"/>
              <a:gd name="T22" fmla="*/ 144 w 189"/>
              <a:gd name="T23" fmla="*/ 76 h 189"/>
              <a:gd name="T24" fmla="*/ 76 w 189"/>
              <a:gd name="T25" fmla="*/ 144 h 189"/>
              <a:gd name="T26" fmla="*/ 8 w 189"/>
              <a:gd name="T27" fmla="*/ 76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9" h="189">
                <a:moveTo>
                  <a:pt x="189" y="179"/>
                </a:moveTo>
                <a:cubicBezTo>
                  <a:pt x="134" y="125"/>
                  <a:pt x="134" y="125"/>
                  <a:pt x="134" y="125"/>
                </a:cubicBezTo>
                <a:cubicBezTo>
                  <a:pt x="145" y="112"/>
                  <a:pt x="152" y="95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ubicBezTo>
                  <a:pt x="34" y="0"/>
                  <a:pt x="0" y="34"/>
                  <a:pt x="0" y="76"/>
                </a:cubicBezTo>
                <a:cubicBezTo>
                  <a:pt x="0" y="118"/>
                  <a:pt x="34" y="152"/>
                  <a:pt x="76" y="152"/>
                </a:cubicBezTo>
                <a:cubicBezTo>
                  <a:pt x="94" y="152"/>
                  <a:pt x="111" y="146"/>
                  <a:pt x="125" y="135"/>
                </a:cubicBezTo>
                <a:cubicBezTo>
                  <a:pt x="179" y="189"/>
                  <a:pt x="179" y="189"/>
                  <a:pt x="179" y="189"/>
                </a:cubicBezTo>
                <a:lnTo>
                  <a:pt x="189" y="179"/>
                </a:lnTo>
                <a:close/>
                <a:moveTo>
                  <a:pt x="8" y="76"/>
                </a:moveTo>
                <a:cubicBezTo>
                  <a:pt x="8" y="39"/>
                  <a:pt x="38" y="8"/>
                  <a:pt x="76" y="8"/>
                </a:cubicBezTo>
                <a:cubicBezTo>
                  <a:pt x="113" y="8"/>
                  <a:pt x="144" y="39"/>
                  <a:pt x="144" y="76"/>
                </a:cubicBezTo>
                <a:cubicBezTo>
                  <a:pt x="144" y="114"/>
                  <a:pt x="113" y="144"/>
                  <a:pt x="76" y="144"/>
                </a:cubicBezTo>
                <a:cubicBezTo>
                  <a:pt x="38" y="144"/>
                  <a:pt x="8" y="114"/>
                  <a:pt x="8" y="7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242" name="组合 241"/>
          <p:cNvGrpSpPr/>
          <p:nvPr/>
        </p:nvGrpSpPr>
        <p:grpSpPr>
          <a:xfrm>
            <a:off x="4089937" y="3614676"/>
            <a:ext cx="285750" cy="376238"/>
            <a:chOff x="4089937" y="3614676"/>
            <a:chExt cx="285750" cy="376238"/>
          </a:xfrm>
          <a:solidFill>
            <a:schemeClr val="tx1"/>
          </a:solidFill>
        </p:grpSpPr>
        <p:sp>
          <p:nvSpPr>
            <p:cNvPr id="127" name="Freeform 103"/>
            <p:cNvSpPr>
              <a:spLocks noEditPoints="1"/>
            </p:cNvSpPr>
            <p:nvPr/>
          </p:nvSpPr>
          <p:spPr bwMode="auto">
            <a:xfrm>
              <a:off x="4089937" y="3614676"/>
              <a:ext cx="285750" cy="376238"/>
            </a:xfrm>
            <a:custGeom>
              <a:avLst/>
              <a:gdLst>
                <a:gd name="T0" fmla="*/ 152 w 152"/>
                <a:gd name="T1" fmla="*/ 24 h 200"/>
                <a:gd name="T2" fmla="*/ 112 w 152"/>
                <a:gd name="T3" fmla="*/ 24 h 200"/>
                <a:gd name="T4" fmla="*/ 112 w 152"/>
                <a:gd name="T5" fmla="*/ 16 h 200"/>
                <a:gd name="T6" fmla="*/ 96 w 152"/>
                <a:gd name="T7" fmla="*/ 0 h 200"/>
                <a:gd name="T8" fmla="*/ 56 w 152"/>
                <a:gd name="T9" fmla="*/ 0 h 200"/>
                <a:gd name="T10" fmla="*/ 40 w 152"/>
                <a:gd name="T11" fmla="*/ 16 h 200"/>
                <a:gd name="T12" fmla="*/ 40 w 152"/>
                <a:gd name="T13" fmla="*/ 24 h 200"/>
                <a:gd name="T14" fmla="*/ 0 w 152"/>
                <a:gd name="T15" fmla="*/ 24 h 200"/>
                <a:gd name="T16" fmla="*/ 0 w 152"/>
                <a:gd name="T17" fmla="*/ 32 h 200"/>
                <a:gd name="T18" fmla="*/ 9 w 152"/>
                <a:gd name="T19" fmla="*/ 32 h 200"/>
                <a:gd name="T20" fmla="*/ 17 w 152"/>
                <a:gd name="T21" fmla="*/ 184 h 200"/>
                <a:gd name="T22" fmla="*/ 33 w 152"/>
                <a:gd name="T23" fmla="*/ 200 h 200"/>
                <a:gd name="T24" fmla="*/ 121 w 152"/>
                <a:gd name="T25" fmla="*/ 200 h 200"/>
                <a:gd name="T26" fmla="*/ 137 w 152"/>
                <a:gd name="T27" fmla="*/ 184 h 200"/>
                <a:gd name="T28" fmla="*/ 145 w 152"/>
                <a:gd name="T29" fmla="*/ 32 h 200"/>
                <a:gd name="T30" fmla="*/ 152 w 152"/>
                <a:gd name="T31" fmla="*/ 32 h 200"/>
                <a:gd name="T32" fmla="*/ 152 w 152"/>
                <a:gd name="T33" fmla="*/ 24 h 200"/>
                <a:gd name="T34" fmla="*/ 48 w 152"/>
                <a:gd name="T35" fmla="*/ 16 h 200"/>
                <a:gd name="T36" fmla="*/ 56 w 152"/>
                <a:gd name="T37" fmla="*/ 8 h 200"/>
                <a:gd name="T38" fmla="*/ 96 w 152"/>
                <a:gd name="T39" fmla="*/ 8 h 200"/>
                <a:gd name="T40" fmla="*/ 104 w 152"/>
                <a:gd name="T41" fmla="*/ 16 h 200"/>
                <a:gd name="T42" fmla="*/ 104 w 152"/>
                <a:gd name="T43" fmla="*/ 24 h 200"/>
                <a:gd name="T44" fmla="*/ 48 w 152"/>
                <a:gd name="T45" fmla="*/ 24 h 200"/>
                <a:gd name="T46" fmla="*/ 48 w 152"/>
                <a:gd name="T47" fmla="*/ 16 h 200"/>
                <a:gd name="T48" fmla="*/ 129 w 152"/>
                <a:gd name="T49" fmla="*/ 183 h 200"/>
                <a:gd name="T50" fmla="*/ 129 w 152"/>
                <a:gd name="T51" fmla="*/ 183 h 200"/>
                <a:gd name="T52" fmla="*/ 129 w 152"/>
                <a:gd name="T53" fmla="*/ 184 h 200"/>
                <a:gd name="T54" fmla="*/ 121 w 152"/>
                <a:gd name="T55" fmla="*/ 192 h 200"/>
                <a:gd name="T56" fmla="*/ 33 w 152"/>
                <a:gd name="T57" fmla="*/ 192 h 200"/>
                <a:gd name="T58" fmla="*/ 25 w 152"/>
                <a:gd name="T59" fmla="*/ 184 h 200"/>
                <a:gd name="T60" fmla="*/ 25 w 152"/>
                <a:gd name="T61" fmla="*/ 183 h 200"/>
                <a:gd name="T62" fmla="*/ 25 w 152"/>
                <a:gd name="T63" fmla="*/ 183 h 200"/>
                <a:gd name="T64" fmla="*/ 17 w 152"/>
                <a:gd name="T65" fmla="*/ 32 h 200"/>
                <a:gd name="T66" fmla="*/ 137 w 152"/>
                <a:gd name="T67" fmla="*/ 32 h 200"/>
                <a:gd name="T68" fmla="*/ 129 w 152"/>
                <a:gd name="T69" fmla="*/ 18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2" h="200">
                  <a:moveTo>
                    <a:pt x="152" y="24"/>
                  </a:moveTo>
                  <a:cubicBezTo>
                    <a:pt x="112" y="24"/>
                    <a:pt x="112" y="24"/>
                    <a:pt x="112" y="24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7"/>
                    <a:pt x="105" y="0"/>
                    <a:pt x="9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48" y="0"/>
                    <a:pt x="40" y="7"/>
                    <a:pt x="40" y="16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7" y="184"/>
                    <a:pt x="17" y="184"/>
                    <a:pt x="17" y="184"/>
                  </a:cubicBezTo>
                  <a:cubicBezTo>
                    <a:pt x="17" y="192"/>
                    <a:pt x="24" y="200"/>
                    <a:pt x="33" y="200"/>
                  </a:cubicBezTo>
                  <a:cubicBezTo>
                    <a:pt x="121" y="200"/>
                    <a:pt x="121" y="200"/>
                    <a:pt x="121" y="200"/>
                  </a:cubicBezTo>
                  <a:cubicBezTo>
                    <a:pt x="130" y="200"/>
                    <a:pt x="137" y="192"/>
                    <a:pt x="137" y="184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52" y="32"/>
                    <a:pt x="152" y="32"/>
                    <a:pt x="152" y="32"/>
                  </a:cubicBezTo>
                  <a:lnTo>
                    <a:pt x="152" y="24"/>
                  </a:lnTo>
                  <a:close/>
                  <a:moveTo>
                    <a:pt x="48" y="16"/>
                  </a:moveTo>
                  <a:cubicBezTo>
                    <a:pt x="48" y="11"/>
                    <a:pt x="52" y="8"/>
                    <a:pt x="5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101" y="8"/>
                    <a:pt x="104" y="11"/>
                    <a:pt x="104" y="16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48" y="24"/>
                    <a:pt x="48" y="24"/>
                    <a:pt x="48" y="24"/>
                  </a:cubicBezTo>
                  <a:lnTo>
                    <a:pt x="48" y="16"/>
                  </a:lnTo>
                  <a:close/>
                  <a:moveTo>
                    <a:pt x="129" y="183"/>
                  </a:moveTo>
                  <a:cubicBezTo>
                    <a:pt x="129" y="183"/>
                    <a:pt x="129" y="183"/>
                    <a:pt x="129" y="183"/>
                  </a:cubicBezTo>
                  <a:cubicBezTo>
                    <a:pt x="129" y="184"/>
                    <a:pt x="129" y="184"/>
                    <a:pt x="129" y="184"/>
                  </a:cubicBezTo>
                  <a:cubicBezTo>
                    <a:pt x="129" y="188"/>
                    <a:pt x="125" y="192"/>
                    <a:pt x="121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28" y="192"/>
                    <a:pt x="25" y="188"/>
                    <a:pt x="25" y="184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37" y="32"/>
                    <a:pt x="137" y="32"/>
                    <a:pt x="137" y="32"/>
                  </a:cubicBezTo>
                  <a:lnTo>
                    <a:pt x="129" y="1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28" name="Rectangle 104"/>
            <p:cNvSpPr>
              <a:spLocks noChangeArrowheads="1"/>
            </p:cNvSpPr>
            <p:nvPr/>
          </p:nvSpPr>
          <p:spPr bwMode="auto">
            <a:xfrm>
              <a:off x="4226462" y="3705163"/>
              <a:ext cx="14288" cy="23971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29" name="Freeform 105"/>
            <p:cNvSpPr/>
            <p:nvPr/>
          </p:nvSpPr>
          <p:spPr bwMode="auto">
            <a:xfrm>
              <a:off x="4166137" y="3705163"/>
              <a:ext cx="31750" cy="239713"/>
            </a:xfrm>
            <a:custGeom>
              <a:avLst/>
              <a:gdLst>
                <a:gd name="T0" fmla="*/ 20 w 20"/>
                <a:gd name="T1" fmla="*/ 150 h 151"/>
                <a:gd name="T2" fmla="*/ 9 w 20"/>
                <a:gd name="T3" fmla="*/ 0 h 151"/>
                <a:gd name="T4" fmla="*/ 0 w 20"/>
                <a:gd name="T5" fmla="*/ 0 h 151"/>
                <a:gd name="T6" fmla="*/ 10 w 20"/>
                <a:gd name="T7" fmla="*/ 151 h 151"/>
                <a:gd name="T8" fmla="*/ 20 w 20"/>
                <a:gd name="T9" fmla="*/ 15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51">
                  <a:moveTo>
                    <a:pt x="20" y="15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10" y="151"/>
                  </a:lnTo>
                  <a:lnTo>
                    <a:pt x="20" y="15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30" name="Freeform 106"/>
            <p:cNvSpPr/>
            <p:nvPr/>
          </p:nvSpPr>
          <p:spPr bwMode="auto">
            <a:xfrm>
              <a:off x="4270912" y="3703576"/>
              <a:ext cx="30163" cy="241300"/>
            </a:xfrm>
            <a:custGeom>
              <a:avLst/>
              <a:gdLst>
                <a:gd name="T0" fmla="*/ 19 w 19"/>
                <a:gd name="T1" fmla="*/ 1 h 152"/>
                <a:gd name="T2" fmla="*/ 11 w 19"/>
                <a:gd name="T3" fmla="*/ 0 h 152"/>
                <a:gd name="T4" fmla="*/ 0 w 19"/>
                <a:gd name="T5" fmla="*/ 151 h 152"/>
                <a:gd name="T6" fmla="*/ 9 w 19"/>
                <a:gd name="T7" fmla="*/ 152 h 152"/>
                <a:gd name="T8" fmla="*/ 19 w 19"/>
                <a:gd name="T9" fmla="*/ 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2">
                  <a:moveTo>
                    <a:pt x="19" y="1"/>
                  </a:moveTo>
                  <a:lnTo>
                    <a:pt x="11" y="0"/>
                  </a:lnTo>
                  <a:lnTo>
                    <a:pt x="0" y="151"/>
                  </a:lnTo>
                  <a:lnTo>
                    <a:pt x="9" y="152"/>
                  </a:lnTo>
                  <a:lnTo>
                    <a:pt x="1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131" name="Freeform 107"/>
          <p:cNvSpPr>
            <a:spLocks noEditPoints="1"/>
          </p:cNvSpPr>
          <p:nvPr/>
        </p:nvSpPr>
        <p:spPr bwMode="auto">
          <a:xfrm>
            <a:off x="4045487" y="2320863"/>
            <a:ext cx="376238" cy="255588"/>
          </a:xfrm>
          <a:custGeom>
            <a:avLst/>
            <a:gdLst>
              <a:gd name="T0" fmla="*/ 157 w 200"/>
              <a:gd name="T1" fmla="*/ 0 h 136"/>
              <a:gd name="T2" fmla="*/ 44 w 200"/>
              <a:gd name="T3" fmla="*/ 0 h 136"/>
              <a:gd name="T4" fmla="*/ 0 w 200"/>
              <a:gd name="T5" fmla="*/ 48 h 136"/>
              <a:gd name="T6" fmla="*/ 0 w 200"/>
              <a:gd name="T7" fmla="*/ 136 h 136"/>
              <a:gd name="T8" fmla="*/ 200 w 200"/>
              <a:gd name="T9" fmla="*/ 136 h 136"/>
              <a:gd name="T10" fmla="*/ 200 w 200"/>
              <a:gd name="T11" fmla="*/ 48 h 136"/>
              <a:gd name="T12" fmla="*/ 157 w 200"/>
              <a:gd name="T13" fmla="*/ 0 h 136"/>
              <a:gd name="T14" fmla="*/ 48 w 200"/>
              <a:gd name="T15" fmla="*/ 8 h 136"/>
              <a:gd name="T16" fmla="*/ 153 w 200"/>
              <a:gd name="T17" fmla="*/ 8 h 136"/>
              <a:gd name="T18" fmla="*/ 190 w 200"/>
              <a:gd name="T19" fmla="*/ 48 h 136"/>
              <a:gd name="T20" fmla="*/ 128 w 200"/>
              <a:gd name="T21" fmla="*/ 48 h 136"/>
              <a:gd name="T22" fmla="*/ 100 w 200"/>
              <a:gd name="T23" fmla="*/ 75 h 136"/>
              <a:gd name="T24" fmla="*/ 72 w 200"/>
              <a:gd name="T25" fmla="*/ 48 h 136"/>
              <a:gd name="T26" fmla="*/ 11 w 200"/>
              <a:gd name="T27" fmla="*/ 48 h 136"/>
              <a:gd name="T28" fmla="*/ 48 w 200"/>
              <a:gd name="T29" fmla="*/ 8 h 136"/>
              <a:gd name="T30" fmla="*/ 192 w 200"/>
              <a:gd name="T31" fmla="*/ 128 h 136"/>
              <a:gd name="T32" fmla="*/ 8 w 200"/>
              <a:gd name="T33" fmla="*/ 128 h 136"/>
              <a:gd name="T34" fmla="*/ 8 w 200"/>
              <a:gd name="T35" fmla="*/ 56 h 136"/>
              <a:gd name="T36" fmla="*/ 65 w 200"/>
              <a:gd name="T37" fmla="*/ 56 h 136"/>
              <a:gd name="T38" fmla="*/ 100 w 200"/>
              <a:gd name="T39" fmla="*/ 83 h 136"/>
              <a:gd name="T40" fmla="*/ 135 w 200"/>
              <a:gd name="T41" fmla="*/ 56 h 136"/>
              <a:gd name="T42" fmla="*/ 192 w 200"/>
              <a:gd name="T43" fmla="*/ 56 h 136"/>
              <a:gd name="T44" fmla="*/ 192 w 200"/>
              <a:gd name="T45" fmla="*/ 128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00" h="136">
                <a:moveTo>
                  <a:pt x="157" y="0"/>
                </a:moveTo>
                <a:cubicBezTo>
                  <a:pt x="44" y="0"/>
                  <a:pt x="44" y="0"/>
                  <a:pt x="44" y="0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136"/>
                  <a:pt x="0" y="136"/>
                  <a:pt x="0" y="136"/>
                </a:cubicBezTo>
                <a:cubicBezTo>
                  <a:pt x="200" y="136"/>
                  <a:pt x="200" y="136"/>
                  <a:pt x="200" y="136"/>
                </a:cubicBezTo>
                <a:cubicBezTo>
                  <a:pt x="200" y="48"/>
                  <a:pt x="200" y="48"/>
                  <a:pt x="200" y="48"/>
                </a:cubicBezTo>
                <a:lnTo>
                  <a:pt x="157" y="0"/>
                </a:lnTo>
                <a:close/>
                <a:moveTo>
                  <a:pt x="48" y="8"/>
                </a:moveTo>
                <a:cubicBezTo>
                  <a:pt x="153" y="8"/>
                  <a:pt x="153" y="8"/>
                  <a:pt x="153" y="8"/>
                </a:cubicBezTo>
                <a:cubicBezTo>
                  <a:pt x="190" y="48"/>
                  <a:pt x="190" y="48"/>
                  <a:pt x="190" y="48"/>
                </a:cubicBezTo>
                <a:cubicBezTo>
                  <a:pt x="128" y="48"/>
                  <a:pt x="128" y="48"/>
                  <a:pt x="128" y="48"/>
                </a:cubicBezTo>
                <a:cubicBezTo>
                  <a:pt x="128" y="63"/>
                  <a:pt x="115" y="75"/>
                  <a:pt x="100" y="75"/>
                </a:cubicBezTo>
                <a:cubicBezTo>
                  <a:pt x="85" y="75"/>
                  <a:pt x="72" y="63"/>
                  <a:pt x="72" y="48"/>
                </a:cubicBezTo>
                <a:cubicBezTo>
                  <a:pt x="11" y="48"/>
                  <a:pt x="11" y="48"/>
                  <a:pt x="11" y="48"/>
                </a:cubicBezTo>
                <a:lnTo>
                  <a:pt x="48" y="8"/>
                </a:lnTo>
                <a:close/>
                <a:moveTo>
                  <a:pt x="192" y="128"/>
                </a:moveTo>
                <a:cubicBezTo>
                  <a:pt x="8" y="128"/>
                  <a:pt x="8" y="128"/>
                  <a:pt x="8" y="128"/>
                </a:cubicBezTo>
                <a:cubicBezTo>
                  <a:pt x="8" y="56"/>
                  <a:pt x="8" y="56"/>
                  <a:pt x="8" y="56"/>
                </a:cubicBezTo>
                <a:cubicBezTo>
                  <a:pt x="65" y="56"/>
                  <a:pt x="65" y="56"/>
                  <a:pt x="65" y="56"/>
                </a:cubicBezTo>
                <a:cubicBezTo>
                  <a:pt x="69" y="71"/>
                  <a:pt x="84" y="83"/>
                  <a:pt x="100" y="83"/>
                </a:cubicBezTo>
                <a:cubicBezTo>
                  <a:pt x="117" y="83"/>
                  <a:pt x="132" y="71"/>
                  <a:pt x="135" y="56"/>
                </a:cubicBezTo>
                <a:cubicBezTo>
                  <a:pt x="192" y="56"/>
                  <a:pt x="192" y="56"/>
                  <a:pt x="192" y="56"/>
                </a:cubicBezTo>
                <a:lnTo>
                  <a:pt x="192" y="12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237" name="组合 236"/>
          <p:cNvGrpSpPr/>
          <p:nvPr/>
        </p:nvGrpSpPr>
        <p:grpSpPr>
          <a:xfrm>
            <a:off x="4728112" y="2279588"/>
            <a:ext cx="360363" cy="338138"/>
            <a:chOff x="4728112" y="2279588"/>
            <a:chExt cx="360363" cy="338138"/>
          </a:xfrm>
          <a:solidFill>
            <a:schemeClr val="tx1"/>
          </a:solidFill>
        </p:grpSpPr>
        <p:sp>
          <p:nvSpPr>
            <p:cNvPr id="132" name="Freeform 108"/>
            <p:cNvSpPr>
              <a:spLocks noEditPoints="1"/>
            </p:cNvSpPr>
            <p:nvPr/>
          </p:nvSpPr>
          <p:spPr bwMode="auto">
            <a:xfrm>
              <a:off x="4728112" y="2279588"/>
              <a:ext cx="360363" cy="338138"/>
            </a:xfrm>
            <a:custGeom>
              <a:avLst/>
              <a:gdLst>
                <a:gd name="T0" fmla="*/ 227 w 227"/>
                <a:gd name="T1" fmla="*/ 0 h 213"/>
                <a:gd name="T2" fmla="*/ 0 w 227"/>
                <a:gd name="T3" fmla="*/ 0 h 213"/>
                <a:gd name="T4" fmla="*/ 0 w 227"/>
                <a:gd name="T5" fmla="*/ 62 h 213"/>
                <a:gd name="T6" fmla="*/ 10 w 227"/>
                <a:gd name="T7" fmla="*/ 62 h 213"/>
                <a:gd name="T8" fmla="*/ 10 w 227"/>
                <a:gd name="T9" fmla="*/ 213 h 213"/>
                <a:gd name="T10" fmla="*/ 218 w 227"/>
                <a:gd name="T11" fmla="*/ 213 h 213"/>
                <a:gd name="T12" fmla="*/ 218 w 227"/>
                <a:gd name="T13" fmla="*/ 62 h 213"/>
                <a:gd name="T14" fmla="*/ 227 w 227"/>
                <a:gd name="T15" fmla="*/ 62 h 213"/>
                <a:gd name="T16" fmla="*/ 227 w 227"/>
                <a:gd name="T17" fmla="*/ 0 h 213"/>
                <a:gd name="T18" fmla="*/ 209 w 227"/>
                <a:gd name="T19" fmla="*/ 204 h 213"/>
                <a:gd name="T20" fmla="*/ 19 w 227"/>
                <a:gd name="T21" fmla="*/ 204 h 213"/>
                <a:gd name="T22" fmla="*/ 19 w 227"/>
                <a:gd name="T23" fmla="*/ 62 h 213"/>
                <a:gd name="T24" fmla="*/ 209 w 227"/>
                <a:gd name="T25" fmla="*/ 62 h 213"/>
                <a:gd name="T26" fmla="*/ 209 w 227"/>
                <a:gd name="T27" fmla="*/ 204 h 213"/>
                <a:gd name="T28" fmla="*/ 218 w 227"/>
                <a:gd name="T29" fmla="*/ 52 h 213"/>
                <a:gd name="T30" fmla="*/ 10 w 227"/>
                <a:gd name="T31" fmla="*/ 52 h 213"/>
                <a:gd name="T32" fmla="*/ 10 w 227"/>
                <a:gd name="T33" fmla="*/ 52 h 213"/>
                <a:gd name="T34" fmla="*/ 10 w 227"/>
                <a:gd name="T35" fmla="*/ 10 h 213"/>
                <a:gd name="T36" fmla="*/ 218 w 227"/>
                <a:gd name="T37" fmla="*/ 10 h 213"/>
                <a:gd name="T38" fmla="*/ 218 w 227"/>
                <a:gd name="T39" fmla="*/ 52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7" h="213">
                  <a:moveTo>
                    <a:pt x="227" y="0"/>
                  </a:moveTo>
                  <a:lnTo>
                    <a:pt x="0" y="0"/>
                  </a:lnTo>
                  <a:lnTo>
                    <a:pt x="0" y="62"/>
                  </a:lnTo>
                  <a:lnTo>
                    <a:pt x="10" y="62"/>
                  </a:lnTo>
                  <a:lnTo>
                    <a:pt x="10" y="213"/>
                  </a:lnTo>
                  <a:lnTo>
                    <a:pt x="218" y="213"/>
                  </a:lnTo>
                  <a:lnTo>
                    <a:pt x="218" y="62"/>
                  </a:lnTo>
                  <a:lnTo>
                    <a:pt x="227" y="62"/>
                  </a:lnTo>
                  <a:lnTo>
                    <a:pt x="227" y="0"/>
                  </a:lnTo>
                  <a:close/>
                  <a:moveTo>
                    <a:pt x="209" y="204"/>
                  </a:moveTo>
                  <a:lnTo>
                    <a:pt x="19" y="204"/>
                  </a:lnTo>
                  <a:lnTo>
                    <a:pt x="19" y="62"/>
                  </a:lnTo>
                  <a:lnTo>
                    <a:pt x="209" y="62"/>
                  </a:lnTo>
                  <a:lnTo>
                    <a:pt x="209" y="204"/>
                  </a:lnTo>
                  <a:close/>
                  <a:moveTo>
                    <a:pt x="218" y="52"/>
                  </a:moveTo>
                  <a:lnTo>
                    <a:pt x="10" y="52"/>
                  </a:lnTo>
                  <a:lnTo>
                    <a:pt x="10" y="52"/>
                  </a:lnTo>
                  <a:lnTo>
                    <a:pt x="10" y="10"/>
                  </a:lnTo>
                  <a:lnTo>
                    <a:pt x="218" y="10"/>
                  </a:lnTo>
                  <a:lnTo>
                    <a:pt x="218" y="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33" name="Freeform 109"/>
            <p:cNvSpPr>
              <a:spLocks noEditPoints="1"/>
            </p:cNvSpPr>
            <p:nvPr/>
          </p:nvSpPr>
          <p:spPr bwMode="auto">
            <a:xfrm>
              <a:off x="4828125" y="2416113"/>
              <a:ext cx="165100" cy="58738"/>
            </a:xfrm>
            <a:custGeom>
              <a:avLst/>
              <a:gdLst>
                <a:gd name="T0" fmla="*/ 15 w 88"/>
                <a:gd name="T1" fmla="*/ 32 h 32"/>
                <a:gd name="T2" fmla="*/ 73 w 88"/>
                <a:gd name="T3" fmla="*/ 32 h 32"/>
                <a:gd name="T4" fmla="*/ 88 w 88"/>
                <a:gd name="T5" fmla="*/ 17 h 32"/>
                <a:gd name="T6" fmla="*/ 88 w 88"/>
                <a:gd name="T7" fmla="*/ 14 h 32"/>
                <a:gd name="T8" fmla="*/ 73 w 88"/>
                <a:gd name="T9" fmla="*/ 0 h 32"/>
                <a:gd name="T10" fmla="*/ 15 w 88"/>
                <a:gd name="T11" fmla="*/ 0 h 32"/>
                <a:gd name="T12" fmla="*/ 0 w 88"/>
                <a:gd name="T13" fmla="*/ 14 h 32"/>
                <a:gd name="T14" fmla="*/ 0 w 88"/>
                <a:gd name="T15" fmla="*/ 17 h 32"/>
                <a:gd name="T16" fmla="*/ 15 w 88"/>
                <a:gd name="T17" fmla="*/ 32 h 32"/>
                <a:gd name="T18" fmla="*/ 8 w 88"/>
                <a:gd name="T19" fmla="*/ 14 h 32"/>
                <a:gd name="T20" fmla="*/ 15 w 88"/>
                <a:gd name="T21" fmla="*/ 8 h 32"/>
                <a:gd name="T22" fmla="*/ 73 w 88"/>
                <a:gd name="T23" fmla="*/ 8 h 32"/>
                <a:gd name="T24" fmla="*/ 80 w 88"/>
                <a:gd name="T25" fmla="*/ 14 h 32"/>
                <a:gd name="T26" fmla="*/ 80 w 88"/>
                <a:gd name="T27" fmla="*/ 17 h 32"/>
                <a:gd name="T28" fmla="*/ 73 w 88"/>
                <a:gd name="T29" fmla="*/ 24 h 32"/>
                <a:gd name="T30" fmla="*/ 15 w 88"/>
                <a:gd name="T31" fmla="*/ 24 h 32"/>
                <a:gd name="T32" fmla="*/ 8 w 88"/>
                <a:gd name="T33" fmla="*/ 17 h 32"/>
                <a:gd name="T34" fmla="*/ 8 w 88"/>
                <a:gd name="T35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32">
                  <a:moveTo>
                    <a:pt x="15" y="32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81" y="32"/>
                    <a:pt x="88" y="25"/>
                    <a:pt x="88" y="17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8" y="6"/>
                    <a:pt x="81" y="0"/>
                    <a:pt x="7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5"/>
                    <a:pt x="6" y="32"/>
                    <a:pt x="15" y="32"/>
                  </a:cubicBezTo>
                  <a:close/>
                  <a:moveTo>
                    <a:pt x="8" y="14"/>
                  </a:moveTo>
                  <a:cubicBezTo>
                    <a:pt x="8" y="11"/>
                    <a:pt x="11" y="8"/>
                    <a:pt x="15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6" y="8"/>
                    <a:pt x="80" y="11"/>
                    <a:pt x="80" y="14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80" y="21"/>
                    <a:pt x="76" y="24"/>
                    <a:pt x="73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1" y="24"/>
                    <a:pt x="8" y="21"/>
                    <a:pt x="8" y="17"/>
                  </a:cubicBezTo>
                  <a:lnTo>
                    <a:pt x="8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134" name="Freeform 110"/>
          <p:cNvSpPr>
            <a:spLocks noEditPoints="1"/>
          </p:cNvSpPr>
          <p:nvPr/>
        </p:nvSpPr>
        <p:spPr bwMode="auto">
          <a:xfrm>
            <a:off x="722850" y="2263713"/>
            <a:ext cx="263525" cy="360363"/>
          </a:xfrm>
          <a:custGeom>
            <a:avLst/>
            <a:gdLst>
              <a:gd name="T0" fmla="*/ 166 w 166"/>
              <a:gd name="T1" fmla="*/ 80 h 227"/>
              <a:gd name="T2" fmla="*/ 85 w 166"/>
              <a:gd name="T3" fmla="*/ 0 h 227"/>
              <a:gd name="T4" fmla="*/ 80 w 166"/>
              <a:gd name="T5" fmla="*/ 0 h 227"/>
              <a:gd name="T6" fmla="*/ 76 w 166"/>
              <a:gd name="T7" fmla="*/ 0 h 227"/>
              <a:gd name="T8" fmla="*/ 0 w 166"/>
              <a:gd name="T9" fmla="*/ 0 h 227"/>
              <a:gd name="T10" fmla="*/ 0 w 166"/>
              <a:gd name="T11" fmla="*/ 227 h 227"/>
              <a:gd name="T12" fmla="*/ 166 w 166"/>
              <a:gd name="T13" fmla="*/ 227 h 227"/>
              <a:gd name="T14" fmla="*/ 166 w 166"/>
              <a:gd name="T15" fmla="*/ 80 h 227"/>
              <a:gd name="T16" fmla="*/ 166 w 166"/>
              <a:gd name="T17" fmla="*/ 80 h 227"/>
              <a:gd name="T18" fmla="*/ 85 w 166"/>
              <a:gd name="T19" fmla="*/ 14 h 227"/>
              <a:gd name="T20" fmla="*/ 148 w 166"/>
              <a:gd name="T21" fmla="*/ 75 h 227"/>
              <a:gd name="T22" fmla="*/ 85 w 166"/>
              <a:gd name="T23" fmla="*/ 75 h 227"/>
              <a:gd name="T24" fmla="*/ 85 w 166"/>
              <a:gd name="T25" fmla="*/ 14 h 227"/>
              <a:gd name="T26" fmla="*/ 10 w 166"/>
              <a:gd name="T27" fmla="*/ 218 h 227"/>
              <a:gd name="T28" fmla="*/ 10 w 166"/>
              <a:gd name="T29" fmla="*/ 9 h 227"/>
              <a:gd name="T30" fmla="*/ 76 w 166"/>
              <a:gd name="T31" fmla="*/ 9 h 227"/>
              <a:gd name="T32" fmla="*/ 76 w 166"/>
              <a:gd name="T33" fmla="*/ 85 h 227"/>
              <a:gd name="T34" fmla="*/ 156 w 166"/>
              <a:gd name="T35" fmla="*/ 85 h 227"/>
              <a:gd name="T36" fmla="*/ 156 w 166"/>
              <a:gd name="T37" fmla="*/ 218 h 227"/>
              <a:gd name="T38" fmla="*/ 10 w 166"/>
              <a:gd name="T39" fmla="*/ 218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6" h="227">
                <a:moveTo>
                  <a:pt x="166" y="80"/>
                </a:moveTo>
                <a:lnTo>
                  <a:pt x="85" y="0"/>
                </a:lnTo>
                <a:lnTo>
                  <a:pt x="80" y="0"/>
                </a:lnTo>
                <a:lnTo>
                  <a:pt x="76" y="0"/>
                </a:lnTo>
                <a:lnTo>
                  <a:pt x="0" y="0"/>
                </a:lnTo>
                <a:lnTo>
                  <a:pt x="0" y="227"/>
                </a:lnTo>
                <a:lnTo>
                  <a:pt x="166" y="227"/>
                </a:lnTo>
                <a:lnTo>
                  <a:pt x="166" y="80"/>
                </a:lnTo>
                <a:lnTo>
                  <a:pt x="166" y="80"/>
                </a:lnTo>
                <a:close/>
                <a:moveTo>
                  <a:pt x="85" y="14"/>
                </a:moveTo>
                <a:lnTo>
                  <a:pt x="148" y="75"/>
                </a:lnTo>
                <a:lnTo>
                  <a:pt x="85" y="75"/>
                </a:lnTo>
                <a:lnTo>
                  <a:pt x="85" y="14"/>
                </a:lnTo>
                <a:close/>
                <a:moveTo>
                  <a:pt x="10" y="218"/>
                </a:moveTo>
                <a:lnTo>
                  <a:pt x="10" y="9"/>
                </a:lnTo>
                <a:lnTo>
                  <a:pt x="76" y="9"/>
                </a:lnTo>
                <a:lnTo>
                  <a:pt x="76" y="85"/>
                </a:lnTo>
                <a:lnTo>
                  <a:pt x="156" y="85"/>
                </a:lnTo>
                <a:lnTo>
                  <a:pt x="156" y="218"/>
                </a:lnTo>
                <a:lnTo>
                  <a:pt x="10" y="21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135" name="Freeform 111"/>
          <p:cNvSpPr>
            <a:spLocks noEditPoints="1"/>
          </p:cNvSpPr>
          <p:nvPr/>
        </p:nvSpPr>
        <p:spPr bwMode="auto">
          <a:xfrm>
            <a:off x="629187" y="4335401"/>
            <a:ext cx="450850" cy="285750"/>
          </a:xfrm>
          <a:custGeom>
            <a:avLst/>
            <a:gdLst>
              <a:gd name="T0" fmla="*/ 135 w 240"/>
              <a:gd name="T1" fmla="*/ 8 h 152"/>
              <a:gd name="T2" fmla="*/ 189 w 240"/>
              <a:gd name="T3" fmla="*/ 62 h 152"/>
              <a:gd name="T4" fmla="*/ 189 w 240"/>
              <a:gd name="T5" fmla="*/ 62 h 152"/>
              <a:gd name="T6" fmla="*/ 189 w 240"/>
              <a:gd name="T7" fmla="*/ 63 h 152"/>
              <a:gd name="T8" fmla="*/ 188 w 240"/>
              <a:gd name="T9" fmla="*/ 72 h 152"/>
              <a:gd name="T10" fmla="*/ 197 w 240"/>
              <a:gd name="T11" fmla="*/ 72 h 152"/>
              <a:gd name="T12" fmla="*/ 232 w 240"/>
              <a:gd name="T13" fmla="*/ 108 h 152"/>
              <a:gd name="T14" fmla="*/ 197 w 240"/>
              <a:gd name="T15" fmla="*/ 144 h 152"/>
              <a:gd name="T16" fmla="*/ 195 w 240"/>
              <a:gd name="T17" fmla="*/ 144 h 152"/>
              <a:gd name="T18" fmla="*/ 48 w 240"/>
              <a:gd name="T19" fmla="*/ 144 h 152"/>
              <a:gd name="T20" fmla="*/ 8 w 240"/>
              <a:gd name="T21" fmla="*/ 104 h 152"/>
              <a:gd name="T22" fmla="*/ 35 w 240"/>
              <a:gd name="T23" fmla="*/ 66 h 152"/>
              <a:gd name="T24" fmla="*/ 40 w 240"/>
              <a:gd name="T25" fmla="*/ 64 h 152"/>
              <a:gd name="T26" fmla="*/ 41 w 240"/>
              <a:gd name="T27" fmla="*/ 60 h 152"/>
              <a:gd name="T28" fmla="*/ 64 w 240"/>
              <a:gd name="T29" fmla="*/ 40 h 152"/>
              <a:gd name="T30" fmla="*/ 75 w 240"/>
              <a:gd name="T31" fmla="*/ 42 h 152"/>
              <a:gd name="T32" fmla="*/ 82 w 240"/>
              <a:gd name="T33" fmla="*/ 46 h 152"/>
              <a:gd name="T34" fmla="*/ 86 w 240"/>
              <a:gd name="T35" fmla="*/ 38 h 152"/>
              <a:gd name="T36" fmla="*/ 135 w 240"/>
              <a:gd name="T37" fmla="*/ 8 h 152"/>
              <a:gd name="T38" fmla="*/ 135 w 240"/>
              <a:gd name="T39" fmla="*/ 0 h 152"/>
              <a:gd name="T40" fmla="*/ 79 w 240"/>
              <a:gd name="T41" fmla="*/ 35 h 152"/>
              <a:gd name="T42" fmla="*/ 64 w 240"/>
              <a:gd name="T43" fmla="*/ 32 h 152"/>
              <a:gd name="T44" fmla="*/ 33 w 240"/>
              <a:gd name="T45" fmla="*/ 58 h 152"/>
              <a:gd name="T46" fmla="*/ 0 w 240"/>
              <a:gd name="T47" fmla="*/ 104 h 152"/>
              <a:gd name="T48" fmla="*/ 48 w 240"/>
              <a:gd name="T49" fmla="*/ 152 h 152"/>
              <a:gd name="T50" fmla="*/ 197 w 240"/>
              <a:gd name="T51" fmla="*/ 152 h 152"/>
              <a:gd name="T52" fmla="*/ 197 w 240"/>
              <a:gd name="T53" fmla="*/ 152 h 152"/>
              <a:gd name="T54" fmla="*/ 240 w 240"/>
              <a:gd name="T55" fmla="*/ 108 h 152"/>
              <a:gd name="T56" fmla="*/ 197 w 240"/>
              <a:gd name="T57" fmla="*/ 64 h 152"/>
              <a:gd name="T58" fmla="*/ 197 w 240"/>
              <a:gd name="T59" fmla="*/ 62 h 152"/>
              <a:gd name="T60" fmla="*/ 135 w 240"/>
              <a:gd name="T61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40" h="152">
                <a:moveTo>
                  <a:pt x="135" y="8"/>
                </a:moveTo>
                <a:cubicBezTo>
                  <a:pt x="164" y="8"/>
                  <a:pt x="189" y="32"/>
                  <a:pt x="189" y="62"/>
                </a:cubicBezTo>
                <a:cubicBezTo>
                  <a:pt x="189" y="62"/>
                  <a:pt x="189" y="62"/>
                  <a:pt x="189" y="62"/>
                </a:cubicBezTo>
                <a:cubicBezTo>
                  <a:pt x="189" y="63"/>
                  <a:pt x="189" y="63"/>
                  <a:pt x="189" y="63"/>
                </a:cubicBezTo>
                <a:cubicBezTo>
                  <a:pt x="188" y="72"/>
                  <a:pt x="188" y="72"/>
                  <a:pt x="188" y="72"/>
                </a:cubicBezTo>
                <a:cubicBezTo>
                  <a:pt x="197" y="72"/>
                  <a:pt x="197" y="72"/>
                  <a:pt x="197" y="72"/>
                </a:cubicBezTo>
                <a:cubicBezTo>
                  <a:pt x="216" y="72"/>
                  <a:pt x="232" y="88"/>
                  <a:pt x="232" y="108"/>
                </a:cubicBezTo>
                <a:cubicBezTo>
                  <a:pt x="232" y="127"/>
                  <a:pt x="216" y="143"/>
                  <a:pt x="197" y="144"/>
                </a:cubicBezTo>
                <a:cubicBezTo>
                  <a:pt x="195" y="144"/>
                  <a:pt x="195" y="144"/>
                  <a:pt x="195" y="144"/>
                </a:cubicBezTo>
                <a:cubicBezTo>
                  <a:pt x="48" y="144"/>
                  <a:pt x="48" y="144"/>
                  <a:pt x="48" y="144"/>
                </a:cubicBezTo>
                <a:cubicBezTo>
                  <a:pt x="26" y="144"/>
                  <a:pt x="8" y="126"/>
                  <a:pt x="8" y="104"/>
                </a:cubicBezTo>
                <a:cubicBezTo>
                  <a:pt x="8" y="86"/>
                  <a:pt x="19" y="71"/>
                  <a:pt x="35" y="66"/>
                </a:cubicBezTo>
                <a:cubicBezTo>
                  <a:pt x="40" y="64"/>
                  <a:pt x="40" y="64"/>
                  <a:pt x="40" y="64"/>
                </a:cubicBezTo>
                <a:cubicBezTo>
                  <a:pt x="41" y="60"/>
                  <a:pt x="41" y="60"/>
                  <a:pt x="41" y="60"/>
                </a:cubicBezTo>
                <a:cubicBezTo>
                  <a:pt x="43" y="48"/>
                  <a:pt x="53" y="40"/>
                  <a:pt x="64" y="40"/>
                </a:cubicBezTo>
                <a:cubicBezTo>
                  <a:pt x="68" y="40"/>
                  <a:pt x="72" y="40"/>
                  <a:pt x="75" y="42"/>
                </a:cubicBezTo>
                <a:cubicBezTo>
                  <a:pt x="82" y="46"/>
                  <a:pt x="82" y="46"/>
                  <a:pt x="82" y="46"/>
                </a:cubicBezTo>
                <a:cubicBezTo>
                  <a:pt x="86" y="38"/>
                  <a:pt x="86" y="38"/>
                  <a:pt x="86" y="38"/>
                </a:cubicBezTo>
                <a:cubicBezTo>
                  <a:pt x="95" y="20"/>
                  <a:pt x="114" y="8"/>
                  <a:pt x="135" y="8"/>
                </a:cubicBezTo>
                <a:moveTo>
                  <a:pt x="135" y="0"/>
                </a:moveTo>
                <a:cubicBezTo>
                  <a:pt x="110" y="0"/>
                  <a:pt x="89" y="14"/>
                  <a:pt x="79" y="35"/>
                </a:cubicBezTo>
                <a:cubicBezTo>
                  <a:pt x="74" y="33"/>
                  <a:pt x="70" y="32"/>
                  <a:pt x="64" y="32"/>
                </a:cubicBezTo>
                <a:cubicBezTo>
                  <a:pt x="49" y="32"/>
                  <a:pt x="35" y="43"/>
                  <a:pt x="33" y="58"/>
                </a:cubicBezTo>
                <a:cubicBezTo>
                  <a:pt x="14" y="65"/>
                  <a:pt x="0" y="82"/>
                  <a:pt x="0" y="104"/>
                </a:cubicBezTo>
                <a:cubicBezTo>
                  <a:pt x="0" y="130"/>
                  <a:pt x="22" y="152"/>
                  <a:pt x="48" y="152"/>
                </a:cubicBezTo>
                <a:cubicBezTo>
                  <a:pt x="197" y="152"/>
                  <a:pt x="197" y="152"/>
                  <a:pt x="197" y="152"/>
                </a:cubicBezTo>
                <a:cubicBezTo>
                  <a:pt x="197" y="152"/>
                  <a:pt x="197" y="152"/>
                  <a:pt x="197" y="152"/>
                </a:cubicBezTo>
                <a:cubicBezTo>
                  <a:pt x="221" y="151"/>
                  <a:pt x="240" y="132"/>
                  <a:pt x="240" y="108"/>
                </a:cubicBezTo>
                <a:cubicBezTo>
                  <a:pt x="240" y="83"/>
                  <a:pt x="221" y="64"/>
                  <a:pt x="197" y="64"/>
                </a:cubicBezTo>
                <a:cubicBezTo>
                  <a:pt x="197" y="63"/>
                  <a:pt x="197" y="62"/>
                  <a:pt x="197" y="62"/>
                </a:cubicBezTo>
                <a:cubicBezTo>
                  <a:pt x="197" y="27"/>
                  <a:pt x="169" y="0"/>
                  <a:pt x="135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136" name="Freeform 112"/>
          <p:cNvSpPr>
            <a:spLocks noEditPoints="1"/>
          </p:cNvSpPr>
          <p:nvPr/>
        </p:nvSpPr>
        <p:spPr bwMode="auto">
          <a:xfrm>
            <a:off x="2686587" y="4313176"/>
            <a:ext cx="404813" cy="331788"/>
          </a:xfrm>
          <a:custGeom>
            <a:avLst/>
            <a:gdLst>
              <a:gd name="T0" fmla="*/ 222 w 255"/>
              <a:gd name="T1" fmla="*/ 38 h 209"/>
              <a:gd name="T2" fmla="*/ 222 w 255"/>
              <a:gd name="T3" fmla="*/ 0 h 209"/>
              <a:gd name="T4" fmla="*/ 0 w 255"/>
              <a:gd name="T5" fmla="*/ 0 h 209"/>
              <a:gd name="T6" fmla="*/ 0 w 255"/>
              <a:gd name="T7" fmla="*/ 171 h 209"/>
              <a:gd name="T8" fmla="*/ 33 w 255"/>
              <a:gd name="T9" fmla="*/ 171 h 209"/>
              <a:gd name="T10" fmla="*/ 33 w 255"/>
              <a:gd name="T11" fmla="*/ 209 h 209"/>
              <a:gd name="T12" fmla="*/ 255 w 255"/>
              <a:gd name="T13" fmla="*/ 209 h 209"/>
              <a:gd name="T14" fmla="*/ 255 w 255"/>
              <a:gd name="T15" fmla="*/ 38 h 209"/>
              <a:gd name="T16" fmla="*/ 222 w 255"/>
              <a:gd name="T17" fmla="*/ 38 h 209"/>
              <a:gd name="T18" fmla="*/ 10 w 255"/>
              <a:gd name="T19" fmla="*/ 161 h 209"/>
              <a:gd name="T20" fmla="*/ 10 w 255"/>
              <a:gd name="T21" fmla="*/ 10 h 209"/>
              <a:gd name="T22" fmla="*/ 213 w 255"/>
              <a:gd name="T23" fmla="*/ 10 h 209"/>
              <a:gd name="T24" fmla="*/ 213 w 255"/>
              <a:gd name="T25" fmla="*/ 38 h 209"/>
              <a:gd name="T26" fmla="*/ 33 w 255"/>
              <a:gd name="T27" fmla="*/ 38 h 209"/>
              <a:gd name="T28" fmla="*/ 33 w 255"/>
              <a:gd name="T29" fmla="*/ 161 h 209"/>
              <a:gd name="T30" fmla="*/ 10 w 255"/>
              <a:gd name="T31" fmla="*/ 161 h 209"/>
              <a:gd name="T32" fmla="*/ 246 w 255"/>
              <a:gd name="T33" fmla="*/ 199 h 209"/>
              <a:gd name="T34" fmla="*/ 43 w 255"/>
              <a:gd name="T35" fmla="*/ 199 h 209"/>
              <a:gd name="T36" fmla="*/ 43 w 255"/>
              <a:gd name="T37" fmla="*/ 48 h 209"/>
              <a:gd name="T38" fmla="*/ 246 w 255"/>
              <a:gd name="T39" fmla="*/ 48 h 209"/>
              <a:gd name="T40" fmla="*/ 246 w 255"/>
              <a:gd name="T41" fmla="*/ 199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55" h="209">
                <a:moveTo>
                  <a:pt x="222" y="38"/>
                </a:moveTo>
                <a:lnTo>
                  <a:pt x="222" y="0"/>
                </a:lnTo>
                <a:lnTo>
                  <a:pt x="0" y="0"/>
                </a:lnTo>
                <a:lnTo>
                  <a:pt x="0" y="171"/>
                </a:lnTo>
                <a:lnTo>
                  <a:pt x="33" y="171"/>
                </a:lnTo>
                <a:lnTo>
                  <a:pt x="33" y="209"/>
                </a:lnTo>
                <a:lnTo>
                  <a:pt x="255" y="209"/>
                </a:lnTo>
                <a:lnTo>
                  <a:pt x="255" y="38"/>
                </a:lnTo>
                <a:lnTo>
                  <a:pt x="222" y="38"/>
                </a:lnTo>
                <a:close/>
                <a:moveTo>
                  <a:pt x="10" y="161"/>
                </a:moveTo>
                <a:lnTo>
                  <a:pt x="10" y="10"/>
                </a:lnTo>
                <a:lnTo>
                  <a:pt x="213" y="10"/>
                </a:lnTo>
                <a:lnTo>
                  <a:pt x="213" y="38"/>
                </a:lnTo>
                <a:lnTo>
                  <a:pt x="33" y="38"/>
                </a:lnTo>
                <a:lnTo>
                  <a:pt x="33" y="161"/>
                </a:lnTo>
                <a:lnTo>
                  <a:pt x="10" y="161"/>
                </a:lnTo>
                <a:close/>
                <a:moveTo>
                  <a:pt x="246" y="199"/>
                </a:moveTo>
                <a:lnTo>
                  <a:pt x="43" y="199"/>
                </a:lnTo>
                <a:lnTo>
                  <a:pt x="43" y="48"/>
                </a:lnTo>
                <a:lnTo>
                  <a:pt x="246" y="48"/>
                </a:lnTo>
                <a:lnTo>
                  <a:pt x="246" y="1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250" name="组合 249"/>
          <p:cNvGrpSpPr/>
          <p:nvPr/>
        </p:nvGrpSpPr>
        <p:grpSpPr>
          <a:xfrm>
            <a:off x="1308637" y="4329051"/>
            <a:ext cx="450850" cy="285750"/>
            <a:chOff x="1308637" y="4329051"/>
            <a:chExt cx="450850" cy="285750"/>
          </a:xfrm>
          <a:solidFill>
            <a:schemeClr val="tx1"/>
          </a:solidFill>
        </p:grpSpPr>
        <p:sp>
          <p:nvSpPr>
            <p:cNvPr id="137" name="Freeform 113"/>
            <p:cNvSpPr>
              <a:spLocks noEditPoints="1"/>
            </p:cNvSpPr>
            <p:nvPr/>
          </p:nvSpPr>
          <p:spPr bwMode="auto">
            <a:xfrm>
              <a:off x="1308637" y="4329051"/>
              <a:ext cx="450850" cy="285750"/>
            </a:xfrm>
            <a:custGeom>
              <a:avLst/>
              <a:gdLst>
                <a:gd name="T0" fmla="*/ 196 w 240"/>
                <a:gd name="T1" fmla="*/ 64 h 152"/>
                <a:gd name="T2" fmla="*/ 196 w 240"/>
                <a:gd name="T3" fmla="*/ 62 h 152"/>
                <a:gd name="T4" fmla="*/ 134 w 240"/>
                <a:gd name="T5" fmla="*/ 0 h 152"/>
                <a:gd name="T6" fmla="*/ 78 w 240"/>
                <a:gd name="T7" fmla="*/ 35 h 152"/>
                <a:gd name="T8" fmla="*/ 64 w 240"/>
                <a:gd name="T9" fmla="*/ 32 h 152"/>
                <a:gd name="T10" fmla="*/ 32 w 240"/>
                <a:gd name="T11" fmla="*/ 58 h 152"/>
                <a:gd name="T12" fmla="*/ 0 w 240"/>
                <a:gd name="T13" fmla="*/ 104 h 152"/>
                <a:gd name="T14" fmla="*/ 48 w 240"/>
                <a:gd name="T15" fmla="*/ 152 h 152"/>
                <a:gd name="T16" fmla="*/ 196 w 240"/>
                <a:gd name="T17" fmla="*/ 152 h 152"/>
                <a:gd name="T18" fmla="*/ 196 w 240"/>
                <a:gd name="T19" fmla="*/ 152 h 152"/>
                <a:gd name="T20" fmla="*/ 240 w 240"/>
                <a:gd name="T21" fmla="*/ 108 h 152"/>
                <a:gd name="T22" fmla="*/ 196 w 240"/>
                <a:gd name="T23" fmla="*/ 64 h 152"/>
                <a:gd name="T24" fmla="*/ 196 w 240"/>
                <a:gd name="T25" fmla="*/ 144 h 152"/>
                <a:gd name="T26" fmla="*/ 194 w 240"/>
                <a:gd name="T27" fmla="*/ 144 h 152"/>
                <a:gd name="T28" fmla="*/ 48 w 240"/>
                <a:gd name="T29" fmla="*/ 144 h 152"/>
                <a:gd name="T30" fmla="*/ 8 w 240"/>
                <a:gd name="T31" fmla="*/ 104 h 152"/>
                <a:gd name="T32" fmla="*/ 35 w 240"/>
                <a:gd name="T33" fmla="*/ 66 h 152"/>
                <a:gd name="T34" fmla="*/ 39 w 240"/>
                <a:gd name="T35" fmla="*/ 64 h 152"/>
                <a:gd name="T36" fmla="*/ 40 w 240"/>
                <a:gd name="T37" fmla="*/ 60 h 152"/>
                <a:gd name="T38" fmla="*/ 64 w 240"/>
                <a:gd name="T39" fmla="*/ 40 h 152"/>
                <a:gd name="T40" fmla="*/ 74 w 240"/>
                <a:gd name="T41" fmla="*/ 42 h 152"/>
                <a:gd name="T42" fmla="*/ 82 w 240"/>
                <a:gd name="T43" fmla="*/ 46 h 152"/>
                <a:gd name="T44" fmla="*/ 85 w 240"/>
                <a:gd name="T45" fmla="*/ 38 h 152"/>
                <a:gd name="T46" fmla="*/ 134 w 240"/>
                <a:gd name="T47" fmla="*/ 8 h 152"/>
                <a:gd name="T48" fmla="*/ 188 w 240"/>
                <a:gd name="T49" fmla="*/ 62 h 152"/>
                <a:gd name="T50" fmla="*/ 188 w 240"/>
                <a:gd name="T51" fmla="*/ 62 h 152"/>
                <a:gd name="T52" fmla="*/ 188 w 240"/>
                <a:gd name="T53" fmla="*/ 63 h 152"/>
                <a:gd name="T54" fmla="*/ 188 w 240"/>
                <a:gd name="T55" fmla="*/ 72 h 152"/>
                <a:gd name="T56" fmla="*/ 196 w 240"/>
                <a:gd name="T57" fmla="*/ 72 h 152"/>
                <a:gd name="T58" fmla="*/ 232 w 240"/>
                <a:gd name="T59" fmla="*/ 108 h 152"/>
                <a:gd name="T60" fmla="*/ 196 w 240"/>
                <a:gd name="T61" fmla="*/ 14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40" h="152">
                  <a:moveTo>
                    <a:pt x="196" y="64"/>
                  </a:moveTo>
                  <a:cubicBezTo>
                    <a:pt x="196" y="63"/>
                    <a:pt x="196" y="62"/>
                    <a:pt x="196" y="62"/>
                  </a:cubicBezTo>
                  <a:cubicBezTo>
                    <a:pt x="196" y="27"/>
                    <a:pt x="168" y="0"/>
                    <a:pt x="134" y="0"/>
                  </a:cubicBezTo>
                  <a:cubicBezTo>
                    <a:pt x="109" y="0"/>
                    <a:pt x="88" y="14"/>
                    <a:pt x="78" y="35"/>
                  </a:cubicBezTo>
                  <a:cubicBezTo>
                    <a:pt x="74" y="33"/>
                    <a:pt x="69" y="32"/>
                    <a:pt x="64" y="32"/>
                  </a:cubicBezTo>
                  <a:cubicBezTo>
                    <a:pt x="48" y="32"/>
                    <a:pt x="35" y="43"/>
                    <a:pt x="32" y="58"/>
                  </a:cubicBezTo>
                  <a:cubicBezTo>
                    <a:pt x="13" y="65"/>
                    <a:pt x="0" y="82"/>
                    <a:pt x="0" y="104"/>
                  </a:cubicBezTo>
                  <a:cubicBezTo>
                    <a:pt x="0" y="130"/>
                    <a:pt x="21" y="152"/>
                    <a:pt x="48" y="152"/>
                  </a:cubicBezTo>
                  <a:cubicBezTo>
                    <a:pt x="196" y="152"/>
                    <a:pt x="196" y="152"/>
                    <a:pt x="196" y="152"/>
                  </a:cubicBezTo>
                  <a:cubicBezTo>
                    <a:pt x="196" y="152"/>
                    <a:pt x="196" y="152"/>
                    <a:pt x="196" y="152"/>
                  </a:cubicBezTo>
                  <a:cubicBezTo>
                    <a:pt x="220" y="151"/>
                    <a:pt x="240" y="132"/>
                    <a:pt x="240" y="108"/>
                  </a:cubicBezTo>
                  <a:cubicBezTo>
                    <a:pt x="240" y="83"/>
                    <a:pt x="220" y="64"/>
                    <a:pt x="196" y="64"/>
                  </a:cubicBezTo>
                  <a:close/>
                  <a:moveTo>
                    <a:pt x="196" y="144"/>
                  </a:moveTo>
                  <a:cubicBezTo>
                    <a:pt x="194" y="144"/>
                    <a:pt x="194" y="144"/>
                    <a:pt x="194" y="144"/>
                  </a:cubicBezTo>
                  <a:cubicBezTo>
                    <a:pt x="48" y="144"/>
                    <a:pt x="48" y="144"/>
                    <a:pt x="48" y="144"/>
                  </a:cubicBezTo>
                  <a:cubicBezTo>
                    <a:pt x="26" y="144"/>
                    <a:pt x="8" y="126"/>
                    <a:pt x="8" y="104"/>
                  </a:cubicBezTo>
                  <a:cubicBezTo>
                    <a:pt x="8" y="86"/>
                    <a:pt x="18" y="71"/>
                    <a:pt x="35" y="66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2" y="48"/>
                    <a:pt x="52" y="40"/>
                    <a:pt x="64" y="40"/>
                  </a:cubicBezTo>
                  <a:cubicBezTo>
                    <a:pt x="67" y="40"/>
                    <a:pt x="71" y="40"/>
                    <a:pt x="74" y="42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94" y="20"/>
                    <a:pt x="113" y="8"/>
                    <a:pt x="134" y="8"/>
                  </a:cubicBezTo>
                  <a:cubicBezTo>
                    <a:pt x="164" y="8"/>
                    <a:pt x="188" y="32"/>
                    <a:pt x="188" y="62"/>
                  </a:cubicBezTo>
                  <a:cubicBezTo>
                    <a:pt x="188" y="62"/>
                    <a:pt x="188" y="62"/>
                    <a:pt x="188" y="62"/>
                  </a:cubicBezTo>
                  <a:cubicBezTo>
                    <a:pt x="188" y="63"/>
                    <a:pt x="188" y="63"/>
                    <a:pt x="188" y="63"/>
                  </a:cubicBezTo>
                  <a:cubicBezTo>
                    <a:pt x="188" y="72"/>
                    <a:pt x="188" y="72"/>
                    <a:pt x="188" y="72"/>
                  </a:cubicBezTo>
                  <a:cubicBezTo>
                    <a:pt x="196" y="72"/>
                    <a:pt x="196" y="72"/>
                    <a:pt x="196" y="72"/>
                  </a:cubicBezTo>
                  <a:cubicBezTo>
                    <a:pt x="215" y="72"/>
                    <a:pt x="232" y="88"/>
                    <a:pt x="232" y="108"/>
                  </a:cubicBezTo>
                  <a:cubicBezTo>
                    <a:pt x="232" y="127"/>
                    <a:pt x="216" y="143"/>
                    <a:pt x="196" y="1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38" name="Freeform 114"/>
            <p:cNvSpPr/>
            <p:nvPr/>
          </p:nvSpPr>
          <p:spPr bwMode="auto">
            <a:xfrm>
              <a:off x="1467387" y="4403663"/>
              <a:ext cx="134938" cy="158750"/>
            </a:xfrm>
            <a:custGeom>
              <a:avLst/>
              <a:gdLst>
                <a:gd name="T0" fmla="*/ 36 w 72"/>
                <a:gd name="T1" fmla="*/ 76 h 84"/>
                <a:gd name="T2" fmla="*/ 8 w 72"/>
                <a:gd name="T3" fmla="*/ 48 h 84"/>
                <a:gd name="T4" fmla="*/ 36 w 72"/>
                <a:gd name="T5" fmla="*/ 20 h 84"/>
                <a:gd name="T6" fmla="*/ 36 w 72"/>
                <a:gd name="T7" fmla="*/ 34 h 84"/>
                <a:gd name="T8" fmla="*/ 66 w 72"/>
                <a:gd name="T9" fmla="*/ 17 h 84"/>
                <a:gd name="T10" fmla="*/ 36 w 72"/>
                <a:gd name="T11" fmla="*/ 0 h 84"/>
                <a:gd name="T12" fmla="*/ 36 w 72"/>
                <a:gd name="T13" fmla="*/ 12 h 84"/>
                <a:gd name="T14" fmla="*/ 0 w 72"/>
                <a:gd name="T15" fmla="*/ 48 h 84"/>
                <a:gd name="T16" fmla="*/ 36 w 72"/>
                <a:gd name="T17" fmla="*/ 84 h 84"/>
                <a:gd name="T18" fmla="*/ 72 w 72"/>
                <a:gd name="T19" fmla="*/ 48 h 84"/>
                <a:gd name="T20" fmla="*/ 64 w 72"/>
                <a:gd name="T21" fmla="*/ 48 h 84"/>
                <a:gd name="T22" fmla="*/ 36 w 72"/>
                <a:gd name="T23" fmla="*/ 7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" h="84">
                  <a:moveTo>
                    <a:pt x="36" y="76"/>
                  </a:moveTo>
                  <a:cubicBezTo>
                    <a:pt x="20" y="76"/>
                    <a:pt x="8" y="63"/>
                    <a:pt x="8" y="48"/>
                  </a:cubicBezTo>
                  <a:cubicBezTo>
                    <a:pt x="8" y="32"/>
                    <a:pt x="20" y="20"/>
                    <a:pt x="36" y="20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16" y="12"/>
                    <a:pt x="0" y="28"/>
                    <a:pt x="0" y="48"/>
                  </a:cubicBezTo>
                  <a:cubicBezTo>
                    <a:pt x="0" y="67"/>
                    <a:pt x="16" y="84"/>
                    <a:pt x="36" y="84"/>
                  </a:cubicBezTo>
                  <a:cubicBezTo>
                    <a:pt x="55" y="84"/>
                    <a:pt x="72" y="67"/>
                    <a:pt x="72" y="48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63"/>
                    <a:pt x="51" y="76"/>
                    <a:pt x="36" y="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139" name="Freeform 115"/>
          <p:cNvSpPr>
            <a:spLocks noEditPoints="1"/>
          </p:cNvSpPr>
          <p:nvPr/>
        </p:nvSpPr>
        <p:spPr bwMode="auto">
          <a:xfrm>
            <a:off x="3369212" y="4283013"/>
            <a:ext cx="376238" cy="376238"/>
          </a:xfrm>
          <a:custGeom>
            <a:avLst/>
            <a:gdLst>
              <a:gd name="T0" fmla="*/ 87 w 237"/>
              <a:gd name="T1" fmla="*/ 152 h 237"/>
              <a:gd name="T2" fmla="*/ 129 w 237"/>
              <a:gd name="T3" fmla="*/ 237 h 237"/>
              <a:gd name="T4" fmla="*/ 237 w 237"/>
              <a:gd name="T5" fmla="*/ 0 h 237"/>
              <a:gd name="T6" fmla="*/ 0 w 237"/>
              <a:gd name="T7" fmla="*/ 114 h 237"/>
              <a:gd name="T8" fmla="*/ 87 w 237"/>
              <a:gd name="T9" fmla="*/ 152 h 237"/>
              <a:gd name="T10" fmla="*/ 89 w 237"/>
              <a:gd name="T11" fmla="*/ 142 h 237"/>
              <a:gd name="T12" fmla="*/ 24 w 237"/>
              <a:gd name="T13" fmla="*/ 113 h 237"/>
              <a:gd name="T14" fmla="*/ 205 w 237"/>
              <a:gd name="T15" fmla="*/ 26 h 237"/>
              <a:gd name="T16" fmla="*/ 89 w 237"/>
              <a:gd name="T17" fmla="*/ 142 h 237"/>
              <a:gd name="T18" fmla="*/ 129 w 237"/>
              <a:gd name="T19" fmla="*/ 215 h 237"/>
              <a:gd name="T20" fmla="*/ 96 w 237"/>
              <a:gd name="T21" fmla="*/ 148 h 237"/>
              <a:gd name="T22" fmla="*/ 212 w 237"/>
              <a:gd name="T23" fmla="*/ 31 h 237"/>
              <a:gd name="T24" fmla="*/ 129 w 237"/>
              <a:gd name="T25" fmla="*/ 215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37" h="237">
                <a:moveTo>
                  <a:pt x="87" y="152"/>
                </a:moveTo>
                <a:lnTo>
                  <a:pt x="129" y="237"/>
                </a:lnTo>
                <a:lnTo>
                  <a:pt x="237" y="0"/>
                </a:lnTo>
                <a:lnTo>
                  <a:pt x="0" y="114"/>
                </a:lnTo>
                <a:lnTo>
                  <a:pt x="87" y="152"/>
                </a:lnTo>
                <a:close/>
                <a:moveTo>
                  <a:pt x="89" y="142"/>
                </a:moveTo>
                <a:lnTo>
                  <a:pt x="24" y="113"/>
                </a:lnTo>
                <a:lnTo>
                  <a:pt x="205" y="26"/>
                </a:lnTo>
                <a:lnTo>
                  <a:pt x="89" y="142"/>
                </a:lnTo>
                <a:close/>
                <a:moveTo>
                  <a:pt x="129" y="215"/>
                </a:moveTo>
                <a:lnTo>
                  <a:pt x="96" y="148"/>
                </a:lnTo>
                <a:lnTo>
                  <a:pt x="212" y="31"/>
                </a:lnTo>
                <a:lnTo>
                  <a:pt x="129" y="21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140" name="Freeform 116"/>
          <p:cNvSpPr>
            <a:spLocks noEditPoints="1"/>
          </p:cNvSpPr>
          <p:nvPr/>
        </p:nvSpPr>
        <p:spPr bwMode="auto">
          <a:xfrm>
            <a:off x="5404387" y="2295463"/>
            <a:ext cx="360363" cy="307975"/>
          </a:xfrm>
          <a:custGeom>
            <a:avLst/>
            <a:gdLst>
              <a:gd name="T0" fmla="*/ 176 w 192"/>
              <a:gd name="T1" fmla="*/ 20 h 164"/>
              <a:gd name="T2" fmla="*/ 72 w 192"/>
              <a:gd name="T3" fmla="*/ 20 h 164"/>
              <a:gd name="T4" fmla="*/ 72 w 192"/>
              <a:gd name="T5" fmla="*/ 16 h 164"/>
              <a:gd name="T6" fmla="*/ 56 w 192"/>
              <a:gd name="T7" fmla="*/ 0 h 164"/>
              <a:gd name="T8" fmla="*/ 16 w 192"/>
              <a:gd name="T9" fmla="*/ 0 h 164"/>
              <a:gd name="T10" fmla="*/ 0 w 192"/>
              <a:gd name="T11" fmla="*/ 16 h 164"/>
              <a:gd name="T12" fmla="*/ 0 w 192"/>
              <a:gd name="T13" fmla="*/ 36 h 164"/>
              <a:gd name="T14" fmla="*/ 0 w 192"/>
              <a:gd name="T15" fmla="*/ 64 h 164"/>
              <a:gd name="T16" fmla="*/ 0 w 192"/>
              <a:gd name="T17" fmla="*/ 148 h 164"/>
              <a:gd name="T18" fmla="*/ 16 w 192"/>
              <a:gd name="T19" fmla="*/ 164 h 164"/>
              <a:gd name="T20" fmla="*/ 176 w 192"/>
              <a:gd name="T21" fmla="*/ 164 h 164"/>
              <a:gd name="T22" fmla="*/ 192 w 192"/>
              <a:gd name="T23" fmla="*/ 148 h 164"/>
              <a:gd name="T24" fmla="*/ 192 w 192"/>
              <a:gd name="T25" fmla="*/ 36 h 164"/>
              <a:gd name="T26" fmla="*/ 176 w 192"/>
              <a:gd name="T27" fmla="*/ 20 h 164"/>
              <a:gd name="T28" fmla="*/ 8 w 192"/>
              <a:gd name="T29" fmla="*/ 16 h 164"/>
              <a:gd name="T30" fmla="*/ 16 w 192"/>
              <a:gd name="T31" fmla="*/ 8 h 164"/>
              <a:gd name="T32" fmla="*/ 56 w 192"/>
              <a:gd name="T33" fmla="*/ 8 h 164"/>
              <a:gd name="T34" fmla="*/ 64 w 192"/>
              <a:gd name="T35" fmla="*/ 16 h 164"/>
              <a:gd name="T36" fmla="*/ 64 w 192"/>
              <a:gd name="T37" fmla="*/ 20 h 164"/>
              <a:gd name="T38" fmla="*/ 64 w 192"/>
              <a:gd name="T39" fmla="*/ 28 h 164"/>
              <a:gd name="T40" fmla="*/ 72 w 192"/>
              <a:gd name="T41" fmla="*/ 28 h 164"/>
              <a:gd name="T42" fmla="*/ 176 w 192"/>
              <a:gd name="T43" fmla="*/ 28 h 164"/>
              <a:gd name="T44" fmla="*/ 184 w 192"/>
              <a:gd name="T45" fmla="*/ 36 h 164"/>
              <a:gd name="T46" fmla="*/ 184 w 192"/>
              <a:gd name="T47" fmla="*/ 44 h 164"/>
              <a:gd name="T48" fmla="*/ 8 w 192"/>
              <a:gd name="T49" fmla="*/ 44 h 164"/>
              <a:gd name="T50" fmla="*/ 8 w 192"/>
              <a:gd name="T51" fmla="*/ 36 h 164"/>
              <a:gd name="T52" fmla="*/ 8 w 192"/>
              <a:gd name="T53" fmla="*/ 16 h 164"/>
              <a:gd name="T54" fmla="*/ 176 w 192"/>
              <a:gd name="T55" fmla="*/ 156 h 164"/>
              <a:gd name="T56" fmla="*/ 16 w 192"/>
              <a:gd name="T57" fmla="*/ 156 h 164"/>
              <a:gd name="T58" fmla="*/ 8 w 192"/>
              <a:gd name="T59" fmla="*/ 148 h 164"/>
              <a:gd name="T60" fmla="*/ 8 w 192"/>
              <a:gd name="T61" fmla="*/ 64 h 164"/>
              <a:gd name="T62" fmla="*/ 8 w 192"/>
              <a:gd name="T63" fmla="*/ 52 h 164"/>
              <a:gd name="T64" fmla="*/ 184 w 192"/>
              <a:gd name="T65" fmla="*/ 52 h 164"/>
              <a:gd name="T66" fmla="*/ 184 w 192"/>
              <a:gd name="T67" fmla="*/ 148 h 164"/>
              <a:gd name="T68" fmla="*/ 176 w 192"/>
              <a:gd name="T69" fmla="*/ 156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2" h="164">
                <a:moveTo>
                  <a:pt x="176" y="20"/>
                </a:moveTo>
                <a:cubicBezTo>
                  <a:pt x="72" y="20"/>
                  <a:pt x="72" y="20"/>
                  <a:pt x="72" y="20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7"/>
                  <a:pt x="65" y="0"/>
                  <a:pt x="5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8" y="0"/>
                  <a:pt x="0" y="7"/>
                  <a:pt x="0" y="1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56"/>
                  <a:pt x="8" y="164"/>
                  <a:pt x="16" y="164"/>
                </a:cubicBezTo>
                <a:cubicBezTo>
                  <a:pt x="176" y="164"/>
                  <a:pt x="176" y="164"/>
                  <a:pt x="176" y="164"/>
                </a:cubicBezTo>
                <a:cubicBezTo>
                  <a:pt x="185" y="164"/>
                  <a:pt x="192" y="156"/>
                  <a:pt x="192" y="148"/>
                </a:cubicBezTo>
                <a:cubicBezTo>
                  <a:pt x="192" y="36"/>
                  <a:pt x="192" y="36"/>
                  <a:pt x="192" y="36"/>
                </a:cubicBezTo>
                <a:cubicBezTo>
                  <a:pt x="192" y="27"/>
                  <a:pt x="185" y="20"/>
                  <a:pt x="176" y="20"/>
                </a:cubicBezTo>
                <a:close/>
                <a:moveTo>
                  <a:pt x="8" y="16"/>
                </a:moveTo>
                <a:cubicBezTo>
                  <a:pt x="8" y="11"/>
                  <a:pt x="12" y="8"/>
                  <a:pt x="16" y="8"/>
                </a:cubicBezTo>
                <a:cubicBezTo>
                  <a:pt x="56" y="8"/>
                  <a:pt x="56" y="8"/>
                  <a:pt x="56" y="8"/>
                </a:cubicBezTo>
                <a:cubicBezTo>
                  <a:pt x="61" y="8"/>
                  <a:pt x="64" y="11"/>
                  <a:pt x="64" y="16"/>
                </a:cubicBezTo>
                <a:cubicBezTo>
                  <a:pt x="64" y="20"/>
                  <a:pt x="64" y="20"/>
                  <a:pt x="64" y="20"/>
                </a:cubicBezTo>
                <a:cubicBezTo>
                  <a:pt x="64" y="28"/>
                  <a:pt x="64" y="28"/>
                  <a:pt x="64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176" y="28"/>
                  <a:pt x="176" y="28"/>
                  <a:pt x="176" y="28"/>
                </a:cubicBezTo>
                <a:cubicBezTo>
                  <a:pt x="181" y="28"/>
                  <a:pt x="184" y="31"/>
                  <a:pt x="184" y="36"/>
                </a:cubicBezTo>
                <a:cubicBezTo>
                  <a:pt x="184" y="44"/>
                  <a:pt x="184" y="44"/>
                  <a:pt x="184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36"/>
                  <a:pt x="8" y="36"/>
                  <a:pt x="8" y="36"/>
                </a:cubicBezTo>
                <a:lnTo>
                  <a:pt x="8" y="16"/>
                </a:lnTo>
                <a:close/>
                <a:moveTo>
                  <a:pt x="176" y="156"/>
                </a:moveTo>
                <a:cubicBezTo>
                  <a:pt x="16" y="156"/>
                  <a:pt x="16" y="156"/>
                  <a:pt x="16" y="156"/>
                </a:cubicBezTo>
                <a:cubicBezTo>
                  <a:pt x="12" y="156"/>
                  <a:pt x="8" y="152"/>
                  <a:pt x="8" y="148"/>
                </a:cubicBezTo>
                <a:cubicBezTo>
                  <a:pt x="8" y="64"/>
                  <a:pt x="8" y="64"/>
                  <a:pt x="8" y="64"/>
                </a:cubicBezTo>
                <a:cubicBezTo>
                  <a:pt x="8" y="52"/>
                  <a:pt x="8" y="52"/>
                  <a:pt x="8" y="52"/>
                </a:cubicBezTo>
                <a:cubicBezTo>
                  <a:pt x="184" y="52"/>
                  <a:pt x="184" y="52"/>
                  <a:pt x="184" y="52"/>
                </a:cubicBezTo>
                <a:cubicBezTo>
                  <a:pt x="184" y="148"/>
                  <a:pt x="184" y="148"/>
                  <a:pt x="184" y="148"/>
                </a:cubicBezTo>
                <a:cubicBezTo>
                  <a:pt x="184" y="152"/>
                  <a:pt x="181" y="156"/>
                  <a:pt x="176" y="15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141" name="Freeform 117"/>
          <p:cNvSpPr>
            <a:spLocks noEditPoints="1"/>
          </p:cNvSpPr>
          <p:nvPr/>
        </p:nvSpPr>
        <p:spPr bwMode="auto">
          <a:xfrm>
            <a:off x="1343562" y="3005076"/>
            <a:ext cx="374650" cy="241300"/>
          </a:xfrm>
          <a:custGeom>
            <a:avLst/>
            <a:gdLst>
              <a:gd name="T0" fmla="*/ 192 w 200"/>
              <a:gd name="T1" fmla="*/ 0 h 128"/>
              <a:gd name="T2" fmla="*/ 9 w 200"/>
              <a:gd name="T3" fmla="*/ 0 h 128"/>
              <a:gd name="T4" fmla="*/ 7 w 200"/>
              <a:gd name="T5" fmla="*/ 0 h 128"/>
              <a:gd name="T6" fmla="*/ 3 w 200"/>
              <a:gd name="T7" fmla="*/ 0 h 128"/>
              <a:gd name="T8" fmla="*/ 0 w 200"/>
              <a:gd name="T9" fmla="*/ 0 h 128"/>
              <a:gd name="T10" fmla="*/ 0 w 200"/>
              <a:gd name="T11" fmla="*/ 128 h 128"/>
              <a:gd name="T12" fmla="*/ 200 w 200"/>
              <a:gd name="T13" fmla="*/ 128 h 128"/>
              <a:gd name="T14" fmla="*/ 200 w 200"/>
              <a:gd name="T15" fmla="*/ 0 h 128"/>
              <a:gd name="T16" fmla="*/ 194 w 200"/>
              <a:gd name="T17" fmla="*/ 0 h 128"/>
              <a:gd name="T18" fmla="*/ 192 w 200"/>
              <a:gd name="T19" fmla="*/ 0 h 128"/>
              <a:gd name="T20" fmla="*/ 184 w 200"/>
              <a:gd name="T21" fmla="*/ 8 h 128"/>
              <a:gd name="T22" fmla="*/ 107 w 200"/>
              <a:gd name="T23" fmla="*/ 85 h 128"/>
              <a:gd name="T24" fmla="*/ 94 w 200"/>
              <a:gd name="T25" fmla="*/ 85 h 128"/>
              <a:gd name="T26" fmla="*/ 17 w 200"/>
              <a:gd name="T27" fmla="*/ 8 h 128"/>
              <a:gd name="T28" fmla="*/ 184 w 200"/>
              <a:gd name="T29" fmla="*/ 8 h 128"/>
              <a:gd name="T30" fmla="*/ 8 w 200"/>
              <a:gd name="T31" fmla="*/ 11 h 128"/>
              <a:gd name="T32" fmla="*/ 60 w 200"/>
              <a:gd name="T33" fmla="*/ 63 h 128"/>
              <a:gd name="T34" fmla="*/ 8 w 200"/>
              <a:gd name="T35" fmla="*/ 115 h 128"/>
              <a:gd name="T36" fmla="*/ 8 w 200"/>
              <a:gd name="T37" fmla="*/ 11 h 128"/>
              <a:gd name="T38" fmla="*/ 15 w 200"/>
              <a:gd name="T39" fmla="*/ 120 h 128"/>
              <a:gd name="T40" fmla="*/ 66 w 200"/>
              <a:gd name="T41" fmla="*/ 68 h 128"/>
              <a:gd name="T42" fmla="*/ 88 w 200"/>
              <a:gd name="T43" fmla="*/ 91 h 128"/>
              <a:gd name="T44" fmla="*/ 100 w 200"/>
              <a:gd name="T45" fmla="*/ 96 h 128"/>
              <a:gd name="T46" fmla="*/ 113 w 200"/>
              <a:gd name="T47" fmla="*/ 91 h 128"/>
              <a:gd name="T48" fmla="*/ 135 w 200"/>
              <a:gd name="T49" fmla="*/ 68 h 128"/>
              <a:gd name="T50" fmla="*/ 186 w 200"/>
              <a:gd name="T51" fmla="*/ 120 h 128"/>
              <a:gd name="T52" fmla="*/ 15 w 200"/>
              <a:gd name="T53" fmla="*/ 120 h 128"/>
              <a:gd name="T54" fmla="*/ 192 w 200"/>
              <a:gd name="T55" fmla="*/ 115 h 128"/>
              <a:gd name="T56" fmla="*/ 140 w 200"/>
              <a:gd name="T57" fmla="*/ 63 h 128"/>
              <a:gd name="T58" fmla="*/ 192 w 200"/>
              <a:gd name="T59" fmla="*/ 11 h 128"/>
              <a:gd name="T60" fmla="*/ 192 w 200"/>
              <a:gd name="T61" fmla="*/ 115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0" h="128">
                <a:moveTo>
                  <a:pt x="192" y="0"/>
                </a:moveTo>
                <a:cubicBezTo>
                  <a:pt x="9" y="0"/>
                  <a:pt x="9" y="0"/>
                  <a:pt x="9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3" y="0"/>
                  <a:pt x="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8"/>
                  <a:pt x="0" y="128"/>
                  <a:pt x="0" y="128"/>
                </a:cubicBezTo>
                <a:cubicBezTo>
                  <a:pt x="200" y="128"/>
                  <a:pt x="200" y="128"/>
                  <a:pt x="200" y="128"/>
                </a:cubicBezTo>
                <a:cubicBezTo>
                  <a:pt x="200" y="0"/>
                  <a:pt x="200" y="0"/>
                  <a:pt x="200" y="0"/>
                </a:cubicBezTo>
                <a:cubicBezTo>
                  <a:pt x="194" y="0"/>
                  <a:pt x="194" y="0"/>
                  <a:pt x="194" y="0"/>
                </a:cubicBezTo>
                <a:lnTo>
                  <a:pt x="192" y="0"/>
                </a:lnTo>
                <a:close/>
                <a:moveTo>
                  <a:pt x="184" y="8"/>
                </a:moveTo>
                <a:cubicBezTo>
                  <a:pt x="107" y="85"/>
                  <a:pt x="107" y="85"/>
                  <a:pt x="107" y="85"/>
                </a:cubicBezTo>
                <a:cubicBezTo>
                  <a:pt x="104" y="88"/>
                  <a:pt x="97" y="88"/>
                  <a:pt x="94" y="85"/>
                </a:cubicBezTo>
                <a:cubicBezTo>
                  <a:pt x="17" y="8"/>
                  <a:pt x="17" y="8"/>
                  <a:pt x="17" y="8"/>
                </a:cubicBezTo>
                <a:lnTo>
                  <a:pt x="184" y="8"/>
                </a:lnTo>
                <a:close/>
                <a:moveTo>
                  <a:pt x="8" y="11"/>
                </a:moveTo>
                <a:cubicBezTo>
                  <a:pt x="60" y="63"/>
                  <a:pt x="60" y="63"/>
                  <a:pt x="60" y="63"/>
                </a:cubicBezTo>
                <a:cubicBezTo>
                  <a:pt x="8" y="115"/>
                  <a:pt x="8" y="115"/>
                  <a:pt x="8" y="115"/>
                </a:cubicBezTo>
                <a:lnTo>
                  <a:pt x="8" y="11"/>
                </a:lnTo>
                <a:close/>
                <a:moveTo>
                  <a:pt x="15" y="120"/>
                </a:moveTo>
                <a:cubicBezTo>
                  <a:pt x="66" y="68"/>
                  <a:pt x="66" y="68"/>
                  <a:pt x="66" y="68"/>
                </a:cubicBezTo>
                <a:cubicBezTo>
                  <a:pt x="88" y="91"/>
                  <a:pt x="88" y="91"/>
                  <a:pt x="88" y="91"/>
                </a:cubicBezTo>
                <a:cubicBezTo>
                  <a:pt x="91" y="94"/>
                  <a:pt x="96" y="96"/>
                  <a:pt x="100" y="96"/>
                </a:cubicBezTo>
                <a:cubicBezTo>
                  <a:pt x="105" y="96"/>
                  <a:pt x="109" y="94"/>
                  <a:pt x="113" y="91"/>
                </a:cubicBezTo>
                <a:cubicBezTo>
                  <a:pt x="135" y="68"/>
                  <a:pt x="135" y="68"/>
                  <a:pt x="135" y="68"/>
                </a:cubicBezTo>
                <a:cubicBezTo>
                  <a:pt x="186" y="120"/>
                  <a:pt x="186" y="120"/>
                  <a:pt x="186" y="120"/>
                </a:cubicBezTo>
                <a:lnTo>
                  <a:pt x="15" y="120"/>
                </a:lnTo>
                <a:close/>
                <a:moveTo>
                  <a:pt x="192" y="115"/>
                </a:moveTo>
                <a:cubicBezTo>
                  <a:pt x="140" y="63"/>
                  <a:pt x="140" y="63"/>
                  <a:pt x="140" y="63"/>
                </a:cubicBezTo>
                <a:cubicBezTo>
                  <a:pt x="192" y="11"/>
                  <a:pt x="192" y="11"/>
                  <a:pt x="192" y="11"/>
                </a:cubicBezTo>
                <a:lnTo>
                  <a:pt x="192" y="11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249" name="组合 248"/>
          <p:cNvGrpSpPr/>
          <p:nvPr/>
        </p:nvGrpSpPr>
        <p:grpSpPr>
          <a:xfrm>
            <a:off x="2018250" y="4329051"/>
            <a:ext cx="376238" cy="285750"/>
            <a:chOff x="2018250" y="4329051"/>
            <a:chExt cx="376238" cy="285750"/>
          </a:xfrm>
          <a:solidFill>
            <a:schemeClr val="tx1"/>
          </a:solidFill>
        </p:grpSpPr>
        <p:sp>
          <p:nvSpPr>
            <p:cNvPr id="142" name="Freeform 118"/>
            <p:cNvSpPr>
              <a:spLocks noEditPoints="1"/>
            </p:cNvSpPr>
            <p:nvPr/>
          </p:nvSpPr>
          <p:spPr bwMode="auto">
            <a:xfrm>
              <a:off x="2018250" y="4329051"/>
              <a:ext cx="376238" cy="285750"/>
            </a:xfrm>
            <a:custGeom>
              <a:avLst/>
              <a:gdLst>
                <a:gd name="T0" fmla="*/ 184 w 200"/>
                <a:gd name="T1" fmla="*/ 24 h 152"/>
                <a:gd name="T2" fmla="*/ 151 w 200"/>
                <a:gd name="T3" fmla="*/ 24 h 152"/>
                <a:gd name="T4" fmla="*/ 132 w 200"/>
                <a:gd name="T5" fmla="*/ 4 h 152"/>
                <a:gd name="T6" fmla="*/ 132 w 200"/>
                <a:gd name="T7" fmla="*/ 4 h 152"/>
                <a:gd name="T8" fmla="*/ 132 w 200"/>
                <a:gd name="T9" fmla="*/ 4 h 152"/>
                <a:gd name="T10" fmla="*/ 132 w 200"/>
                <a:gd name="T11" fmla="*/ 4 h 152"/>
                <a:gd name="T12" fmla="*/ 121 w 200"/>
                <a:gd name="T13" fmla="*/ 0 h 152"/>
                <a:gd name="T14" fmla="*/ 81 w 200"/>
                <a:gd name="T15" fmla="*/ 0 h 152"/>
                <a:gd name="T16" fmla="*/ 69 w 200"/>
                <a:gd name="T17" fmla="*/ 5 h 152"/>
                <a:gd name="T18" fmla="*/ 69 w 200"/>
                <a:gd name="T19" fmla="*/ 5 h 152"/>
                <a:gd name="T20" fmla="*/ 50 w 200"/>
                <a:gd name="T21" fmla="*/ 24 h 152"/>
                <a:gd name="T22" fmla="*/ 16 w 200"/>
                <a:gd name="T23" fmla="*/ 24 h 152"/>
                <a:gd name="T24" fmla="*/ 0 w 200"/>
                <a:gd name="T25" fmla="*/ 40 h 152"/>
                <a:gd name="T26" fmla="*/ 0 w 200"/>
                <a:gd name="T27" fmla="*/ 136 h 152"/>
                <a:gd name="T28" fmla="*/ 16 w 200"/>
                <a:gd name="T29" fmla="*/ 152 h 152"/>
                <a:gd name="T30" fmla="*/ 184 w 200"/>
                <a:gd name="T31" fmla="*/ 152 h 152"/>
                <a:gd name="T32" fmla="*/ 200 w 200"/>
                <a:gd name="T33" fmla="*/ 136 h 152"/>
                <a:gd name="T34" fmla="*/ 200 w 200"/>
                <a:gd name="T35" fmla="*/ 40 h 152"/>
                <a:gd name="T36" fmla="*/ 184 w 200"/>
                <a:gd name="T37" fmla="*/ 24 h 152"/>
                <a:gd name="T38" fmla="*/ 192 w 200"/>
                <a:gd name="T39" fmla="*/ 136 h 152"/>
                <a:gd name="T40" fmla="*/ 184 w 200"/>
                <a:gd name="T41" fmla="*/ 144 h 152"/>
                <a:gd name="T42" fmla="*/ 16 w 200"/>
                <a:gd name="T43" fmla="*/ 144 h 152"/>
                <a:gd name="T44" fmla="*/ 8 w 200"/>
                <a:gd name="T45" fmla="*/ 136 h 152"/>
                <a:gd name="T46" fmla="*/ 8 w 200"/>
                <a:gd name="T47" fmla="*/ 40 h 152"/>
                <a:gd name="T48" fmla="*/ 16 w 200"/>
                <a:gd name="T49" fmla="*/ 32 h 152"/>
                <a:gd name="T50" fmla="*/ 50 w 200"/>
                <a:gd name="T51" fmla="*/ 32 h 152"/>
                <a:gd name="T52" fmla="*/ 54 w 200"/>
                <a:gd name="T53" fmla="*/ 32 h 152"/>
                <a:gd name="T54" fmla="*/ 56 w 200"/>
                <a:gd name="T55" fmla="*/ 29 h 152"/>
                <a:gd name="T56" fmla="*/ 66 w 200"/>
                <a:gd name="T57" fmla="*/ 20 h 152"/>
                <a:gd name="T58" fmla="*/ 66 w 200"/>
                <a:gd name="T59" fmla="*/ 20 h 152"/>
                <a:gd name="T60" fmla="*/ 75 w 200"/>
                <a:gd name="T61" fmla="*/ 10 h 152"/>
                <a:gd name="T62" fmla="*/ 81 w 200"/>
                <a:gd name="T63" fmla="*/ 8 h 152"/>
                <a:gd name="T64" fmla="*/ 121 w 200"/>
                <a:gd name="T65" fmla="*/ 8 h 152"/>
                <a:gd name="T66" fmla="*/ 126 w 200"/>
                <a:gd name="T67" fmla="*/ 10 h 152"/>
                <a:gd name="T68" fmla="*/ 146 w 200"/>
                <a:gd name="T69" fmla="*/ 29 h 152"/>
                <a:gd name="T70" fmla="*/ 148 w 200"/>
                <a:gd name="T71" fmla="*/ 32 h 152"/>
                <a:gd name="T72" fmla="*/ 151 w 200"/>
                <a:gd name="T73" fmla="*/ 32 h 152"/>
                <a:gd name="T74" fmla="*/ 184 w 200"/>
                <a:gd name="T75" fmla="*/ 32 h 152"/>
                <a:gd name="T76" fmla="*/ 192 w 200"/>
                <a:gd name="T77" fmla="*/ 40 h 152"/>
                <a:gd name="T78" fmla="*/ 192 w 200"/>
                <a:gd name="T79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0" h="152">
                  <a:moveTo>
                    <a:pt x="184" y="24"/>
                  </a:moveTo>
                  <a:cubicBezTo>
                    <a:pt x="151" y="24"/>
                    <a:pt x="151" y="24"/>
                    <a:pt x="151" y="24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29" y="1"/>
                    <a:pt x="125" y="0"/>
                    <a:pt x="121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6" y="0"/>
                    <a:pt x="72" y="2"/>
                    <a:pt x="69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8" y="24"/>
                    <a:pt x="0" y="31"/>
                    <a:pt x="0" y="4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44"/>
                    <a:pt x="8" y="152"/>
                    <a:pt x="16" y="152"/>
                  </a:cubicBezTo>
                  <a:cubicBezTo>
                    <a:pt x="184" y="152"/>
                    <a:pt x="184" y="152"/>
                    <a:pt x="184" y="152"/>
                  </a:cubicBezTo>
                  <a:cubicBezTo>
                    <a:pt x="193" y="152"/>
                    <a:pt x="200" y="144"/>
                    <a:pt x="200" y="136"/>
                  </a:cubicBezTo>
                  <a:cubicBezTo>
                    <a:pt x="200" y="40"/>
                    <a:pt x="200" y="40"/>
                    <a:pt x="200" y="40"/>
                  </a:cubicBezTo>
                  <a:cubicBezTo>
                    <a:pt x="200" y="31"/>
                    <a:pt x="193" y="24"/>
                    <a:pt x="184" y="24"/>
                  </a:cubicBezTo>
                  <a:close/>
                  <a:moveTo>
                    <a:pt x="192" y="136"/>
                  </a:moveTo>
                  <a:cubicBezTo>
                    <a:pt x="192" y="140"/>
                    <a:pt x="189" y="144"/>
                    <a:pt x="184" y="144"/>
                  </a:cubicBezTo>
                  <a:cubicBezTo>
                    <a:pt x="16" y="144"/>
                    <a:pt x="16" y="144"/>
                    <a:pt x="16" y="144"/>
                  </a:cubicBezTo>
                  <a:cubicBezTo>
                    <a:pt x="12" y="144"/>
                    <a:pt x="8" y="140"/>
                    <a:pt x="8" y="136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35"/>
                    <a:pt x="12" y="32"/>
                    <a:pt x="16" y="32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6" y="9"/>
                    <a:pt x="79" y="8"/>
                    <a:pt x="8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3" y="8"/>
                    <a:pt x="125" y="8"/>
                    <a:pt x="126" y="10"/>
                  </a:cubicBezTo>
                  <a:cubicBezTo>
                    <a:pt x="146" y="29"/>
                    <a:pt x="146" y="29"/>
                    <a:pt x="146" y="29"/>
                  </a:cubicBezTo>
                  <a:cubicBezTo>
                    <a:pt x="148" y="32"/>
                    <a:pt x="148" y="32"/>
                    <a:pt x="148" y="32"/>
                  </a:cubicBezTo>
                  <a:cubicBezTo>
                    <a:pt x="151" y="32"/>
                    <a:pt x="151" y="32"/>
                    <a:pt x="151" y="32"/>
                  </a:cubicBezTo>
                  <a:cubicBezTo>
                    <a:pt x="184" y="32"/>
                    <a:pt x="184" y="32"/>
                    <a:pt x="184" y="32"/>
                  </a:cubicBezTo>
                  <a:cubicBezTo>
                    <a:pt x="189" y="32"/>
                    <a:pt x="192" y="35"/>
                    <a:pt x="192" y="40"/>
                  </a:cubicBezTo>
                  <a:lnTo>
                    <a:pt x="192" y="1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43" name="Freeform 119"/>
            <p:cNvSpPr>
              <a:spLocks noEditPoints="1"/>
            </p:cNvSpPr>
            <p:nvPr/>
          </p:nvSpPr>
          <p:spPr bwMode="auto">
            <a:xfrm>
              <a:off x="2108737" y="4389376"/>
              <a:ext cx="195263" cy="195263"/>
            </a:xfrm>
            <a:custGeom>
              <a:avLst/>
              <a:gdLst>
                <a:gd name="T0" fmla="*/ 52 w 104"/>
                <a:gd name="T1" fmla="*/ 0 h 104"/>
                <a:gd name="T2" fmla="*/ 0 w 104"/>
                <a:gd name="T3" fmla="*/ 52 h 104"/>
                <a:gd name="T4" fmla="*/ 52 w 104"/>
                <a:gd name="T5" fmla="*/ 104 h 104"/>
                <a:gd name="T6" fmla="*/ 104 w 104"/>
                <a:gd name="T7" fmla="*/ 52 h 104"/>
                <a:gd name="T8" fmla="*/ 52 w 104"/>
                <a:gd name="T9" fmla="*/ 0 h 104"/>
                <a:gd name="T10" fmla="*/ 52 w 104"/>
                <a:gd name="T11" fmla="*/ 96 h 104"/>
                <a:gd name="T12" fmla="*/ 8 w 104"/>
                <a:gd name="T13" fmla="*/ 52 h 104"/>
                <a:gd name="T14" fmla="*/ 52 w 104"/>
                <a:gd name="T15" fmla="*/ 8 h 104"/>
                <a:gd name="T16" fmla="*/ 96 w 104"/>
                <a:gd name="T17" fmla="*/ 52 h 104"/>
                <a:gd name="T18" fmla="*/ 52 w 104"/>
                <a:gd name="T19" fmla="*/ 9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04">
                  <a:moveTo>
                    <a:pt x="52" y="0"/>
                  </a:moveTo>
                  <a:cubicBezTo>
                    <a:pt x="24" y="0"/>
                    <a:pt x="0" y="23"/>
                    <a:pt x="0" y="52"/>
                  </a:cubicBezTo>
                  <a:cubicBezTo>
                    <a:pt x="0" y="80"/>
                    <a:pt x="24" y="104"/>
                    <a:pt x="52" y="104"/>
                  </a:cubicBezTo>
                  <a:cubicBezTo>
                    <a:pt x="81" y="104"/>
                    <a:pt x="104" y="80"/>
                    <a:pt x="104" y="52"/>
                  </a:cubicBezTo>
                  <a:cubicBezTo>
                    <a:pt x="104" y="23"/>
                    <a:pt x="81" y="0"/>
                    <a:pt x="52" y="0"/>
                  </a:cubicBezTo>
                  <a:close/>
                  <a:moveTo>
                    <a:pt x="52" y="96"/>
                  </a:moveTo>
                  <a:cubicBezTo>
                    <a:pt x="28" y="96"/>
                    <a:pt x="8" y="76"/>
                    <a:pt x="8" y="52"/>
                  </a:cubicBezTo>
                  <a:cubicBezTo>
                    <a:pt x="8" y="27"/>
                    <a:pt x="28" y="8"/>
                    <a:pt x="52" y="8"/>
                  </a:cubicBezTo>
                  <a:cubicBezTo>
                    <a:pt x="77" y="8"/>
                    <a:pt x="96" y="27"/>
                    <a:pt x="96" y="52"/>
                  </a:cubicBezTo>
                  <a:cubicBezTo>
                    <a:pt x="96" y="76"/>
                    <a:pt x="77" y="96"/>
                    <a:pt x="52" y="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44" name="Freeform 120"/>
            <p:cNvSpPr>
              <a:spLocks noEditPoints="1"/>
            </p:cNvSpPr>
            <p:nvPr/>
          </p:nvSpPr>
          <p:spPr bwMode="auto">
            <a:xfrm>
              <a:off x="2138900" y="4419538"/>
              <a:ext cx="134938" cy="134938"/>
            </a:xfrm>
            <a:custGeom>
              <a:avLst/>
              <a:gdLst>
                <a:gd name="T0" fmla="*/ 36 w 72"/>
                <a:gd name="T1" fmla="*/ 0 h 72"/>
                <a:gd name="T2" fmla="*/ 0 w 72"/>
                <a:gd name="T3" fmla="*/ 36 h 72"/>
                <a:gd name="T4" fmla="*/ 36 w 72"/>
                <a:gd name="T5" fmla="*/ 72 h 72"/>
                <a:gd name="T6" fmla="*/ 72 w 72"/>
                <a:gd name="T7" fmla="*/ 36 h 72"/>
                <a:gd name="T8" fmla="*/ 36 w 72"/>
                <a:gd name="T9" fmla="*/ 0 h 72"/>
                <a:gd name="T10" fmla="*/ 36 w 72"/>
                <a:gd name="T11" fmla="*/ 64 h 72"/>
                <a:gd name="T12" fmla="*/ 8 w 72"/>
                <a:gd name="T13" fmla="*/ 36 h 72"/>
                <a:gd name="T14" fmla="*/ 36 w 72"/>
                <a:gd name="T15" fmla="*/ 8 h 72"/>
                <a:gd name="T16" fmla="*/ 64 w 72"/>
                <a:gd name="T17" fmla="*/ 36 h 72"/>
                <a:gd name="T18" fmla="*/ 36 w 72"/>
                <a:gd name="T19" fmla="*/ 6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0"/>
                  </a:moveTo>
                  <a:cubicBezTo>
                    <a:pt x="17" y="0"/>
                    <a:pt x="0" y="16"/>
                    <a:pt x="0" y="36"/>
                  </a:cubicBezTo>
                  <a:cubicBezTo>
                    <a:pt x="0" y="55"/>
                    <a:pt x="17" y="72"/>
                    <a:pt x="36" y="72"/>
                  </a:cubicBezTo>
                  <a:cubicBezTo>
                    <a:pt x="56" y="72"/>
                    <a:pt x="72" y="55"/>
                    <a:pt x="72" y="36"/>
                  </a:cubicBezTo>
                  <a:cubicBezTo>
                    <a:pt x="72" y="16"/>
                    <a:pt x="56" y="0"/>
                    <a:pt x="36" y="0"/>
                  </a:cubicBezTo>
                  <a:close/>
                  <a:moveTo>
                    <a:pt x="36" y="64"/>
                  </a:moveTo>
                  <a:cubicBezTo>
                    <a:pt x="21" y="64"/>
                    <a:pt x="8" y="51"/>
                    <a:pt x="8" y="36"/>
                  </a:cubicBezTo>
                  <a:cubicBezTo>
                    <a:pt x="8" y="20"/>
                    <a:pt x="21" y="8"/>
                    <a:pt x="36" y="8"/>
                  </a:cubicBezTo>
                  <a:cubicBezTo>
                    <a:pt x="52" y="8"/>
                    <a:pt x="64" y="20"/>
                    <a:pt x="64" y="36"/>
                  </a:cubicBezTo>
                  <a:cubicBezTo>
                    <a:pt x="64" y="51"/>
                    <a:pt x="52" y="64"/>
                    <a:pt x="36" y="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238" name="组合 237"/>
          <p:cNvGrpSpPr/>
          <p:nvPr/>
        </p:nvGrpSpPr>
        <p:grpSpPr>
          <a:xfrm>
            <a:off x="5396450" y="2939988"/>
            <a:ext cx="376238" cy="376238"/>
            <a:chOff x="5396450" y="2939988"/>
            <a:chExt cx="376238" cy="376238"/>
          </a:xfrm>
          <a:solidFill>
            <a:schemeClr val="tx1"/>
          </a:solidFill>
        </p:grpSpPr>
        <p:sp>
          <p:nvSpPr>
            <p:cNvPr id="145" name="Freeform 121"/>
            <p:cNvSpPr>
              <a:spLocks noEditPoints="1"/>
            </p:cNvSpPr>
            <p:nvPr/>
          </p:nvSpPr>
          <p:spPr bwMode="auto">
            <a:xfrm>
              <a:off x="5396450" y="2939988"/>
              <a:ext cx="376238" cy="376238"/>
            </a:xfrm>
            <a:custGeom>
              <a:avLst/>
              <a:gdLst>
                <a:gd name="T0" fmla="*/ 100 w 200"/>
                <a:gd name="T1" fmla="*/ 0 h 200"/>
                <a:gd name="T2" fmla="*/ 0 w 200"/>
                <a:gd name="T3" fmla="*/ 100 h 200"/>
                <a:gd name="T4" fmla="*/ 100 w 200"/>
                <a:gd name="T5" fmla="*/ 200 h 200"/>
                <a:gd name="T6" fmla="*/ 200 w 200"/>
                <a:gd name="T7" fmla="*/ 100 h 200"/>
                <a:gd name="T8" fmla="*/ 100 w 200"/>
                <a:gd name="T9" fmla="*/ 0 h 200"/>
                <a:gd name="T10" fmla="*/ 100 w 200"/>
                <a:gd name="T11" fmla="*/ 192 h 200"/>
                <a:gd name="T12" fmla="*/ 8 w 200"/>
                <a:gd name="T13" fmla="*/ 100 h 200"/>
                <a:gd name="T14" fmla="*/ 100 w 200"/>
                <a:gd name="T15" fmla="*/ 8 h 200"/>
                <a:gd name="T16" fmla="*/ 192 w 200"/>
                <a:gd name="T17" fmla="*/ 100 h 200"/>
                <a:gd name="T18" fmla="*/ 100 w 200"/>
                <a:gd name="T19" fmla="*/ 19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" h="200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200"/>
                    <a:pt x="100" y="200"/>
                  </a:cubicBezTo>
                  <a:cubicBezTo>
                    <a:pt x="156" y="200"/>
                    <a:pt x="200" y="155"/>
                    <a:pt x="200" y="100"/>
                  </a:cubicBezTo>
                  <a:cubicBezTo>
                    <a:pt x="200" y="45"/>
                    <a:pt x="156" y="0"/>
                    <a:pt x="100" y="0"/>
                  </a:cubicBezTo>
                  <a:close/>
                  <a:moveTo>
                    <a:pt x="100" y="192"/>
                  </a:moveTo>
                  <a:cubicBezTo>
                    <a:pt x="50" y="192"/>
                    <a:pt x="8" y="151"/>
                    <a:pt x="8" y="100"/>
                  </a:cubicBezTo>
                  <a:cubicBezTo>
                    <a:pt x="8" y="49"/>
                    <a:pt x="50" y="8"/>
                    <a:pt x="100" y="8"/>
                  </a:cubicBezTo>
                  <a:cubicBezTo>
                    <a:pt x="151" y="8"/>
                    <a:pt x="192" y="49"/>
                    <a:pt x="192" y="100"/>
                  </a:cubicBezTo>
                  <a:cubicBezTo>
                    <a:pt x="192" y="151"/>
                    <a:pt x="151" y="192"/>
                    <a:pt x="100" y="1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46" name="Freeform 122"/>
            <p:cNvSpPr/>
            <p:nvPr/>
          </p:nvSpPr>
          <p:spPr bwMode="auto">
            <a:xfrm>
              <a:off x="5474237" y="3014601"/>
              <a:ext cx="223838" cy="225425"/>
            </a:xfrm>
            <a:custGeom>
              <a:avLst/>
              <a:gdLst>
                <a:gd name="T0" fmla="*/ 74 w 141"/>
                <a:gd name="T1" fmla="*/ 0 h 142"/>
                <a:gd name="T2" fmla="*/ 65 w 141"/>
                <a:gd name="T3" fmla="*/ 0 h 142"/>
                <a:gd name="T4" fmla="*/ 65 w 141"/>
                <a:gd name="T5" fmla="*/ 67 h 142"/>
                <a:gd name="T6" fmla="*/ 0 w 141"/>
                <a:gd name="T7" fmla="*/ 67 h 142"/>
                <a:gd name="T8" fmla="*/ 0 w 141"/>
                <a:gd name="T9" fmla="*/ 76 h 142"/>
                <a:gd name="T10" fmla="*/ 65 w 141"/>
                <a:gd name="T11" fmla="*/ 76 h 142"/>
                <a:gd name="T12" fmla="*/ 65 w 141"/>
                <a:gd name="T13" fmla="*/ 142 h 142"/>
                <a:gd name="T14" fmla="*/ 74 w 141"/>
                <a:gd name="T15" fmla="*/ 142 h 142"/>
                <a:gd name="T16" fmla="*/ 74 w 141"/>
                <a:gd name="T17" fmla="*/ 76 h 142"/>
                <a:gd name="T18" fmla="*/ 141 w 141"/>
                <a:gd name="T19" fmla="*/ 76 h 142"/>
                <a:gd name="T20" fmla="*/ 141 w 141"/>
                <a:gd name="T21" fmla="*/ 67 h 142"/>
                <a:gd name="T22" fmla="*/ 74 w 141"/>
                <a:gd name="T23" fmla="*/ 67 h 142"/>
                <a:gd name="T24" fmla="*/ 74 w 141"/>
                <a:gd name="T25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1" h="142">
                  <a:moveTo>
                    <a:pt x="74" y="0"/>
                  </a:moveTo>
                  <a:lnTo>
                    <a:pt x="65" y="0"/>
                  </a:lnTo>
                  <a:lnTo>
                    <a:pt x="65" y="67"/>
                  </a:lnTo>
                  <a:lnTo>
                    <a:pt x="0" y="67"/>
                  </a:lnTo>
                  <a:lnTo>
                    <a:pt x="0" y="76"/>
                  </a:lnTo>
                  <a:lnTo>
                    <a:pt x="65" y="76"/>
                  </a:lnTo>
                  <a:lnTo>
                    <a:pt x="65" y="142"/>
                  </a:lnTo>
                  <a:lnTo>
                    <a:pt x="74" y="142"/>
                  </a:lnTo>
                  <a:lnTo>
                    <a:pt x="74" y="76"/>
                  </a:lnTo>
                  <a:lnTo>
                    <a:pt x="141" y="76"/>
                  </a:lnTo>
                  <a:lnTo>
                    <a:pt x="141" y="67"/>
                  </a:lnTo>
                  <a:lnTo>
                    <a:pt x="74" y="67"/>
                  </a:lnTo>
                  <a:lnTo>
                    <a:pt x="7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239" name="组合 238"/>
          <p:cNvGrpSpPr/>
          <p:nvPr/>
        </p:nvGrpSpPr>
        <p:grpSpPr>
          <a:xfrm>
            <a:off x="5399625" y="3614676"/>
            <a:ext cx="374650" cy="376238"/>
            <a:chOff x="5399625" y="3614676"/>
            <a:chExt cx="374650" cy="376238"/>
          </a:xfrm>
          <a:solidFill>
            <a:schemeClr val="tx1"/>
          </a:solidFill>
        </p:grpSpPr>
        <p:sp>
          <p:nvSpPr>
            <p:cNvPr id="147" name="Freeform 123"/>
            <p:cNvSpPr>
              <a:spLocks noEditPoints="1"/>
            </p:cNvSpPr>
            <p:nvPr/>
          </p:nvSpPr>
          <p:spPr bwMode="auto">
            <a:xfrm>
              <a:off x="5399625" y="3614676"/>
              <a:ext cx="374650" cy="376238"/>
            </a:xfrm>
            <a:custGeom>
              <a:avLst/>
              <a:gdLst>
                <a:gd name="T0" fmla="*/ 100 w 200"/>
                <a:gd name="T1" fmla="*/ 0 h 200"/>
                <a:gd name="T2" fmla="*/ 0 w 200"/>
                <a:gd name="T3" fmla="*/ 100 h 200"/>
                <a:gd name="T4" fmla="*/ 100 w 200"/>
                <a:gd name="T5" fmla="*/ 200 h 200"/>
                <a:gd name="T6" fmla="*/ 200 w 200"/>
                <a:gd name="T7" fmla="*/ 100 h 200"/>
                <a:gd name="T8" fmla="*/ 100 w 200"/>
                <a:gd name="T9" fmla="*/ 0 h 200"/>
                <a:gd name="T10" fmla="*/ 100 w 200"/>
                <a:gd name="T11" fmla="*/ 192 h 200"/>
                <a:gd name="T12" fmla="*/ 8 w 200"/>
                <a:gd name="T13" fmla="*/ 100 h 200"/>
                <a:gd name="T14" fmla="*/ 100 w 200"/>
                <a:gd name="T15" fmla="*/ 8 h 200"/>
                <a:gd name="T16" fmla="*/ 192 w 200"/>
                <a:gd name="T17" fmla="*/ 100 h 200"/>
                <a:gd name="T18" fmla="*/ 100 w 200"/>
                <a:gd name="T19" fmla="*/ 19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" h="200">
                  <a:moveTo>
                    <a:pt x="100" y="0"/>
                  </a:moveTo>
                  <a:cubicBezTo>
                    <a:pt x="44" y="0"/>
                    <a:pt x="0" y="44"/>
                    <a:pt x="0" y="100"/>
                  </a:cubicBezTo>
                  <a:cubicBezTo>
                    <a:pt x="0" y="155"/>
                    <a:pt x="44" y="200"/>
                    <a:pt x="100" y="200"/>
                  </a:cubicBezTo>
                  <a:cubicBezTo>
                    <a:pt x="155" y="200"/>
                    <a:pt x="200" y="155"/>
                    <a:pt x="200" y="100"/>
                  </a:cubicBezTo>
                  <a:cubicBezTo>
                    <a:pt x="200" y="44"/>
                    <a:pt x="155" y="0"/>
                    <a:pt x="100" y="0"/>
                  </a:cubicBezTo>
                  <a:close/>
                  <a:moveTo>
                    <a:pt x="100" y="192"/>
                  </a:moveTo>
                  <a:cubicBezTo>
                    <a:pt x="49" y="192"/>
                    <a:pt x="8" y="150"/>
                    <a:pt x="8" y="100"/>
                  </a:cubicBezTo>
                  <a:cubicBezTo>
                    <a:pt x="8" y="49"/>
                    <a:pt x="49" y="8"/>
                    <a:pt x="100" y="8"/>
                  </a:cubicBezTo>
                  <a:cubicBezTo>
                    <a:pt x="150" y="8"/>
                    <a:pt x="192" y="49"/>
                    <a:pt x="192" y="100"/>
                  </a:cubicBezTo>
                  <a:cubicBezTo>
                    <a:pt x="192" y="150"/>
                    <a:pt x="150" y="192"/>
                    <a:pt x="100" y="1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48" name="Rectangle 124"/>
            <p:cNvSpPr>
              <a:spLocks noChangeArrowheads="1"/>
            </p:cNvSpPr>
            <p:nvPr/>
          </p:nvSpPr>
          <p:spPr bwMode="auto">
            <a:xfrm>
              <a:off x="5488525" y="3795651"/>
              <a:ext cx="195263" cy="142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240" name="组合 239"/>
          <p:cNvGrpSpPr/>
          <p:nvPr/>
        </p:nvGrpSpPr>
        <p:grpSpPr>
          <a:xfrm>
            <a:off x="4721762" y="4283013"/>
            <a:ext cx="374650" cy="376238"/>
            <a:chOff x="4721762" y="4283013"/>
            <a:chExt cx="374650" cy="376238"/>
          </a:xfrm>
          <a:solidFill>
            <a:schemeClr val="tx1"/>
          </a:solidFill>
        </p:grpSpPr>
        <p:sp>
          <p:nvSpPr>
            <p:cNvPr id="149" name="Oval 125"/>
            <p:cNvSpPr>
              <a:spLocks noChangeArrowheads="1"/>
            </p:cNvSpPr>
            <p:nvPr/>
          </p:nvSpPr>
          <p:spPr bwMode="auto">
            <a:xfrm>
              <a:off x="4888450" y="4356038"/>
              <a:ext cx="44450" cy="4603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50" name="Freeform 126"/>
            <p:cNvSpPr/>
            <p:nvPr/>
          </p:nvSpPr>
          <p:spPr bwMode="auto">
            <a:xfrm>
              <a:off x="4880512" y="4416363"/>
              <a:ext cx="60325" cy="158750"/>
            </a:xfrm>
            <a:custGeom>
              <a:avLst/>
              <a:gdLst>
                <a:gd name="T0" fmla="*/ 29 w 38"/>
                <a:gd name="T1" fmla="*/ 10 h 100"/>
                <a:gd name="T2" fmla="*/ 29 w 38"/>
                <a:gd name="T3" fmla="*/ 5 h 100"/>
                <a:gd name="T4" fmla="*/ 29 w 38"/>
                <a:gd name="T5" fmla="*/ 0 h 100"/>
                <a:gd name="T6" fmla="*/ 0 w 38"/>
                <a:gd name="T7" fmla="*/ 0 h 100"/>
                <a:gd name="T8" fmla="*/ 0 w 38"/>
                <a:gd name="T9" fmla="*/ 10 h 100"/>
                <a:gd name="T10" fmla="*/ 10 w 38"/>
                <a:gd name="T11" fmla="*/ 10 h 100"/>
                <a:gd name="T12" fmla="*/ 10 w 38"/>
                <a:gd name="T13" fmla="*/ 90 h 100"/>
                <a:gd name="T14" fmla="*/ 0 w 38"/>
                <a:gd name="T15" fmla="*/ 90 h 100"/>
                <a:gd name="T16" fmla="*/ 0 w 38"/>
                <a:gd name="T17" fmla="*/ 100 h 100"/>
                <a:gd name="T18" fmla="*/ 38 w 38"/>
                <a:gd name="T19" fmla="*/ 100 h 100"/>
                <a:gd name="T20" fmla="*/ 38 w 38"/>
                <a:gd name="T21" fmla="*/ 90 h 100"/>
                <a:gd name="T22" fmla="*/ 29 w 38"/>
                <a:gd name="T23" fmla="*/ 90 h 100"/>
                <a:gd name="T24" fmla="*/ 29 w 38"/>
                <a:gd name="T25" fmla="*/ 1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100">
                  <a:moveTo>
                    <a:pt x="29" y="10"/>
                  </a:moveTo>
                  <a:lnTo>
                    <a:pt x="29" y="5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10" y="90"/>
                  </a:lnTo>
                  <a:lnTo>
                    <a:pt x="0" y="90"/>
                  </a:lnTo>
                  <a:lnTo>
                    <a:pt x="0" y="100"/>
                  </a:lnTo>
                  <a:lnTo>
                    <a:pt x="38" y="100"/>
                  </a:lnTo>
                  <a:lnTo>
                    <a:pt x="38" y="90"/>
                  </a:lnTo>
                  <a:lnTo>
                    <a:pt x="29" y="90"/>
                  </a:lnTo>
                  <a:lnTo>
                    <a:pt x="29" y="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51" name="Freeform 127"/>
            <p:cNvSpPr>
              <a:spLocks noEditPoints="1"/>
            </p:cNvSpPr>
            <p:nvPr/>
          </p:nvSpPr>
          <p:spPr bwMode="auto">
            <a:xfrm>
              <a:off x="4721762" y="4283013"/>
              <a:ext cx="374650" cy="376238"/>
            </a:xfrm>
            <a:custGeom>
              <a:avLst/>
              <a:gdLst>
                <a:gd name="T0" fmla="*/ 100 w 200"/>
                <a:gd name="T1" fmla="*/ 0 h 200"/>
                <a:gd name="T2" fmla="*/ 0 w 200"/>
                <a:gd name="T3" fmla="*/ 100 h 200"/>
                <a:gd name="T4" fmla="*/ 100 w 200"/>
                <a:gd name="T5" fmla="*/ 200 h 200"/>
                <a:gd name="T6" fmla="*/ 200 w 200"/>
                <a:gd name="T7" fmla="*/ 100 h 200"/>
                <a:gd name="T8" fmla="*/ 100 w 200"/>
                <a:gd name="T9" fmla="*/ 0 h 200"/>
                <a:gd name="T10" fmla="*/ 100 w 200"/>
                <a:gd name="T11" fmla="*/ 192 h 200"/>
                <a:gd name="T12" fmla="*/ 8 w 200"/>
                <a:gd name="T13" fmla="*/ 100 h 200"/>
                <a:gd name="T14" fmla="*/ 100 w 200"/>
                <a:gd name="T15" fmla="*/ 8 h 200"/>
                <a:gd name="T16" fmla="*/ 192 w 200"/>
                <a:gd name="T17" fmla="*/ 100 h 200"/>
                <a:gd name="T18" fmla="*/ 100 w 200"/>
                <a:gd name="T19" fmla="*/ 19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" h="200">
                  <a:moveTo>
                    <a:pt x="100" y="0"/>
                  </a:moveTo>
                  <a:cubicBezTo>
                    <a:pt x="45" y="0"/>
                    <a:pt x="0" y="44"/>
                    <a:pt x="0" y="100"/>
                  </a:cubicBezTo>
                  <a:cubicBezTo>
                    <a:pt x="0" y="155"/>
                    <a:pt x="45" y="200"/>
                    <a:pt x="100" y="200"/>
                  </a:cubicBezTo>
                  <a:cubicBezTo>
                    <a:pt x="156" y="200"/>
                    <a:pt x="200" y="155"/>
                    <a:pt x="200" y="100"/>
                  </a:cubicBezTo>
                  <a:cubicBezTo>
                    <a:pt x="200" y="44"/>
                    <a:pt x="156" y="0"/>
                    <a:pt x="100" y="0"/>
                  </a:cubicBezTo>
                  <a:close/>
                  <a:moveTo>
                    <a:pt x="100" y="192"/>
                  </a:moveTo>
                  <a:cubicBezTo>
                    <a:pt x="50" y="192"/>
                    <a:pt x="8" y="150"/>
                    <a:pt x="8" y="100"/>
                  </a:cubicBezTo>
                  <a:cubicBezTo>
                    <a:pt x="8" y="49"/>
                    <a:pt x="50" y="8"/>
                    <a:pt x="100" y="8"/>
                  </a:cubicBezTo>
                  <a:cubicBezTo>
                    <a:pt x="151" y="8"/>
                    <a:pt x="192" y="49"/>
                    <a:pt x="192" y="100"/>
                  </a:cubicBezTo>
                  <a:cubicBezTo>
                    <a:pt x="192" y="150"/>
                    <a:pt x="151" y="192"/>
                    <a:pt x="100" y="1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152" name="Freeform 128"/>
          <p:cNvSpPr>
            <a:spLocks noEditPoints="1"/>
          </p:cNvSpPr>
          <p:nvPr/>
        </p:nvSpPr>
        <p:spPr bwMode="auto">
          <a:xfrm>
            <a:off x="5396450" y="4329051"/>
            <a:ext cx="377825" cy="282575"/>
          </a:xfrm>
          <a:custGeom>
            <a:avLst/>
            <a:gdLst>
              <a:gd name="T0" fmla="*/ 88 w 201"/>
              <a:gd name="T1" fmla="*/ 15 h 151"/>
              <a:gd name="T2" fmla="*/ 88 w 201"/>
              <a:gd name="T3" fmla="*/ 40 h 151"/>
              <a:gd name="T4" fmla="*/ 88 w 201"/>
              <a:gd name="T5" fmla="*/ 48 h 151"/>
              <a:gd name="T6" fmla="*/ 96 w 201"/>
              <a:gd name="T7" fmla="*/ 48 h 151"/>
              <a:gd name="T8" fmla="*/ 190 w 201"/>
              <a:gd name="T9" fmla="*/ 123 h 151"/>
              <a:gd name="T10" fmla="*/ 96 w 201"/>
              <a:gd name="T11" fmla="*/ 88 h 151"/>
              <a:gd name="T12" fmla="*/ 88 w 201"/>
              <a:gd name="T13" fmla="*/ 88 h 151"/>
              <a:gd name="T14" fmla="*/ 88 w 201"/>
              <a:gd name="T15" fmla="*/ 96 h 151"/>
              <a:gd name="T16" fmla="*/ 88 w 201"/>
              <a:gd name="T17" fmla="*/ 120 h 151"/>
              <a:gd name="T18" fmla="*/ 14 w 201"/>
              <a:gd name="T19" fmla="*/ 68 h 151"/>
              <a:gd name="T20" fmla="*/ 88 w 201"/>
              <a:gd name="T21" fmla="*/ 15 h 151"/>
              <a:gd name="T22" fmla="*/ 96 w 201"/>
              <a:gd name="T23" fmla="*/ 0 h 151"/>
              <a:gd name="T24" fmla="*/ 0 w 201"/>
              <a:gd name="T25" fmla="*/ 68 h 151"/>
              <a:gd name="T26" fmla="*/ 96 w 201"/>
              <a:gd name="T27" fmla="*/ 136 h 151"/>
              <a:gd name="T28" fmla="*/ 96 w 201"/>
              <a:gd name="T29" fmla="*/ 96 h 151"/>
              <a:gd name="T30" fmla="*/ 201 w 201"/>
              <a:gd name="T31" fmla="*/ 151 h 151"/>
              <a:gd name="T32" fmla="*/ 96 w 201"/>
              <a:gd name="T33" fmla="*/ 40 h 151"/>
              <a:gd name="T34" fmla="*/ 96 w 201"/>
              <a:gd name="T35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1" h="151">
                <a:moveTo>
                  <a:pt x="88" y="15"/>
                </a:moveTo>
                <a:cubicBezTo>
                  <a:pt x="88" y="40"/>
                  <a:pt x="88" y="40"/>
                  <a:pt x="88" y="40"/>
                </a:cubicBezTo>
                <a:cubicBezTo>
                  <a:pt x="88" y="48"/>
                  <a:pt x="88" y="48"/>
                  <a:pt x="88" y="48"/>
                </a:cubicBezTo>
                <a:cubicBezTo>
                  <a:pt x="96" y="48"/>
                  <a:pt x="96" y="48"/>
                  <a:pt x="96" y="48"/>
                </a:cubicBezTo>
                <a:cubicBezTo>
                  <a:pt x="151" y="49"/>
                  <a:pt x="182" y="73"/>
                  <a:pt x="190" y="123"/>
                </a:cubicBezTo>
                <a:cubicBezTo>
                  <a:pt x="160" y="88"/>
                  <a:pt x="125" y="88"/>
                  <a:pt x="96" y="88"/>
                </a:cubicBezTo>
                <a:cubicBezTo>
                  <a:pt x="88" y="88"/>
                  <a:pt x="88" y="88"/>
                  <a:pt x="88" y="88"/>
                </a:cubicBezTo>
                <a:cubicBezTo>
                  <a:pt x="88" y="96"/>
                  <a:pt x="88" y="96"/>
                  <a:pt x="88" y="96"/>
                </a:cubicBezTo>
                <a:cubicBezTo>
                  <a:pt x="88" y="120"/>
                  <a:pt x="88" y="120"/>
                  <a:pt x="88" y="120"/>
                </a:cubicBezTo>
                <a:cubicBezTo>
                  <a:pt x="14" y="68"/>
                  <a:pt x="14" y="68"/>
                  <a:pt x="14" y="68"/>
                </a:cubicBezTo>
                <a:cubicBezTo>
                  <a:pt x="88" y="15"/>
                  <a:pt x="88" y="15"/>
                  <a:pt x="88" y="15"/>
                </a:cubicBezTo>
                <a:moveTo>
                  <a:pt x="96" y="0"/>
                </a:moveTo>
                <a:cubicBezTo>
                  <a:pt x="0" y="68"/>
                  <a:pt x="0" y="68"/>
                  <a:pt x="0" y="68"/>
                </a:cubicBezTo>
                <a:cubicBezTo>
                  <a:pt x="96" y="136"/>
                  <a:pt x="96" y="136"/>
                  <a:pt x="96" y="136"/>
                </a:cubicBezTo>
                <a:cubicBezTo>
                  <a:pt x="96" y="96"/>
                  <a:pt x="96" y="96"/>
                  <a:pt x="96" y="96"/>
                </a:cubicBezTo>
                <a:cubicBezTo>
                  <a:pt x="135" y="96"/>
                  <a:pt x="170" y="98"/>
                  <a:pt x="201" y="151"/>
                </a:cubicBezTo>
                <a:cubicBezTo>
                  <a:pt x="201" y="117"/>
                  <a:pt x="195" y="41"/>
                  <a:pt x="96" y="40"/>
                </a:cubicBezTo>
                <a:cubicBezTo>
                  <a:pt x="96" y="0"/>
                  <a:pt x="96" y="0"/>
                  <a:pt x="96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241" name="组合 240"/>
          <p:cNvGrpSpPr/>
          <p:nvPr/>
        </p:nvGrpSpPr>
        <p:grpSpPr>
          <a:xfrm>
            <a:off x="4723350" y="3675001"/>
            <a:ext cx="374650" cy="255588"/>
            <a:chOff x="4723350" y="3675001"/>
            <a:chExt cx="374650" cy="255588"/>
          </a:xfrm>
          <a:solidFill>
            <a:schemeClr val="tx1"/>
          </a:solidFill>
        </p:grpSpPr>
        <p:sp>
          <p:nvSpPr>
            <p:cNvPr id="153" name="Freeform 129"/>
            <p:cNvSpPr/>
            <p:nvPr/>
          </p:nvSpPr>
          <p:spPr bwMode="auto">
            <a:xfrm>
              <a:off x="4855112" y="3776601"/>
              <a:ext cx="109538" cy="111125"/>
            </a:xfrm>
            <a:custGeom>
              <a:avLst/>
              <a:gdLst>
                <a:gd name="T0" fmla="*/ 69 w 69"/>
                <a:gd name="T1" fmla="*/ 6 h 70"/>
                <a:gd name="T2" fmla="*/ 63 w 69"/>
                <a:gd name="T3" fmla="*/ 0 h 70"/>
                <a:gd name="T4" fmla="*/ 35 w 69"/>
                <a:gd name="T5" fmla="*/ 28 h 70"/>
                <a:gd name="T6" fmla="*/ 6 w 69"/>
                <a:gd name="T7" fmla="*/ 0 h 70"/>
                <a:gd name="T8" fmla="*/ 0 w 69"/>
                <a:gd name="T9" fmla="*/ 6 h 70"/>
                <a:gd name="T10" fmla="*/ 28 w 69"/>
                <a:gd name="T11" fmla="*/ 35 h 70"/>
                <a:gd name="T12" fmla="*/ 0 w 69"/>
                <a:gd name="T13" fmla="*/ 64 h 70"/>
                <a:gd name="T14" fmla="*/ 6 w 69"/>
                <a:gd name="T15" fmla="*/ 70 h 70"/>
                <a:gd name="T16" fmla="*/ 35 w 69"/>
                <a:gd name="T17" fmla="*/ 41 h 70"/>
                <a:gd name="T18" fmla="*/ 63 w 69"/>
                <a:gd name="T19" fmla="*/ 70 h 70"/>
                <a:gd name="T20" fmla="*/ 69 w 69"/>
                <a:gd name="T21" fmla="*/ 64 h 70"/>
                <a:gd name="T22" fmla="*/ 41 w 69"/>
                <a:gd name="T23" fmla="*/ 35 h 70"/>
                <a:gd name="T24" fmla="*/ 69 w 69"/>
                <a:gd name="T25" fmla="*/ 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70">
                  <a:moveTo>
                    <a:pt x="69" y="6"/>
                  </a:moveTo>
                  <a:lnTo>
                    <a:pt x="63" y="0"/>
                  </a:lnTo>
                  <a:lnTo>
                    <a:pt x="35" y="28"/>
                  </a:lnTo>
                  <a:lnTo>
                    <a:pt x="6" y="0"/>
                  </a:lnTo>
                  <a:lnTo>
                    <a:pt x="0" y="6"/>
                  </a:lnTo>
                  <a:lnTo>
                    <a:pt x="28" y="35"/>
                  </a:lnTo>
                  <a:lnTo>
                    <a:pt x="0" y="64"/>
                  </a:lnTo>
                  <a:lnTo>
                    <a:pt x="6" y="70"/>
                  </a:lnTo>
                  <a:lnTo>
                    <a:pt x="35" y="41"/>
                  </a:lnTo>
                  <a:lnTo>
                    <a:pt x="63" y="70"/>
                  </a:lnTo>
                  <a:lnTo>
                    <a:pt x="69" y="64"/>
                  </a:lnTo>
                  <a:lnTo>
                    <a:pt x="41" y="35"/>
                  </a:lnTo>
                  <a:lnTo>
                    <a:pt x="69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54" name="Freeform 130"/>
            <p:cNvSpPr>
              <a:spLocks noEditPoints="1"/>
            </p:cNvSpPr>
            <p:nvPr/>
          </p:nvSpPr>
          <p:spPr bwMode="auto">
            <a:xfrm>
              <a:off x="4723350" y="3675001"/>
              <a:ext cx="374650" cy="255588"/>
            </a:xfrm>
            <a:custGeom>
              <a:avLst/>
              <a:gdLst>
                <a:gd name="T0" fmla="*/ 200 w 200"/>
                <a:gd name="T1" fmla="*/ 0 h 136"/>
                <a:gd name="T2" fmla="*/ 0 w 200"/>
                <a:gd name="T3" fmla="*/ 0 h 136"/>
                <a:gd name="T4" fmla="*/ 0 w 200"/>
                <a:gd name="T5" fmla="*/ 8 h 136"/>
                <a:gd name="T6" fmla="*/ 5 w 200"/>
                <a:gd name="T7" fmla="*/ 8 h 136"/>
                <a:gd name="T8" fmla="*/ 8 w 200"/>
                <a:gd name="T9" fmla="*/ 24 h 136"/>
                <a:gd name="T10" fmla="*/ 17 w 200"/>
                <a:gd name="T11" fmla="*/ 38 h 136"/>
                <a:gd name="T12" fmla="*/ 31 w 200"/>
                <a:gd name="T13" fmla="*/ 120 h 136"/>
                <a:gd name="T14" fmla="*/ 46 w 200"/>
                <a:gd name="T15" fmla="*/ 136 h 136"/>
                <a:gd name="T16" fmla="*/ 153 w 200"/>
                <a:gd name="T17" fmla="*/ 136 h 136"/>
                <a:gd name="T18" fmla="*/ 168 w 200"/>
                <a:gd name="T19" fmla="*/ 120 h 136"/>
                <a:gd name="T20" fmla="*/ 182 w 200"/>
                <a:gd name="T21" fmla="*/ 38 h 136"/>
                <a:gd name="T22" fmla="*/ 192 w 200"/>
                <a:gd name="T23" fmla="*/ 24 h 136"/>
                <a:gd name="T24" fmla="*/ 194 w 200"/>
                <a:gd name="T25" fmla="*/ 8 h 136"/>
                <a:gd name="T26" fmla="*/ 200 w 200"/>
                <a:gd name="T27" fmla="*/ 8 h 136"/>
                <a:gd name="T28" fmla="*/ 200 w 200"/>
                <a:gd name="T29" fmla="*/ 0 h 136"/>
                <a:gd name="T30" fmla="*/ 160 w 200"/>
                <a:gd name="T31" fmla="*/ 119 h 136"/>
                <a:gd name="T32" fmla="*/ 153 w 200"/>
                <a:gd name="T33" fmla="*/ 128 h 136"/>
                <a:gd name="T34" fmla="*/ 46 w 200"/>
                <a:gd name="T35" fmla="*/ 128 h 136"/>
                <a:gd name="T36" fmla="*/ 39 w 200"/>
                <a:gd name="T37" fmla="*/ 119 h 136"/>
                <a:gd name="T38" fmla="*/ 25 w 200"/>
                <a:gd name="T39" fmla="*/ 40 h 136"/>
                <a:gd name="T40" fmla="*/ 174 w 200"/>
                <a:gd name="T41" fmla="*/ 40 h 136"/>
                <a:gd name="T42" fmla="*/ 160 w 200"/>
                <a:gd name="T43" fmla="*/ 119 h 136"/>
                <a:gd name="T44" fmla="*/ 184 w 200"/>
                <a:gd name="T45" fmla="*/ 23 h 136"/>
                <a:gd name="T46" fmla="*/ 184 w 200"/>
                <a:gd name="T47" fmla="*/ 23 h 136"/>
                <a:gd name="T48" fmla="*/ 184 w 200"/>
                <a:gd name="T49" fmla="*/ 24 h 136"/>
                <a:gd name="T50" fmla="*/ 176 w 200"/>
                <a:gd name="T51" fmla="*/ 32 h 136"/>
                <a:gd name="T52" fmla="*/ 24 w 200"/>
                <a:gd name="T53" fmla="*/ 32 h 136"/>
                <a:gd name="T54" fmla="*/ 16 w 200"/>
                <a:gd name="T55" fmla="*/ 24 h 136"/>
                <a:gd name="T56" fmla="*/ 16 w 200"/>
                <a:gd name="T57" fmla="*/ 23 h 136"/>
                <a:gd name="T58" fmla="*/ 15 w 200"/>
                <a:gd name="T59" fmla="*/ 23 h 136"/>
                <a:gd name="T60" fmla="*/ 13 w 200"/>
                <a:gd name="T61" fmla="*/ 8 h 136"/>
                <a:gd name="T62" fmla="*/ 186 w 200"/>
                <a:gd name="T63" fmla="*/ 8 h 136"/>
                <a:gd name="T64" fmla="*/ 184 w 200"/>
                <a:gd name="T65" fmla="*/ 2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0" h="136">
                  <a:moveTo>
                    <a:pt x="20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30"/>
                    <a:pt x="11" y="35"/>
                    <a:pt x="17" y="38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32" y="129"/>
                    <a:pt x="38" y="136"/>
                    <a:pt x="46" y="136"/>
                  </a:cubicBezTo>
                  <a:cubicBezTo>
                    <a:pt x="153" y="136"/>
                    <a:pt x="153" y="136"/>
                    <a:pt x="153" y="136"/>
                  </a:cubicBezTo>
                  <a:cubicBezTo>
                    <a:pt x="161" y="136"/>
                    <a:pt x="167" y="129"/>
                    <a:pt x="168" y="120"/>
                  </a:cubicBezTo>
                  <a:cubicBezTo>
                    <a:pt x="182" y="38"/>
                    <a:pt x="182" y="38"/>
                    <a:pt x="182" y="38"/>
                  </a:cubicBezTo>
                  <a:cubicBezTo>
                    <a:pt x="188" y="35"/>
                    <a:pt x="192" y="30"/>
                    <a:pt x="192" y="2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200" y="8"/>
                    <a:pt x="200" y="8"/>
                    <a:pt x="200" y="8"/>
                  </a:cubicBezTo>
                  <a:lnTo>
                    <a:pt x="200" y="0"/>
                  </a:lnTo>
                  <a:close/>
                  <a:moveTo>
                    <a:pt x="160" y="119"/>
                  </a:moveTo>
                  <a:cubicBezTo>
                    <a:pt x="160" y="122"/>
                    <a:pt x="158" y="128"/>
                    <a:pt x="153" y="128"/>
                  </a:cubicBezTo>
                  <a:cubicBezTo>
                    <a:pt x="46" y="128"/>
                    <a:pt x="46" y="128"/>
                    <a:pt x="46" y="128"/>
                  </a:cubicBezTo>
                  <a:cubicBezTo>
                    <a:pt x="41" y="128"/>
                    <a:pt x="39" y="121"/>
                    <a:pt x="39" y="119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174" y="40"/>
                    <a:pt x="174" y="40"/>
                    <a:pt x="174" y="40"/>
                  </a:cubicBezTo>
                  <a:lnTo>
                    <a:pt x="160" y="119"/>
                  </a:lnTo>
                  <a:close/>
                  <a:moveTo>
                    <a:pt x="184" y="23"/>
                  </a:moveTo>
                  <a:cubicBezTo>
                    <a:pt x="184" y="23"/>
                    <a:pt x="184" y="23"/>
                    <a:pt x="184" y="23"/>
                  </a:cubicBezTo>
                  <a:cubicBezTo>
                    <a:pt x="184" y="24"/>
                    <a:pt x="184" y="24"/>
                    <a:pt x="184" y="24"/>
                  </a:cubicBezTo>
                  <a:cubicBezTo>
                    <a:pt x="184" y="28"/>
                    <a:pt x="180" y="32"/>
                    <a:pt x="176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19" y="32"/>
                    <a:pt x="16" y="28"/>
                    <a:pt x="16" y="2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86" y="8"/>
                    <a:pt x="186" y="8"/>
                    <a:pt x="186" y="8"/>
                  </a:cubicBezTo>
                  <a:lnTo>
                    <a:pt x="184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155" name="Freeform 131"/>
          <p:cNvSpPr>
            <a:spLocks noEditPoints="1"/>
          </p:cNvSpPr>
          <p:nvPr/>
        </p:nvSpPr>
        <p:spPr bwMode="auto">
          <a:xfrm>
            <a:off x="2056350" y="2933638"/>
            <a:ext cx="347663" cy="346075"/>
          </a:xfrm>
          <a:custGeom>
            <a:avLst/>
            <a:gdLst>
              <a:gd name="T0" fmla="*/ 181 w 185"/>
              <a:gd name="T1" fmla="*/ 3 h 184"/>
              <a:gd name="T2" fmla="*/ 172 w 185"/>
              <a:gd name="T3" fmla="*/ 0 h 184"/>
              <a:gd name="T4" fmla="*/ 164 w 185"/>
              <a:gd name="T5" fmla="*/ 3 h 184"/>
              <a:gd name="T6" fmla="*/ 128 w 185"/>
              <a:gd name="T7" fmla="*/ 38 h 184"/>
              <a:gd name="T8" fmla="*/ 128 w 185"/>
              <a:gd name="T9" fmla="*/ 32 h 184"/>
              <a:gd name="T10" fmla="*/ 0 w 185"/>
              <a:gd name="T11" fmla="*/ 32 h 184"/>
              <a:gd name="T12" fmla="*/ 0 w 185"/>
              <a:gd name="T13" fmla="*/ 184 h 184"/>
              <a:gd name="T14" fmla="*/ 152 w 185"/>
              <a:gd name="T15" fmla="*/ 184 h 184"/>
              <a:gd name="T16" fmla="*/ 152 w 185"/>
              <a:gd name="T17" fmla="*/ 56 h 184"/>
              <a:gd name="T18" fmla="*/ 145 w 185"/>
              <a:gd name="T19" fmla="*/ 56 h 184"/>
              <a:gd name="T20" fmla="*/ 181 w 185"/>
              <a:gd name="T21" fmla="*/ 20 h 184"/>
              <a:gd name="T22" fmla="*/ 181 w 185"/>
              <a:gd name="T23" fmla="*/ 3 h 184"/>
              <a:gd name="T24" fmla="*/ 144 w 185"/>
              <a:gd name="T25" fmla="*/ 176 h 184"/>
              <a:gd name="T26" fmla="*/ 8 w 185"/>
              <a:gd name="T27" fmla="*/ 176 h 184"/>
              <a:gd name="T28" fmla="*/ 8 w 185"/>
              <a:gd name="T29" fmla="*/ 40 h 184"/>
              <a:gd name="T30" fmla="*/ 127 w 185"/>
              <a:gd name="T31" fmla="*/ 40 h 184"/>
              <a:gd name="T32" fmla="*/ 64 w 185"/>
              <a:gd name="T33" fmla="*/ 102 h 184"/>
              <a:gd name="T34" fmla="*/ 64 w 185"/>
              <a:gd name="T35" fmla="*/ 120 h 184"/>
              <a:gd name="T36" fmla="*/ 81 w 185"/>
              <a:gd name="T37" fmla="*/ 120 h 184"/>
              <a:gd name="T38" fmla="*/ 144 w 185"/>
              <a:gd name="T39" fmla="*/ 56 h 184"/>
              <a:gd name="T40" fmla="*/ 144 w 185"/>
              <a:gd name="T41" fmla="*/ 176 h 184"/>
              <a:gd name="T42" fmla="*/ 175 w 185"/>
              <a:gd name="T43" fmla="*/ 14 h 184"/>
              <a:gd name="T44" fmla="*/ 78 w 185"/>
              <a:gd name="T45" fmla="*/ 112 h 184"/>
              <a:gd name="T46" fmla="*/ 72 w 185"/>
              <a:gd name="T47" fmla="*/ 112 h 184"/>
              <a:gd name="T48" fmla="*/ 72 w 185"/>
              <a:gd name="T49" fmla="*/ 106 h 184"/>
              <a:gd name="T50" fmla="*/ 169 w 185"/>
              <a:gd name="T51" fmla="*/ 9 h 184"/>
              <a:gd name="T52" fmla="*/ 172 w 185"/>
              <a:gd name="T53" fmla="*/ 8 h 184"/>
              <a:gd name="T54" fmla="*/ 175 w 185"/>
              <a:gd name="T55" fmla="*/ 9 h 184"/>
              <a:gd name="T56" fmla="*/ 176 w 185"/>
              <a:gd name="T57" fmla="*/ 12 h 184"/>
              <a:gd name="T58" fmla="*/ 175 w 185"/>
              <a:gd name="T59" fmla="*/ 14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85" h="184">
                <a:moveTo>
                  <a:pt x="181" y="3"/>
                </a:moveTo>
                <a:cubicBezTo>
                  <a:pt x="178" y="1"/>
                  <a:pt x="175" y="0"/>
                  <a:pt x="172" y="0"/>
                </a:cubicBezTo>
                <a:cubicBezTo>
                  <a:pt x="169" y="0"/>
                  <a:pt x="166" y="1"/>
                  <a:pt x="164" y="3"/>
                </a:cubicBezTo>
                <a:cubicBezTo>
                  <a:pt x="128" y="38"/>
                  <a:pt x="128" y="38"/>
                  <a:pt x="128" y="38"/>
                </a:cubicBezTo>
                <a:cubicBezTo>
                  <a:pt x="128" y="32"/>
                  <a:pt x="128" y="32"/>
                  <a:pt x="128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84"/>
                  <a:pt x="0" y="184"/>
                  <a:pt x="0" y="184"/>
                </a:cubicBezTo>
                <a:cubicBezTo>
                  <a:pt x="152" y="184"/>
                  <a:pt x="152" y="184"/>
                  <a:pt x="152" y="184"/>
                </a:cubicBezTo>
                <a:cubicBezTo>
                  <a:pt x="152" y="56"/>
                  <a:pt x="152" y="56"/>
                  <a:pt x="152" y="56"/>
                </a:cubicBezTo>
                <a:cubicBezTo>
                  <a:pt x="145" y="56"/>
                  <a:pt x="145" y="56"/>
                  <a:pt x="145" y="56"/>
                </a:cubicBezTo>
                <a:cubicBezTo>
                  <a:pt x="181" y="20"/>
                  <a:pt x="181" y="20"/>
                  <a:pt x="181" y="20"/>
                </a:cubicBezTo>
                <a:cubicBezTo>
                  <a:pt x="185" y="15"/>
                  <a:pt x="185" y="8"/>
                  <a:pt x="181" y="3"/>
                </a:cubicBezTo>
                <a:close/>
                <a:moveTo>
                  <a:pt x="144" y="176"/>
                </a:moveTo>
                <a:cubicBezTo>
                  <a:pt x="8" y="176"/>
                  <a:pt x="8" y="176"/>
                  <a:pt x="8" y="176"/>
                </a:cubicBezTo>
                <a:cubicBezTo>
                  <a:pt x="8" y="40"/>
                  <a:pt x="8" y="40"/>
                  <a:pt x="8" y="40"/>
                </a:cubicBezTo>
                <a:cubicBezTo>
                  <a:pt x="127" y="40"/>
                  <a:pt x="127" y="40"/>
                  <a:pt x="127" y="40"/>
                </a:cubicBezTo>
                <a:cubicBezTo>
                  <a:pt x="64" y="102"/>
                  <a:pt x="64" y="102"/>
                  <a:pt x="64" y="102"/>
                </a:cubicBezTo>
                <a:cubicBezTo>
                  <a:pt x="64" y="120"/>
                  <a:pt x="64" y="120"/>
                  <a:pt x="64" y="120"/>
                </a:cubicBezTo>
                <a:cubicBezTo>
                  <a:pt x="81" y="120"/>
                  <a:pt x="81" y="120"/>
                  <a:pt x="81" y="120"/>
                </a:cubicBezTo>
                <a:cubicBezTo>
                  <a:pt x="144" y="56"/>
                  <a:pt x="144" y="56"/>
                  <a:pt x="144" y="56"/>
                </a:cubicBezTo>
                <a:lnTo>
                  <a:pt x="144" y="176"/>
                </a:lnTo>
                <a:close/>
                <a:moveTo>
                  <a:pt x="175" y="14"/>
                </a:moveTo>
                <a:cubicBezTo>
                  <a:pt x="78" y="112"/>
                  <a:pt x="78" y="112"/>
                  <a:pt x="78" y="112"/>
                </a:cubicBezTo>
                <a:cubicBezTo>
                  <a:pt x="72" y="112"/>
                  <a:pt x="72" y="112"/>
                  <a:pt x="72" y="112"/>
                </a:cubicBezTo>
                <a:cubicBezTo>
                  <a:pt x="72" y="106"/>
                  <a:pt x="72" y="106"/>
                  <a:pt x="72" y="106"/>
                </a:cubicBezTo>
                <a:cubicBezTo>
                  <a:pt x="169" y="9"/>
                  <a:pt x="169" y="9"/>
                  <a:pt x="169" y="9"/>
                </a:cubicBezTo>
                <a:cubicBezTo>
                  <a:pt x="170" y="8"/>
                  <a:pt x="172" y="8"/>
                  <a:pt x="172" y="8"/>
                </a:cubicBezTo>
                <a:cubicBezTo>
                  <a:pt x="173" y="8"/>
                  <a:pt x="174" y="8"/>
                  <a:pt x="175" y="9"/>
                </a:cubicBezTo>
                <a:cubicBezTo>
                  <a:pt x="176" y="10"/>
                  <a:pt x="176" y="11"/>
                  <a:pt x="176" y="12"/>
                </a:cubicBezTo>
                <a:cubicBezTo>
                  <a:pt x="176" y="12"/>
                  <a:pt x="176" y="13"/>
                  <a:pt x="175" y="1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156" name="Freeform 132"/>
          <p:cNvSpPr>
            <a:spLocks noEditPoints="1"/>
          </p:cNvSpPr>
          <p:nvPr/>
        </p:nvSpPr>
        <p:spPr bwMode="auto">
          <a:xfrm>
            <a:off x="2746912" y="2960626"/>
            <a:ext cx="269875" cy="330200"/>
          </a:xfrm>
          <a:custGeom>
            <a:avLst/>
            <a:gdLst>
              <a:gd name="T0" fmla="*/ 144 w 144"/>
              <a:gd name="T1" fmla="*/ 2 h 176"/>
              <a:gd name="T2" fmla="*/ 139 w 144"/>
              <a:gd name="T3" fmla="*/ 4 h 176"/>
              <a:gd name="T4" fmla="*/ 102 w 144"/>
              <a:gd name="T5" fmla="*/ 9 h 176"/>
              <a:gd name="T6" fmla="*/ 68 w 144"/>
              <a:gd name="T7" fmla="*/ 4 h 176"/>
              <a:gd name="T8" fmla="*/ 35 w 144"/>
              <a:gd name="T9" fmla="*/ 0 h 176"/>
              <a:gd name="T10" fmla="*/ 2 w 144"/>
              <a:gd name="T11" fmla="*/ 5 h 176"/>
              <a:gd name="T12" fmla="*/ 0 w 144"/>
              <a:gd name="T13" fmla="*/ 6 h 176"/>
              <a:gd name="T14" fmla="*/ 0 w 144"/>
              <a:gd name="T15" fmla="*/ 8 h 176"/>
              <a:gd name="T16" fmla="*/ 0 w 144"/>
              <a:gd name="T17" fmla="*/ 98 h 176"/>
              <a:gd name="T18" fmla="*/ 0 w 144"/>
              <a:gd name="T19" fmla="*/ 176 h 176"/>
              <a:gd name="T20" fmla="*/ 8 w 144"/>
              <a:gd name="T21" fmla="*/ 176 h 176"/>
              <a:gd name="T22" fmla="*/ 8 w 144"/>
              <a:gd name="T23" fmla="*/ 99 h 176"/>
              <a:gd name="T24" fmla="*/ 35 w 144"/>
              <a:gd name="T25" fmla="*/ 96 h 176"/>
              <a:gd name="T26" fmla="*/ 67 w 144"/>
              <a:gd name="T27" fmla="*/ 100 h 176"/>
              <a:gd name="T28" fmla="*/ 102 w 144"/>
              <a:gd name="T29" fmla="*/ 105 h 176"/>
              <a:gd name="T30" fmla="*/ 142 w 144"/>
              <a:gd name="T31" fmla="*/ 100 h 176"/>
              <a:gd name="T32" fmla="*/ 144 w 144"/>
              <a:gd name="T33" fmla="*/ 99 h 176"/>
              <a:gd name="T34" fmla="*/ 144 w 144"/>
              <a:gd name="T35" fmla="*/ 2 h 176"/>
              <a:gd name="T36" fmla="*/ 136 w 144"/>
              <a:gd name="T37" fmla="*/ 93 h 176"/>
              <a:gd name="T38" fmla="*/ 102 w 144"/>
              <a:gd name="T39" fmla="*/ 97 h 176"/>
              <a:gd name="T40" fmla="*/ 68 w 144"/>
              <a:gd name="T41" fmla="*/ 92 h 176"/>
              <a:gd name="T42" fmla="*/ 35 w 144"/>
              <a:gd name="T43" fmla="*/ 88 h 176"/>
              <a:gd name="T44" fmla="*/ 8 w 144"/>
              <a:gd name="T45" fmla="*/ 91 h 176"/>
              <a:gd name="T46" fmla="*/ 8 w 144"/>
              <a:gd name="T47" fmla="*/ 11 h 176"/>
              <a:gd name="T48" fmla="*/ 35 w 144"/>
              <a:gd name="T49" fmla="*/ 8 h 176"/>
              <a:gd name="T50" fmla="*/ 67 w 144"/>
              <a:gd name="T51" fmla="*/ 12 h 176"/>
              <a:gd name="T52" fmla="*/ 102 w 144"/>
              <a:gd name="T53" fmla="*/ 17 h 176"/>
              <a:gd name="T54" fmla="*/ 136 w 144"/>
              <a:gd name="T55" fmla="*/ 13 h 176"/>
              <a:gd name="T56" fmla="*/ 136 w 144"/>
              <a:gd name="T57" fmla="*/ 9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44" h="176">
                <a:moveTo>
                  <a:pt x="144" y="2"/>
                </a:moveTo>
                <a:cubicBezTo>
                  <a:pt x="139" y="4"/>
                  <a:pt x="139" y="4"/>
                  <a:pt x="139" y="4"/>
                </a:cubicBezTo>
                <a:cubicBezTo>
                  <a:pt x="139" y="4"/>
                  <a:pt x="125" y="9"/>
                  <a:pt x="102" y="9"/>
                </a:cubicBezTo>
                <a:cubicBezTo>
                  <a:pt x="90" y="9"/>
                  <a:pt x="79" y="7"/>
                  <a:pt x="68" y="4"/>
                </a:cubicBezTo>
                <a:cubicBezTo>
                  <a:pt x="58" y="2"/>
                  <a:pt x="46" y="0"/>
                  <a:pt x="35" y="0"/>
                </a:cubicBezTo>
                <a:cubicBezTo>
                  <a:pt x="11" y="0"/>
                  <a:pt x="3" y="5"/>
                  <a:pt x="2" y="5"/>
                </a:cubicBezTo>
                <a:cubicBezTo>
                  <a:pt x="0" y="6"/>
                  <a:pt x="0" y="6"/>
                  <a:pt x="0" y="6"/>
                </a:cubicBezTo>
                <a:cubicBezTo>
                  <a:pt x="0" y="8"/>
                  <a:pt x="0" y="8"/>
                  <a:pt x="0" y="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76"/>
                  <a:pt x="0" y="176"/>
                  <a:pt x="0" y="176"/>
                </a:cubicBezTo>
                <a:cubicBezTo>
                  <a:pt x="8" y="176"/>
                  <a:pt x="8" y="176"/>
                  <a:pt x="8" y="176"/>
                </a:cubicBezTo>
                <a:cubicBezTo>
                  <a:pt x="8" y="99"/>
                  <a:pt x="8" y="99"/>
                  <a:pt x="8" y="99"/>
                </a:cubicBezTo>
                <a:cubicBezTo>
                  <a:pt x="12" y="98"/>
                  <a:pt x="19" y="96"/>
                  <a:pt x="35" y="96"/>
                </a:cubicBezTo>
                <a:cubicBezTo>
                  <a:pt x="46" y="96"/>
                  <a:pt x="56" y="98"/>
                  <a:pt x="67" y="100"/>
                </a:cubicBezTo>
                <a:cubicBezTo>
                  <a:pt x="78" y="103"/>
                  <a:pt x="89" y="105"/>
                  <a:pt x="102" y="105"/>
                </a:cubicBezTo>
                <a:cubicBezTo>
                  <a:pt x="126" y="105"/>
                  <a:pt x="141" y="100"/>
                  <a:pt x="142" y="100"/>
                </a:cubicBezTo>
                <a:cubicBezTo>
                  <a:pt x="144" y="99"/>
                  <a:pt x="144" y="99"/>
                  <a:pt x="144" y="99"/>
                </a:cubicBezTo>
                <a:lnTo>
                  <a:pt x="144" y="2"/>
                </a:lnTo>
                <a:close/>
                <a:moveTo>
                  <a:pt x="136" y="93"/>
                </a:moveTo>
                <a:cubicBezTo>
                  <a:pt x="131" y="94"/>
                  <a:pt x="119" y="97"/>
                  <a:pt x="102" y="97"/>
                </a:cubicBezTo>
                <a:cubicBezTo>
                  <a:pt x="90" y="97"/>
                  <a:pt x="79" y="95"/>
                  <a:pt x="68" y="92"/>
                </a:cubicBezTo>
                <a:cubicBezTo>
                  <a:pt x="58" y="90"/>
                  <a:pt x="46" y="88"/>
                  <a:pt x="35" y="88"/>
                </a:cubicBezTo>
                <a:cubicBezTo>
                  <a:pt x="22" y="88"/>
                  <a:pt x="13" y="89"/>
                  <a:pt x="8" y="91"/>
                </a:cubicBezTo>
                <a:cubicBezTo>
                  <a:pt x="8" y="11"/>
                  <a:pt x="8" y="11"/>
                  <a:pt x="8" y="11"/>
                </a:cubicBezTo>
                <a:cubicBezTo>
                  <a:pt x="12" y="10"/>
                  <a:pt x="19" y="8"/>
                  <a:pt x="35" y="8"/>
                </a:cubicBezTo>
                <a:cubicBezTo>
                  <a:pt x="46" y="8"/>
                  <a:pt x="56" y="10"/>
                  <a:pt x="67" y="12"/>
                </a:cubicBezTo>
                <a:cubicBezTo>
                  <a:pt x="78" y="14"/>
                  <a:pt x="89" y="17"/>
                  <a:pt x="102" y="17"/>
                </a:cubicBezTo>
                <a:cubicBezTo>
                  <a:pt x="118" y="17"/>
                  <a:pt x="130" y="15"/>
                  <a:pt x="136" y="13"/>
                </a:cubicBezTo>
                <a:lnTo>
                  <a:pt x="136" y="9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243" name="组合 242"/>
          <p:cNvGrpSpPr/>
          <p:nvPr/>
        </p:nvGrpSpPr>
        <p:grpSpPr>
          <a:xfrm>
            <a:off x="4097875" y="4290951"/>
            <a:ext cx="269875" cy="360363"/>
            <a:chOff x="4097875" y="4290951"/>
            <a:chExt cx="269875" cy="360363"/>
          </a:xfrm>
          <a:solidFill>
            <a:schemeClr val="tx1"/>
          </a:solidFill>
        </p:grpSpPr>
        <p:sp>
          <p:nvSpPr>
            <p:cNvPr id="157" name="Freeform 133"/>
            <p:cNvSpPr>
              <a:spLocks noEditPoints="1"/>
            </p:cNvSpPr>
            <p:nvPr/>
          </p:nvSpPr>
          <p:spPr bwMode="auto">
            <a:xfrm>
              <a:off x="4128037" y="4329051"/>
              <a:ext cx="209550" cy="60325"/>
            </a:xfrm>
            <a:custGeom>
              <a:avLst/>
              <a:gdLst>
                <a:gd name="T0" fmla="*/ 0 w 132"/>
                <a:gd name="T1" fmla="*/ 38 h 38"/>
                <a:gd name="T2" fmla="*/ 132 w 132"/>
                <a:gd name="T3" fmla="*/ 38 h 38"/>
                <a:gd name="T4" fmla="*/ 132 w 132"/>
                <a:gd name="T5" fmla="*/ 0 h 38"/>
                <a:gd name="T6" fmla="*/ 0 w 132"/>
                <a:gd name="T7" fmla="*/ 0 h 38"/>
                <a:gd name="T8" fmla="*/ 0 w 132"/>
                <a:gd name="T9" fmla="*/ 38 h 38"/>
                <a:gd name="T10" fmla="*/ 10 w 132"/>
                <a:gd name="T11" fmla="*/ 9 h 38"/>
                <a:gd name="T12" fmla="*/ 123 w 132"/>
                <a:gd name="T13" fmla="*/ 9 h 38"/>
                <a:gd name="T14" fmla="*/ 123 w 132"/>
                <a:gd name="T15" fmla="*/ 28 h 38"/>
                <a:gd name="T16" fmla="*/ 10 w 132"/>
                <a:gd name="T17" fmla="*/ 28 h 38"/>
                <a:gd name="T18" fmla="*/ 10 w 132"/>
                <a:gd name="T19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2" h="38">
                  <a:moveTo>
                    <a:pt x="0" y="38"/>
                  </a:moveTo>
                  <a:lnTo>
                    <a:pt x="132" y="38"/>
                  </a:lnTo>
                  <a:lnTo>
                    <a:pt x="132" y="0"/>
                  </a:lnTo>
                  <a:lnTo>
                    <a:pt x="0" y="0"/>
                  </a:lnTo>
                  <a:lnTo>
                    <a:pt x="0" y="38"/>
                  </a:lnTo>
                  <a:close/>
                  <a:moveTo>
                    <a:pt x="10" y="9"/>
                  </a:moveTo>
                  <a:lnTo>
                    <a:pt x="123" y="9"/>
                  </a:lnTo>
                  <a:lnTo>
                    <a:pt x="123" y="28"/>
                  </a:lnTo>
                  <a:lnTo>
                    <a:pt x="10" y="28"/>
                  </a:lnTo>
                  <a:lnTo>
                    <a:pt x="10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58" name="Freeform 134"/>
            <p:cNvSpPr>
              <a:spLocks noEditPoints="1"/>
            </p:cNvSpPr>
            <p:nvPr/>
          </p:nvSpPr>
          <p:spPr bwMode="auto">
            <a:xfrm>
              <a:off x="4097875" y="4290951"/>
              <a:ext cx="269875" cy="360363"/>
            </a:xfrm>
            <a:custGeom>
              <a:avLst/>
              <a:gdLst>
                <a:gd name="T0" fmla="*/ 128 w 144"/>
                <a:gd name="T1" fmla="*/ 0 h 192"/>
                <a:gd name="T2" fmla="*/ 16 w 144"/>
                <a:gd name="T3" fmla="*/ 0 h 192"/>
                <a:gd name="T4" fmla="*/ 0 w 144"/>
                <a:gd name="T5" fmla="*/ 16 h 192"/>
                <a:gd name="T6" fmla="*/ 0 w 144"/>
                <a:gd name="T7" fmla="*/ 176 h 192"/>
                <a:gd name="T8" fmla="*/ 16 w 144"/>
                <a:gd name="T9" fmla="*/ 192 h 192"/>
                <a:gd name="T10" fmla="*/ 128 w 144"/>
                <a:gd name="T11" fmla="*/ 192 h 192"/>
                <a:gd name="T12" fmla="*/ 144 w 144"/>
                <a:gd name="T13" fmla="*/ 176 h 192"/>
                <a:gd name="T14" fmla="*/ 144 w 144"/>
                <a:gd name="T15" fmla="*/ 16 h 192"/>
                <a:gd name="T16" fmla="*/ 128 w 144"/>
                <a:gd name="T17" fmla="*/ 0 h 192"/>
                <a:gd name="T18" fmla="*/ 136 w 144"/>
                <a:gd name="T19" fmla="*/ 176 h 192"/>
                <a:gd name="T20" fmla="*/ 128 w 144"/>
                <a:gd name="T21" fmla="*/ 184 h 192"/>
                <a:gd name="T22" fmla="*/ 16 w 144"/>
                <a:gd name="T23" fmla="*/ 184 h 192"/>
                <a:gd name="T24" fmla="*/ 8 w 144"/>
                <a:gd name="T25" fmla="*/ 176 h 192"/>
                <a:gd name="T26" fmla="*/ 8 w 144"/>
                <a:gd name="T27" fmla="*/ 16 h 192"/>
                <a:gd name="T28" fmla="*/ 16 w 144"/>
                <a:gd name="T29" fmla="*/ 8 h 192"/>
                <a:gd name="T30" fmla="*/ 128 w 144"/>
                <a:gd name="T31" fmla="*/ 8 h 192"/>
                <a:gd name="T32" fmla="*/ 136 w 144"/>
                <a:gd name="T33" fmla="*/ 16 h 192"/>
                <a:gd name="T34" fmla="*/ 136 w 144"/>
                <a:gd name="T35" fmla="*/ 17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4" h="192">
                  <a:moveTo>
                    <a:pt x="12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8" y="0"/>
                    <a:pt x="0" y="7"/>
                    <a:pt x="0" y="16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84"/>
                    <a:pt x="8" y="192"/>
                    <a:pt x="16" y="192"/>
                  </a:cubicBezTo>
                  <a:cubicBezTo>
                    <a:pt x="128" y="192"/>
                    <a:pt x="128" y="192"/>
                    <a:pt x="128" y="192"/>
                  </a:cubicBezTo>
                  <a:cubicBezTo>
                    <a:pt x="137" y="192"/>
                    <a:pt x="144" y="184"/>
                    <a:pt x="144" y="176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44" y="7"/>
                    <a:pt x="137" y="0"/>
                    <a:pt x="128" y="0"/>
                  </a:cubicBezTo>
                  <a:close/>
                  <a:moveTo>
                    <a:pt x="136" y="176"/>
                  </a:moveTo>
                  <a:cubicBezTo>
                    <a:pt x="136" y="180"/>
                    <a:pt x="133" y="184"/>
                    <a:pt x="128" y="184"/>
                  </a:cubicBezTo>
                  <a:cubicBezTo>
                    <a:pt x="16" y="184"/>
                    <a:pt x="16" y="184"/>
                    <a:pt x="16" y="184"/>
                  </a:cubicBezTo>
                  <a:cubicBezTo>
                    <a:pt x="12" y="184"/>
                    <a:pt x="8" y="180"/>
                    <a:pt x="8" y="17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1"/>
                    <a:pt x="12" y="8"/>
                    <a:pt x="16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33" y="8"/>
                    <a:pt x="136" y="11"/>
                    <a:pt x="136" y="16"/>
                  </a:cubicBezTo>
                  <a:lnTo>
                    <a:pt x="136" y="1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59" name="Freeform 135"/>
            <p:cNvSpPr/>
            <p:nvPr/>
          </p:nvSpPr>
          <p:spPr bwMode="auto">
            <a:xfrm>
              <a:off x="4128037" y="4411601"/>
              <a:ext cx="60325" cy="60325"/>
            </a:xfrm>
            <a:custGeom>
              <a:avLst/>
              <a:gdLst>
                <a:gd name="T0" fmla="*/ 10 w 38"/>
                <a:gd name="T1" fmla="*/ 28 h 38"/>
                <a:gd name="T2" fmla="*/ 10 w 38"/>
                <a:gd name="T3" fmla="*/ 9 h 38"/>
                <a:gd name="T4" fmla="*/ 10 w 38"/>
                <a:gd name="T5" fmla="*/ 0 h 38"/>
                <a:gd name="T6" fmla="*/ 0 w 38"/>
                <a:gd name="T7" fmla="*/ 0 h 38"/>
                <a:gd name="T8" fmla="*/ 0 w 38"/>
                <a:gd name="T9" fmla="*/ 38 h 38"/>
                <a:gd name="T10" fmla="*/ 38 w 38"/>
                <a:gd name="T11" fmla="*/ 38 h 38"/>
                <a:gd name="T12" fmla="*/ 38 w 38"/>
                <a:gd name="T13" fmla="*/ 28 h 38"/>
                <a:gd name="T14" fmla="*/ 28 w 38"/>
                <a:gd name="T15" fmla="*/ 28 h 38"/>
                <a:gd name="T16" fmla="*/ 10 w 38"/>
                <a:gd name="T17" fmla="*/ 2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10" y="28"/>
                  </a:moveTo>
                  <a:lnTo>
                    <a:pt x="10" y="9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38"/>
                  </a:lnTo>
                  <a:lnTo>
                    <a:pt x="38" y="38"/>
                  </a:lnTo>
                  <a:lnTo>
                    <a:pt x="38" y="28"/>
                  </a:lnTo>
                  <a:lnTo>
                    <a:pt x="28" y="28"/>
                  </a:lnTo>
                  <a:lnTo>
                    <a:pt x="10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60" name="Freeform 136"/>
            <p:cNvSpPr/>
            <p:nvPr/>
          </p:nvSpPr>
          <p:spPr bwMode="auto">
            <a:xfrm>
              <a:off x="4128037" y="4486213"/>
              <a:ext cx="60325" cy="60325"/>
            </a:xfrm>
            <a:custGeom>
              <a:avLst/>
              <a:gdLst>
                <a:gd name="T0" fmla="*/ 10 w 38"/>
                <a:gd name="T1" fmla="*/ 29 h 38"/>
                <a:gd name="T2" fmla="*/ 10 w 38"/>
                <a:gd name="T3" fmla="*/ 10 h 38"/>
                <a:gd name="T4" fmla="*/ 10 w 38"/>
                <a:gd name="T5" fmla="*/ 0 h 38"/>
                <a:gd name="T6" fmla="*/ 0 w 38"/>
                <a:gd name="T7" fmla="*/ 0 h 38"/>
                <a:gd name="T8" fmla="*/ 0 w 38"/>
                <a:gd name="T9" fmla="*/ 38 h 38"/>
                <a:gd name="T10" fmla="*/ 38 w 38"/>
                <a:gd name="T11" fmla="*/ 38 h 38"/>
                <a:gd name="T12" fmla="*/ 38 w 38"/>
                <a:gd name="T13" fmla="*/ 29 h 38"/>
                <a:gd name="T14" fmla="*/ 28 w 38"/>
                <a:gd name="T15" fmla="*/ 29 h 38"/>
                <a:gd name="T16" fmla="*/ 10 w 38"/>
                <a:gd name="T17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10" y="29"/>
                  </a:moveTo>
                  <a:lnTo>
                    <a:pt x="10" y="1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38"/>
                  </a:lnTo>
                  <a:lnTo>
                    <a:pt x="38" y="38"/>
                  </a:lnTo>
                  <a:lnTo>
                    <a:pt x="38" y="29"/>
                  </a:lnTo>
                  <a:lnTo>
                    <a:pt x="28" y="29"/>
                  </a:lnTo>
                  <a:lnTo>
                    <a:pt x="10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61" name="Freeform 137"/>
            <p:cNvSpPr/>
            <p:nvPr/>
          </p:nvSpPr>
          <p:spPr bwMode="auto">
            <a:xfrm>
              <a:off x="4128037" y="4562413"/>
              <a:ext cx="60325" cy="58738"/>
            </a:xfrm>
            <a:custGeom>
              <a:avLst/>
              <a:gdLst>
                <a:gd name="T0" fmla="*/ 10 w 38"/>
                <a:gd name="T1" fmla="*/ 28 h 37"/>
                <a:gd name="T2" fmla="*/ 10 w 38"/>
                <a:gd name="T3" fmla="*/ 9 h 37"/>
                <a:gd name="T4" fmla="*/ 10 w 38"/>
                <a:gd name="T5" fmla="*/ 0 h 37"/>
                <a:gd name="T6" fmla="*/ 0 w 38"/>
                <a:gd name="T7" fmla="*/ 0 h 37"/>
                <a:gd name="T8" fmla="*/ 0 w 38"/>
                <a:gd name="T9" fmla="*/ 37 h 37"/>
                <a:gd name="T10" fmla="*/ 38 w 38"/>
                <a:gd name="T11" fmla="*/ 37 h 37"/>
                <a:gd name="T12" fmla="*/ 38 w 38"/>
                <a:gd name="T13" fmla="*/ 28 h 37"/>
                <a:gd name="T14" fmla="*/ 28 w 38"/>
                <a:gd name="T15" fmla="*/ 28 h 37"/>
                <a:gd name="T16" fmla="*/ 10 w 38"/>
                <a:gd name="T17" fmla="*/ 2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10" y="28"/>
                  </a:moveTo>
                  <a:lnTo>
                    <a:pt x="10" y="9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37"/>
                  </a:lnTo>
                  <a:lnTo>
                    <a:pt x="38" y="37"/>
                  </a:lnTo>
                  <a:lnTo>
                    <a:pt x="38" y="28"/>
                  </a:lnTo>
                  <a:lnTo>
                    <a:pt x="28" y="28"/>
                  </a:lnTo>
                  <a:lnTo>
                    <a:pt x="10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62" name="Freeform 138"/>
            <p:cNvSpPr/>
            <p:nvPr/>
          </p:nvSpPr>
          <p:spPr bwMode="auto">
            <a:xfrm>
              <a:off x="4202650" y="4411601"/>
              <a:ext cx="60325" cy="60325"/>
            </a:xfrm>
            <a:custGeom>
              <a:avLst/>
              <a:gdLst>
                <a:gd name="T0" fmla="*/ 10 w 38"/>
                <a:gd name="T1" fmla="*/ 28 h 38"/>
                <a:gd name="T2" fmla="*/ 10 w 38"/>
                <a:gd name="T3" fmla="*/ 9 h 38"/>
                <a:gd name="T4" fmla="*/ 10 w 38"/>
                <a:gd name="T5" fmla="*/ 0 h 38"/>
                <a:gd name="T6" fmla="*/ 0 w 38"/>
                <a:gd name="T7" fmla="*/ 0 h 38"/>
                <a:gd name="T8" fmla="*/ 0 w 38"/>
                <a:gd name="T9" fmla="*/ 38 h 38"/>
                <a:gd name="T10" fmla="*/ 38 w 38"/>
                <a:gd name="T11" fmla="*/ 38 h 38"/>
                <a:gd name="T12" fmla="*/ 38 w 38"/>
                <a:gd name="T13" fmla="*/ 28 h 38"/>
                <a:gd name="T14" fmla="*/ 29 w 38"/>
                <a:gd name="T15" fmla="*/ 28 h 38"/>
                <a:gd name="T16" fmla="*/ 10 w 38"/>
                <a:gd name="T17" fmla="*/ 2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10" y="28"/>
                  </a:moveTo>
                  <a:lnTo>
                    <a:pt x="10" y="9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38"/>
                  </a:lnTo>
                  <a:lnTo>
                    <a:pt x="38" y="38"/>
                  </a:lnTo>
                  <a:lnTo>
                    <a:pt x="38" y="28"/>
                  </a:lnTo>
                  <a:lnTo>
                    <a:pt x="29" y="28"/>
                  </a:lnTo>
                  <a:lnTo>
                    <a:pt x="10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63" name="Freeform 139"/>
            <p:cNvSpPr/>
            <p:nvPr/>
          </p:nvSpPr>
          <p:spPr bwMode="auto">
            <a:xfrm>
              <a:off x="4278850" y="4411601"/>
              <a:ext cx="58738" cy="60325"/>
            </a:xfrm>
            <a:custGeom>
              <a:avLst/>
              <a:gdLst>
                <a:gd name="T0" fmla="*/ 9 w 37"/>
                <a:gd name="T1" fmla="*/ 28 h 38"/>
                <a:gd name="T2" fmla="*/ 9 w 37"/>
                <a:gd name="T3" fmla="*/ 9 h 38"/>
                <a:gd name="T4" fmla="*/ 9 w 37"/>
                <a:gd name="T5" fmla="*/ 0 h 38"/>
                <a:gd name="T6" fmla="*/ 0 w 37"/>
                <a:gd name="T7" fmla="*/ 0 h 38"/>
                <a:gd name="T8" fmla="*/ 0 w 37"/>
                <a:gd name="T9" fmla="*/ 38 h 38"/>
                <a:gd name="T10" fmla="*/ 37 w 37"/>
                <a:gd name="T11" fmla="*/ 38 h 38"/>
                <a:gd name="T12" fmla="*/ 37 w 37"/>
                <a:gd name="T13" fmla="*/ 28 h 38"/>
                <a:gd name="T14" fmla="*/ 28 w 37"/>
                <a:gd name="T15" fmla="*/ 28 h 38"/>
                <a:gd name="T16" fmla="*/ 9 w 37"/>
                <a:gd name="T17" fmla="*/ 2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9" y="28"/>
                  </a:moveTo>
                  <a:lnTo>
                    <a:pt x="9" y="9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38"/>
                  </a:lnTo>
                  <a:lnTo>
                    <a:pt x="37" y="38"/>
                  </a:lnTo>
                  <a:lnTo>
                    <a:pt x="37" y="28"/>
                  </a:lnTo>
                  <a:lnTo>
                    <a:pt x="28" y="28"/>
                  </a:lnTo>
                  <a:lnTo>
                    <a:pt x="9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64" name="Freeform 140"/>
            <p:cNvSpPr/>
            <p:nvPr/>
          </p:nvSpPr>
          <p:spPr bwMode="auto">
            <a:xfrm>
              <a:off x="4202650" y="4486213"/>
              <a:ext cx="60325" cy="60325"/>
            </a:xfrm>
            <a:custGeom>
              <a:avLst/>
              <a:gdLst>
                <a:gd name="T0" fmla="*/ 10 w 38"/>
                <a:gd name="T1" fmla="*/ 29 h 38"/>
                <a:gd name="T2" fmla="*/ 10 w 38"/>
                <a:gd name="T3" fmla="*/ 10 h 38"/>
                <a:gd name="T4" fmla="*/ 10 w 38"/>
                <a:gd name="T5" fmla="*/ 0 h 38"/>
                <a:gd name="T6" fmla="*/ 0 w 38"/>
                <a:gd name="T7" fmla="*/ 0 h 38"/>
                <a:gd name="T8" fmla="*/ 0 w 38"/>
                <a:gd name="T9" fmla="*/ 38 h 38"/>
                <a:gd name="T10" fmla="*/ 38 w 38"/>
                <a:gd name="T11" fmla="*/ 38 h 38"/>
                <a:gd name="T12" fmla="*/ 38 w 38"/>
                <a:gd name="T13" fmla="*/ 29 h 38"/>
                <a:gd name="T14" fmla="*/ 29 w 38"/>
                <a:gd name="T15" fmla="*/ 29 h 38"/>
                <a:gd name="T16" fmla="*/ 10 w 38"/>
                <a:gd name="T17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10" y="29"/>
                  </a:moveTo>
                  <a:lnTo>
                    <a:pt x="10" y="1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38"/>
                  </a:lnTo>
                  <a:lnTo>
                    <a:pt x="38" y="38"/>
                  </a:lnTo>
                  <a:lnTo>
                    <a:pt x="38" y="29"/>
                  </a:lnTo>
                  <a:lnTo>
                    <a:pt x="29" y="29"/>
                  </a:lnTo>
                  <a:lnTo>
                    <a:pt x="10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65" name="Freeform 141"/>
            <p:cNvSpPr/>
            <p:nvPr/>
          </p:nvSpPr>
          <p:spPr bwMode="auto">
            <a:xfrm>
              <a:off x="4202650" y="4562413"/>
              <a:ext cx="60325" cy="58738"/>
            </a:xfrm>
            <a:custGeom>
              <a:avLst/>
              <a:gdLst>
                <a:gd name="T0" fmla="*/ 10 w 38"/>
                <a:gd name="T1" fmla="*/ 28 h 37"/>
                <a:gd name="T2" fmla="*/ 10 w 38"/>
                <a:gd name="T3" fmla="*/ 9 h 37"/>
                <a:gd name="T4" fmla="*/ 10 w 38"/>
                <a:gd name="T5" fmla="*/ 0 h 37"/>
                <a:gd name="T6" fmla="*/ 0 w 38"/>
                <a:gd name="T7" fmla="*/ 0 h 37"/>
                <a:gd name="T8" fmla="*/ 0 w 38"/>
                <a:gd name="T9" fmla="*/ 37 h 37"/>
                <a:gd name="T10" fmla="*/ 38 w 38"/>
                <a:gd name="T11" fmla="*/ 37 h 37"/>
                <a:gd name="T12" fmla="*/ 38 w 38"/>
                <a:gd name="T13" fmla="*/ 28 h 37"/>
                <a:gd name="T14" fmla="*/ 29 w 38"/>
                <a:gd name="T15" fmla="*/ 28 h 37"/>
                <a:gd name="T16" fmla="*/ 10 w 38"/>
                <a:gd name="T17" fmla="*/ 2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10" y="28"/>
                  </a:moveTo>
                  <a:lnTo>
                    <a:pt x="10" y="9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37"/>
                  </a:lnTo>
                  <a:lnTo>
                    <a:pt x="38" y="37"/>
                  </a:lnTo>
                  <a:lnTo>
                    <a:pt x="38" y="28"/>
                  </a:lnTo>
                  <a:lnTo>
                    <a:pt x="29" y="28"/>
                  </a:lnTo>
                  <a:lnTo>
                    <a:pt x="10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66" name="Freeform 142"/>
            <p:cNvSpPr/>
            <p:nvPr/>
          </p:nvSpPr>
          <p:spPr bwMode="auto">
            <a:xfrm>
              <a:off x="4278850" y="4486213"/>
              <a:ext cx="58738" cy="134938"/>
            </a:xfrm>
            <a:custGeom>
              <a:avLst/>
              <a:gdLst>
                <a:gd name="T0" fmla="*/ 9 w 37"/>
                <a:gd name="T1" fmla="*/ 76 h 85"/>
                <a:gd name="T2" fmla="*/ 9 w 37"/>
                <a:gd name="T3" fmla="*/ 57 h 85"/>
                <a:gd name="T4" fmla="*/ 9 w 37"/>
                <a:gd name="T5" fmla="*/ 0 h 85"/>
                <a:gd name="T6" fmla="*/ 0 w 37"/>
                <a:gd name="T7" fmla="*/ 0 h 85"/>
                <a:gd name="T8" fmla="*/ 0 w 37"/>
                <a:gd name="T9" fmla="*/ 85 h 85"/>
                <a:gd name="T10" fmla="*/ 37 w 37"/>
                <a:gd name="T11" fmla="*/ 85 h 85"/>
                <a:gd name="T12" fmla="*/ 37 w 37"/>
                <a:gd name="T13" fmla="*/ 76 h 85"/>
                <a:gd name="T14" fmla="*/ 28 w 37"/>
                <a:gd name="T15" fmla="*/ 76 h 85"/>
                <a:gd name="T16" fmla="*/ 9 w 37"/>
                <a:gd name="T17" fmla="*/ 7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85">
                  <a:moveTo>
                    <a:pt x="9" y="76"/>
                  </a:moveTo>
                  <a:lnTo>
                    <a:pt x="9" y="57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85"/>
                  </a:lnTo>
                  <a:lnTo>
                    <a:pt x="37" y="85"/>
                  </a:lnTo>
                  <a:lnTo>
                    <a:pt x="37" y="76"/>
                  </a:lnTo>
                  <a:lnTo>
                    <a:pt x="28" y="76"/>
                  </a:lnTo>
                  <a:lnTo>
                    <a:pt x="9" y="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255" name="组合 254"/>
          <p:cNvGrpSpPr/>
          <p:nvPr/>
        </p:nvGrpSpPr>
        <p:grpSpPr>
          <a:xfrm>
            <a:off x="7115557" y="2236725"/>
            <a:ext cx="330200" cy="390525"/>
            <a:chOff x="7115557" y="2236725"/>
            <a:chExt cx="330200" cy="390525"/>
          </a:xfrm>
          <a:solidFill>
            <a:schemeClr val="tx1"/>
          </a:solidFill>
        </p:grpSpPr>
        <p:sp>
          <p:nvSpPr>
            <p:cNvPr id="169" name="Freeform 146"/>
            <p:cNvSpPr/>
            <p:nvPr/>
          </p:nvSpPr>
          <p:spPr bwMode="auto">
            <a:xfrm>
              <a:off x="7280657" y="2297050"/>
              <a:ext cx="74613" cy="74612"/>
            </a:xfrm>
            <a:custGeom>
              <a:avLst/>
              <a:gdLst>
                <a:gd name="T0" fmla="*/ 0 w 47"/>
                <a:gd name="T1" fmla="*/ 47 h 47"/>
                <a:gd name="T2" fmla="*/ 47 w 47"/>
                <a:gd name="T3" fmla="*/ 47 h 47"/>
                <a:gd name="T4" fmla="*/ 0 w 47"/>
                <a:gd name="T5" fmla="*/ 0 h 47"/>
                <a:gd name="T6" fmla="*/ 0 w 47"/>
                <a:gd name="T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47">
                  <a:moveTo>
                    <a:pt x="0" y="47"/>
                  </a:moveTo>
                  <a:lnTo>
                    <a:pt x="47" y="47"/>
                  </a:lnTo>
                  <a:lnTo>
                    <a:pt x="0" y="0"/>
                  </a:lnTo>
                  <a:lnTo>
                    <a:pt x="0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70" name="Freeform 147"/>
            <p:cNvSpPr/>
            <p:nvPr/>
          </p:nvSpPr>
          <p:spPr bwMode="auto">
            <a:xfrm>
              <a:off x="7115557" y="2297050"/>
              <a:ext cx="239713" cy="330200"/>
            </a:xfrm>
            <a:custGeom>
              <a:avLst/>
              <a:gdLst>
                <a:gd name="T0" fmla="*/ 94 w 151"/>
                <a:gd name="T1" fmla="*/ 47 h 208"/>
                <a:gd name="T2" fmla="*/ 94 w 151"/>
                <a:gd name="T3" fmla="*/ 0 h 208"/>
                <a:gd name="T4" fmla="*/ 66 w 151"/>
                <a:gd name="T5" fmla="*/ 0 h 208"/>
                <a:gd name="T6" fmla="*/ 57 w 151"/>
                <a:gd name="T7" fmla="*/ 0 h 208"/>
                <a:gd name="T8" fmla="*/ 42 w 151"/>
                <a:gd name="T9" fmla="*/ 0 h 208"/>
                <a:gd name="T10" fmla="*/ 0 w 151"/>
                <a:gd name="T11" fmla="*/ 0 h 208"/>
                <a:gd name="T12" fmla="*/ 0 w 151"/>
                <a:gd name="T13" fmla="*/ 208 h 208"/>
                <a:gd name="T14" fmla="*/ 151 w 151"/>
                <a:gd name="T15" fmla="*/ 208 h 208"/>
                <a:gd name="T16" fmla="*/ 151 w 151"/>
                <a:gd name="T17" fmla="*/ 197 h 208"/>
                <a:gd name="T18" fmla="*/ 151 w 151"/>
                <a:gd name="T19" fmla="*/ 171 h 208"/>
                <a:gd name="T20" fmla="*/ 151 w 151"/>
                <a:gd name="T21" fmla="*/ 161 h 208"/>
                <a:gd name="T22" fmla="*/ 151 w 151"/>
                <a:gd name="T23" fmla="*/ 57 h 208"/>
                <a:gd name="T24" fmla="*/ 94 w 151"/>
                <a:gd name="T25" fmla="*/ 57 h 208"/>
                <a:gd name="T26" fmla="*/ 94 w 151"/>
                <a:gd name="T27" fmla="*/ 4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" h="208">
                  <a:moveTo>
                    <a:pt x="94" y="47"/>
                  </a:moveTo>
                  <a:lnTo>
                    <a:pt x="94" y="0"/>
                  </a:lnTo>
                  <a:lnTo>
                    <a:pt x="66" y="0"/>
                  </a:lnTo>
                  <a:lnTo>
                    <a:pt x="57" y="0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208"/>
                  </a:lnTo>
                  <a:lnTo>
                    <a:pt x="151" y="208"/>
                  </a:lnTo>
                  <a:lnTo>
                    <a:pt x="151" y="197"/>
                  </a:lnTo>
                  <a:lnTo>
                    <a:pt x="151" y="171"/>
                  </a:lnTo>
                  <a:lnTo>
                    <a:pt x="151" y="161"/>
                  </a:lnTo>
                  <a:lnTo>
                    <a:pt x="151" y="57"/>
                  </a:lnTo>
                  <a:lnTo>
                    <a:pt x="94" y="57"/>
                  </a:lnTo>
                  <a:lnTo>
                    <a:pt x="94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71" name="Freeform 148"/>
            <p:cNvSpPr/>
            <p:nvPr/>
          </p:nvSpPr>
          <p:spPr bwMode="auto">
            <a:xfrm>
              <a:off x="7371144" y="2236725"/>
              <a:ext cx="74613" cy="76200"/>
            </a:xfrm>
            <a:custGeom>
              <a:avLst/>
              <a:gdLst>
                <a:gd name="T0" fmla="*/ 0 w 47"/>
                <a:gd name="T1" fmla="*/ 0 h 48"/>
                <a:gd name="T2" fmla="*/ 0 w 47"/>
                <a:gd name="T3" fmla="*/ 48 h 48"/>
                <a:gd name="T4" fmla="*/ 47 w 47"/>
                <a:gd name="T5" fmla="*/ 48 h 48"/>
                <a:gd name="T6" fmla="*/ 0 w 47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48">
                  <a:moveTo>
                    <a:pt x="0" y="0"/>
                  </a:moveTo>
                  <a:lnTo>
                    <a:pt x="0" y="48"/>
                  </a:lnTo>
                  <a:lnTo>
                    <a:pt x="47" y="4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72" name="Freeform 149"/>
            <p:cNvSpPr/>
            <p:nvPr/>
          </p:nvSpPr>
          <p:spPr bwMode="auto">
            <a:xfrm>
              <a:off x="7206044" y="2236725"/>
              <a:ext cx="239713" cy="331787"/>
            </a:xfrm>
            <a:custGeom>
              <a:avLst/>
              <a:gdLst>
                <a:gd name="T0" fmla="*/ 94 w 151"/>
                <a:gd name="T1" fmla="*/ 48 h 209"/>
                <a:gd name="T2" fmla="*/ 94 w 151"/>
                <a:gd name="T3" fmla="*/ 0 h 209"/>
                <a:gd name="T4" fmla="*/ 66 w 151"/>
                <a:gd name="T5" fmla="*/ 0 h 209"/>
                <a:gd name="T6" fmla="*/ 56 w 151"/>
                <a:gd name="T7" fmla="*/ 0 h 209"/>
                <a:gd name="T8" fmla="*/ 42 w 151"/>
                <a:gd name="T9" fmla="*/ 0 h 209"/>
                <a:gd name="T10" fmla="*/ 0 w 151"/>
                <a:gd name="T11" fmla="*/ 0 h 209"/>
                <a:gd name="T12" fmla="*/ 0 w 151"/>
                <a:gd name="T13" fmla="*/ 29 h 209"/>
                <a:gd name="T14" fmla="*/ 9 w 151"/>
                <a:gd name="T15" fmla="*/ 29 h 209"/>
                <a:gd name="T16" fmla="*/ 47 w 151"/>
                <a:gd name="T17" fmla="*/ 29 h 209"/>
                <a:gd name="T18" fmla="*/ 52 w 151"/>
                <a:gd name="T19" fmla="*/ 29 h 209"/>
                <a:gd name="T20" fmla="*/ 54 w 151"/>
                <a:gd name="T21" fmla="*/ 31 h 209"/>
                <a:gd name="T22" fmla="*/ 101 w 151"/>
                <a:gd name="T23" fmla="*/ 78 h 209"/>
                <a:gd name="T24" fmla="*/ 104 w 151"/>
                <a:gd name="T25" fmla="*/ 82 h 209"/>
                <a:gd name="T26" fmla="*/ 104 w 151"/>
                <a:gd name="T27" fmla="*/ 85 h 209"/>
                <a:gd name="T28" fmla="*/ 104 w 151"/>
                <a:gd name="T29" fmla="*/ 199 h 209"/>
                <a:gd name="T30" fmla="*/ 104 w 151"/>
                <a:gd name="T31" fmla="*/ 209 h 209"/>
                <a:gd name="T32" fmla="*/ 151 w 151"/>
                <a:gd name="T33" fmla="*/ 209 h 209"/>
                <a:gd name="T34" fmla="*/ 151 w 151"/>
                <a:gd name="T35" fmla="*/ 197 h 209"/>
                <a:gd name="T36" fmla="*/ 151 w 151"/>
                <a:gd name="T37" fmla="*/ 171 h 209"/>
                <a:gd name="T38" fmla="*/ 151 w 151"/>
                <a:gd name="T39" fmla="*/ 161 h 209"/>
                <a:gd name="T40" fmla="*/ 151 w 151"/>
                <a:gd name="T41" fmla="*/ 57 h 209"/>
                <a:gd name="T42" fmla="*/ 94 w 151"/>
                <a:gd name="T43" fmla="*/ 57 h 209"/>
                <a:gd name="T44" fmla="*/ 94 w 151"/>
                <a:gd name="T45" fmla="*/ 48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1" h="209">
                  <a:moveTo>
                    <a:pt x="94" y="48"/>
                  </a:moveTo>
                  <a:lnTo>
                    <a:pt x="94" y="0"/>
                  </a:lnTo>
                  <a:lnTo>
                    <a:pt x="66" y="0"/>
                  </a:lnTo>
                  <a:lnTo>
                    <a:pt x="56" y="0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29"/>
                  </a:lnTo>
                  <a:lnTo>
                    <a:pt x="9" y="29"/>
                  </a:lnTo>
                  <a:lnTo>
                    <a:pt x="47" y="29"/>
                  </a:lnTo>
                  <a:lnTo>
                    <a:pt x="52" y="29"/>
                  </a:lnTo>
                  <a:lnTo>
                    <a:pt x="54" y="31"/>
                  </a:lnTo>
                  <a:lnTo>
                    <a:pt x="101" y="78"/>
                  </a:lnTo>
                  <a:lnTo>
                    <a:pt x="104" y="82"/>
                  </a:lnTo>
                  <a:lnTo>
                    <a:pt x="104" y="85"/>
                  </a:lnTo>
                  <a:lnTo>
                    <a:pt x="104" y="199"/>
                  </a:lnTo>
                  <a:lnTo>
                    <a:pt x="104" y="209"/>
                  </a:lnTo>
                  <a:lnTo>
                    <a:pt x="151" y="209"/>
                  </a:lnTo>
                  <a:lnTo>
                    <a:pt x="151" y="197"/>
                  </a:lnTo>
                  <a:lnTo>
                    <a:pt x="151" y="171"/>
                  </a:lnTo>
                  <a:lnTo>
                    <a:pt x="151" y="161"/>
                  </a:lnTo>
                  <a:lnTo>
                    <a:pt x="151" y="57"/>
                  </a:lnTo>
                  <a:lnTo>
                    <a:pt x="94" y="57"/>
                  </a:lnTo>
                  <a:lnTo>
                    <a:pt x="94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173" name="Freeform 150"/>
          <p:cNvSpPr/>
          <p:nvPr/>
        </p:nvSpPr>
        <p:spPr bwMode="auto">
          <a:xfrm>
            <a:off x="7798182" y="2289113"/>
            <a:ext cx="300038" cy="285750"/>
          </a:xfrm>
          <a:custGeom>
            <a:avLst/>
            <a:gdLst>
              <a:gd name="T0" fmla="*/ 99 w 189"/>
              <a:gd name="T1" fmla="*/ 0 h 180"/>
              <a:gd name="T2" fmla="*/ 99 w 189"/>
              <a:gd name="T3" fmla="*/ 103 h 180"/>
              <a:gd name="T4" fmla="*/ 136 w 189"/>
              <a:gd name="T5" fmla="*/ 67 h 180"/>
              <a:gd name="T6" fmla="*/ 143 w 189"/>
              <a:gd name="T7" fmla="*/ 73 h 180"/>
              <a:gd name="T8" fmla="*/ 95 w 189"/>
              <a:gd name="T9" fmla="*/ 121 h 180"/>
              <a:gd name="T10" fmla="*/ 47 w 189"/>
              <a:gd name="T11" fmla="*/ 73 h 180"/>
              <a:gd name="T12" fmla="*/ 53 w 189"/>
              <a:gd name="T13" fmla="*/ 67 h 180"/>
              <a:gd name="T14" fmla="*/ 90 w 189"/>
              <a:gd name="T15" fmla="*/ 103 h 180"/>
              <a:gd name="T16" fmla="*/ 90 w 189"/>
              <a:gd name="T17" fmla="*/ 0 h 180"/>
              <a:gd name="T18" fmla="*/ 0 w 189"/>
              <a:gd name="T19" fmla="*/ 0 h 180"/>
              <a:gd name="T20" fmla="*/ 0 w 189"/>
              <a:gd name="T21" fmla="*/ 180 h 180"/>
              <a:gd name="T22" fmla="*/ 189 w 189"/>
              <a:gd name="T23" fmla="*/ 180 h 180"/>
              <a:gd name="T24" fmla="*/ 189 w 189"/>
              <a:gd name="T25" fmla="*/ 0 h 180"/>
              <a:gd name="T26" fmla="*/ 99 w 189"/>
              <a:gd name="T27" fmla="*/ 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9" h="180">
                <a:moveTo>
                  <a:pt x="99" y="0"/>
                </a:moveTo>
                <a:lnTo>
                  <a:pt x="99" y="103"/>
                </a:lnTo>
                <a:lnTo>
                  <a:pt x="136" y="67"/>
                </a:lnTo>
                <a:lnTo>
                  <a:pt x="143" y="73"/>
                </a:lnTo>
                <a:lnTo>
                  <a:pt x="95" y="121"/>
                </a:lnTo>
                <a:lnTo>
                  <a:pt x="47" y="73"/>
                </a:lnTo>
                <a:lnTo>
                  <a:pt x="53" y="67"/>
                </a:lnTo>
                <a:lnTo>
                  <a:pt x="90" y="103"/>
                </a:lnTo>
                <a:lnTo>
                  <a:pt x="90" y="0"/>
                </a:lnTo>
                <a:lnTo>
                  <a:pt x="0" y="0"/>
                </a:lnTo>
                <a:lnTo>
                  <a:pt x="0" y="180"/>
                </a:lnTo>
                <a:lnTo>
                  <a:pt x="189" y="180"/>
                </a:lnTo>
                <a:lnTo>
                  <a:pt x="189" y="0"/>
                </a:lnTo>
                <a:lnTo>
                  <a:pt x="99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174" name="Freeform 151"/>
          <p:cNvSpPr/>
          <p:nvPr/>
        </p:nvSpPr>
        <p:spPr bwMode="auto">
          <a:xfrm>
            <a:off x="8480807" y="2289113"/>
            <a:ext cx="301625" cy="285750"/>
          </a:xfrm>
          <a:custGeom>
            <a:avLst/>
            <a:gdLst>
              <a:gd name="T0" fmla="*/ 100 w 190"/>
              <a:gd name="T1" fmla="*/ 180 h 180"/>
              <a:gd name="T2" fmla="*/ 100 w 190"/>
              <a:gd name="T3" fmla="*/ 77 h 180"/>
              <a:gd name="T4" fmla="*/ 136 w 190"/>
              <a:gd name="T5" fmla="*/ 114 h 180"/>
              <a:gd name="T6" fmla="*/ 144 w 190"/>
              <a:gd name="T7" fmla="*/ 108 h 180"/>
              <a:gd name="T8" fmla="*/ 95 w 190"/>
              <a:gd name="T9" fmla="*/ 60 h 180"/>
              <a:gd name="T10" fmla="*/ 48 w 190"/>
              <a:gd name="T11" fmla="*/ 108 h 180"/>
              <a:gd name="T12" fmla="*/ 54 w 190"/>
              <a:gd name="T13" fmla="*/ 114 h 180"/>
              <a:gd name="T14" fmla="*/ 90 w 190"/>
              <a:gd name="T15" fmla="*/ 77 h 180"/>
              <a:gd name="T16" fmla="*/ 90 w 190"/>
              <a:gd name="T17" fmla="*/ 180 h 180"/>
              <a:gd name="T18" fmla="*/ 0 w 190"/>
              <a:gd name="T19" fmla="*/ 180 h 180"/>
              <a:gd name="T20" fmla="*/ 0 w 190"/>
              <a:gd name="T21" fmla="*/ 0 h 180"/>
              <a:gd name="T22" fmla="*/ 190 w 190"/>
              <a:gd name="T23" fmla="*/ 0 h 180"/>
              <a:gd name="T24" fmla="*/ 190 w 190"/>
              <a:gd name="T25" fmla="*/ 180 h 180"/>
              <a:gd name="T26" fmla="*/ 100 w 190"/>
              <a:gd name="T27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90" h="180">
                <a:moveTo>
                  <a:pt x="100" y="180"/>
                </a:moveTo>
                <a:lnTo>
                  <a:pt x="100" y="77"/>
                </a:lnTo>
                <a:lnTo>
                  <a:pt x="136" y="114"/>
                </a:lnTo>
                <a:lnTo>
                  <a:pt x="144" y="108"/>
                </a:lnTo>
                <a:lnTo>
                  <a:pt x="95" y="60"/>
                </a:lnTo>
                <a:lnTo>
                  <a:pt x="48" y="108"/>
                </a:lnTo>
                <a:lnTo>
                  <a:pt x="54" y="114"/>
                </a:lnTo>
                <a:lnTo>
                  <a:pt x="90" y="77"/>
                </a:lnTo>
                <a:lnTo>
                  <a:pt x="90" y="180"/>
                </a:lnTo>
                <a:lnTo>
                  <a:pt x="0" y="180"/>
                </a:lnTo>
                <a:lnTo>
                  <a:pt x="0" y="0"/>
                </a:lnTo>
                <a:lnTo>
                  <a:pt x="190" y="0"/>
                </a:lnTo>
                <a:lnTo>
                  <a:pt x="190" y="180"/>
                </a:lnTo>
                <a:lnTo>
                  <a:pt x="100" y="18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175" name="Freeform 152"/>
          <p:cNvSpPr/>
          <p:nvPr/>
        </p:nvSpPr>
        <p:spPr bwMode="auto">
          <a:xfrm>
            <a:off x="10450894" y="2916175"/>
            <a:ext cx="404813" cy="382587"/>
          </a:xfrm>
          <a:custGeom>
            <a:avLst/>
            <a:gdLst>
              <a:gd name="T0" fmla="*/ 127 w 255"/>
              <a:gd name="T1" fmla="*/ 0 h 241"/>
              <a:gd name="T2" fmla="*/ 157 w 255"/>
              <a:gd name="T3" fmla="*/ 92 h 241"/>
              <a:gd name="T4" fmla="*/ 255 w 255"/>
              <a:gd name="T5" fmla="*/ 92 h 241"/>
              <a:gd name="T6" fmla="*/ 176 w 255"/>
              <a:gd name="T7" fmla="*/ 149 h 241"/>
              <a:gd name="T8" fmla="*/ 206 w 255"/>
              <a:gd name="T9" fmla="*/ 241 h 241"/>
              <a:gd name="T10" fmla="*/ 127 w 255"/>
              <a:gd name="T11" fmla="*/ 184 h 241"/>
              <a:gd name="T12" fmla="*/ 48 w 255"/>
              <a:gd name="T13" fmla="*/ 241 h 241"/>
              <a:gd name="T14" fmla="*/ 79 w 255"/>
              <a:gd name="T15" fmla="*/ 149 h 241"/>
              <a:gd name="T16" fmla="*/ 0 w 255"/>
              <a:gd name="T17" fmla="*/ 92 h 241"/>
              <a:gd name="T18" fmla="*/ 98 w 255"/>
              <a:gd name="T19" fmla="*/ 92 h 241"/>
              <a:gd name="T20" fmla="*/ 127 w 255"/>
              <a:gd name="T21" fmla="*/ 0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5" h="241">
                <a:moveTo>
                  <a:pt x="127" y="0"/>
                </a:moveTo>
                <a:lnTo>
                  <a:pt x="157" y="92"/>
                </a:lnTo>
                <a:lnTo>
                  <a:pt x="255" y="92"/>
                </a:lnTo>
                <a:lnTo>
                  <a:pt x="176" y="149"/>
                </a:lnTo>
                <a:lnTo>
                  <a:pt x="206" y="241"/>
                </a:lnTo>
                <a:lnTo>
                  <a:pt x="127" y="184"/>
                </a:lnTo>
                <a:lnTo>
                  <a:pt x="48" y="241"/>
                </a:lnTo>
                <a:lnTo>
                  <a:pt x="79" y="149"/>
                </a:lnTo>
                <a:lnTo>
                  <a:pt x="0" y="92"/>
                </a:lnTo>
                <a:lnTo>
                  <a:pt x="98" y="92"/>
                </a:lnTo>
                <a:lnTo>
                  <a:pt x="127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258" name="组合 257"/>
          <p:cNvGrpSpPr/>
          <p:nvPr/>
        </p:nvGrpSpPr>
        <p:grpSpPr>
          <a:xfrm>
            <a:off x="9074532" y="2971738"/>
            <a:ext cx="450850" cy="271462"/>
            <a:chOff x="9074532" y="2971738"/>
            <a:chExt cx="450850" cy="271462"/>
          </a:xfrm>
          <a:solidFill>
            <a:schemeClr val="tx1"/>
          </a:solidFill>
        </p:grpSpPr>
        <p:sp>
          <p:nvSpPr>
            <p:cNvPr id="176" name="Freeform 153"/>
            <p:cNvSpPr>
              <a:spLocks noEditPoints="1"/>
            </p:cNvSpPr>
            <p:nvPr/>
          </p:nvSpPr>
          <p:spPr bwMode="auto">
            <a:xfrm>
              <a:off x="9074532" y="2971738"/>
              <a:ext cx="450850" cy="271462"/>
            </a:xfrm>
            <a:custGeom>
              <a:avLst/>
              <a:gdLst>
                <a:gd name="T0" fmla="*/ 120 w 240"/>
                <a:gd name="T1" fmla="*/ 0 h 144"/>
                <a:gd name="T2" fmla="*/ 0 w 240"/>
                <a:gd name="T3" fmla="*/ 72 h 144"/>
                <a:gd name="T4" fmla="*/ 120 w 240"/>
                <a:gd name="T5" fmla="*/ 144 h 144"/>
                <a:gd name="T6" fmla="*/ 240 w 240"/>
                <a:gd name="T7" fmla="*/ 73 h 144"/>
                <a:gd name="T8" fmla="*/ 120 w 240"/>
                <a:gd name="T9" fmla="*/ 0 h 144"/>
                <a:gd name="T10" fmla="*/ 120 w 240"/>
                <a:gd name="T11" fmla="*/ 120 h 144"/>
                <a:gd name="T12" fmla="*/ 72 w 240"/>
                <a:gd name="T13" fmla="*/ 72 h 144"/>
                <a:gd name="T14" fmla="*/ 120 w 240"/>
                <a:gd name="T15" fmla="*/ 24 h 144"/>
                <a:gd name="T16" fmla="*/ 168 w 240"/>
                <a:gd name="T17" fmla="*/ 72 h 144"/>
                <a:gd name="T18" fmla="*/ 120 w 240"/>
                <a:gd name="T19" fmla="*/ 12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0" h="144">
                  <a:moveTo>
                    <a:pt x="120" y="0"/>
                  </a:moveTo>
                  <a:cubicBezTo>
                    <a:pt x="77" y="0"/>
                    <a:pt x="42" y="27"/>
                    <a:pt x="0" y="72"/>
                  </a:cubicBezTo>
                  <a:cubicBezTo>
                    <a:pt x="37" y="110"/>
                    <a:pt x="67" y="144"/>
                    <a:pt x="120" y="144"/>
                  </a:cubicBezTo>
                  <a:cubicBezTo>
                    <a:pt x="174" y="144"/>
                    <a:pt x="213" y="101"/>
                    <a:pt x="240" y="73"/>
                  </a:cubicBezTo>
                  <a:cubicBezTo>
                    <a:pt x="213" y="40"/>
                    <a:pt x="173" y="0"/>
                    <a:pt x="120" y="0"/>
                  </a:cubicBezTo>
                  <a:close/>
                  <a:moveTo>
                    <a:pt x="120" y="120"/>
                  </a:moveTo>
                  <a:cubicBezTo>
                    <a:pt x="94" y="120"/>
                    <a:pt x="72" y="98"/>
                    <a:pt x="72" y="72"/>
                  </a:cubicBezTo>
                  <a:cubicBezTo>
                    <a:pt x="72" y="46"/>
                    <a:pt x="94" y="24"/>
                    <a:pt x="120" y="24"/>
                  </a:cubicBezTo>
                  <a:cubicBezTo>
                    <a:pt x="147" y="24"/>
                    <a:pt x="168" y="46"/>
                    <a:pt x="168" y="72"/>
                  </a:cubicBezTo>
                  <a:cubicBezTo>
                    <a:pt x="168" y="98"/>
                    <a:pt x="147" y="120"/>
                    <a:pt x="120" y="1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77" name="Oval 154"/>
            <p:cNvSpPr>
              <a:spLocks noChangeArrowheads="1"/>
            </p:cNvSpPr>
            <p:nvPr/>
          </p:nvSpPr>
          <p:spPr bwMode="auto">
            <a:xfrm>
              <a:off x="9247569" y="3054288"/>
              <a:ext cx="104775" cy="10477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178" name="Freeform 155"/>
          <p:cNvSpPr>
            <a:spLocks noEditPoints="1"/>
          </p:cNvSpPr>
          <p:nvPr/>
        </p:nvSpPr>
        <p:spPr bwMode="auto">
          <a:xfrm>
            <a:off x="6420232" y="2928875"/>
            <a:ext cx="360363" cy="360362"/>
          </a:xfrm>
          <a:custGeom>
            <a:avLst/>
            <a:gdLst>
              <a:gd name="T0" fmla="*/ 96 w 192"/>
              <a:gd name="T1" fmla="*/ 0 h 192"/>
              <a:gd name="T2" fmla="*/ 0 w 192"/>
              <a:gd name="T3" fmla="*/ 96 h 192"/>
              <a:gd name="T4" fmla="*/ 96 w 192"/>
              <a:gd name="T5" fmla="*/ 192 h 192"/>
              <a:gd name="T6" fmla="*/ 192 w 192"/>
              <a:gd name="T7" fmla="*/ 96 h 192"/>
              <a:gd name="T8" fmla="*/ 96 w 192"/>
              <a:gd name="T9" fmla="*/ 0 h 192"/>
              <a:gd name="T10" fmla="*/ 164 w 192"/>
              <a:gd name="T11" fmla="*/ 152 h 192"/>
              <a:gd name="T12" fmla="*/ 122 w 192"/>
              <a:gd name="T13" fmla="*/ 137 h 192"/>
              <a:gd name="T14" fmla="*/ 121 w 192"/>
              <a:gd name="T15" fmla="*/ 133 h 192"/>
              <a:gd name="T16" fmla="*/ 124 w 192"/>
              <a:gd name="T17" fmla="*/ 122 h 192"/>
              <a:gd name="T18" fmla="*/ 128 w 192"/>
              <a:gd name="T19" fmla="*/ 107 h 192"/>
              <a:gd name="T20" fmla="*/ 134 w 192"/>
              <a:gd name="T21" fmla="*/ 92 h 192"/>
              <a:gd name="T22" fmla="*/ 134 w 192"/>
              <a:gd name="T23" fmla="*/ 79 h 192"/>
              <a:gd name="T24" fmla="*/ 134 w 192"/>
              <a:gd name="T25" fmla="*/ 78 h 192"/>
              <a:gd name="T26" fmla="*/ 135 w 192"/>
              <a:gd name="T27" fmla="*/ 60 h 192"/>
              <a:gd name="T28" fmla="*/ 128 w 192"/>
              <a:gd name="T29" fmla="*/ 37 h 192"/>
              <a:gd name="T30" fmla="*/ 101 w 192"/>
              <a:gd name="T31" fmla="*/ 24 h 192"/>
              <a:gd name="T32" fmla="*/ 93 w 192"/>
              <a:gd name="T33" fmla="*/ 24 h 192"/>
              <a:gd name="T34" fmla="*/ 66 w 192"/>
              <a:gd name="T35" fmla="*/ 37 h 192"/>
              <a:gd name="T36" fmla="*/ 59 w 192"/>
              <a:gd name="T37" fmla="*/ 60 h 192"/>
              <a:gd name="T38" fmla="*/ 61 w 192"/>
              <a:gd name="T39" fmla="*/ 78 h 192"/>
              <a:gd name="T40" fmla="*/ 60 w 192"/>
              <a:gd name="T41" fmla="*/ 79 h 192"/>
              <a:gd name="T42" fmla="*/ 60 w 192"/>
              <a:gd name="T43" fmla="*/ 92 h 192"/>
              <a:gd name="T44" fmla="*/ 67 w 192"/>
              <a:gd name="T45" fmla="*/ 107 h 192"/>
              <a:gd name="T46" fmla="*/ 71 w 192"/>
              <a:gd name="T47" fmla="*/ 122 h 192"/>
              <a:gd name="T48" fmla="*/ 73 w 192"/>
              <a:gd name="T49" fmla="*/ 133 h 192"/>
              <a:gd name="T50" fmla="*/ 71 w 192"/>
              <a:gd name="T51" fmla="*/ 138 h 192"/>
              <a:gd name="T52" fmla="*/ 29 w 192"/>
              <a:gd name="T53" fmla="*/ 153 h 192"/>
              <a:gd name="T54" fmla="*/ 8 w 192"/>
              <a:gd name="T55" fmla="*/ 96 h 192"/>
              <a:gd name="T56" fmla="*/ 96 w 192"/>
              <a:gd name="T57" fmla="*/ 8 h 192"/>
              <a:gd name="T58" fmla="*/ 184 w 192"/>
              <a:gd name="T59" fmla="*/ 96 h 192"/>
              <a:gd name="T60" fmla="*/ 164 w 192"/>
              <a:gd name="T61" fmla="*/ 15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92" h="192">
                <a:moveTo>
                  <a:pt x="96" y="0"/>
                </a:moveTo>
                <a:cubicBezTo>
                  <a:pt x="43" y="0"/>
                  <a:pt x="0" y="43"/>
                  <a:pt x="0" y="96"/>
                </a:cubicBezTo>
                <a:cubicBezTo>
                  <a:pt x="0" y="149"/>
                  <a:pt x="43" y="192"/>
                  <a:pt x="96" y="192"/>
                </a:cubicBezTo>
                <a:cubicBezTo>
                  <a:pt x="149" y="192"/>
                  <a:pt x="192" y="149"/>
                  <a:pt x="192" y="96"/>
                </a:cubicBezTo>
                <a:cubicBezTo>
                  <a:pt x="192" y="43"/>
                  <a:pt x="149" y="0"/>
                  <a:pt x="96" y="0"/>
                </a:cubicBezTo>
                <a:close/>
                <a:moveTo>
                  <a:pt x="164" y="152"/>
                </a:moveTo>
                <a:cubicBezTo>
                  <a:pt x="155" y="148"/>
                  <a:pt x="135" y="141"/>
                  <a:pt x="122" y="137"/>
                </a:cubicBezTo>
                <a:cubicBezTo>
                  <a:pt x="121" y="137"/>
                  <a:pt x="121" y="137"/>
                  <a:pt x="121" y="133"/>
                </a:cubicBezTo>
                <a:cubicBezTo>
                  <a:pt x="121" y="129"/>
                  <a:pt x="122" y="125"/>
                  <a:pt x="124" y="122"/>
                </a:cubicBezTo>
                <a:cubicBezTo>
                  <a:pt x="125" y="118"/>
                  <a:pt x="127" y="112"/>
                  <a:pt x="128" y="107"/>
                </a:cubicBezTo>
                <a:cubicBezTo>
                  <a:pt x="130" y="105"/>
                  <a:pt x="132" y="100"/>
                  <a:pt x="134" y="92"/>
                </a:cubicBezTo>
                <a:cubicBezTo>
                  <a:pt x="136" y="85"/>
                  <a:pt x="135" y="82"/>
                  <a:pt x="134" y="79"/>
                </a:cubicBezTo>
                <a:cubicBezTo>
                  <a:pt x="134" y="79"/>
                  <a:pt x="134" y="79"/>
                  <a:pt x="134" y="78"/>
                </a:cubicBezTo>
                <a:cubicBezTo>
                  <a:pt x="133" y="77"/>
                  <a:pt x="134" y="68"/>
                  <a:pt x="135" y="60"/>
                </a:cubicBezTo>
                <a:cubicBezTo>
                  <a:pt x="136" y="56"/>
                  <a:pt x="135" y="45"/>
                  <a:pt x="128" y="37"/>
                </a:cubicBezTo>
                <a:cubicBezTo>
                  <a:pt x="124" y="31"/>
                  <a:pt x="116" y="25"/>
                  <a:pt x="101" y="24"/>
                </a:cubicBezTo>
                <a:cubicBezTo>
                  <a:pt x="93" y="24"/>
                  <a:pt x="93" y="24"/>
                  <a:pt x="93" y="24"/>
                </a:cubicBezTo>
                <a:cubicBezTo>
                  <a:pt x="79" y="25"/>
                  <a:pt x="70" y="31"/>
                  <a:pt x="66" y="37"/>
                </a:cubicBezTo>
                <a:cubicBezTo>
                  <a:pt x="60" y="45"/>
                  <a:pt x="58" y="56"/>
                  <a:pt x="59" y="60"/>
                </a:cubicBezTo>
                <a:cubicBezTo>
                  <a:pt x="61" y="68"/>
                  <a:pt x="61" y="77"/>
                  <a:pt x="61" y="78"/>
                </a:cubicBezTo>
                <a:cubicBezTo>
                  <a:pt x="61" y="79"/>
                  <a:pt x="61" y="79"/>
                  <a:pt x="60" y="79"/>
                </a:cubicBezTo>
                <a:cubicBezTo>
                  <a:pt x="60" y="82"/>
                  <a:pt x="59" y="85"/>
                  <a:pt x="60" y="92"/>
                </a:cubicBezTo>
                <a:cubicBezTo>
                  <a:pt x="62" y="100"/>
                  <a:pt x="65" y="105"/>
                  <a:pt x="67" y="107"/>
                </a:cubicBezTo>
                <a:cubicBezTo>
                  <a:pt x="67" y="112"/>
                  <a:pt x="69" y="118"/>
                  <a:pt x="71" y="122"/>
                </a:cubicBezTo>
                <a:cubicBezTo>
                  <a:pt x="72" y="124"/>
                  <a:pt x="73" y="128"/>
                  <a:pt x="73" y="133"/>
                </a:cubicBezTo>
                <a:cubicBezTo>
                  <a:pt x="73" y="137"/>
                  <a:pt x="72" y="137"/>
                  <a:pt x="71" y="138"/>
                </a:cubicBezTo>
                <a:cubicBezTo>
                  <a:pt x="58" y="142"/>
                  <a:pt x="37" y="149"/>
                  <a:pt x="29" y="153"/>
                </a:cubicBezTo>
                <a:cubicBezTo>
                  <a:pt x="16" y="137"/>
                  <a:pt x="8" y="117"/>
                  <a:pt x="8" y="96"/>
                </a:cubicBezTo>
                <a:cubicBezTo>
                  <a:pt x="8" y="47"/>
                  <a:pt x="48" y="8"/>
                  <a:pt x="96" y="8"/>
                </a:cubicBezTo>
                <a:cubicBezTo>
                  <a:pt x="145" y="8"/>
                  <a:pt x="184" y="47"/>
                  <a:pt x="184" y="96"/>
                </a:cubicBezTo>
                <a:cubicBezTo>
                  <a:pt x="184" y="117"/>
                  <a:pt x="177" y="137"/>
                  <a:pt x="164" y="15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179" name="Freeform 156"/>
          <p:cNvSpPr>
            <a:spLocks noEditPoints="1"/>
          </p:cNvSpPr>
          <p:nvPr/>
        </p:nvSpPr>
        <p:spPr bwMode="auto">
          <a:xfrm>
            <a:off x="9833357" y="4297300"/>
            <a:ext cx="269875" cy="360362"/>
          </a:xfrm>
          <a:custGeom>
            <a:avLst/>
            <a:gdLst>
              <a:gd name="T0" fmla="*/ 128 w 144"/>
              <a:gd name="T1" fmla="*/ 0 h 192"/>
              <a:gd name="T2" fmla="*/ 16 w 144"/>
              <a:gd name="T3" fmla="*/ 0 h 192"/>
              <a:gd name="T4" fmla="*/ 0 w 144"/>
              <a:gd name="T5" fmla="*/ 16 h 192"/>
              <a:gd name="T6" fmla="*/ 0 w 144"/>
              <a:gd name="T7" fmla="*/ 176 h 192"/>
              <a:gd name="T8" fmla="*/ 16 w 144"/>
              <a:gd name="T9" fmla="*/ 192 h 192"/>
              <a:gd name="T10" fmla="*/ 128 w 144"/>
              <a:gd name="T11" fmla="*/ 192 h 192"/>
              <a:gd name="T12" fmla="*/ 144 w 144"/>
              <a:gd name="T13" fmla="*/ 176 h 192"/>
              <a:gd name="T14" fmla="*/ 144 w 144"/>
              <a:gd name="T15" fmla="*/ 16 h 192"/>
              <a:gd name="T16" fmla="*/ 128 w 144"/>
              <a:gd name="T17" fmla="*/ 0 h 192"/>
              <a:gd name="T18" fmla="*/ 48 w 144"/>
              <a:gd name="T19" fmla="*/ 168 h 192"/>
              <a:gd name="T20" fmla="*/ 24 w 144"/>
              <a:gd name="T21" fmla="*/ 168 h 192"/>
              <a:gd name="T22" fmla="*/ 24 w 144"/>
              <a:gd name="T23" fmla="*/ 144 h 192"/>
              <a:gd name="T24" fmla="*/ 48 w 144"/>
              <a:gd name="T25" fmla="*/ 144 h 192"/>
              <a:gd name="T26" fmla="*/ 48 w 144"/>
              <a:gd name="T27" fmla="*/ 168 h 192"/>
              <a:gd name="T28" fmla="*/ 48 w 144"/>
              <a:gd name="T29" fmla="*/ 132 h 192"/>
              <a:gd name="T30" fmla="*/ 24 w 144"/>
              <a:gd name="T31" fmla="*/ 132 h 192"/>
              <a:gd name="T32" fmla="*/ 24 w 144"/>
              <a:gd name="T33" fmla="*/ 108 h 192"/>
              <a:gd name="T34" fmla="*/ 48 w 144"/>
              <a:gd name="T35" fmla="*/ 108 h 192"/>
              <a:gd name="T36" fmla="*/ 48 w 144"/>
              <a:gd name="T37" fmla="*/ 132 h 192"/>
              <a:gd name="T38" fmla="*/ 48 w 144"/>
              <a:gd name="T39" fmla="*/ 96 h 192"/>
              <a:gd name="T40" fmla="*/ 24 w 144"/>
              <a:gd name="T41" fmla="*/ 96 h 192"/>
              <a:gd name="T42" fmla="*/ 24 w 144"/>
              <a:gd name="T43" fmla="*/ 72 h 192"/>
              <a:gd name="T44" fmla="*/ 48 w 144"/>
              <a:gd name="T45" fmla="*/ 72 h 192"/>
              <a:gd name="T46" fmla="*/ 48 w 144"/>
              <a:gd name="T47" fmla="*/ 96 h 192"/>
              <a:gd name="T48" fmla="*/ 84 w 144"/>
              <a:gd name="T49" fmla="*/ 168 h 192"/>
              <a:gd name="T50" fmla="*/ 60 w 144"/>
              <a:gd name="T51" fmla="*/ 168 h 192"/>
              <a:gd name="T52" fmla="*/ 60 w 144"/>
              <a:gd name="T53" fmla="*/ 144 h 192"/>
              <a:gd name="T54" fmla="*/ 84 w 144"/>
              <a:gd name="T55" fmla="*/ 144 h 192"/>
              <a:gd name="T56" fmla="*/ 84 w 144"/>
              <a:gd name="T57" fmla="*/ 168 h 192"/>
              <a:gd name="T58" fmla="*/ 84 w 144"/>
              <a:gd name="T59" fmla="*/ 132 h 192"/>
              <a:gd name="T60" fmla="*/ 60 w 144"/>
              <a:gd name="T61" fmla="*/ 132 h 192"/>
              <a:gd name="T62" fmla="*/ 60 w 144"/>
              <a:gd name="T63" fmla="*/ 108 h 192"/>
              <a:gd name="T64" fmla="*/ 84 w 144"/>
              <a:gd name="T65" fmla="*/ 108 h 192"/>
              <a:gd name="T66" fmla="*/ 84 w 144"/>
              <a:gd name="T67" fmla="*/ 132 h 192"/>
              <a:gd name="T68" fmla="*/ 84 w 144"/>
              <a:gd name="T69" fmla="*/ 96 h 192"/>
              <a:gd name="T70" fmla="*/ 60 w 144"/>
              <a:gd name="T71" fmla="*/ 96 h 192"/>
              <a:gd name="T72" fmla="*/ 60 w 144"/>
              <a:gd name="T73" fmla="*/ 72 h 192"/>
              <a:gd name="T74" fmla="*/ 84 w 144"/>
              <a:gd name="T75" fmla="*/ 72 h 192"/>
              <a:gd name="T76" fmla="*/ 84 w 144"/>
              <a:gd name="T77" fmla="*/ 96 h 192"/>
              <a:gd name="T78" fmla="*/ 120 w 144"/>
              <a:gd name="T79" fmla="*/ 168 h 192"/>
              <a:gd name="T80" fmla="*/ 96 w 144"/>
              <a:gd name="T81" fmla="*/ 168 h 192"/>
              <a:gd name="T82" fmla="*/ 96 w 144"/>
              <a:gd name="T83" fmla="*/ 108 h 192"/>
              <a:gd name="T84" fmla="*/ 120 w 144"/>
              <a:gd name="T85" fmla="*/ 108 h 192"/>
              <a:gd name="T86" fmla="*/ 120 w 144"/>
              <a:gd name="T87" fmla="*/ 168 h 192"/>
              <a:gd name="T88" fmla="*/ 120 w 144"/>
              <a:gd name="T89" fmla="*/ 96 h 192"/>
              <a:gd name="T90" fmla="*/ 96 w 144"/>
              <a:gd name="T91" fmla="*/ 96 h 192"/>
              <a:gd name="T92" fmla="*/ 96 w 144"/>
              <a:gd name="T93" fmla="*/ 72 h 192"/>
              <a:gd name="T94" fmla="*/ 120 w 144"/>
              <a:gd name="T95" fmla="*/ 72 h 192"/>
              <a:gd name="T96" fmla="*/ 120 w 144"/>
              <a:gd name="T97" fmla="*/ 96 h 192"/>
              <a:gd name="T98" fmla="*/ 120 w 144"/>
              <a:gd name="T99" fmla="*/ 52 h 192"/>
              <a:gd name="T100" fmla="*/ 24 w 144"/>
              <a:gd name="T101" fmla="*/ 52 h 192"/>
              <a:gd name="T102" fmla="*/ 24 w 144"/>
              <a:gd name="T103" fmla="*/ 28 h 192"/>
              <a:gd name="T104" fmla="*/ 120 w 144"/>
              <a:gd name="T105" fmla="*/ 28 h 192"/>
              <a:gd name="T106" fmla="*/ 120 w 144"/>
              <a:gd name="T107" fmla="*/ 5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4" h="192">
                <a:moveTo>
                  <a:pt x="128" y="0"/>
                </a:moveTo>
                <a:cubicBezTo>
                  <a:pt x="16" y="0"/>
                  <a:pt x="16" y="0"/>
                  <a:pt x="16" y="0"/>
                </a:cubicBezTo>
                <a:cubicBezTo>
                  <a:pt x="8" y="0"/>
                  <a:pt x="0" y="7"/>
                  <a:pt x="0" y="16"/>
                </a:cubicBezTo>
                <a:cubicBezTo>
                  <a:pt x="0" y="176"/>
                  <a:pt x="0" y="176"/>
                  <a:pt x="0" y="176"/>
                </a:cubicBezTo>
                <a:cubicBezTo>
                  <a:pt x="0" y="185"/>
                  <a:pt x="8" y="192"/>
                  <a:pt x="16" y="192"/>
                </a:cubicBezTo>
                <a:cubicBezTo>
                  <a:pt x="128" y="192"/>
                  <a:pt x="128" y="192"/>
                  <a:pt x="128" y="192"/>
                </a:cubicBezTo>
                <a:cubicBezTo>
                  <a:pt x="137" y="192"/>
                  <a:pt x="144" y="185"/>
                  <a:pt x="144" y="176"/>
                </a:cubicBezTo>
                <a:cubicBezTo>
                  <a:pt x="144" y="16"/>
                  <a:pt x="144" y="16"/>
                  <a:pt x="144" y="16"/>
                </a:cubicBezTo>
                <a:cubicBezTo>
                  <a:pt x="144" y="7"/>
                  <a:pt x="137" y="0"/>
                  <a:pt x="128" y="0"/>
                </a:cubicBezTo>
                <a:close/>
                <a:moveTo>
                  <a:pt x="48" y="168"/>
                </a:moveTo>
                <a:cubicBezTo>
                  <a:pt x="24" y="168"/>
                  <a:pt x="24" y="168"/>
                  <a:pt x="24" y="168"/>
                </a:cubicBezTo>
                <a:cubicBezTo>
                  <a:pt x="24" y="144"/>
                  <a:pt x="24" y="144"/>
                  <a:pt x="24" y="144"/>
                </a:cubicBezTo>
                <a:cubicBezTo>
                  <a:pt x="48" y="144"/>
                  <a:pt x="48" y="144"/>
                  <a:pt x="48" y="144"/>
                </a:cubicBezTo>
                <a:lnTo>
                  <a:pt x="48" y="168"/>
                </a:lnTo>
                <a:close/>
                <a:moveTo>
                  <a:pt x="48" y="132"/>
                </a:moveTo>
                <a:cubicBezTo>
                  <a:pt x="24" y="132"/>
                  <a:pt x="24" y="132"/>
                  <a:pt x="24" y="132"/>
                </a:cubicBezTo>
                <a:cubicBezTo>
                  <a:pt x="24" y="108"/>
                  <a:pt x="24" y="108"/>
                  <a:pt x="24" y="108"/>
                </a:cubicBezTo>
                <a:cubicBezTo>
                  <a:pt x="48" y="108"/>
                  <a:pt x="48" y="108"/>
                  <a:pt x="48" y="108"/>
                </a:cubicBezTo>
                <a:lnTo>
                  <a:pt x="48" y="132"/>
                </a:lnTo>
                <a:close/>
                <a:moveTo>
                  <a:pt x="48" y="96"/>
                </a:moveTo>
                <a:cubicBezTo>
                  <a:pt x="24" y="96"/>
                  <a:pt x="24" y="96"/>
                  <a:pt x="24" y="96"/>
                </a:cubicBezTo>
                <a:cubicBezTo>
                  <a:pt x="24" y="72"/>
                  <a:pt x="24" y="72"/>
                  <a:pt x="24" y="72"/>
                </a:cubicBezTo>
                <a:cubicBezTo>
                  <a:pt x="48" y="72"/>
                  <a:pt x="48" y="72"/>
                  <a:pt x="48" y="72"/>
                </a:cubicBezTo>
                <a:lnTo>
                  <a:pt x="48" y="96"/>
                </a:lnTo>
                <a:close/>
                <a:moveTo>
                  <a:pt x="84" y="168"/>
                </a:moveTo>
                <a:cubicBezTo>
                  <a:pt x="60" y="168"/>
                  <a:pt x="60" y="168"/>
                  <a:pt x="60" y="168"/>
                </a:cubicBezTo>
                <a:cubicBezTo>
                  <a:pt x="60" y="144"/>
                  <a:pt x="60" y="144"/>
                  <a:pt x="60" y="144"/>
                </a:cubicBezTo>
                <a:cubicBezTo>
                  <a:pt x="84" y="144"/>
                  <a:pt x="84" y="144"/>
                  <a:pt x="84" y="144"/>
                </a:cubicBezTo>
                <a:lnTo>
                  <a:pt x="84" y="168"/>
                </a:lnTo>
                <a:close/>
                <a:moveTo>
                  <a:pt x="84" y="132"/>
                </a:moveTo>
                <a:cubicBezTo>
                  <a:pt x="60" y="132"/>
                  <a:pt x="60" y="132"/>
                  <a:pt x="60" y="132"/>
                </a:cubicBezTo>
                <a:cubicBezTo>
                  <a:pt x="60" y="108"/>
                  <a:pt x="60" y="108"/>
                  <a:pt x="60" y="108"/>
                </a:cubicBezTo>
                <a:cubicBezTo>
                  <a:pt x="84" y="108"/>
                  <a:pt x="84" y="108"/>
                  <a:pt x="84" y="108"/>
                </a:cubicBezTo>
                <a:lnTo>
                  <a:pt x="84" y="132"/>
                </a:lnTo>
                <a:close/>
                <a:moveTo>
                  <a:pt x="84" y="96"/>
                </a:moveTo>
                <a:cubicBezTo>
                  <a:pt x="60" y="96"/>
                  <a:pt x="60" y="96"/>
                  <a:pt x="60" y="96"/>
                </a:cubicBezTo>
                <a:cubicBezTo>
                  <a:pt x="60" y="72"/>
                  <a:pt x="60" y="72"/>
                  <a:pt x="60" y="72"/>
                </a:cubicBezTo>
                <a:cubicBezTo>
                  <a:pt x="84" y="72"/>
                  <a:pt x="84" y="72"/>
                  <a:pt x="84" y="72"/>
                </a:cubicBezTo>
                <a:lnTo>
                  <a:pt x="84" y="96"/>
                </a:lnTo>
                <a:close/>
                <a:moveTo>
                  <a:pt x="120" y="168"/>
                </a:moveTo>
                <a:cubicBezTo>
                  <a:pt x="96" y="168"/>
                  <a:pt x="96" y="168"/>
                  <a:pt x="96" y="168"/>
                </a:cubicBezTo>
                <a:cubicBezTo>
                  <a:pt x="96" y="108"/>
                  <a:pt x="96" y="108"/>
                  <a:pt x="96" y="108"/>
                </a:cubicBezTo>
                <a:cubicBezTo>
                  <a:pt x="120" y="108"/>
                  <a:pt x="120" y="108"/>
                  <a:pt x="120" y="108"/>
                </a:cubicBezTo>
                <a:lnTo>
                  <a:pt x="120" y="168"/>
                </a:lnTo>
                <a:close/>
                <a:moveTo>
                  <a:pt x="120" y="96"/>
                </a:moveTo>
                <a:cubicBezTo>
                  <a:pt x="96" y="96"/>
                  <a:pt x="96" y="96"/>
                  <a:pt x="96" y="96"/>
                </a:cubicBezTo>
                <a:cubicBezTo>
                  <a:pt x="96" y="72"/>
                  <a:pt x="96" y="72"/>
                  <a:pt x="96" y="72"/>
                </a:cubicBezTo>
                <a:cubicBezTo>
                  <a:pt x="120" y="72"/>
                  <a:pt x="120" y="72"/>
                  <a:pt x="120" y="72"/>
                </a:cubicBezTo>
                <a:lnTo>
                  <a:pt x="120" y="96"/>
                </a:lnTo>
                <a:close/>
                <a:moveTo>
                  <a:pt x="120" y="52"/>
                </a:moveTo>
                <a:cubicBezTo>
                  <a:pt x="24" y="52"/>
                  <a:pt x="24" y="52"/>
                  <a:pt x="24" y="52"/>
                </a:cubicBezTo>
                <a:cubicBezTo>
                  <a:pt x="24" y="28"/>
                  <a:pt x="24" y="28"/>
                  <a:pt x="24" y="28"/>
                </a:cubicBezTo>
                <a:cubicBezTo>
                  <a:pt x="120" y="28"/>
                  <a:pt x="120" y="28"/>
                  <a:pt x="120" y="28"/>
                </a:cubicBezTo>
                <a:lnTo>
                  <a:pt x="120" y="5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261" name="组合 260"/>
          <p:cNvGrpSpPr/>
          <p:nvPr/>
        </p:nvGrpSpPr>
        <p:grpSpPr>
          <a:xfrm>
            <a:off x="6409119" y="3597213"/>
            <a:ext cx="376238" cy="376237"/>
            <a:chOff x="6409119" y="3597213"/>
            <a:chExt cx="376238" cy="376237"/>
          </a:xfrm>
          <a:solidFill>
            <a:schemeClr val="tx1"/>
          </a:solidFill>
        </p:grpSpPr>
        <p:sp>
          <p:nvSpPr>
            <p:cNvPr id="180" name="Freeform 157"/>
            <p:cNvSpPr>
              <a:spLocks noEditPoints="1"/>
            </p:cNvSpPr>
            <p:nvPr/>
          </p:nvSpPr>
          <p:spPr bwMode="auto">
            <a:xfrm>
              <a:off x="6409119" y="3597213"/>
              <a:ext cx="376238" cy="376237"/>
            </a:xfrm>
            <a:custGeom>
              <a:avLst/>
              <a:gdLst>
                <a:gd name="T0" fmla="*/ 100 w 200"/>
                <a:gd name="T1" fmla="*/ 0 h 200"/>
                <a:gd name="T2" fmla="*/ 100 w 200"/>
                <a:gd name="T3" fmla="*/ 0 h 200"/>
                <a:gd name="T4" fmla="*/ 100 w 200"/>
                <a:gd name="T5" fmla="*/ 0 h 200"/>
                <a:gd name="T6" fmla="*/ 100 w 200"/>
                <a:gd name="T7" fmla="*/ 0 h 200"/>
                <a:gd name="T8" fmla="*/ 0 w 200"/>
                <a:gd name="T9" fmla="*/ 100 h 200"/>
                <a:gd name="T10" fmla="*/ 100 w 200"/>
                <a:gd name="T11" fmla="*/ 200 h 200"/>
                <a:gd name="T12" fmla="*/ 100 w 200"/>
                <a:gd name="T13" fmla="*/ 200 h 200"/>
                <a:gd name="T14" fmla="*/ 100 w 200"/>
                <a:gd name="T15" fmla="*/ 200 h 200"/>
                <a:gd name="T16" fmla="*/ 100 w 200"/>
                <a:gd name="T17" fmla="*/ 200 h 200"/>
                <a:gd name="T18" fmla="*/ 200 w 200"/>
                <a:gd name="T19" fmla="*/ 100 h 200"/>
                <a:gd name="T20" fmla="*/ 100 w 200"/>
                <a:gd name="T21" fmla="*/ 0 h 200"/>
                <a:gd name="T22" fmla="*/ 100 w 200"/>
                <a:gd name="T23" fmla="*/ 192 h 200"/>
                <a:gd name="T24" fmla="*/ 100 w 200"/>
                <a:gd name="T25" fmla="*/ 192 h 200"/>
                <a:gd name="T26" fmla="*/ 100 w 200"/>
                <a:gd name="T27" fmla="*/ 192 h 200"/>
                <a:gd name="T28" fmla="*/ 100 w 200"/>
                <a:gd name="T29" fmla="*/ 192 h 200"/>
                <a:gd name="T30" fmla="*/ 8 w 200"/>
                <a:gd name="T31" fmla="*/ 100 h 200"/>
                <a:gd name="T32" fmla="*/ 100 w 200"/>
                <a:gd name="T33" fmla="*/ 8 h 200"/>
                <a:gd name="T34" fmla="*/ 100 w 200"/>
                <a:gd name="T35" fmla="*/ 8 h 200"/>
                <a:gd name="T36" fmla="*/ 100 w 200"/>
                <a:gd name="T37" fmla="*/ 8 h 200"/>
                <a:gd name="T38" fmla="*/ 100 w 200"/>
                <a:gd name="T39" fmla="*/ 8 h 200"/>
                <a:gd name="T40" fmla="*/ 192 w 200"/>
                <a:gd name="T41" fmla="*/ 100 h 200"/>
                <a:gd name="T42" fmla="*/ 100 w 200"/>
                <a:gd name="T43" fmla="*/ 19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200">
                  <a:moveTo>
                    <a:pt x="100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200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56" y="200"/>
                    <a:pt x="200" y="155"/>
                    <a:pt x="200" y="100"/>
                  </a:cubicBezTo>
                  <a:cubicBezTo>
                    <a:pt x="200" y="45"/>
                    <a:pt x="156" y="0"/>
                    <a:pt x="100" y="0"/>
                  </a:cubicBezTo>
                  <a:close/>
                  <a:moveTo>
                    <a:pt x="100" y="192"/>
                  </a:moveTo>
                  <a:cubicBezTo>
                    <a:pt x="100" y="192"/>
                    <a:pt x="100" y="192"/>
                    <a:pt x="100" y="192"/>
                  </a:cubicBezTo>
                  <a:cubicBezTo>
                    <a:pt x="100" y="192"/>
                    <a:pt x="100" y="192"/>
                    <a:pt x="100" y="192"/>
                  </a:cubicBezTo>
                  <a:cubicBezTo>
                    <a:pt x="100" y="192"/>
                    <a:pt x="100" y="192"/>
                    <a:pt x="100" y="192"/>
                  </a:cubicBezTo>
                  <a:cubicBezTo>
                    <a:pt x="50" y="192"/>
                    <a:pt x="8" y="151"/>
                    <a:pt x="8" y="100"/>
                  </a:cubicBezTo>
                  <a:cubicBezTo>
                    <a:pt x="8" y="49"/>
                    <a:pt x="50" y="8"/>
                    <a:pt x="100" y="8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51" y="8"/>
                    <a:pt x="192" y="49"/>
                    <a:pt x="192" y="100"/>
                  </a:cubicBezTo>
                  <a:cubicBezTo>
                    <a:pt x="192" y="151"/>
                    <a:pt x="151" y="192"/>
                    <a:pt x="100" y="1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81" name="Freeform 158"/>
            <p:cNvSpPr/>
            <p:nvPr/>
          </p:nvSpPr>
          <p:spPr bwMode="auto">
            <a:xfrm>
              <a:off x="6604382" y="3708338"/>
              <a:ext cx="61913" cy="69850"/>
            </a:xfrm>
            <a:custGeom>
              <a:avLst/>
              <a:gdLst>
                <a:gd name="T0" fmla="*/ 28 w 33"/>
                <a:gd name="T1" fmla="*/ 0 h 37"/>
                <a:gd name="T2" fmla="*/ 0 w 33"/>
                <a:gd name="T3" fmla="*/ 4 h 37"/>
                <a:gd name="T4" fmla="*/ 0 w 33"/>
                <a:gd name="T5" fmla="*/ 37 h 37"/>
                <a:gd name="T6" fmla="*/ 33 w 33"/>
                <a:gd name="T7" fmla="*/ 37 h 37"/>
                <a:gd name="T8" fmla="*/ 28 w 33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7">
                  <a:moveTo>
                    <a:pt x="28" y="0"/>
                  </a:moveTo>
                  <a:cubicBezTo>
                    <a:pt x="19" y="3"/>
                    <a:pt x="10" y="4"/>
                    <a:pt x="0" y="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23"/>
                    <a:pt x="31" y="11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82" name="Freeform 159"/>
            <p:cNvSpPr/>
            <p:nvPr/>
          </p:nvSpPr>
          <p:spPr bwMode="auto">
            <a:xfrm>
              <a:off x="6604382" y="3628963"/>
              <a:ext cx="49213" cy="74612"/>
            </a:xfrm>
            <a:custGeom>
              <a:avLst/>
              <a:gdLst>
                <a:gd name="T0" fmla="*/ 0 w 26"/>
                <a:gd name="T1" fmla="*/ 0 h 39"/>
                <a:gd name="T2" fmla="*/ 0 w 26"/>
                <a:gd name="T3" fmla="*/ 39 h 39"/>
                <a:gd name="T4" fmla="*/ 26 w 26"/>
                <a:gd name="T5" fmla="*/ 35 h 39"/>
                <a:gd name="T6" fmla="*/ 0 w 26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9">
                  <a:moveTo>
                    <a:pt x="0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9" y="39"/>
                    <a:pt x="18" y="37"/>
                    <a:pt x="26" y="35"/>
                  </a:cubicBezTo>
                  <a:cubicBezTo>
                    <a:pt x="20" y="15"/>
                    <a:pt x="1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83" name="Freeform 160"/>
            <p:cNvSpPr/>
            <p:nvPr/>
          </p:nvSpPr>
          <p:spPr bwMode="auto">
            <a:xfrm>
              <a:off x="6540882" y="3627375"/>
              <a:ext cx="49213" cy="76200"/>
            </a:xfrm>
            <a:custGeom>
              <a:avLst/>
              <a:gdLst>
                <a:gd name="T0" fmla="*/ 0 w 26"/>
                <a:gd name="T1" fmla="*/ 36 h 40"/>
                <a:gd name="T2" fmla="*/ 26 w 26"/>
                <a:gd name="T3" fmla="*/ 40 h 40"/>
                <a:gd name="T4" fmla="*/ 26 w 26"/>
                <a:gd name="T5" fmla="*/ 0 h 40"/>
                <a:gd name="T6" fmla="*/ 0 w 26"/>
                <a:gd name="T7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40">
                  <a:moveTo>
                    <a:pt x="0" y="36"/>
                  </a:moveTo>
                  <a:cubicBezTo>
                    <a:pt x="9" y="38"/>
                    <a:pt x="17" y="40"/>
                    <a:pt x="26" y="4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7" y="3"/>
                    <a:pt x="7" y="16"/>
                    <a:pt x="0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84" name="Freeform 161"/>
            <p:cNvSpPr/>
            <p:nvPr/>
          </p:nvSpPr>
          <p:spPr bwMode="auto">
            <a:xfrm>
              <a:off x="6634544" y="3632138"/>
              <a:ext cx="76200" cy="58737"/>
            </a:xfrm>
            <a:custGeom>
              <a:avLst/>
              <a:gdLst>
                <a:gd name="T0" fmla="*/ 40 w 40"/>
                <a:gd name="T1" fmla="*/ 23 h 32"/>
                <a:gd name="T2" fmla="*/ 0 w 40"/>
                <a:gd name="T3" fmla="*/ 0 h 32"/>
                <a:gd name="T4" fmla="*/ 17 w 40"/>
                <a:gd name="T5" fmla="*/ 32 h 32"/>
                <a:gd name="T6" fmla="*/ 40 w 40"/>
                <a:gd name="T7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2">
                  <a:moveTo>
                    <a:pt x="40" y="23"/>
                  </a:moveTo>
                  <a:cubicBezTo>
                    <a:pt x="29" y="12"/>
                    <a:pt x="16" y="4"/>
                    <a:pt x="0" y="0"/>
                  </a:cubicBezTo>
                  <a:cubicBezTo>
                    <a:pt x="7" y="8"/>
                    <a:pt x="13" y="19"/>
                    <a:pt x="17" y="32"/>
                  </a:cubicBezTo>
                  <a:cubicBezTo>
                    <a:pt x="25" y="30"/>
                    <a:pt x="33" y="27"/>
                    <a:pt x="40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85" name="Freeform 162"/>
            <p:cNvSpPr/>
            <p:nvPr/>
          </p:nvSpPr>
          <p:spPr bwMode="auto">
            <a:xfrm>
              <a:off x="6671057" y="3686113"/>
              <a:ext cx="84138" cy="92075"/>
            </a:xfrm>
            <a:custGeom>
              <a:avLst/>
              <a:gdLst>
                <a:gd name="T0" fmla="*/ 5 w 45"/>
                <a:gd name="T1" fmla="*/ 49 h 49"/>
                <a:gd name="T2" fmla="*/ 45 w 45"/>
                <a:gd name="T3" fmla="*/ 49 h 49"/>
                <a:gd name="T4" fmla="*/ 26 w 45"/>
                <a:gd name="T5" fmla="*/ 0 h 49"/>
                <a:gd name="T6" fmla="*/ 0 w 45"/>
                <a:gd name="T7" fmla="*/ 11 h 49"/>
                <a:gd name="T8" fmla="*/ 5 w 45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5" y="49"/>
                  </a:moveTo>
                  <a:cubicBezTo>
                    <a:pt x="45" y="49"/>
                    <a:pt x="45" y="49"/>
                    <a:pt x="45" y="49"/>
                  </a:cubicBezTo>
                  <a:cubicBezTo>
                    <a:pt x="45" y="30"/>
                    <a:pt x="38" y="13"/>
                    <a:pt x="26" y="0"/>
                  </a:cubicBezTo>
                  <a:cubicBezTo>
                    <a:pt x="18" y="4"/>
                    <a:pt x="9" y="8"/>
                    <a:pt x="0" y="11"/>
                  </a:cubicBezTo>
                  <a:cubicBezTo>
                    <a:pt x="3" y="22"/>
                    <a:pt x="5" y="35"/>
                    <a:pt x="5" y="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86" name="Freeform 163"/>
            <p:cNvSpPr/>
            <p:nvPr/>
          </p:nvSpPr>
          <p:spPr bwMode="auto">
            <a:xfrm>
              <a:off x="6529769" y="3708338"/>
              <a:ext cx="60325" cy="69850"/>
            </a:xfrm>
            <a:custGeom>
              <a:avLst/>
              <a:gdLst>
                <a:gd name="T0" fmla="*/ 0 w 32"/>
                <a:gd name="T1" fmla="*/ 37 h 37"/>
                <a:gd name="T2" fmla="*/ 32 w 32"/>
                <a:gd name="T3" fmla="*/ 37 h 37"/>
                <a:gd name="T4" fmla="*/ 32 w 32"/>
                <a:gd name="T5" fmla="*/ 4 h 37"/>
                <a:gd name="T6" fmla="*/ 4 w 32"/>
                <a:gd name="T7" fmla="*/ 0 h 37"/>
                <a:gd name="T8" fmla="*/ 0 w 32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7">
                  <a:moveTo>
                    <a:pt x="0" y="37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23" y="4"/>
                    <a:pt x="13" y="3"/>
                    <a:pt x="4" y="0"/>
                  </a:cubicBezTo>
                  <a:cubicBezTo>
                    <a:pt x="2" y="11"/>
                    <a:pt x="0" y="23"/>
                    <a:pt x="0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87" name="Freeform 164"/>
            <p:cNvSpPr/>
            <p:nvPr/>
          </p:nvSpPr>
          <p:spPr bwMode="auto">
            <a:xfrm>
              <a:off x="6604382" y="3792475"/>
              <a:ext cx="61913" cy="68262"/>
            </a:xfrm>
            <a:custGeom>
              <a:avLst/>
              <a:gdLst>
                <a:gd name="T0" fmla="*/ 33 w 33"/>
                <a:gd name="T1" fmla="*/ 0 h 36"/>
                <a:gd name="T2" fmla="*/ 0 w 33"/>
                <a:gd name="T3" fmla="*/ 0 h 36"/>
                <a:gd name="T4" fmla="*/ 0 w 33"/>
                <a:gd name="T5" fmla="*/ 33 h 36"/>
                <a:gd name="T6" fmla="*/ 28 w 33"/>
                <a:gd name="T7" fmla="*/ 36 h 36"/>
                <a:gd name="T8" fmla="*/ 33 w 33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6">
                  <a:moveTo>
                    <a:pt x="3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0" y="33"/>
                    <a:pt x="19" y="34"/>
                    <a:pt x="28" y="36"/>
                  </a:cubicBezTo>
                  <a:cubicBezTo>
                    <a:pt x="31" y="26"/>
                    <a:pt x="33" y="13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88" name="Freeform 165"/>
            <p:cNvSpPr/>
            <p:nvPr/>
          </p:nvSpPr>
          <p:spPr bwMode="auto">
            <a:xfrm>
              <a:off x="6529769" y="3792475"/>
              <a:ext cx="60325" cy="68262"/>
            </a:xfrm>
            <a:custGeom>
              <a:avLst/>
              <a:gdLst>
                <a:gd name="T0" fmla="*/ 4 w 32"/>
                <a:gd name="T1" fmla="*/ 36 h 36"/>
                <a:gd name="T2" fmla="*/ 32 w 32"/>
                <a:gd name="T3" fmla="*/ 33 h 36"/>
                <a:gd name="T4" fmla="*/ 32 w 32"/>
                <a:gd name="T5" fmla="*/ 0 h 36"/>
                <a:gd name="T6" fmla="*/ 0 w 32"/>
                <a:gd name="T7" fmla="*/ 0 h 36"/>
                <a:gd name="T8" fmla="*/ 4 w 32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6">
                  <a:moveTo>
                    <a:pt x="4" y="36"/>
                  </a:moveTo>
                  <a:cubicBezTo>
                    <a:pt x="13" y="34"/>
                    <a:pt x="23" y="33"/>
                    <a:pt x="32" y="33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2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89" name="Freeform 166"/>
            <p:cNvSpPr/>
            <p:nvPr/>
          </p:nvSpPr>
          <p:spPr bwMode="auto">
            <a:xfrm>
              <a:off x="6540882" y="3868675"/>
              <a:ext cx="49213" cy="73025"/>
            </a:xfrm>
            <a:custGeom>
              <a:avLst/>
              <a:gdLst>
                <a:gd name="T0" fmla="*/ 26 w 26"/>
                <a:gd name="T1" fmla="*/ 39 h 39"/>
                <a:gd name="T2" fmla="*/ 26 w 26"/>
                <a:gd name="T3" fmla="*/ 0 h 39"/>
                <a:gd name="T4" fmla="*/ 0 w 26"/>
                <a:gd name="T5" fmla="*/ 3 h 39"/>
                <a:gd name="T6" fmla="*/ 26 w 26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9">
                  <a:moveTo>
                    <a:pt x="26" y="39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7" y="0"/>
                    <a:pt x="9" y="1"/>
                    <a:pt x="0" y="3"/>
                  </a:cubicBezTo>
                  <a:cubicBezTo>
                    <a:pt x="7" y="23"/>
                    <a:pt x="17" y="37"/>
                    <a:pt x="26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90" name="Freeform 167"/>
            <p:cNvSpPr/>
            <p:nvPr/>
          </p:nvSpPr>
          <p:spPr bwMode="auto">
            <a:xfrm>
              <a:off x="6634544" y="3878200"/>
              <a:ext cx="76200" cy="61912"/>
            </a:xfrm>
            <a:custGeom>
              <a:avLst/>
              <a:gdLst>
                <a:gd name="T0" fmla="*/ 0 w 40"/>
                <a:gd name="T1" fmla="*/ 33 h 33"/>
                <a:gd name="T2" fmla="*/ 40 w 40"/>
                <a:gd name="T3" fmla="*/ 10 h 33"/>
                <a:gd name="T4" fmla="*/ 17 w 40"/>
                <a:gd name="T5" fmla="*/ 0 h 33"/>
                <a:gd name="T6" fmla="*/ 0 w 40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3">
                  <a:moveTo>
                    <a:pt x="0" y="33"/>
                  </a:moveTo>
                  <a:cubicBezTo>
                    <a:pt x="16" y="29"/>
                    <a:pt x="30" y="21"/>
                    <a:pt x="40" y="10"/>
                  </a:cubicBezTo>
                  <a:cubicBezTo>
                    <a:pt x="33" y="6"/>
                    <a:pt x="25" y="3"/>
                    <a:pt x="17" y="0"/>
                  </a:cubicBezTo>
                  <a:cubicBezTo>
                    <a:pt x="13" y="14"/>
                    <a:pt x="7" y="25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91" name="Freeform 168"/>
            <p:cNvSpPr/>
            <p:nvPr/>
          </p:nvSpPr>
          <p:spPr bwMode="auto">
            <a:xfrm>
              <a:off x="6486907" y="3632138"/>
              <a:ext cx="74613" cy="58737"/>
            </a:xfrm>
            <a:custGeom>
              <a:avLst/>
              <a:gdLst>
                <a:gd name="T0" fmla="*/ 40 w 40"/>
                <a:gd name="T1" fmla="*/ 0 h 32"/>
                <a:gd name="T2" fmla="*/ 0 w 40"/>
                <a:gd name="T3" fmla="*/ 23 h 32"/>
                <a:gd name="T4" fmla="*/ 22 w 40"/>
                <a:gd name="T5" fmla="*/ 32 h 32"/>
                <a:gd name="T6" fmla="*/ 40 w 40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2">
                  <a:moveTo>
                    <a:pt x="40" y="0"/>
                  </a:moveTo>
                  <a:cubicBezTo>
                    <a:pt x="24" y="4"/>
                    <a:pt x="10" y="12"/>
                    <a:pt x="0" y="23"/>
                  </a:cubicBezTo>
                  <a:cubicBezTo>
                    <a:pt x="7" y="27"/>
                    <a:pt x="14" y="30"/>
                    <a:pt x="22" y="32"/>
                  </a:cubicBezTo>
                  <a:cubicBezTo>
                    <a:pt x="27" y="19"/>
                    <a:pt x="33" y="8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92" name="Freeform 169"/>
            <p:cNvSpPr/>
            <p:nvPr/>
          </p:nvSpPr>
          <p:spPr bwMode="auto">
            <a:xfrm>
              <a:off x="6671057" y="3792475"/>
              <a:ext cx="84138" cy="92075"/>
            </a:xfrm>
            <a:custGeom>
              <a:avLst/>
              <a:gdLst>
                <a:gd name="T0" fmla="*/ 0 w 45"/>
                <a:gd name="T1" fmla="*/ 38 h 49"/>
                <a:gd name="T2" fmla="*/ 26 w 45"/>
                <a:gd name="T3" fmla="*/ 49 h 49"/>
                <a:gd name="T4" fmla="*/ 45 w 45"/>
                <a:gd name="T5" fmla="*/ 0 h 49"/>
                <a:gd name="T6" fmla="*/ 5 w 45"/>
                <a:gd name="T7" fmla="*/ 0 h 49"/>
                <a:gd name="T8" fmla="*/ 0 w 45"/>
                <a:gd name="T9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0" y="38"/>
                  </a:moveTo>
                  <a:cubicBezTo>
                    <a:pt x="10" y="41"/>
                    <a:pt x="18" y="45"/>
                    <a:pt x="26" y="49"/>
                  </a:cubicBezTo>
                  <a:cubicBezTo>
                    <a:pt x="38" y="36"/>
                    <a:pt x="45" y="19"/>
                    <a:pt x="4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4"/>
                    <a:pt x="3" y="27"/>
                    <a:pt x="0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93" name="Freeform 170"/>
            <p:cNvSpPr/>
            <p:nvPr/>
          </p:nvSpPr>
          <p:spPr bwMode="auto">
            <a:xfrm>
              <a:off x="6604382" y="3868675"/>
              <a:ext cx="49213" cy="73025"/>
            </a:xfrm>
            <a:custGeom>
              <a:avLst/>
              <a:gdLst>
                <a:gd name="T0" fmla="*/ 0 w 26"/>
                <a:gd name="T1" fmla="*/ 0 h 39"/>
                <a:gd name="T2" fmla="*/ 0 w 26"/>
                <a:gd name="T3" fmla="*/ 39 h 39"/>
                <a:gd name="T4" fmla="*/ 26 w 26"/>
                <a:gd name="T5" fmla="*/ 3 h 39"/>
                <a:gd name="T6" fmla="*/ 0 w 26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9">
                  <a:moveTo>
                    <a:pt x="0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10" y="36"/>
                    <a:pt x="20" y="23"/>
                    <a:pt x="26" y="3"/>
                  </a:cubicBezTo>
                  <a:cubicBezTo>
                    <a:pt x="18" y="1"/>
                    <a:pt x="9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94" name="Freeform 171"/>
            <p:cNvSpPr/>
            <p:nvPr/>
          </p:nvSpPr>
          <p:spPr bwMode="auto">
            <a:xfrm>
              <a:off x="6439282" y="3686113"/>
              <a:ext cx="84138" cy="92075"/>
            </a:xfrm>
            <a:custGeom>
              <a:avLst/>
              <a:gdLst>
                <a:gd name="T0" fmla="*/ 45 w 45"/>
                <a:gd name="T1" fmla="*/ 10 h 49"/>
                <a:gd name="T2" fmla="*/ 19 w 45"/>
                <a:gd name="T3" fmla="*/ 0 h 49"/>
                <a:gd name="T4" fmla="*/ 0 w 45"/>
                <a:gd name="T5" fmla="*/ 49 h 49"/>
                <a:gd name="T6" fmla="*/ 40 w 45"/>
                <a:gd name="T7" fmla="*/ 49 h 49"/>
                <a:gd name="T8" fmla="*/ 45 w 45"/>
                <a:gd name="T9" fmla="*/ 1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45" y="10"/>
                  </a:moveTo>
                  <a:cubicBezTo>
                    <a:pt x="36" y="8"/>
                    <a:pt x="28" y="4"/>
                    <a:pt x="19" y="0"/>
                  </a:cubicBezTo>
                  <a:cubicBezTo>
                    <a:pt x="8" y="13"/>
                    <a:pt x="1" y="30"/>
                    <a:pt x="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1" y="35"/>
                    <a:pt x="42" y="22"/>
                    <a:pt x="45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95" name="Freeform 172"/>
            <p:cNvSpPr/>
            <p:nvPr/>
          </p:nvSpPr>
          <p:spPr bwMode="auto">
            <a:xfrm>
              <a:off x="6439282" y="3792475"/>
              <a:ext cx="84138" cy="92075"/>
            </a:xfrm>
            <a:custGeom>
              <a:avLst/>
              <a:gdLst>
                <a:gd name="T0" fmla="*/ 40 w 45"/>
                <a:gd name="T1" fmla="*/ 0 h 49"/>
                <a:gd name="T2" fmla="*/ 0 w 45"/>
                <a:gd name="T3" fmla="*/ 0 h 49"/>
                <a:gd name="T4" fmla="*/ 19 w 45"/>
                <a:gd name="T5" fmla="*/ 49 h 49"/>
                <a:gd name="T6" fmla="*/ 45 w 45"/>
                <a:gd name="T7" fmla="*/ 38 h 49"/>
                <a:gd name="T8" fmla="*/ 40 w 45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4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9"/>
                    <a:pt x="8" y="36"/>
                    <a:pt x="19" y="49"/>
                  </a:cubicBezTo>
                  <a:cubicBezTo>
                    <a:pt x="28" y="45"/>
                    <a:pt x="36" y="41"/>
                    <a:pt x="45" y="38"/>
                  </a:cubicBezTo>
                  <a:cubicBezTo>
                    <a:pt x="42" y="27"/>
                    <a:pt x="41" y="14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96" name="Freeform 173"/>
            <p:cNvSpPr/>
            <p:nvPr/>
          </p:nvSpPr>
          <p:spPr bwMode="auto">
            <a:xfrm>
              <a:off x="6485319" y="3878200"/>
              <a:ext cx="76200" cy="61912"/>
            </a:xfrm>
            <a:custGeom>
              <a:avLst/>
              <a:gdLst>
                <a:gd name="T0" fmla="*/ 0 w 41"/>
                <a:gd name="T1" fmla="*/ 10 h 33"/>
                <a:gd name="T2" fmla="*/ 41 w 41"/>
                <a:gd name="T3" fmla="*/ 33 h 33"/>
                <a:gd name="T4" fmla="*/ 23 w 41"/>
                <a:gd name="T5" fmla="*/ 0 h 33"/>
                <a:gd name="T6" fmla="*/ 0 w 41"/>
                <a:gd name="T7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33">
                  <a:moveTo>
                    <a:pt x="0" y="10"/>
                  </a:moveTo>
                  <a:cubicBezTo>
                    <a:pt x="11" y="21"/>
                    <a:pt x="25" y="29"/>
                    <a:pt x="41" y="33"/>
                  </a:cubicBezTo>
                  <a:cubicBezTo>
                    <a:pt x="33" y="25"/>
                    <a:pt x="28" y="14"/>
                    <a:pt x="23" y="0"/>
                  </a:cubicBezTo>
                  <a:cubicBezTo>
                    <a:pt x="15" y="3"/>
                    <a:pt x="8" y="6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260" name="组合 259"/>
          <p:cNvGrpSpPr/>
          <p:nvPr/>
        </p:nvGrpSpPr>
        <p:grpSpPr>
          <a:xfrm>
            <a:off x="7085394" y="3605150"/>
            <a:ext cx="374650" cy="376237"/>
            <a:chOff x="7085394" y="3605150"/>
            <a:chExt cx="374650" cy="376237"/>
          </a:xfrm>
          <a:solidFill>
            <a:schemeClr val="tx1"/>
          </a:solidFill>
        </p:grpSpPr>
        <p:sp>
          <p:nvSpPr>
            <p:cNvPr id="197" name="Freeform 174"/>
            <p:cNvSpPr/>
            <p:nvPr/>
          </p:nvSpPr>
          <p:spPr bwMode="auto">
            <a:xfrm>
              <a:off x="7085394" y="3605150"/>
              <a:ext cx="120650" cy="120650"/>
            </a:xfrm>
            <a:custGeom>
              <a:avLst/>
              <a:gdLst>
                <a:gd name="T0" fmla="*/ 64 w 64"/>
                <a:gd name="T1" fmla="*/ 0 h 64"/>
                <a:gd name="T2" fmla="*/ 40 w 64"/>
                <a:gd name="T3" fmla="*/ 0 h 64"/>
                <a:gd name="T4" fmla="*/ 0 w 64"/>
                <a:gd name="T5" fmla="*/ 40 h 64"/>
                <a:gd name="T6" fmla="*/ 0 w 64"/>
                <a:gd name="T7" fmla="*/ 64 h 64"/>
                <a:gd name="T8" fmla="*/ 12 w 64"/>
                <a:gd name="T9" fmla="*/ 64 h 64"/>
                <a:gd name="T10" fmla="*/ 64 w 64"/>
                <a:gd name="T11" fmla="*/ 11 h 64"/>
                <a:gd name="T12" fmla="*/ 64 w 64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4">
                  <a:moveTo>
                    <a:pt x="64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64" y="11"/>
                    <a:pt x="64" y="11"/>
                    <a:pt x="64" y="11"/>
                  </a:cubicBezTo>
                  <a:lnTo>
                    <a:pt x="6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98" name="Freeform 175"/>
            <p:cNvSpPr/>
            <p:nvPr/>
          </p:nvSpPr>
          <p:spPr bwMode="auto">
            <a:xfrm>
              <a:off x="7342569" y="3605150"/>
              <a:ext cx="117475" cy="120650"/>
            </a:xfrm>
            <a:custGeom>
              <a:avLst/>
              <a:gdLst>
                <a:gd name="T0" fmla="*/ 23 w 63"/>
                <a:gd name="T1" fmla="*/ 0 h 64"/>
                <a:gd name="T2" fmla="*/ 0 w 63"/>
                <a:gd name="T3" fmla="*/ 0 h 64"/>
                <a:gd name="T4" fmla="*/ 0 w 63"/>
                <a:gd name="T5" fmla="*/ 11 h 64"/>
                <a:gd name="T6" fmla="*/ 52 w 63"/>
                <a:gd name="T7" fmla="*/ 64 h 64"/>
                <a:gd name="T8" fmla="*/ 63 w 63"/>
                <a:gd name="T9" fmla="*/ 64 h 64"/>
                <a:gd name="T10" fmla="*/ 63 w 63"/>
                <a:gd name="T11" fmla="*/ 40 h 64"/>
                <a:gd name="T12" fmla="*/ 23 w 63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64">
                  <a:moveTo>
                    <a:pt x="2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63" y="18"/>
                    <a:pt x="45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99" name="Freeform 176"/>
            <p:cNvSpPr>
              <a:spLocks noEditPoints="1"/>
            </p:cNvSpPr>
            <p:nvPr/>
          </p:nvSpPr>
          <p:spPr bwMode="auto">
            <a:xfrm>
              <a:off x="7107619" y="3649600"/>
              <a:ext cx="330200" cy="331787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22 w 176"/>
                <a:gd name="T5" fmla="*/ 146 h 176"/>
                <a:gd name="T6" fmla="*/ 1 w 176"/>
                <a:gd name="T7" fmla="*/ 171 h 176"/>
                <a:gd name="T8" fmla="*/ 7 w 176"/>
                <a:gd name="T9" fmla="*/ 176 h 176"/>
                <a:gd name="T10" fmla="*/ 27 w 176"/>
                <a:gd name="T11" fmla="*/ 151 h 176"/>
                <a:gd name="T12" fmla="*/ 88 w 176"/>
                <a:gd name="T13" fmla="*/ 176 h 176"/>
                <a:gd name="T14" fmla="*/ 149 w 176"/>
                <a:gd name="T15" fmla="*/ 151 h 176"/>
                <a:gd name="T16" fmla="*/ 169 w 176"/>
                <a:gd name="T17" fmla="*/ 176 h 176"/>
                <a:gd name="T18" fmla="*/ 175 w 176"/>
                <a:gd name="T19" fmla="*/ 171 h 176"/>
                <a:gd name="T20" fmla="*/ 155 w 176"/>
                <a:gd name="T21" fmla="*/ 145 h 176"/>
                <a:gd name="T22" fmla="*/ 176 w 176"/>
                <a:gd name="T23" fmla="*/ 88 h 176"/>
                <a:gd name="T24" fmla="*/ 88 w 176"/>
                <a:gd name="T25" fmla="*/ 0 h 176"/>
                <a:gd name="T26" fmla="*/ 92 w 176"/>
                <a:gd name="T27" fmla="*/ 96 h 176"/>
                <a:gd name="T28" fmla="*/ 40 w 176"/>
                <a:gd name="T29" fmla="*/ 96 h 176"/>
                <a:gd name="T30" fmla="*/ 40 w 176"/>
                <a:gd name="T31" fmla="*/ 88 h 176"/>
                <a:gd name="T32" fmla="*/ 84 w 176"/>
                <a:gd name="T33" fmla="*/ 88 h 176"/>
                <a:gd name="T34" fmla="*/ 84 w 176"/>
                <a:gd name="T35" fmla="*/ 24 h 176"/>
                <a:gd name="T36" fmla="*/ 92 w 176"/>
                <a:gd name="T37" fmla="*/ 24 h 176"/>
                <a:gd name="T38" fmla="*/ 92 w 176"/>
                <a:gd name="T39" fmla="*/ 9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40" y="0"/>
                    <a:pt x="0" y="39"/>
                    <a:pt x="0" y="88"/>
                  </a:cubicBezTo>
                  <a:cubicBezTo>
                    <a:pt x="0" y="110"/>
                    <a:pt x="8" y="130"/>
                    <a:pt x="22" y="146"/>
                  </a:cubicBezTo>
                  <a:cubicBezTo>
                    <a:pt x="1" y="171"/>
                    <a:pt x="1" y="171"/>
                    <a:pt x="1" y="171"/>
                  </a:cubicBezTo>
                  <a:cubicBezTo>
                    <a:pt x="7" y="176"/>
                    <a:pt x="7" y="176"/>
                    <a:pt x="7" y="176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43" y="167"/>
                    <a:pt x="65" y="176"/>
                    <a:pt x="88" y="176"/>
                  </a:cubicBezTo>
                  <a:cubicBezTo>
                    <a:pt x="112" y="176"/>
                    <a:pt x="134" y="167"/>
                    <a:pt x="149" y="151"/>
                  </a:cubicBezTo>
                  <a:cubicBezTo>
                    <a:pt x="169" y="176"/>
                    <a:pt x="169" y="176"/>
                    <a:pt x="169" y="176"/>
                  </a:cubicBezTo>
                  <a:cubicBezTo>
                    <a:pt x="175" y="171"/>
                    <a:pt x="175" y="171"/>
                    <a:pt x="175" y="171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68" y="130"/>
                    <a:pt x="176" y="110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92" y="96"/>
                  </a:moveTo>
                  <a:cubicBezTo>
                    <a:pt x="40" y="96"/>
                    <a:pt x="40" y="96"/>
                    <a:pt x="40" y="96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84" y="88"/>
                    <a:pt x="84" y="88"/>
                    <a:pt x="84" y="88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92" y="24"/>
                    <a:pt x="92" y="24"/>
                    <a:pt x="92" y="24"/>
                  </a:cubicBezTo>
                  <a:lnTo>
                    <a:pt x="92" y="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200" name="Freeform 177"/>
          <p:cNvSpPr>
            <a:spLocks noEditPoints="1"/>
          </p:cNvSpPr>
          <p:nvPr/>
        </p:nvSpPr>
        <p:spPr bwMode="auto">
          <a:xfrm>
            <a:off x="7768019" y="3587688"/>
            <a:ext cx="346075" cy="376237"/>
          </a:xfrm>
          <a:custGeom>
            <a:avLst/>
            <a:gdLst>
              <a:gd name="T0" fmla="*/ 160 w 184"/>
              <a:gd name="T1" fmla="*/ 46 h 200"/>
              <a:gd name="T2" fmla="*/ 167 w 184"/>
              <a:gd name="T3" fmla="*/ 39 h 200"/>
              <a:gd name="T4" fmla="*/ 174 w 184"/>
              <a:gd name="T5" fmla="*/ 46 h 200"/>
              <a:gd name="T6" fmla="*/ 182 w 184"/>
              <a:gd name="T7" fmla="*/ 38 h 200"/>
              <a:gd name="T8" fmla="*/ 163 w 184"/>
              <a:gd name="T9" fmla="*/ 18 h 200"/>
              <a:gd name="T10" fmla="*/ 155 w 184"/>
              <a:gd name="T11" fmla="*/ 27 h 200"/>
              <a:gd name="T12" fmla="*/ 161 w 184"/>
              <a:gd name="T13" fmla="*/ 34 h 200"/>
              <a:gd name="T14" fmla="*/ 155 w 184"/>
              <a:gd name="T15" fmla="*/ 40 h 200"/>
              <a:gd name="T16" fmla="*/ 98 w 184"/>
              <a:gd name="T17" fmla="*/ 16 h 200"/>
              <a:gd name="T18" fmla="*/ 98 w 184"/>
              <a:gd name="T19" fmla="*/ 0 h 200"/>
              <a:gd name="T20" fmla="*/ 86 w 184"/>
              <a:gd name="T21" fmla="*/ 0 h 200"/>
              <a:gd name="T22" fmla="*/ 86 w 184"/>
              <a:gd name="T23" fmla="*/ 16 h 200"/>
              <a:gd name="T24" fmla="*/ 0 w 184"/>
              <a:gd name="T25" fmla="*/ 108 h 200"/>
              <a:gd name="T26" fmla="*/ 92 w 184"/>
              <a:gd name="T27" fmla="*/ 200 h 200"/>
              <a:gd name="T28" fmla="*/ 184 w 184"/>
              <a:gd name="T29" fmla="*/ 108 h 200"/>
              <a:gd name="T30" fmla="*/ 160 w 184"/>
              <a:gd name="T31" fmla="*/ 46 h 200"/>
              <a:gd name="T32" fmla="*/ 96 w 184"/>
              <a:gd name="T33" fmla="*/ 119 h 200"/>
              <a:gd name="T34" fmla="*/ 96 w 184"/>
              <a:gd name="T35" fmla="*/ 136 h 200"/>
              <a:gd name="T36" fmla="*/ 88 w 184"/>
              <a:gd name="T37" fmla="*/ 136 h 200"/>
              <a:gd name="T38" fmla="*/ 88 w 184"/>
              <a:gd name="T39" fmla="*/ 119 h 200"/>
              <a:gd name="T40" fmla="*/ 80 w 184"/>
              <a:gd name="T41" fmla="*/ 108 h 200"/>
              <a:gd name="T42" fmla="*/ 88 w 184"/>
              <a:gd name="T43" fmla="*/ 97 h 200"/>
              <a:gd name="T44" fmla="*/ 88 w 184"/>
              <a:gd name="T45" fmla="*/ 44 h 200"/>
              <a:gd name="T46" fmla="*/ 96 w 184"/>
              <a:gd name="T47" fmla="*/ 44 h 200"/>
              <a:gd name="T48" fmla="*/ 96 w 184"/>
              <a:gd name="T49" fmla="*/ 97 h 200"/>
              <a:gd name="T50" fmla="*/ 104 w 184"/>
              <a:gd name="T51" fmla="*/ 108 h 200"/>
              <a:gd name="T52" fmla="*/ 96 w 184"/>
              <a:gd name="T53" fmla="*/ 119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84" h="200">
                <a:moveTo>
                  <a:pt x="160" y="46"/>
                </a:moveTo>
                <a:cubicBezTo>
                  <a:pt x="167" y="39"/>
                  <a:pt x="167" y="39"/>
                  <a:pt x="167" y="39"/>
                </a:cubicBezTo>
                <a:cubicBezTo>
                  <a:pt x="174" y="46"/>
                  <a:pt x="174" y="46"/>
                  <a:pt x="174" y="46"/>
                </a:cubicBezTo>
                <a:cubicBezTo>
                  <a:pt x="182" y="38"/>
                  <a:pt x="182" y="38"/>
                  <a:pt x="182" y="38"/>
                </a:cubicBezTo>
                <a:cubicBezTo>
                  <a:pt x="163" y="18"/>
                  <a:pt x="163" y="18"/>
                  <a:pt x="163" y="18"/>
                </a:cubicBezTo>
                <a:cubicBezTo>
                  <a:pt x="155" y="27"/>
                  <a:pt x="155" y="27"/>
                  <a:pt x="155" y="27"/>
                </a:cubicBezTo>
                <a:cubicBezTo>
                  <a:pt x="161" y="34"/>
                  <a:pt x="161" y="34"/>
                  <a:pt x="161" y="34"/>
                </a:cubicBezTo>
                <a:cubicBezTo>
                  <a:pt x="155" y="40"/>
                  <a:pt x="155" y="40"/>
                  <a:pt x="155" y="40"/>
                </a:cubicBezTo>
                <a:cubicBezTo>
                  <a:pt x="140" y="27"/>
                  <a:pt x="120" y="18"/>
                  <a:pt x="98" y="16"/>
                </a:cubicBezTo>
                <a:cubicBezTo>
                  <a:pt x="98" y="0"/>
                  <a:pt x="98" y="0"/>
                  <a:pt x="98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86" y="16"/>
                  <a:pt x="86" y="16"/>
                  <a:pt x="86" y="16"/>
                </a:cubicBezTo>
                <a:cubicBezTo>
                  <a:pt x="38" y="19"/>
                  <a:pt x="0" y="59"/>
                  <a:pt x="0" y="108"/>
                </a:cubicBezTo>
                <a:cubicBezTo>
                  <a:pt x="0" y="159"/>
                  <a:pt x="42" y="200"/>
                  <a:pt x="92" y="200"/>
                </a:cubicBezTo>
                <a:cubicBezTo>
                  <a:pt x="143" y="200"/>
                  <a:pt x="184" y="159"/>
                  <a:pt x="184" y="108"/>
                </a:cubicBezTo>
                <a:cubicBezTo>
                  <a:pt x="184" y="84"/>
                  <a:pt x="175" y="62"/>
                  <a:pt x="160" y="46"/>
                </a:cubicBezTo>
                <a:close/>
                <a:moveTo>
                  <a:pt x="96" y="119"/>
                </a:moveTo>
                <a:cubicBezTo>
                  <a:pt x="96" y="136"/>
                  <a:pt x="96" y="136"/>
                  <a:pt x="96" y="136"/>
                </a:cubicBezTo>
                <a:cubicBezTo>
                  <a:pt x="88" y="136"/>
                  <a:pt x="88" y="136"/>
                  <a:pt x="88" y="136"/>
                </a:cubicBezTo>
                <a:cubicBezTo>
                  <a:pt x="88" y="119"/>
                  <a:pt x="88" y="119"/>
                  <a:pt x="88" y="119"/>
                </a:cubicBezTo>
                <a:cubicBezTo>
                  <a:pt x="84" y="118"/>
                  <a:pt x="80" y="113"/>
                  <a:pt x="80" y="108"/>
                </a:cubicBezTo>
                <a:cubicBezTo>
                  <a:pt x="80" y="103"/>
                  <a:pt x="84" y="99"/>
                  <a:pt x="88" y="97"/>
                </a:cubicBezTo>
                <a:cubicBezTo>
                  <a:pt x="88" y="44"/>
                  <a:pt x="88" y="44"/>
                  <a:pt x="88" y="44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97"/>
                  <a:pt x="96" y="97"/>
                  <a:pt x="96" y="97"/>
                </a:cubicBezTo>
                <a:cubicBezTo>
                  <a:pt x="101" y="99"/>
                  <a:pt x="104" y="103"/>
                  <a:pt x="104" y="108"/>
                </a:cubicBezTo>
                <a:cubicBezTo>
                  <a:pt x="104" y="113"/>
                  <a:pt x="101" y="118"/>
                  <a:pt x="96" y="11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201" name="Freeform 178"/>
          <p:cNvSpPr>
            <a:spLocks noEditPoints="1"/>
          </p:cNvSpPr>
          <p:nvPr/>
        </p:nvSpPr>
        <p:spPr bwMode="auto">
          <a:xfrm>
            <a:off x="8436357" y="3597213"/>
            <a:ext cx="376238" cy="376237"/>
          </a:xfrm>
          <a:custGeom>
            <a:avLst/>
            <a:gdLst>
              <a:gd name="T0" fmla="*/ 100 w 200"/>
              <a:gd name="T1" fmla="*/ 0 h 200"/>
              <a:gd name="T2" fmla="*/ 0 w 200"/>
              <a:gd name="T3" fmla="*/ 100 h 200"/>
              <a:gd name="T4" fmla="*/ 100 w 200"/>
              <a:gd name="T5" fmla="*/ 200 h 200"/>
              <a:gd name="T6" fmla="*/ 200 w 200"/>
              <a:gd name="T7" fmla="*/ 100 h 200"/>
              <a:gd name="T8" fmla="*/ 100 w 200"/>
              <a:gd name="T9" fmla="*/ 0 h 200"/>
              <a:gd name="T10" fmla="*/ 54 w 200"/>
              <a:gd name="T11" fmla="*/ 53 h 200"/>
              <a:gd name="T12" fmla="*/ 59 w 200"/>
              <a:gd name="T13" fmla="*/ 53 h 200"/>
              <a:gd name="T14" fmla="*/ 107 w 200"/>
              <a:gd name="T15" fmla="*/ 90 h 200"/>
              <a:gd name="T16" fmla="*/ 108 w 200"/>
              <a:gd name="T17" fmla="*/ 91 h 200"/>
              <a:gd name="T18" fmla="*/ 112 w 200"/>
              <a:gd name="T19" fmla="*/ 100 h 200"/>
              <a:gd name="T20" fmla="*/ 100 w 200"/>
              <a:gd name="T21" fmla="*/ 112 h 200"/>
              <a:gd name="T22" fmla="*/ 91 w 200"/>
              <a:gd name="T23" fmla="*/ 107 h 200"/>
              <a:gd name="T24" fmla="*/ 91 w 200"/>
              <a:gd name="T25" fmla="*/ 107 h 200"/>
              <a:gd name="T26" fmla="*/ 53 w 200"/>
              <a:gd name="T27" fmla="*/ 59 h 200"/>
              <a:gd name="T28" fmla="*/ 54 w 200"/>
              <a:gd name="T29" fmla="*/ 53 h 200"/>
              <a:gd name="T30" fmla="*/ 100 w 200"/>
              <a:gd name="T31" fmla="*/ 192 h 200"/>
              <a:gd name="T32" fmla="*/ 8 w 200"/>
              <a:gd name="T33" fmla="*/ 100 h 200"/>
              <a:gd name="T34" fmla="*/ 35 w 200"/>
              <a:gd name="T35" fmla="*/ 35 h 200"/>
              <a:gd name="T36" fmla="*/ 41 w 200"/>
              <a:gd name="T37" fmla="*/ 40 h 200"/>
              <a:gd name="T38" fmla="*/ 16 w 200"/>
              <a:gd name="T39" fmla="*/ 100 h 200"/>
              <a:gd name="T40" fmla="*/ 100 w 200"/>
              <a:gd name="T41" fmla="*/ 184 h 200"/>
              <a:gd name="T42" fmla="*/ 184 w 200"/>
              <a:gd name="T43" fmla="*/ 100 h 200"/>
              <a:gd name="T44" fmla="*/ 104 w 200"/>
              <a:gd name="T45" fmla="*/ 16 h 200"/>
              <a:gd name="T46" fmla="*/ 104 w 200"/>
              <a:gd name="T47" fmla="*/ 48 h 200"/>
              <a:gd name="T48" fmla="*/ 96 w 200"/>
              <a:gd name="T49" fmla="*/ 48 h 200"/>
              <a:gd name="T50" fmla="*/ 96 w 200"/>
              <a:gd name="T51" fmla="*/ 16 h 200"/>
              <a:gd name="T52" fmla="*/ 96 w 200"/>
              <a:gd name="T53" fmla="*/ 12 h 200"/>
              <a:gd name="T54" fmla="*/ 96 w 200"/>
              <a:gd name="T55" fmla="*/ 8 h 200"/>
              <a:gd name="T56" fmla="*/ 100 w 200"/>
              <a:gd name="T57" fmla="*/ 8 h 200"/>
              <a:gd name="T58" fmla="*/ 192 w 200"/>
              <a:gd name="T59" fmla="*/ 100 h 200"/>
              <a:gd name="T60" fmla="*/ 100 w 200"/>
              <a:gd name="T61" fmla="*/ 19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45" y="0"/>
                  <a:pt x="0" y="45"/>
                  <a:pt x="0" y="100"/>
                </a:cubicBezTo>
                <a:cubicBezTo>
                  <a:pt x="0" y="155"/>
                  <a:pt x="45" y="200"/>
                  <a:pt x="100" y="200"/>
                </a:cubicBezTo>
                <a:cubicBezTo>
                  <a:pt x="156" y="200"/>
                  <a:pt x="200" y="155"/>
                  <a:pt x="200" y="100"/>
                </a:cubicBezTo>
                <a:cubicBezTo>
                  <a:pt x="200" y="45"/>
                  <a:pt x="156" y="0"/>
                  <a:pt x="100" y="0"/>
                </a:cubicBezTo>
                <a:close/>
                <a:moveTo>
                  <a:pt x="54" y="53"/>
                </a:moveTo>
                <a:cubicBezTo>
                  <a:pt x="55" y="52"/>
                  <a:pt x="58" y="52"/>
                  <a:pt x="59" y="53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8" y="90"/>
                  <a:pt x="108" y="91"/>
                  <a:pt x="108" y="91"/>
                </a:cubicBezTo>
                <a:cubicBezTo>
                  <a:pt x="111" y="93"/>
                  <a:pt x="112" y="96"/>
                  <a:pt x="112" y="100"/>
                </a:cubicBezTo>
                <a:cubicBezTo>
                  <a:pt x="112" y="107"/>
                  <a:pt x="107" y="112"/>
                  <a:pt x="100" y="112"/>
                </a:cubicBezTo>
                <a:cubicBezTo>
                  <a:pt x="97" y="112"/>
                  <a:pt x="93" y="110"/>
                  <a:pt x="91" y="107"/>
                </a:cubicBezTo>
                <a:cubicBezTo>
                  <a:pt x="91" y="107"/>
                  <a:pt x="91" y="107"/>
                  <a:pt x="91" y="107"/>
                </a:cubicBezTo>
                <a:cubicBezTo>
                  <a:pt x="53" y="59"/>
                  <a:pt x="53" y="59"/>
                  <a:pt x="53" y="59"/>
                </a:cubicBezTo>
                <a:cubicBezTo>
                  <a:pt x="52" y="57"/>
                  <a:pt x="52" y="54"/>
                  <a:pt x="54" y="53"/>
                </a:cubicBezTo>
                <a:close/>
                <a:moveTo>
                  <a:pt x="100" y="192"/>
                </a:moveTo>
                <a:cubicBezTo>
                  <a:pt x="50" y="192"/>
                  <a:pt x="8" y="151"/>
                  <a:pt x="8" y="100"/>
                </a:cubicBezTo>
                <a:cubicBezTo>
                  <a:pt x="8" y="74"/>
                  <a:pt x="19" y="51"/>
                  <a:pt x="35" y="35"/>
                </a:cubicBezTo>
                <a:cubicBezTo>
                  <a:pt x="41" y="40"/>
                  <a:pt x="41" y="40"/>
                  <a:pt x="41" y="40"/>
                </a:cubicBezTo>
                <a:cubicBezTo>
                  <a:pt x="26" y="56"/>
                  <a:pt x="16" y="77"/>
                  <a:pt x="16" y="100"/>
                </a:cubicBezTo>
                <a:cubicBezTo>
                  <a:pt x="16" y="146"/>
                  <a:pt x="54" y="184"/>
                  <a:pt x="100" y="184"/>
                </a:cubicBezTo>
                <a:cubicBezTo>
                  <a:pt x="147" y="184"/>
                  <a:pt x="184" y="146"/>
                  <a:pt x="184" y="100"/>
                </a:cubicBezTo>
                <a:cubicBezTo>
                  <a:pt x="184" y="55"/>
                  <a:pt x="149" y="18"/>
                  <a:pt x="104" y="16"/>
                </a:cubicBezTo>
                <a:cubicBezTo>
                  <a:pt x="104" y="48"/>
                  <a:pt x="104" y="48"/>
                  <a:pt x="104" y="48"/>
                </a:cubicBezTo>
                <a:cubicBezTo>
                  <a:pt x="96" y="48"/>
                  <a:pt x="96" y="48"/>
                  <a:pt x="96" y="48"/>
                </a:cubicBezTo>
                <a:cubicBezTo>
                  <a:pt x="96" y="16"/>
                  <a:pt x="96" y="16"/>
                  <a:pt x="96" y="16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8"/>
                  <a:pt x="96" y="8"/>
                  <a:pt x="96" y="8"/>
                </a:cubicBezTo>
                <a:cubicBezTo>
                  <a:pt x="98" y="8"/>
                  <a:pt x="99" y="8"/>
                  <a:pt x="100" y="8"/>
                </a:cubicBezTo>
                <a:cubicBezTo>
                  <a:pt x="151" y="8"/>
                  <a:pt x="192" y="49"/>
                  <a:pt x="192" y="100"/>
                </a:cubicBezTo>
                <a:cubicBezTo>
                  <a:pt x="192" y="151"/>
                  <a:pt x="151" y="192"/>
                  <a:pt x="100" y="19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202" name="Freeform 179"/>
          <p:cNvSpPr>
            <a:spLocks noEditPoints="1"/>
          </p:cNvSpPr>
          <p:nvPr/>
        </p:nvSpPr>
        <p:spPr bwMode="auto">
          <a:xfrm>
            <a:off x="9134857" y="3613088"/>
            <a:ext cx="360363" cy="360362"/>
          </a:xfrm>
          <a:custGeom>
            <a:avLst/>
            <a:gdLst>
              <a:gd name="T0" fmla="*/ 96 w 192"/>
              <a:gd name="T1" fmla="*/ 0 h 192"/>
              <a:gd name="T2" fmla="*/ 0 w 192"/>
              <a:gd name="T3" fmla="*/ 96 h 192"/>
              <a:gd name="T4" fmla="*/ 96 w 192"/>
              <a:gd name="T5" fmla="*/ 192 h 192"/>
              <a:gd name="T6" fmla="*/ 192 w 192"/>
              <a:gd name="T7" fmla="*/ 96 h 192"/>
              <a:gd name="T8" fmla="*/ 96 w 192"/>
              <a:gd name="T9" fmla="*/ 0 h 192"/>
              <a:gd name="T10" fmla="*/ 104 w 192"/>
              <a:gd name="T11" fmla="*/ 112 h 192"/>
              <a:gd name="T12" fmla="*/ 48 w 192"/>
              <a:gd name="T13" fmla="*/ 112 h 192"/>
              <a:gd name="T14" fmla="*/ 48 w 192"/>
              <a:gd name="T15" fmla="*/ 104 h 192"/>
              <a:gd name="T16" fmla="*/ 96 w 192"/>
              <a:gd name="T17" fmla="*/ 104 h 192"/>
              <a:gd name="T18" fmla="*/ 96 w 192"/>
              <a:gd name="T19" fmla="*/ 32 h 192"/>
              <a:gd name="T20" fmla="*/ 104 w 192"/>
              <a:gd name="T21" fmla="*/ 32 h 192"/>
              <a:gd name="T22" fmla="*/ 104 w 192"/>
              <a:gd name="T23" fmla="*/ 11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2" h="192">
                <a:moveTo>
                  <a:pt x="96" y="0"/>
                </a:moveTo>
                <a:cubicBezTo>
                  <a:pt x="43" y="0"/>
                  <a:pt x="0" y="43"/>
                  <a:pt x="0" y="96"/>
                </a:cubicBezTo>
                <a:cubicBezTo>
                  <a:pt x="0" y="149"/>
                  <a:pt x="43" y="192"/>
                  <a:pt x="96" y="192"/>
                </a:cubicBezTo>
                <a:cubicBezTo>
                  <a:pt x="149" y="192"/>
                  <a:pt x="192" y="149"/>
                  <a:pt x="192" y="96"/>
                </a:cubicBezTo>
                <a:cubicBezTo>
                  <a:pt x="192" y="43"/>
                  <a:pt x="149" y="0"/>
                  <a:pt x="96" y="0"/>
                </a:cubicBezTo>
                <a:close/>
                <a:moveTo>
                  <a:pt x="104" y="112"/>
                </a:moveTo>
                <a:cubicBezTo>
                  <a:pt x="48" y="112"/>
                  <a:pt x="48" y="112"/>
                  <a:pt x="48" y="112"/>
                </a:cubicBezTo>
                <a:cubicBezTo>
                  <a:pt x="48" y="104"/>
                  <a:pt x="48" y="104"/>
                  <a:pt x="48" y="104"/>
                </a:cubicBezTo>
                <a:cubicBezTo>
                  <a:pt x="96" y="104"/>
                  <a:pt x="96" y="104"/>
                  <a:pt x="96" y="104"/>
                </a:cubicBezTo>
                <a:cubicBezTo>
                  <a:pt x="96" y="32"/>
                  <a:pt x="96" y="32"/>
                  <a:pt x="96" y="32"/>
                </a:cubicBezTo>
                <a:cubicBezTo>
                  <a:pt x="104" y="32"/>
                  <a:pt x="104" y="32"/>
                  <a:pt x="104" y="32"/>
                </a:cubicBezTo>
                <a:lnTo>
                  <a:pt x="104" y="1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259" name="组合 258"/>
          <p:cNvGrpSpPr/>
          <p:nvPr/>
        </p:nvGrpSpPr>
        <p:grpSpPr>
          <a:xfrm>
            <a:off x="9792082" y="2930463"/>
            <a:ext cx="354013" cy="354012"/>
            <a:chOff x="9792082" y="2930463"/>
            <a:chExt cx="354013" cy="354012"/>
          </a:xfrm>
          <a:solidFill>
            <a:schemeClr val="tx1"/>
          </a:solidFill>
        </p:grpSpPr>
        <p:sp>
          <p:nvSpPr>
            <p:cNvPr id="203" name="Freeform 180"/>
            <p:cNvSpPr>
              <a:spLocks noEditPoints="1"/>
            </p:cNvSpPr>
            <p:nvPr/>
          </p:nvSpPr>
          <p:spPr bwMode="auto">
            <a:xfrm>
              <a:off x="9792082" y="2930463"/>
              <a:ext cx="354013" cy="354012"/>
            </a:xfrm>
            <a:custGeom>
              <a:avLst/>
              <a:gdLst>
                <a:gd name="T0" fmla="*/ 134 w 189"/>
                <a:gd name="T1" fmla="*/ 124 h 188"/>
                <a:gd name="T2" fmla="*/ 152 w 189"/>
                <a:gd name="T3" fmla="*/ 76 h 188"/>
                <a:gd name="T4" fmla="*/ 76 w 189"/>
                <a:gd name="T5" fmla="*/ 0 h 188"/>
                <a:gd name="T6" fmla="*/ 0 w 189"/>
                <a:gd name="T7" fmla="*/ 76 h 188"/>
                <a:gd name="T8" fmla="*/ 76 w 189"/>
                <a:gd name="T9" fmla="*/ 152 h 188"/>
                <a:gd name="T10" fmla="*/ 125 w 189"/>
                <a:gd name="T11" fmla="*/ 134 h 188"/>
                <a:gd name="T12" fmla="*/ 179 w 189"/>
                <a:gd name="T13" fmla="*/ 188 h 188"/>
                <a:gd name="T14" fmla="*/ 189 w 189"/>
                <a:gd name="T15" fmla="*/ 179 h 188"/>
                <a:gd name="T16" fmla="*/ 134 w 189"/>
                <a:gd name="T17" fmla="*/ 124 h 188"/>
                <a:gd name="T18" fmla="*/ 76 w 189"/>
                <a:gd name="T19" fmla="*/ 144 h 188"/>
                <a:gd name="T20" fmla="*/ 8 w 189"/>
                <a:gd name="T21" fmla="*/ 76 h 188"/>
                <a:gd name="T22" fmla="*/ 76 w 189"/>
                <a:gd name="T23" fmla="*/ 8 h 188"/>
                <a:gd name="T24" fmla="*/ 144 w 189"/>
                <a:gd name="T25" fmla="*/ 76 h 188"/>
                <a:gd name="T26" fmla="*/ 76 w 189"/>
                <a:gd name="T27" fmla="*/ 14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188">
                  <a:moveTo>
                    <a:pt x="134" y="124"/>
                  </a:moveTo>
                  <a:cubicBezTo>
                    <a:pt x="145" y="111"/>
                    <a:pt x="152" y="94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2"/>
                    <a:pt x="76" y="152"/>
                  </a:cubicBezTo>
                  <a:cubicBezTo>
                    <a:pt x="94" y="152"/>
                    <a:pt x="111" y="145"/>
                    <a:pt x="125" y="134"/>
                  </a:cubicBezTo>
                  <a:cubicBezTo>
                    <a:pt x="179" y="188"/>
                    <a:pt x="179" y="188"/>
                    <a:pt x="179" y="188"/>
                  </a:cubicBezTo>
                  <a:cubicBezTo>
                    <a:pt x="189" y="179"/>
                    <a:pt x="189" y="179"/>
                    <a:pt x="189" y="179"/>
                  </a:cubicBezTo>
                  <a:lnTo>
                    <a:pt x="134" y="124"/>
                  </a:lnTo>
                  <a:close/>
                  <a:moveTo>
                    <a:pt x="76" y="144"/>
                  </a:moveTo>
                  <a:cubicBezTo>
                    <a:pt x="38" y="144"/>
                    <a:pt x="8" y="113"/>
                    <a:pt x="8" y="76"/>
                  </a:cubicBezTo>
                  <a:cubicBezTo>
                    <a:pt x="8" y="38"/>
                    <a:pt x="38" y="8"/>
                    <a:pt x="76" y="8"/>
                  </a:cubicBezTo>
                  <a:cubicBezTo>
                    <a:pt x="113" y="8"/>
                    <a:pt x="144" y="38"/>
                    <a:pt x="144" y="76"/>
                  </a:cubicBezTo>
                  <a:cubicBezTo>
                    <a:pt x="144" y="113"/>
                    <a:pt x="113" y="144"/>
                    <a:pt x="76" y="1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204" name="Oval 181"/>
            <p:cNvSpPr>
              <a:spLocks noChangeArrowheads="1"/>
            </p:cNvSpPr>
            <p:nvPr/>
          </p:nvSpPr>
          <p:spPr bwMode="auto">
            <a:xfrm>
              <a:off x="9822244" y="2960625"/>
              <a:ext cx="223838" cy="2254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205" name="Freeform 182"/>
          <p:cNvSpPr>
            <a:spLocks noEditPoints="1"/>
          </p:cNvSpPr>
          <p:nvPr/>
        </p:nvSpPr>
        <p:spPr bwMode="auto">
          <a:xfrm>
            <a:off x="9839707" y="3590863"/>
            <a:ext cx="285750" cy="374650"/>
          </a:xfrm>
          <a:custGeom>
            <a:avLst/>
            <a:gdLst>
              <a:gd name="T0" fmla="*/ 112 w 152"/>
              <a:gd name="T1" fmla="*/ 24 h 200"/>
              <a:gd name="T2" fmla="*/ 112 w 152"/>
              <a:gd name="T3" fmla="*/ 16 h 200"/>
              <a:gd name="T4" fmla="*/ 96 w 152"/>
              <a:gd name="T5" fmla="*/ 0 h 200"/>
              <a:gd name="T6" fmla="*/ 56 w 152"/>
              <a:gd name="T7" fmla="*/ 0 h 200"/>
              <a:gd name="T8" fmla="*/ 40 w 152"/>
              <a:gd name="T9" fmla="*/ 16 h 200"/>
              <a:gd name="T10" fmla="*/ 40 w 152"/>
              <a:gd name="T11" fmla="*/ 24 h 200"/>
              <a:gd name="T12" fmla="*/ 0 w 152"/>
              <a:gd name="T13" fmla="*/ 24 h 200"/>
              <a:gd name="T14" fmla="*/ 0 w 152"/>
              <a:gd name="T15" fmla="*/ 32 h 200"/>
              <a:gd name="T16" fmla="*/ 9 w 152"/>
              <a:gd name="T17" fmla="*/ 32 h 200"/>
              <a:gd name="T18" fmla="*/ 17 w 152"/>
              <a:gd name="T19" fmla="*/ 184 h 200"/>
              <a:gd name="T20" fmla="*/ 33 w 152"/>
              <a:gd name="T21" fmla="*/ 200 h 200"/>
              <a:gd name="T22" fmla="*/ 121 w 152"/>
              <a:gd name="T23" fmla="*/ 200 h 200"/>
              <a:gd name="T24" fmla="*/ 137 w 152"/>
              <a:gd name="T25" fmla="*/ 184 h 200"/>
              <a:gd name="T26" fmla="*/ 145 w 152"/>
              <a:gd name="T27" fmla="*/ 32 h 200"/>
              <a:gd name="T28" fmla="*/ 152 w 152"/>
              <a:gd name="T29" fmla="*/ 32 h 200"/>
              <a:gd name="T30" fmla="*/ 152 w 152"/>
              <a:gd name="T31" fmla="*/ 24 h 200"/>
              <a:gd name="T32" fmla="*/ 112 w 152"/>
              <a:gd name="T33" fmla="*/ 24 h 200"/>
              <a:gd name="T34" fmla="*/ 48 w 152"/>
              <a:gd name="T35" fmla="*/ 16 h 200"/>
              <a:gd name="T36" fmla="*/ 56 w 152"/>
              <a:gd name="T37" fmla="*/ 8 h 200"/>
              <a:gd name="T38" fmla="*/ 96 w 152"/>
              <a:gd name="T39" fmla="*/ 8 h 200"/>
              <a:gd name="T40" fmla="*/ 104 w 152"/>
              <a:gd name="T41" fmla="*/ 16 h 200"/>
              <a:gd name="T42" fmla="*/ 104 w 152"/>
              <a:gd name="T43" fmla="*/ 24 h 200"/>
              <a:gd name="T44" fmla="*/ 48 w 152"/>
              <a:gd name="T45" fmla="*/ 24 h 200"/>
              <a:gd name="T46" fmla="*/ 48 w 152"/>
              <a:gd name="T47" fmla="*/ 16 h 200"/>
              <a:gd name="T48" fmla="*/ 49 w 152"/>
              <a:gd name="T49" fmla="*/ 176 h 200"/>
              <a:gd name="T50" fmla="*/ 40 w 152"/>
              <a:gd name="T51" fmla="*/ 48 h 200"/>
              <a:gd name="T52" fmla="*/ 48 w 152"/>
              <a:gd name="T53" fmla="*/ 48 h 200"/>
              <a:gd name="T54" fmla="*/ 57 w 152"/>
              <a:gd name="T55" fmla="*/ 176 h 200"/>
              <a:gd name="T56" fmla="*/ 49 w 152"/>
              <a:gd name="T57" fmla="*/ 176 h 200"/>
              <a:gd name="T58" fmla="*/ 80 w 152"/>
              <a:gd name="T59" fmla="*/ 176 h 200"/>
              <a:gd name="T60" fmla="*/ 72 w 152"/>
              <a:gd name="T61" fmla="*/ 176 h 200"/>
              <a:gd name="T62" fmla="*/ 72 w 152"/>
              <a:gd name="T63" fmla="*/ 48 h 200"/>
              <a:gd name="T64" fmla="*/ 80 w 152"/>
              <a:gd name="T65" fmla="*/ 48 h 200"/>
              <a:gd name="T66" fmla="*/ 80 w 152"/>
              <a:gd name="T67" fmla="*/ 176 h 200"/>
              <a:gd name="T68" fmla="*/ 104 w 152"/>
              <a:gd name="T69" fmla="*/ 176 h 200"/>
              <a:gd name="T70" fmla="*/ 96 w 152"/>
              <a:gd name="T71" fmla="*/ 176 h 200"/>
              <a:gd name="T72" fmla="*/ 105 w 152"/>
              <a:gd name="T73" fmla="*/ 48 h 200"/>
              <a:gd name="T74" fmla="*/ 112 w 152"/>
              <a:gd name="T75" fmla="*/ 48 h 200"/>
              <a:gd name="T76" fmla="*/ 104 w 152"/>
              <a:gd name="T77" fmla="*/ 176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52" h="200">
                <a:moveTo>
                  <a:pt x="112" y="24"/>
                </a:moveTo>
                <a:cubicBezTo>
                  <a:pt x="112" y="16"/>
                  <a:pt x="112" y="16"/>
                  <a:pt x="112" y="16"/>
                </a:cubicBezTo>
                <a:cubicBezTo>
                  <a:pt x="112" y="7"/>
                  <a:pt x="105" y="0"/>
                  <a:pt x="96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48" y="0"/>
                  <a:pt x="40" y="7"/>
                  <a:pt x="40" y="16"/>
                </a:cubicBezTo>
                <a:cubicBezTo>
                  <a:pt x="40" y="24"/>
                  <a:pt x="40" y="24"/>
                  <a:pt x="4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32"/>
                  <a:pt x="0" y="32"/>
                  <a:pt x="0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17" y="184"/>
                  <a:pt x="17" y="184"/>
                  <a:pt x="17" y="184"/>
                </a:cubicBezTo>
                <a:cubicBezTo>
                  <a:pt x="17" y="193"/>
                  <a:pt x="24" y="200"/>
                  <a:pt x="33" y="200"/>
                </a:cubicBezTo>
                <a:cubicBezTo>
                  <a:pt x="121" y="200"/>
                  <a:pt x="121" y="200"/>
                  <a:pt x="121" y="200"/>
                </a:cubicBezTo>
                <a:cubicBezTo>
                  <a:pt x="130" y="200"/>
                  <a:pt x="137" y="193"/>
                  <a:pt x="137" y="184"/>
                </a:cubicBezTo>
                <a:cubicBezTo>
                  <a:pt x="145" y="32"/>
                  <a:pt x="145" y="32"/>
                  <a:pt x="145" y="32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52" y="24"/>
                  <a:pt x="152" y="24"/>
                  <a:pt x="152" y="24"/>
                </a:cubicBezTo>
                <a:lnTo>
                  <a:pt x="112" y="24"/>
                </a:lnTo>
                <a:close/>
                <a:moveTo>
                  <a:pt x="48" y="16"/>
                </a:moveTo>
                <a:cubicBezTo>
                  <a:pt x="48" y="11"/>
                  <a:pt x="52" y="8"/>
                  <a:pt x="56" y="8"/>
                </a:cubicBezTo>
                <a:cubicBezTo>
                  <a:pt x="96" y="8"/>
                  <a:pt x="96" y="8"/>
                  <a:pt x="96" y="8"/>
                </a:cubicBezTo>
                <a:cubicBezTo>
                  <a:pt x="101" y="8"/>
                  <a:pt x="104" y="11"/>
                  <a:pt x="104" y="16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48" y="24"/>
                  <a:pt x="48" y="24"/>
                  <a:pt x="48" y="24"/>
                </a:cubicBezTo>
                <a:lnTo>
                  <a:pt x="48" y="16"/>
                </a:lnTo>
                <a:close/>
                <a:moveTo>
                  <a:pt x="49" y="176"/>
                </a:moveTo>
                <a:cubicBezTo>
                  <a:pt x="40" y="48"/>
                  <a:pt x="40" y="48"/>
                  <a:pt x="40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57" y="176"/>
                  <a:pt x="57" y="176"/>
                  <a:pt x="57" y="176"/>
                </a:cubicBezTo>
                <a:lnTo>
                  <a:pt x="49" y="176"/>
                </a:lnTo>
                <a:close/>
                <a:moveTo>
                  <a:pt x="80" y="176"/>
                </a:moveTo>
                <a:cubicBezTo>
                  <a:pt x="72" y="176"/>
                  <a:pt x="72" y="176"/>
                  <a:pt x="72" y="176"/>
                </a:cubicBezTo>
                <a:cubicBezTo>
                  <a:pt x="72" y="48"/>
                  <a:pt x="72" y="48"/>
                  <a:pt x="72" y="48"/>
                </a:cubicBezTo>
                <a:cubicBezTo>
                  <a:pt x="80" y="48"/>
                  <a:pt x="80" y="48"/>
                  <a:pt x="80" y="48"/>
                </a:cubicBezTo>
                <a:lnTo>
                  <a:pt x="80" y="176"/>
                </a:lnTo>
                <a:close/>
                <a:moveTo>
                  <a:pt x="104" y="176"/>
                </a:moveTo>
                <a:cubicBezTo>
                  <a:pt x="96" y="176"/>
                  <a:pt x="96" y="176"/>
                  <a:pt x="96" y="176"/>
                </a:cubicBezTo>
                <a:cubicBezTo>
                  <a:pt x="105" y="48"/>
                  <a:pt x="105" y="48"/>
                  <a:pt x="105" y="48"/>
                </a:cubicBezTo>
                <a:cubicBezTo>
                  <a:pt x="112" y="48"/>
                  <a:pt x="112" y="48"/>
                  <a:pt x="112" y="48"/>
                </a:cubicBezTo>
                <a:lnTo>
                  <a:pt x="104" y="17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206" name="Freeform 183"/>
          <p:cNvSpPr>
            <a:spLocks noEditPoints="1"/>
          </p:cNvSpPr>
          <p:nvPr/>
        </p:nvSpPr>
        <p:spPr bwMode="auto">
          <a:xfrm>
            <a:off x="9787319" y="2312925"/>
            <a:ext cx="376238" cy="255587"/>
          </a:xfrm>
          <a:custGeom>
            <a:avLst/>
            <a:gdLst>
              <a:gd name="T0" fmla="*/ 157 w 200"/>
              <a:gd name="T1" fmla="*/ 0 h 136"/>
              <a:gd name="T2" fmla="*/ 44 w 200"/>
              <a:gd name="T3" fmla="*/ 0 h 136"/>
              <a:gd name="T4" fmla="*/ 0 w 200"/>
              <a:gd name="T5" fmla="*/ 48 h 136"/>
              <a:gd name="T6" fmla="*/ 0 w 200"/>
              <a:gd name="T7" fmla="*/ 136 h 136"/>
              <a:gd name="T8" fmla="*/ 200 w 200"/>
              <a:gd name="T9" fmla="*/ 136 h 136"/>
              <a:gd name="T10" fmla="*/ 200 w 200"/>
              <a:gd name="T11" fmla="*/ 48 h 136"/>
              <a:gd name="T12" fmla="*/ 157 w 200"/>
              <a:gd name="T13" fmla="*/ 0 h 136"/>
              <a:gd name="T14" fmla="*/ 48 w 200"/>
              <a:gd name="T15" fmla="*/ 8 h 136"/>
              <a:gd name="T16" fmla="*/ 153 w 200"/>
              <a:gd name="T17" fmla="*/ 8 h 136"/>
              <a:gd name="T18" fmla="*/ 190 w 200"/>
              <a:gd name="T19" fmla="*/ 48 h 136"/>
              <a:gd name="T20" fmla="*/ 128 w 200"/>
              <a:gd name="T21" fmla="*/ 48 h 136"/>
              <a:gd name="T22" fmla="*/ 100 w 200"/>
              <a:gd name="T23" fmla="*/ 75 h 136"/>
              <a:gd name="T24" fmla="*/ 72 w 200"/>
              <a:gd name="T25" fmla="*/ 48 h 136"/>
              <a:gd name="T26" fmla="*/ 11 w 200"/>
              <a:gd name="T27" fmla="*/ 48 h 136"/>
              <a:gd name="T28" fmla="*/ 48 w 200"/>
              <a:gd name="T29" fmla="*/ 8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0" h="136">
                <a:moveTo>
                  <a:pt x="157" y="0"/>
                </a:moveTo>
                <a:cubicBezTo>
                  <a:pt x="44" y="0"/>
                  <a:pt x="44" y="0"/>
                  <a:pt x="44" y="0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136"/>
                  <a:pt x="0" y="136"/>
                  <a:pt x="0" y="136"/>
                </a:cubicBezTo>
                <a:cubicBezTo>
                  <a:pt x="200" y="136"/>
                  <a:pt x="200" y="136"/>
                  <a:pt x="200" y="136"/>
                </a:cubicBezTo>
                <a:cubicBezTo>
                  <a:pt x="200" y="48"/>
                  <a:pt x="200" y="48"/>
                  <a:pt x="200" y="48"/>
                </a:cubicBezTo>
                <a:lnTo>
                  <a:pt x="157" y="0"/>
                </a:lnTo>
                <a:close/>
                <a:moveTo>
                  <a:pt x="48" y="8"/>
                </a:moveTo>
                <a:cubicBezTo>
                  <a:pt x="153" y="8"/>
                  <a:pt x="153" y="8"/>
                  <a:pt x="153" y="8"/>
                </a:cubicBezTo>
                <a:cubicBezTo>
                  <a:pt x="190" y="48"/>
                  <a:pt x="190" y="48"/>
                  <a:pt x="190" y="48"/>
                </a:cubicBezTo>
                <a:cubicBezTo>
                  <a:pt x="128" y="48"/>
                  <a:pt x="128" y="48"/>
                  <a:pt x="128" y="48"/>
                </a:cubicBezTo>
                <a:cubicBezTo>
                  <a:pt x="128" y="63"/>
                  <a:pt x="115" y="75"/>
                  <a:pt x="100" y="75"/>
                </a:cubicBezTo>
                <a:cubicBezTo>
                  <a:pt x="85" y="75"/>
                  <a:pt x="72" y="63"/>
                  <a:pt x="72" y="48"/>
                </a:cubicBezTo>
                <a:cubicBezTo>
                  <a:pt x="11" y="48"/>
                  <a:pt x="11" y="48"/>
                  <a:pt x="11" y="48"/>
                </a:cubicBezTo>
                <a:lnTo>
                  <a:pt x="48" y="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254" name="组合 253"/>
          <p:cNvGrpSpPr/>
          <p:nvPr/>
        </p:nvGrpSpPr>
        <p:grpSpPr>
          <a:xfrm>
            <a:off x="10473119" y="2271650"/>
            <a:ext cx="360363" cy="338138"/>
            <a:chOff x="10473119" y="2271650"/>
            <a:chExt cx="360363" cy="338138"/>
          </a:xfrm>
          <a:solidFill>
            <a:schemeClr val="tx1"/>
          </a:solidFill>
        </p:grpSpPr>
        <p:sp>
          <p:nvSpPr>
            <p:cNvPr id="207" name="Freeform 184"/>
            <p:cNvSpPr/>
            <p:nvPr/>
          </p:nvSpPr>
          <p:spPr bwMode="auto">
            <a:xfrm>
              <a:off x="10473119" y="2271650"/>
              <a:ext cx="360363" cy="96837"/>
            </a:xfrm>
            <a:custGeom>
              <a:avLst/>
              <a:gdLst>
                <a:gd name="T0" fmla="*/ 0 w 227"/>
                <a:gd name="T1" fmla="*/ 0 h 61"/>
                <a:gd name="T2" fmla="*/ 0 w 227"/>
                <a:gd name="T3" fmla="*/ 61 h 61"/>
                <a:gd name="T4" fmla="*/ 9 w 227"/>
                <a:gd name="T5" fmla="*/ 61 h 61"/>
                <a:gd name="T6" fmla="*/ 19 w 227"/>
                <a:gd name="T7" fmla="*/ 61 h 61"/>
                <a:gd name="T8" fmla="*/ 208 w 227"/>
                <a:gd name="T9" fmla="*/ 61 h 61"/>
                <a:gd name="T10" fmla="*/ 217 w 227"/>
                <a:gd name="T11" fmla="*/ 61 h 61"/>
                <a:gd name="T12" fmla="*/ 227 w 227"/>
                <a:gd name="T13" fmla="*/ 61 h 61"/>
                <a:gd name="T14" fmla="*/ 227 w 227"/>
                <a:gd name="T15" fmla="*/ 0 h 61"/>
                <a:gd name="T16" fmla="*/ 0 w 227"/>
                <a:gd name="T1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61">
                  <a:moveTo>
                    <a:pt x="0" y="0"/>
                  </a:moveTo>
                  <a:lnTo>
                    <a:pt x="0" y="61"/>
                  </a:lnTo>
                  <a:lnTo>
                    <a:pt x="9" y="61"/>
                  </a:lnTo>
                  <a:lnTo>
                    <a:pt x="19" y="61"/>
                  </a:lnTo>
                  <a:lnTo>
                    <a:pt x="208" y="61"/>
                  </a:lnTo>
                  <a:lnTo>
                    <a:pt x="217" y="61"/>
                  </a:lnTo>
                  <a:lnTo>
                    <a:pt x="227" y="61"/>
                  </a:lnTo>
                  <a:lnTo>
                    <a:pt x="22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208" name="Freeform 185"/>
            <p:cNvSpPr>
              <a:spLocks noEditPoints="1"/>
            </p:cNvSpPr>
            <p:nvPr/>
          </p:nvSpPr>
          <p:spPr bwMode="auto">
            <a:xfrm>
              <a:off x="10487407" y="2384363"/>
              <a:ext cx="330200" cy="225425"/>
            </a:xfrm>
            <a:custGeom>
              <a:avLst/>
              <a:gdLst>
                <a:gd name="T0" fmla="*/ 8 w 176"/>
                <a:gd name="T1" fmla="*/ 0 h 120"/>
                <a:gd name="T2" fmla="*/ 0 w 176"/>
                <a:gd name="T3" fmla="*/ 0 h 120"/>
                <a:gd name="T4" fmla="*/ 0 w 176"/>
                <a:gd name="T5" fmla="*/ 120 h 120"/>
                <a:gd name="T6" fmla="*/ 176 w 176"/>
                <a:gd name="T7" fmla="*/ 120 h 120"/>
                <a:gd name="T8" fmla="*/ 176 w 176"/>
                <a:gd name="T9" fmla="*/ 0 h 120"/>
                <a:gd name="T10" fmla="*/ 168 w 176"/>
                <a:gd name="T11" fmla="*/ 0 h 120"/>
                <a:gd name="T12" fmla="*/ 8 w 176"/>
                <a:gd name="T13" fmla="*/ 0 h 120"/>
                <a:gd name="T14" fmla="*/ 124 w 176"/>
                <a:gd name="T15" fmla="*/ 29 h 120"/>
                <a:gd name="T16" fmla="*/ 117 w 176"/>
                <a:gd name="T17" fmla="*/ 36 h 120"/>
                <a:gd name="T18" fmla="*/ 59 w 176"/>
                <a:gd name="T19" fmla="*/ 36 h 120"/>
                <a:gd name="T20" fmla="*/ 52 w 176"/>
                <a:gd name="T21" fmla="*/ 29 h 120"/>
                <a:gd name="T22" fmla="*/ 52 w 176"/>
                <a:gd name="T23" fmla="*/ 26 h 120"/>
                <a:gd name="T24" fmla="*/ 59 w 176"/>
                <a:gd name="T25" fmla="*/ 20 h 120"/>
                <a:gd name="T26" fmla="*/ 117 w 176"/>
                <a:gd name="T27" fmla="*/ 20 h 120"/>
                <a:gd name="T28" fmla="*/ 124 w 176"/>
                <a:gd name="T29" fmla="*/ 26 h 120"/>
                <a:gd name="T30" fmla="*/ 124 w 176"/>
                <a:gd name="T31" fmla="*/ 2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6" h="120">
                  <a:moveTo>
                    <a:pt x="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76" y="120"/>
                    <a:pt x="176" y="120"/>
                    <a:pt x="176" y="12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68" y="0"/>
                    <a:pt x="168" y="0"/>
                    <a:pt x="168" y="0"/>
                  </a:cubicBezTo>
                  <a:lnTo>
                    <a:pt x="8" y="0"/>
                  </a:lnTo>
                  <a:close/>
                  <a:moveTo>
                    <a:pt x="124" y="29"/>
                  </a:moveTo>
                  <a:cubicBezTo>
                    <a:pt x="124" y="33"/>
                    <a:pt x="121" y="36"/>
                    <a:pt x="117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5" y="36"/>
                    <a:pt x="52" y="33"/>
                    <a:pt x="52" y="29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2" y="23"/>
                    <a:pt x="55" y="20"/>
                    <a:pt x="59" y="20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21" y="20"/>
                    <a:pt x="124" y="23"/>
                    <a:pt x="124" y="26"/>
                  </a:cubicBezTo>
                  <a:lnTo>
                    <a:pt x="124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256" name="组合 255"/>
          <p:cNvGrpSpPr/>
          <p:nvPr/>
        </p:nvGrpSpPr>
        <p:grpSpPr>
          <a:xfrm>
            <a:off x="6466269" y="2252600"/>
            <a:ext cx="261938" cy="360362"/>
            <a:chOff x="6466269" y="2252600"/>
            <a:chExt cx="261938" cy="360362"/>
          </a:xfrm>
          <a:solidFill>
            <a:schemeClr val="tx1"/>
          </a:solidFill>
        </p:grpSpPr>
        <p:sp>
          <p:nvSpPr>
            <p:cNvPr id="209" name="Freeform 186"/>
            <p:cNvSpPr/>
            <p:nvPr/>
          </p:nvSpPr>
          <p:spPr bwMode="auto">
            <a:xfrm>
              <a:off x="6601207" y="2252600"/>
              <a:ext cx="120650" cy="119062"/>
            </a:xfrm>
            <a:custGeom>
              <a:avLst/>
              <a:gdLst>
                <a:gd name="T0" fmla="*/ 0 w 76"/>
                <a:gd name="T1" fmla="*/ 0 h 75"/>
                <a:gd name="T2" fmla="*/ 0 w 76"/>
                <a:gd name="T3" fmla="*/ 75 h 75"/>
                <a:gd name="T4" fmla="*/ 76 w 76"/>
                <a:gd name="T5" fmla="*/ 75 h 75"/>
                <a:gd name="T6" fmla="*/ 0 w 76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75">
                  <a:moveTo>
                    <a:pt x="0" y="0"/>
                  </a:moveTo>
                  <a:lnTo>
                    <a:pt x="0" y="75"/>
                  </a:lnTo>
                  <a:lnTo>
                    <a:pt x="76" y="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210" name="Freeform 187"/>
            <p:cNvSpPr/>
            <p:nvPr/>
          </p:nvSpPr>
          <p:spPr bwMode="auto">
            <a:xfrm>
              <a:off x="6466269" y="2252600"/>
              <a:ext cx="261938" cy="360362"/>
            </a:xfrm>
            <a:custGeom>
              <a:avLst/>
              <a:gdLst>
                <a:gd name="T0" fmla="*/ 76 w 165"/>
                <a:gd name="T1" fmla="*/ 85 h 227"/>
                <a:gd name="T2" fmla="*/ 76 w 165"/>
                <a:gd name="T3" fmla="*/ 0 h 227"/>
                <a:gd name="T4" fmla="*/ 76 w 165"/>
                <a:gd name="T5" fmla="*/ 0 h 227"/>
                <a:gd name="T6" fmla="*/ 0 w 165"/>
                <a:gd name="T7" fmla="*/ 0 h 227"/>
                <a:gd name="T8" fmla="*/ 0 w 165"/>
                <a:gd name="T9" fmla="*/ 227 h 227"/>
                <a:gd name="T10" fmla="*/ 165 w 165"/>
                <a:gd name="T11" fmla="*/ 227 h 227"/>
                <a:gd name="T12" fmla="*/ 165 w 165"/>
                <a:gd name="T13" fmla="*/ 85 h 227"/>
                <a:gd name="T14" fmla="*/ 76 w 165"/>
                <a:gd name="T15" fmla="*/ 85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227">
                  <a:moveTo>
                    <a:pt x="76" y="85"/>
                  </a:moveTo>
                  <a:lnTo>
                    <a:pt x="76" y="0"/>
                  </a:lnTo>
                  <a:lnTo>
                    <a:pt x="76" y="0"/>
                  </a:lnTo>
                  <a:lnTo>
                    <a:pt x="0" y="0"/>
                  </a:lnTo>
                  <a:lnTo>
                    <a:pt x="0" y="227"/>
                  </a:lnTo>
                  <a:lnTo>
                    <a:pt x="165" y="227"/>
                  </a:lnTo>
                  <a:lnTo>
                    <a:pt x="165" y="85"/>
                  </a:lnTo>
                  <a:lnTo>
                    <a:pt x="76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211" name="Freeform 188"/>
          <p:cNvSpPr/>
          <p:nvPr/>
        </p:nvSpPr>
        <p:spPr bwMode="auto">
          <a:xfrm>
            <a:off x="6364669" y="4317938"/>
            <a:ext cx="450850" cy="282575"/>
          </a:xfrm>
          <a:custGeom>
            <a:avLst/>
            <a:gdLst>
              <a:gd name="T0" fmla="*/ 197 w 240"/>
              <a:gd name="T1" fmla="*/ 63 h 151"/>
              <a:gd name="T2" fmla="*/ 197 w 240"/>
              <a:gd name="T3" fmla="*/ 62 h 151"/>
              <a:gd name="T4" fmla="*/ 135 w 240"/>
              <a:gd name="T5" fmla="*/ 0 h 151"/>
              <a:gd name="T6" fmla="*/ 79 w 240"/>
              <a:gd name="T7" fmla="*/ 35 h 151"/>
              <a:gd name="T8" fmla="*/ 64 w 240"/>
              <a:gd name="T9" fmla="*/ 31 h 151"/>
              <a:gd name="T10" fmla="*/ 33 w 240"/>
              <a:gd name="T11" fmla="*/ 58 h 151"/>
              <a:gd name="T12" fmla="*/ 0 w 240"/>
              <a:gd name="T13" fmla="*/ 103 h 151"/>
              <a:gd name="T14" fmla="*/ 48 w 240"/>
              <a:gd name="T15" fmla="*/ 151 h 151"/>
              <a:gd name="T16" fmla="*/ 197 w 240"/>
              <a:gd name="T17" fmla="*/ 151 h 151"/>
              <a:gd name="T18" fmla="*/ 197 w 240"/>
              <a:gd name="T19" fmla="*/ 151 h 151"/>
              <a:gd name="T20" fmla="*/ 240 w 240"/>
              <a:gd name="T21" fmla="*/ 107 h 151"/>
              <a:gd name="T22" fmla="*/ 197 w 240"/>
              <a:gd name="T23" fmla="*/ 6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0" h="151">
                <a:moveTo>
                  <a:pt x="197" y="63"/>
                </a:moveTo>
                <a:cubicBezTo>
                  <a:pt x="197" y="63"/>
                  <a:pt x="197" y="62"/>
                  <a:pt x="197" y="62"/>
                </a:cubicBezTo>
                <a:cubicBezTo>
                  <a:pt x="197" y="27"/>
                  <a:pt x="169" y="0"/>
                  <a:pt x="135" y="0"/>
                </a:cubicBezTo>
                <a:cubicBezTo>
                  <a:pt x="110" y="0"/>
                  <a:pt x="89" y="14"/>
                  <a:pt x="79" y="35"/>
                </a:cubicBezTo>
                <a:cubicBezTo>
                  <a:pt x="74" y="33"/>
                  <a:pt x="70" y="31"/>
                  <a:pt x="64" y="31"/>
                </a:cubicBezTo>
                <a:cubicBezTo>
                  <a:pt x="49" y="31"/>
                  <a:pt x="35" y="43"/>
                  <a:pt x="33" y="58"/>
                </a:cubicBezTo>
                <a:cubicBezTo>
                  <a:pt x="14" y="65"/>
                  <a:pt x="0" y="82"/>
                  <a:pt x="0" y="103"/>
                </a:cubicBezTo>
                <a:cubicBezTo>
                  <a:pt x="0" y="130"/>
                  <a:pt x="22" y="151"/>
                  <a:pt x="48" y="151"/>
                </a:cubicBezTo>
                <a:cubicBezTo>
                  <a:pt x="197" y="151"/>
                  <a:pt x="197" y="151"/>
                  <a:pt x="197" y="151"/>
                </a:cubicBezTo>
                <a:cubicBezTo>
                  <a:pt x="197" y="151"/>
                  <a:pt x="197" y="151"/>
                  <a:pt x="197" y="151"/>
                </a:cubicBezTo>
                <a:cubicBezTo>
                  <a:pt x="221" y="151"/>
                  <a:pt x="240" y="132"/>
                  <a:pt x="240" y="107"/>
                </a:cubicBezTo>
                <a:cubicBezTo>
                  <a:pt x="240" y="83"/>
                  <a:pt x="221" y="64"/>
                  <a:pt x="197" y="6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212" name="Freeform 189"/>
          <p:cNvSpPr/>
          <p:nvPr/>
        </p:nvSpPr>
        <p:spPr bwMode="auto">
          <a:xfrm>
            <a:off x="8474457" y="4354450"/>
            <a:ext cx="352425" cy="271462"/>
          </a:xfrm>
          <a:custGeom>
            <a:avLst/>
            <a:gdLst>
              <a:gd name="T0" fmla="*/ 201 w 222"/>
              <a:gd name="T1" fmla="*/ 0 h 171"/>
              <a:gd name="T2" fmla="*/ 189 w 222"/>
              <a:gd name="T3" fmla="*/ 0 h 171"/>
              <a:gd name="T4" fmla="*/ 179 w 222"/>
              <a:gd name="T5" fmla="*/ 0 h 171"/>
              <a:gd name="T6" fmla="*/ 162 w 222"/>
              <a:gd name="T7" fmla="*/ 0 h 171"/>
              <a:gd name="T8" fmla="*/ 0 w 222"/>
              <a:gd name="T9" fmla="*/ 0 h 171"/>
              <a:gd name="T10" fmla="*/ 0 w 222"/>
              <a:gd name="T11" fmla="*/ 6 h 171"/>
              <a:gd name="T12" fmla="*/ 0 w 222"/>
              <a:gd name="T13" fmla="*/ 123 h 171"/>
              <a:gd name="T14" fmla="*/ 0 w 222"/>
              <a:gd name="T15" fmla="*/ 133 h 171"/>
              <a:gd name="T16" fmla="*/ 0 w 222"/>
              <a:gd name="T17" fmla="*/ 136 h 171"/>
              <a:gd name="T18" fmla="*/ 0 w 222"/>
              <a:gd name="T19" fmla="*/ 171 h 171"/>
              <a:gd name="T20" fmla="*/ 222 w 222"/>
              <a:gd name="T21" fmla="*/ 171 h 171"/>
              <a:gd name="T22" fmla="*/ 222 w 222"/>
              <a:gd name="T23" fmla="*/ 0 h 171"/>
              <a:gd name="T24" fmla="*/ 201 w 222"/>
              <a:gd name="T25" fmla="*/ 0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2" h="171">
                <a:moveTo>
                  <a:pt x="201" y="0"/>
                </a:moveTo>
                <a:lnTo>
                  <a:pt x="189" y="0"/>
                </a:lnTo>
                <a:lnTo>
                  <a:pt x="179" y="0"/>
                </a:lnTo>
                <a:lnTo>
                  <a:pt x="162" y="0"/>
                </a:lnTo>
                <a:lnTo>
                  <a:pt x="0" y="0"/>
                </a:lnTo>
                <a:lnTo>
                  <a:pt x="0" y="6"/>
                </a:lnTo>
                <a:lnTo>
                  <a:pt x="0" y="123"/>
                </a:lnTo>
                <a:lnTo>
                  <a:pt x="0" y="133"/>
                </a:lnTo>
                <a:lnTo>
                  <a:pt x="0" y="136"/>
                </a:lnTo>
                <a:lnTo>
                  <a:pt x="0" y="171"/>
                </a:lnTo>
                <a:lnTo>
                  <a:pt x="222" y="171"/>
                </a:lnTo>
                <a:lnTo>
                  <a:pt x="222" y="0"/>
                </a:lnTo>
                <a:lnTo>
                  <a:pt x="201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213" name="Freeform 190"/>
          <p:cNvSpPr/>
          <p:nvPr/>
        </p:nvSpPr>
        <p:spPr bwMode="auto">
          <a:xfrm>
            <a:off x="8422069" y="4294125"/>
            <a:ext cx="352425" cy="271462"/>
          </a:xfrm>
          <a:custGeom>
            <a:avLst/>
            <a:gdLst>
              <a:gd name="T0" fmla="*/ 212 w 222"/>
              <a:gd name="T1" fmla="*/ 29 h 171"/>
              <a:gd name="T2" fmla="*/ 222 w 222"/>
              <a:gd name="T3" fmla="*/ 29 h 171"/>
              <a:gd name="T4" fmla="*/ 222 w 222"/>
              <a:gd name="T5" fmla="*/ 0 h 171"/>
              <a:gd name="T6" fmla="*/ 0 w 222"/>
              <a:gd name="T7" fmla="*/ 0 h 171"/>
              <a:gd name="T8" fmla="*/ 0 w 222"/>
              <a:gd name="T9" fmla="*/ 171 h 171"/>
              <a:gd name="T10" fmla="*/ 23 w 222"/>
              <a:gd name="T11" fmla="*/ 171 h 171"/>
              <a:gd name="T12" fmla="*/ 23 w 222"/>
              <a:gd name="T13" fmla="*/ 161 h 171"/>
              <a:gd name="T14" fmla="*/ 23 w 222"/>
              <a:gd name="T15" fmla="*/ 29 h 171"/>
              <a:gd name="T16" fmla="*/ 195 w 222"/>
              <a:gd name="T17" fmla="*/ 29 h 171"/>
              <a:gd name="T18" fmla="*/ 212 w 222"/>
              <a:gd name="T19" fmla="*/ 29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2" h="171">
                <a:moveTo>
                  <a:pt x="212" y="29"/>
                </a:moveTo>
                <a:lnTo>
                  <a:pt x="222" y="29"/>
                </a:lnTo>
                <a:lnTo>
                  <a:pt x="222" y="0"/>
                </a:lnTo>
                <a:lnTo>
                  <a:pt x="0" y="0"/>
                </a:lnTo>
                <a:lnTo>
                  <a:pt x="0" y="171"/>
                </a:lnTo>
                <a:lnTo>
                  <a:pt x="23" y="171"/>
                </a:lnTo>
                <a:lnTo>
                  <a:pt x="23" y="161"/>
                </a:lnTo>
                <a:lnTo>
                  <a:pt x="23" y="29"/>
                </a:lnTo>
                <a:lnTo>
                  <a:pt x="195" y="29"/>
                </a:lnTo>
                <a:lnTo>
                  <a:pt x="212" y="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214" name="Freeform 191"/>
          <p:cNvSpPr>
            <a:spLocks noEditPoints="1"/>
          </p:cNvSpPr>
          <p:nvPr/>
        </p:nvSpPr>
        <p:spPr bwMode="auto">
          <a:xfrm>
            <a:off x="7040944" y="4319525"/>
            <a:ext cx="449263" cy="285750"/>
          </a:xfrm>
          <a:custGeom>
            <a:avLst/>
            <a:gdLst>
              <a:gd name="T0" fmla="*/ 196 w 240"/>
              <a:gd name="T1" fmla="*/ 64 h 152"/>
              <a:gd name="T2" fmla="*/ 197 w 240"/>
              <a:gd name="T3" fmla="*/ 62 h 152"/>
              <a:gd name="T4" fmla="*/ 135 w 240"/>
              <a:gd name="T5" fmla="*/ 0 h 152"/>
              <a:gd name="T6" fmla="*/ 79 w 240"/>
              <a:gd name="T7" fmla="*/ 35 h 152"/>
              <a:gd name="T8" fmla="*/ 64 w 240"/>
              <a:gd name="T9" fmla="*/ 32 h 152"/>
              <a:gd name="T10" fmla="*/ 33 w 240"/>
              <a:gd name="T11" fmla="*/ 58 h 152"/>
              <a:gd name="T12" fmla="*/ 0 w 240"/>
              <a:gd name="T13" fmla="*/ 104 h 152"/>
              <a:gd name="T14" fmla="*/ 48 w 240"/>
              <a:gd name="T15" fmla="*/ 152 h 152"/>
              <a:gd name="T16" fmla="*/ 197 w 240"/>
              <a:gd name="T17" fmla="*/ 152 h 152"/>
              <a:gd name="T18" fmla="*/ 197 w 240"/>
              <a:gd name="T19" fmla="*/ 152 h 152"/>
              <a:gd name="T20" fmla="*/ 240 w 240"/>
              <a:gd name="T21" fmla="*/ 108 h 152"/>
              <a:gd name="T22" fmla="*/ 196 w 240"/>
              <a:gd name="T23" fmla="*/ 64 h 152"/>
              <a:gd name="T24" fmla="*/ 120 w 240"/>
              <a:gd name="T25" fmla="*/ 124 h 152"/>
              <a:gd name="T26" fmla="*/ 84 w 240"/>
              <a:gd name="T27" fmla="*/ 88 h 152"/>
              <a:gd name="T28" fmla="*/ 120 w 240"/>
              <a:gd name="T29" fmla="*/ 52 h 152"/>
              <a:gd name="T30" fmla="*/ 120 w 240"/>
              <a:gd name="T31" fmla="*/ 40 h 152"/>
              <a:gd name="T32" fmla="*/ 150 w 240"/>
              <a:gd name="T33" fmla="*/ 57 h 152"/>
              <a:gd name="T34" fmla="*/ 120 w 240"/>
              <a:gd name="T35" fmla="*/ 75 h 152"/>
              <a:gd name="T36" fmla="*/ 120 w 240"/>
              <a:gd name="T37" fmla="*/ 60 h 152"/>
              <a:gd name="T38" fmla="*/ 92 w 240"/>
              <a:gd name="T39" fmla="*/ 88 h 152"/>
              <a:gd name="T40" fmla="*/ 120 w 240"/>
              <a:gd name="T41" fmla="*/ 116 h 152"/>
              <a:gd name="T42" fmla="*/ 148 w 240"/>
              <a:gd name="T43" fmla="*/ 88 h 152"/>
              <a:gd name="T44" fmla="*/ 156 w 240"/>
              <a:gd name="T45" fmla="*/ 88 h 152"/>
              <a:gd name="T46" fmla="*/ 120 w 240"/>
              <a:gd name="T47" fmla="*/ 124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40" h="152">
                <a:moveTo>
                  <a:pt x="196" y="64"/>
                </a:moveTo>
                <a:cubicBezTo>
                  <a:pt x="196" y="63"/>
                  <a:pt x="197" y="63"/>
                  <a:pt x="197" y="62"/>
                </a:cubicBezTo>
                <a:cubicBezTo>
                  <a:pt x="197" y="28"/>
                  <a:pt x="169" y="0"/>
                  <a:pt x="135" y="0"/>
                </a:cubicBezTo>
                <a:cubicBezTo>
                  <a:pt x="110" y="0"/>
                  <a:pt x="89" y="14"/>
                  <a:pt x="79" y="35"/>
                </a:cubicBezTo>
                <a:cubicBezTo>
                  <a:pt x="74" y="33"/>
                  <a:pt x="69" y="32"/>
                  <a:pt x="64" y="32"/>
                </a:cubicBezTo>
                <a:cubicBezTo>
                  <a:pt x="48" y="32"/>
                  <a:pt x="35" y="43"/>
                  <a:pt x="33" y="58"/>
                </a:cubicBezTo>
                <a:cubicBezTo>
                  <a:pt x="14" y="65"/>
                  <a:pt x="0" y="83"/>
                  <a:pt x="0" y="104"/>
                </a:cubicBezTo>
                <a:cubicBezTo>
                  <a:pt x="0" y="130"/>
                  <a:pt x="22" y="152"/>
                  <a:pt x="48" y="152"/>
                </a:cubicBezTo>
                <a:cubicBezTo>
                  <a:pt x="197" y="152"/>
                  <a:pt x="197" y="152"/>
                  <a:pt x="197" y="152"/>
                </a:cubicBezTo>
                <a:cubicBezTo>
                  <a:pt x="197" y="152"/>
                  <a:pt x="197" y="152"/>
                  <a:pt x="197" y="152"/>
                </a:cubicBezTo>
                <a:cubicBezTo>
                  <a:pt x="221" y="152"/>
                  <a:pt x="240" y="132"/>
                  <a:pt x="240" y="108"/>
                </a:cubicBezTo>
                <a:cubicBezTo>
                  <a:pt x="240" y="84"/>
                  <a:pt x="221" y="64"/>
                  <a:pt x="196" y="64"/>
                </a:cubicBezTo>
                <a:close/>
                <a:moveTo>
                  <a:pt x="120" y="124"/>
                </a:moveTo>
                <a:cubicBezTo>
                  <a:pt x="100" y="124"/>
                  <a:pt x="84" y="108"/>
                  <a:pt x="84" y="88"/>
                </a:cubicBezTo>
                <a:cubicBezTo>
                  <a:pt x="84" y="68"/>
                  <a:pt x="100" y="52"/>
                  <a:pt x="120" y="52"/>
                </a:cubicBezTo>
                <a:cubicBezTo>
                  <a:pt x="120" y="40"/>
                  <a:pt x="120" y="40"/>
                  <a:pt x="120" y="40"/>
                </a:cubicBezTo>
                <a:cubicBezTo>
                  <a:pt x="150" y="57"/>
                  <a:pt x="150" y="57"/>
                  <a:pt x="150" y="57"/>
                </a:cubicBezTo>
                <a:cubicBezTo>
                  <a:pt x="120" y="75"/>
                  <a:pt x="120" y="75"/>
                  <a:pt x="120" y="75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05" y="60"/>
                  <a:pt x="92" y="72"/>
                  <a:pt x="92" y="88"/>
                </a:cubicBezTo>
                <a:cubicBezTo>
                  <a:pt x="92" y="103"/>
                  <a:pt x="105" y="116"/>
                  <a:pt x="120" y="116"/>
                </a:cubicBezTo>
                <a:cubicBezTo>
                  <a:pt x="136" y="116"/>
                  <a:pt x="148" y="103"/>
                  <a:pt x="148" y="88"/>
                </a:cubicBezTo>
                <a:cubicBezTo>
                  <a:pt x="156" y="88"/>
                  <a:pt x="156" y="88"/>
                  <a:pt x="156" y="88"/>
                </a:cubicBezTo>
                <a:cubicBezTo>
                  <a:pt x="156" y="108"/>
                  <a:pt x="140" y="124"/>
                  <a:pt x="120" y="12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215" name="Freeform 192"/>
          <p:cNvSpPr/>
          <p:nvPr/>
        </p:nvSpPr>
        <p:spPr bwMode="auto">
          <a:xfrm>
            <a:off x="9117394" y="4294125"/>
            <a:ext cx="355600" cy="225425"/>
          </a:xfrm>
          <a:custGeom>
            <a:avLst/>
            <a:gdLst>
              <a:gd name="T0" fmla="*/ 224 w 224"/>
              <a:gd name="T1" fmla="*/ 0 h 142"/>
              <a:gd name="T2" fmla="*/ 0 w 224"/>
              <a:gd name="T3" fmla="*/ 107 h 142"/>
              <a:gd name="T4" fmla="*/ 81 w 224"/>
              <a:gd name="T5" fmla="*/ 142 h 142"/>
              <a:gd name="T6" fmla="*/ 224 w 224"/>
              <a:gd name="T7" fmla="*/ 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4" h="142">
                <a:moveTo>
                  <a:pt x="224" y="0"/>
                </a:moveTo>
                <a:lnTo>
                  <a:pt x="0" y="107"/>
                </a:lnTo>
                <a:lnTo>
                  <a:pt x="81" y="142"/>
                </a:lnTo>
                <a:lnTo>
                  <a:pt x="224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216" name="Freeform 193"/>
          <p:cNvSpPr/>
          <p:nvPr/>
        </p:nvSpPr>
        <p:spPr bwMode="auto">
          <a:xfrm>
            <a:off x="9257094" y="4303650"/>
            <a:ext cx="227013" cy="355600"/>
          </a:xfrm>
          <a:custGeom>
            <a:avLst/>
            <a:gdLst>
              <a:gd name="T0" fmla="*/ 0 w 143"/>
              <a:gd name="T1" fmla="*/ 144 h 224"/>
              <a:gd name="T2" fmla="*/ 40 w 143"/>
              <a:gd name="T3" fmla="*/ 224 h 224"/>
              <a:gd name="T4" fmla="*/ 143 w 143"/>
              <a:gd name="T5" fmla="*/ 0 h 224"/>
              <a:gd name="T6" fmla="*/ 0 w 143"/>
              <a:gd name="T7" fmla="*/ 14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3" h="224">
                <a:moveTo>
                  <a:pt x="0" y="144"/>
                </a:moveTo>
                <a:lnTo>
                  <a:pt x="40" y="224"/>
                </a:lnTo>
                <a:lnTo>
                  <a:pt x="143" y="0"/>
                </a:lnTo>
                <a:lnTo>
                  <a:pt x="0" y="1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253" name="组合 252"/>
          <p:cNvGrpSpPr/>
          <p:nvPr/>
        </p:nvGrpSpPr>
        <p:grpSpPr>
          <a:xfrm>
            <a:off x="11146219" y="2285938"/>
            <a:ext cx="360363" cy="307975"/>
            <a:chOff x="11146219" y="2285938"/>
            <a:chExt cx="360363" cy="307975"/>
          </a:xfrm>
          <a:solidFill>
            <a:schemeClr val="tx1"/>
          </a:solidFill>
        </p:grpSpPr>
        <p:sp>
          <p:nvSpPr>
            <p:cNvPr id="217" name="Freeform 194"/>
            <p:cNvSpPr/>
            <p:nvPr/>
          </p:nvSpPr>
          <p:spPr bwMode="auto">
            <a:xfrm>
              <a:off x="11146219" y="2384363"/>
              <a:ext cx="360363" cy="209550"/>
            </a:xfrm>
            <a:custGeom>
              <a:avLst/>
              <a:gdLst>
                <a:gd name="T0" fmla="*/ 0 w 192"/>
                <a:gd name="T1" fmla="*/ 0 h 112"/>
                <a:gd name="T2" fmla="*/ 0 w 192"/>
                <a:gd name="T3" fmla="*/ 12 h 112"/>
                <a:gd name="T4" fmla="*/ 0 w 192"/>
                <a:gd name="T5" fmla="*/ 96 h 112"/>
                <a:gd name="T6" fmla="*/ 16 w 192"/>
                <a:gd name="T7" fmla="*/ 112 h 112"/>
                <a:gd name="T8" fmla="*/ 176 w 192"/>
                <a:gd name="T9" fmla="*/ 112 h 112"/>
                <a:gd name="T10" fmla="*/ 192 w 192"/>
                <a:gd name="T11" fmla="*/ 96 h 112"/>
                <a:gd name="T12" fmla="*/ 192 w 192"/>
                <a:gd name="T13" fmla="*/ 0 h 112"/>
                <a:gd name="T14" fmla="*/ 0 w 192"/>
                <a:gd name="T1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112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8" y="112"/>
                    <a:pt x="16" y="112"/>
                  </a:cubicBezTo>
                  <a:cubicBezTo>
                    <a:pt x="176" y="112"/>
                    <a:pt x="176" y="112"/>
                    <a:pt x="176" y="112"/>
                  </a:cubicBezTo>
                  <a:cubicBezTo>
                    <a:pt x="185" y="112"/>
                    <a:pt x="192" y="105"/>
                    <a:pt x="192" y="96"/>
                  </a:cubicBezTo>
                  <a:cubicBezTo>
                    <a:pt x="192" y="0"/>
                    <a:pt x="192" y="0"/>
                    <a:pt x="19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218" name="Freeform 195"/>
            <p:cNvSpPr/>
            <p:nvPr/>
          </p:nvSpPr>
          <p:spPr bwMode="auto">
            <a:xfrm>
              <a:off x="11146219" y="2285938"/>
              <a:ext cx="360363" cy="82550"/>
            </a:xfrm>
            <a:custGeom>
              <a:avLst/>
              <a:gdLst>
                <a:gd name="T0" fmla="*/ 192 w 192"/>
                <a:gd name="T1" fmla="*/ 44 h 44"/>
                <a:gd name="T2" fmla="*/ 192 w 192"/>
                <a:gd name="T3" fmla="*/ 36 h 44"/>
                <a:gd name="T4" fmla="*/ 176 w 192"/>
                <a:gd name="T5" fmla="*/ 20 h 44"/>
                <a:gd name="T6" fmla="*/ 72 w 192"/>
                <a:gd name="T7" fmla="*/ 20 h 44"/>
                <a:gd name="T8" fmla="*/ 72 w 192"/>
                <a:gd name="T9" fmla="*/ 16 h 44"/>
                <a:gd name="T10" fmla="*/ 56 w 192"/>
                <a:gd name="T11" fmla="*/ 0 h 44"/>
                <a:gd name="T12" fmla="*/ 16 w 192"/>
                <a:gd name="T13" fmla="*/ 0 h 44"/>
                <a:gd name="T14" fmla="*/ 0 w 192"/>
                <a:gd name="T15" fmla="*/ 16 h 44"/>
                <a:gd name="T16" fmla="*/ 0 w 192"/>
                <a:gd name="T17" fmla="*/ 36 h 44"/>
                <a:gd name="T18" fmla="*/ 0 w 192"/>
                <a:gd name="T19" fmla="*/ 44 h 44"/>
                <a:gd name="T20" fmla="*/ 192 w 192"/>
                <a:gd name="T21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2" h="44">
                  <a:moveTo>
                    <a:pt x="192" y="44"/>
                  </a:moveTo>
                  <a:cubicBezTo>
                    <a:pt x="192" y="36"/>
                    <a:pt x="192" y="36"/>
                    <a:pt x="192" y="36"/>
                  </a:cubicBezTo>
                  <a:cubicBezTo>
                    <a:pt x="192" y="27"/>
                    <a:pt x="185" y="20"/>
                    <a:pt x="176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7"/>
                    <a:pt x="65" y="0"/>
                    <a:pt x="5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8" y="0"/>
                    <a:pt x="0" y="7"/>
                    <a:pt x="0" y="1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4"/>
                    <a:pt x="0" y="44"/>
                    <a:pt x="0" y="44"/>
                  </a:cubicBezTo>
                  <a:lnTo>
                    <a:pt x="192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219" name="Freeform 196"/>
          <p:cNvSpPr/>
          <p:nvPr/>
        </p:nvSpPr>
        <p:spPr bwMode="auto">
          <a:xfrm>
            <a:off x="7085394" y="2993963"/>
            <a:ext cx="112713" cy="225425"/>
          </a:xfrm>
          <a:custGeom>
            <a:avLst/>
            <a:gdLst>
              <a:gd name="T0" fmla="*/ 71 w 71"/>
              <a:gd name="T1" fmla="*/ 71 h 142"/>
              <a:gd name="T2" fmla="*/ 0 w 71"/>
              <a:gd name="T3" fmla="*/ 0 h 142"/>
              <a:gd name="T4" fmla="*/ 0 w 71"/>
              <a:gd name="T5" fmla="*/ 142 h 142"/>
              <a:gd name="T6" fmla="*/ 71 w 71"/>
              <a:gd name="T7" fmla="*/ 7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1" h="142">
                <a:moveTo>
                  <a:pt x="71" y="71"/>
                </a:moveTo>
                <a:lnTo>
                  <a:pt x="0" y="0"/>
                </a:lnTo>
                <a:lnTo>
                  <a:pt x="0" y="142"/>
                </a:lnTo>
                <a:lnTo>
                  <a:pt x="71" y="7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220" name="Freeform 197"/>
          <p:cNvSpPr/>
          <p:nvPr/>
        </p:nvSpPr>
        <p:spPr bwMode="auto">
          <a:xfrm>
            <a:off x="7102857" y="2989200"/>
            <a:ext cx="342900" cy="166687"/>
          </a:xfrm>
          <a:custGeom>
            <a:avLst/>
            <a:gdLst>
              <a:gd name="T0" fmla="*/ 98 w 183"/>
              <a:gd name="T1" fmla="*/ 85 h 89"/>
              <a:gd name="T2" fmla="*/ 183 w 183"/>
              <a:gd name="T3" fmla="*/ 0 h 89"/>
              <a:gd name="T4" fmla="*/ 0 w 183"/>
              <a:gd name="T5" fmla="*/ 0 h 89"/>
              <a:gd name="T6" fmla="*/ 85 w 183"/>
              <a:gd name="T7" fmla="*/ 85 h 89"/>
              <a:gd name="T8" fmla="*/ 98 w 183"/>
              <a:gd name="T9" fmla="*/ 85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3" h="89">
                <a:moveTo>
                  <a:pt x="98" y="85"/>
                </a:moveTo>
                <a:cubicBezTo>
                  <a:pt x="183" y="0"/>
                  <a:pt x="183" y="0"/>
                  <a:pt x="183" y="0"/>
                </a:cubicBezTo>
                <a:cubicBezTo>
                  <a:pt x="0" y="0"/>
                  <a:pt x="0" y="0"/>
                  <a:pt x="0" y="0"/>
                </a:cubicBezTo>
                <a:cubicBezTo>
                  <a:pt x="85" y="85"/>
                  <a:pt x="85" y="85"/>
                  <a:pt x="85" y="85"/>
                </a:cubicBezTo>
                <a:cubicBezTo>
                  <a:pt x="88" y="89"/>
                  <a:pt x="95" y="89"/>
                  <a:pt x="98" y="8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221" name="Freeform 198"/>
          <p:cNvSpPr/>
          <p:nvPr/>
        </p:nvSpPr>
        <p:spPr bwMode="auto">
          <a:xfrm>
            <a:off x="7098094" y="3117788"/>
            <a:ext cx="350838" cy="111125"/>
          </a:xfrm>
          <a:custGeom>
            <a:avLst/>
            <a:gdLst>
              <a:gd name="T0" fmla="*/ 128 w 187"/>
              <a:gd name="T1" fmla="*/ 0 h 59"/>
              <a:gd name="T2" fmla="*/ 106 w 187"/>
              <a:gd name="T3" fmla="*/ 22 h 59"/>
              <a:gd name="T4" fmla="*/ 93 w 187"/>
              <a:gd name="T5" fmla="*/ 27 h 59"/>
              <a:gd name="T6" fmla="*/ 81 w 187"/>
              <a:gd name="T7" fmla="*/ 22 h 59"/>
              <a:gd name="T8" fmla="*/ 59 w 187"/>
              <a:gd name="T9" fmla="*/ 0 h 59"/>
              <a:gd name="T10" fmla="*/ 0 w 187"/>
              <a:gd name="T11" fmla="*/ 59 h 59"/>
              <a:gd name="T12" fmla="*/ 187 w 187"/>
              <a:gd name="T13" fmla="*/ 59 h 59"/>
              <a:gd name="T14" fmla="*/ 128 w 187"/>
              <a:gd name="T15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7" h="59">
                <a:moveTo>
                  <a:pt x="128" y="0"/>
                </a:moveTo>
                <a:cubicBezTo>
                  <a:pt x="106" y="22"/>
                  <a:pt x="106" y="22"/>
                  <a:pt x="106" y="22"/>
                </a:cubicBezTo>
                <a:cubicBezTo>
                  <a:pt x="102" y="25"/>
                  <a:pt x="98" y="27"/>
                  <a:pt x="93" y="27"/>
                </a:cubicBezTo>
                <a:cubicBezTo>
                  <a:pt x="89" y="27"/>
                  <a:pt x="84" y="25"/>
                  <a:pt x="81" y="22"/>
                </a:cubicBezTo>
                <a:cubicBezTo>
                  <a:pt x="59" y="0"/>
                  <a:pt x="59" y="0"/>
                  <a:pt x="59" y="0"/>
                </a:cubicBezTo>
                <a:cubicBezTo>
                  <a:pt x="0" y="59"/>
                  <a:pt x="0" y="59"/>
                  <a:pt x="0" y="59"/>
                </a:cubicBezTo>
                <a:cubicBezTo>
                  <a:pt x="187" y="59"/>
                  <a:pt x="187" y="59"/>
                  <a:pt x="187" y="59"/>
                </a:cubicBezTo>
                <a:lnTo>
                  <a:pt x="128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222" name="Freeform 199"/>
          <p:cNvSpPr/>
          <p:nvPr/>
        </p:nvSpPr>
        <p:spPr bwMode="auto">
          <a:xfrm>
            <a:off x="7350507" y="2993963"/>
            <a:ext cx="109538" cy="225425"/>
          </a:xfrm>
          <a:custGeom>
            <a:avLst/>
            <a:gdLst>
              <a:gd name="T0" fmla="*/ 0 w 69"/>
              <a:gd name="T1" fmla="*/ 71 h 142"/>
              <a:gd name="T2" fmla="*/ 69 w 69"/>
              <a:gd name="T3" fmla="*/ 142 h 142"/>
              <a:gd name="T4" fmla="*/ 69 w 69"/>
              <a:gd name="T5" fmla="*/ 0 h 142"/>
              <a:gd name="T6" fmla="*/ 0 w 69"/>
              <a:gd name="T7" fmla="*/ 7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" h="142">
                <a:moveTo>
                  <a:pt x="0" y="71"/>
                </a:moveTo>
                <a:lnTo>
                  <a:pt x="69" y="142"/>
                </a:lnTo>
                <a:lnTo>
                  <a:pt x="69" y="0"/>
                </a:lnTo>
                <a:lnTo>
                  <a:pt x="0" y="7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251" name="组合 250"/>
          <p:cNvGrpSpPr/>
          <p:nvPr/>
        </p:nvGrpSpPr>
        <p:grpSpPr>
          <a:xfrm>
            <a:off x="7763257" y="4319525"/>
            <a:ext cx="374650" cy="285750"/>
            <a:chOff x="7763257" y="4319525"/>
            <a:chExt cx="374650" cy="285750"/>
          </a:xfrm>
          <a:solidFill>
            <a:schemeClr val="tx1"/>
          </a:solidFill>
        </p:grpSpPr>
        <p:sp>
          <p:nvSpPr>
            <p:cNvPr id="223" name="Freeform 200"/>
            <p:cNvSpPr>
              <a:spLocks noEditPoints="1"/>
            </p:cNvSpPr>
            <p:nvPr/>
          </p:nvSpPr>
          <p:spPr bwMode="auto">
            <a:xfrm>
              <a:off x="7763257" y="4319525"/>
              <a:ext cx="374650" cy="285750"/>
            </a:xfrm>
            <a:custGeom>
              <a:avLst/>
              <a:gdLst>
                <a:gd name="T0" fmla="*/ 184 w 200"/>
                <a:gd name="T1" fmla="*/ 24 h 152"/>
                <a:gd name="T2" fmla="*/ 150 w 200"/>
                <a:gd name="T3" fmla="*/ 24 h 152"/>
                <a:gd name="T4" fmla="*/ 131 w 200"/>
                <a:gd name="T5" fmla="*/ 5 h 152"/>
                <a:gd name="T6" fmla="*/ 131 w 200"/>
                <a:gd name="T7" fmla="*/ 5 h 152"/>
                <a:gd name="T8" fmla="*/ 131 w 200"/>
                <a:gd name="T9" fmla="*/ 5 h 152"/>
                <a:gd name="T10" fmla="*/ 131 w 200"/>
                <a:gd name="T11" fmla="*/ 5 h 152"/>
                <a:gd name="T12" fmla="*/ 120 w 200"/>
                <a:gd name="T13" fmla="*/ 0 h 152"/>
                <a:gd name="T14" fmla="*/ 80 w 200"/>
                <a:gd name="T15" fmla="*/ 0 h 152"/>
                <a:gd name="T16" fmla="*/ 68 w 200"/>
                <a:gd name="T17" fmla="*/ 5 h 152"/>
                <a:gd name="T18" fmla="*/ 68 w 200"/>
                <a:gd name="T19" fmla="*/ 5 h 152"/>
                <a:gd name="T20" fmla="*/ 49 w 200"/>
                <a:gd name="T21" fmla="*/ 24 h 152"/>
                <a:gd name="T22" fmla="*/ 16 w 200"/>
                <a:gd name="T23" fmla="*/ 24 h 152"/>
                <a:gd name="T24" fmla="*/ 0 w 200"/>
                <a:gd name="T25" fmla="*/ 40 h 152"/>
                <a:gd name="T26" fmla="*/ 0 w 200"/>
                <a:gd name="T27" fmla="*/ 136 h 152"/>
                <a:gd name="T28" fmla="*/ 16 w 200"/>
                <a:gd name="T29" fmla="*/ 152 h 152"/>
                <a:gd name="T30" fmla="*/ 184 w 200"/>
                <a:gd name="T31" fmla="*/ 152 h 152"/>
                <a:gd name="T32" fmla="*/ 200 w 200"/>
                <a:gd name="T33" fmla="*/ 136 h 152"/>
                <a:gd name="T34" fmla="*/ 200 w 200"/>
                <a:gd name="T35" fmla="*/ 40 h 152"/>
                <a:gd name="T36" fmla="*/ 184 w 200"/>
                <a:gd name="T37" fmla="*/ 24 h 152"/>
                <a:gd name="T38" fmla="*/ 100 w 200"/>
                <a:gd name="T39" fmla="*/ 128 h 152"/>
                <a:gd name="T40" fmla="*/ 56 w 200"/>
                <a:gd name="T41" fmla="*/ 84 h 152"/>
                <a:gd name="T42" fmla="*/ 100 w 200"/>
                <a:gd name="T43" fmla="*/ 40 h 152"/>
                <a:gd name="T44" fmla="*/ 144 w 200"/>
                <a:gd name="T45" fmla="*/ 84 h 152"/>
                <a:gd name="T46" fmla="*/ 100 w 200"/>
                <a:gd name="T47" fmla="*/ 12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0" h="152">
                  <a:moveTo>
                    <a:pt x="184" y="24"/>
                  </a:moveTo>
                  <a:cubicBezTo>
                    <a:pt x="150" y="24"/>
                    <a:pt x="150" y="24"/>
                    <a:pt x="150" y="24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28" y="2"/>
                    <a:pt x="124" y="0"/>
                    <a:pt x="12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5" y="0"/>
                    <a:pt x="71" y="2"/>
                    <a:pt x="68" y="5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7" y="24"/>
                    <a:pt x="0" y="31"/>
                    <a:pt x="0" y="4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45"/>
                    <a:pt x="7" y="152"/>
                    <a:pt x="16" y="152"/>
                  </a:cubicBezTo>
                  <a:cubicBezTo>
                    <a:pt x="184" y="152"/>
                    <a:pt x="184" y="152"/>
                    <a:pt x="184" y="152"/>
                  </a:cubicBezTo>
                  <a:cubicBezTo>
                    <a:pt x="192" y="152"/>
                    <a:pt x="200" y="145"/>
                    <a:pt x="200" y="136"/>
                  </a:cubicBezTo>
                  <a:cubicBezTo>
                    <a:pt x="200" y="40"/>
                    <a:pt x="200" y="40"/>
                    <a:pt x="200" y="40"/>
                  </a:cubicBezTo>
                  <a:cubicBezTo>
                    <a:pt x="200" y="31"/>
                    <a:pt x="192" y="24"/>
                    <a:pt x="184" y="24"/>
                  </a:cubicBezTo>
                  <a:close/>
                  <a:moveTo>
                    <a:pt x="100" y="128"/>
                  </a:moveTo>
                  <a:cubicBezTo>
                    <a:pt x="75" y="128"/>
                    <a:pt x="56" y="108"/>
                    <a:pt x="56" y="84"/>
                  </a:cubicBezTo>
                  <a:cubicBezTo>
                    <a:pt x="56" y="60"/>
                    <a:pt x="75" y="40"/>
                    <a:pt x="100" y="40"/>
                  </a:cubicBezTo>
                  <a:cubicBezTo>
                    <a:pt x="124" y="40"/>
                    <a:pt x="144" y="60"/>
                    <a:pt x="144" y="84"/>
                  </a:cubicBezTo>
                  <a:cubicBezTo>
                    <a:pt x="144" y="108"/>
                    <a:pt x="124" y="128"/>
                    <a:pt x="100" y="1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224" name="Oval 201"/>
            <p:cNvSpPr>
              <a:spLocks noChangeArrowheads="1"/>
            </p:cNvSpPr>
            <p:nvPr/>
          </p:nvSpPr>
          <p:spPr bwMode="auto">
            <a:xfrm>
              <a:off x="7882319" y="4410013"/>
              <a:ext cx="134938" cy="13493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257" name="组合 256"/>
          <p:cNvGrpSpPr/>
          <p:nvPr/>
        </p:nvGrpSpPr>
        <p:grpSpPr>
          <a:xfrm>
            <a:off x="7807707" y="2911413"/>
            <a:ext cx="347663" cy="346075"/>
            <a:chOff x="7807707" y="2911413"/>
            <a:chExt cx="347663" cy="346075"/>
          </a:xfrm>
          <a:solidFill>
            <a:schemeClr val="tx1"/>
          </a:solidFill>
        </p:grpSpPr>
        <p:sp>
          <p:nvSpPr>
            <p:cNvPr id="225" name="Freeform 202"/>
            <p:cNvSpPr/>
            <p:nvPr/>
          </p:nvSpPr>
          <p:spPr bwMode="auto">
            <a:xfrm>
              <a:off x="7928357" y="2911413"/>
              <a:ext cx="227013" cy="225425"/>
            </a:xfrm>
            <a:custGeom>
              <a:avLst/>
              <a:gdLst>
                <a:gd name="T0" fmla="*/ 116 w 121"/>
                <a:gd name="T1" fmla="*/ 3 h 120"/>
                <a:gd name="T2" fmla="*/ 107 w 121"/>
                <a:gd name="T3" fmla="*/ 0 h 120"/>
                <a:gd name="T4" fmla="*/ 99 w 121"/>
                <a:gd name="T5" fmla="*/ 3 h 120"/>
                <a:gd name="T6" fmla="*/ 70 w 121"/>
                <a:gd name="T7" fmla="*/ 32 h 120"/>
                <a:gd name="T8" fmla="*/ 66 w 121"/>
                <a:gd name="T9" fmla="*/ 36 h 120"/>
                <a:gd name="T10" fmla="*/ 62 w 121"/>
                <a:gd name="T11" fmla="*/ 40 h 120"/>
                <a:gd name="T12" fmla="*/ 39 w 121"/>
                <a:gd name="T13" fmla="*/ 63 h 120"/>
                <a:gd name="T14" fmla="*/ 0 w 121"/>
                <a:gd name="T15" fmla="*/ 103 h 120"/>
                <a:gd name="T16" fmla="*/ 0 w 121"/>
                <a:gd name="T17" fmla="*/ 103 h 120"/>
                <a:gd name="T18" fmla="*/ 0 w 121"/>
                <a:gd name="T19" fmla="*/ 120 h 120"/>
                <a:gd name="T20" fmla="*/ 16 w 121"/>
                <a:gd name="T21" fmla="*/ 120 h 120"/>
                <a:gd name="T22" fmla="*/ 16 w 121"/>
                <a:gd name="T23" fmla="*/ 120 h 120"/>
                <a:gd name="T24" fmla="*/ 36 w 121"/>
                <a:gd name="T25" fmla="*/ 100 h 120"/>
                <a:gd name="T26" fmla="*/ 80 w 121"/>
                <a:gd name="T27" fmla="*/ 57 h 120"/>
                <a:gd name="T28" fmla="*/ 80 w 121"/>
                <a:gd name="T29" fmla="*/ 56 h 120"/>
                <a:gd name="T30" fmla="*/ 80 w 121"/>
                <a:gd name="T31" fmla="*/ 56 h 120"/>
                <a:gd name="T32" fmla="*/ 82 w 121"/>
                <a:gd name="T33" fmla="*/ 54 h 120"/>
                <a:gd name="T34" fmla="*/ 82 w 121"/>
                <a:gd name="T35" fmla="*/ 54 h 120"/>
                <a:gd name="T36" fmla="*/ 116 w 121"/>
                <a:gd name="T37" fmla="*/ 20 h 120"/>
                <a:gd name="T38" fmla="*/ 116 w 121"/>
                <a:gd name="T39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1" h="120">
                  <a:moveTo>
                    <a:pt x="116" y="3"/>
                  </a:moveTo>
                  <a:cubicBezTo>
                    <a:pt x="113" y="1"/>
                    <a:pt x="110" y="0"/>
                    <a:pt x="107" y="0"/>
                  </a:cubicBezTo>
                  <a:cubicBezTo>
                    <a:pt x="104" y="0"/>
                    <a:pt x="101" y="1"/>
                    <a:pt x="99" y="3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21" y="16"/>
                    <a:pt x="121" y="8"/>
                    <a:pt x="116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226" name="Freeform 203"/>
            <p:cNvSpPr/>
            <p:nvPr/>
          </p:nvSpPr>
          <p:spPr bwMode="auto">
            <a:xfrm>
              <a:off x="7807707" y="2971738"/>
              <a:ext cx="285750" cy="285750"/>
            </a:xfrm>
            <a:custGeom>
              <a:avLst/>
              <a:gdLst>
                <a:gd name="T0" fmla="*/ 176 w 180"/>
                <a:gd name="T1" fmla="*/ 36 h 180"/>
                <a:gd name="T2" fmla="*/ 124 w 180"/>
                <a:gd name="T3" fmla="*/ 88 h 180"/>
                <a:gd name="T4" fmla="*/ 102 w 180"/>
                <a:gd name="T5" fmla="*/ 111 h 180"/>
                <a:gd name="T6" fmla="*/ 98 w 180"/>
                <a:gd name="T7" fmla="*/ 114 h 180"/>
                <a:gd name="T8" fmla="*/ 95 w 180"/>
                <a:gd name="T9" fmla="*/ 114 h 180"/>
                <a:gd name="T10" fmla="*/ 76 w 180"/>
                <a:gd name="T11" fmla="*/ 114 h 180"/>
                <a:gd name="T12" fmla="*/ 66 w 180"/>
                <a:gd name="T13" fmla="*/ 114 h 180"/>
                <a:gd name="T14" fmla="*/ 66 w 180"/>
                <a:gd name="T15" fmla="*/ 104 h 180"/>
                <a:gd name="T16" fmla="*/ 66 w 180"/>
                <a:gd name="T17" fmla="*/ 84 h 180"/>
                <a:gd name="T18" fmla="*/ 66 w 180"/>
                <a:gd name="T19" fmla="*/ 79 h 180"/>
                <a:gd name="T20" fmla="*/ 69 w 180"/>
                <a:gd name="T21" fmla="*/ 77 h 180"/>
                <a:gd name="T22" fmla="*/ 116 w 180"/>
                <a:gd name="T23" fmla="*/ 30 h 180"/>
                <a:gd name="T24" fmla="*/ 143 w 180"/>
                <a:gd name="T25" fmla="*/ 2 h 180"/>
                <a:gd name="T26" fmla="*/ 145 w 180"/>
                <a:gd name="T27" fmla="*/ 0 h 180"/>
                <a:gd name="T28" fmla="*/ 0 w 180"/>
                <a:gd name="T29" fmla="*/ 0 h 180"/>
                <a:gd name="T30" fmla="*/ 0 w 180"/>
                <a:gd name="T31" fmla="*/ 180 h 180"/>
                <a:gd name="T32" fmla="*/ 180 w 180"/>
                <a:gd name="T33" fmla="*/ 180 h 180"/>
                <a:gd name="T34" fmla="*/ 180 w 180"/>
                <a:gd name="T35" fmla="*/ 33 h 180"/>
                <a:gd name="T36" fmla="*/ 177 w 180"/>
                <a:gd name="T37" fmla="*/ 36 h 180"/>
                <a:gd name="T38" fmla="*/ 176 w 180"/>
                <a:gd name="T39" fmla="*/ 36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180">
                  <a:moveTo>
                    <a:pt x="176" y="36"/>
                  </a:moveTo>
                  <a:lnTo>
                    <a:pt x="124" y="88"/>
                  </a:lnTo>
                  <a:lnTo>
                    <a:pt x="102" y="111"/>
                  </a:lnTo>
                  <a:lnTo>
                    <a:pt x="98" y="114"/>
                  </a:lnTo>
                  <a:lnTo>
                    <a:pt x="95" y="114"/>
                  </a:lnTo>
                  <a:lnTo>
                    <a:pt x="76" y="114"/>
                  </a:lnTo>
                  <a:lnTo>
                    <a:pt x="66" y="114"/>
                  </a:lnTo>
                  <a:lnTo>
                    <a:pt x="66" y="104"/>
                  </a:lnTo>
                  <a:lnTo>
                    <a:pt x="66" y="84"/>
                  </a:lnTo>
                  <a:lnTo>
                    <a:pt x="66" y="79"/>
                  </a:lnTo>
                  <a:lnTo>
                    <a:pt x="69" y="77"/>
                  </a:lnTo>
                  <a:lnTo>
                    <a:pt x="116" y="30"/>
                  </a:lnTo>
                  <a:lnTo>
                    <a:pt x="143" y="2"/>
                  </a:lnTo>
                  <a:lnTo>
                    <a:pt x="145" y="0"/>
                  </a:lnTo>
                  <a:lnTo>
                    <a:pt x="0" y="0"/>
                  </a:lnTo>
                  <a:lnTo>
                    <a:pt x="0" y="180"/>
                  </a:lnTo>
                  <a:lnTo>
                    <a:pt x="180" y="180"/>
                  </a:lnTo>
                  <a:lnTo>
                    <a:pt x="180" y="33"/>
                  </a:lnTo>
                  <a:lnTo>
                    <a:pt x="177" y="36"/>
                  </a:lnTo>
                  <a:lnTo>
                    <a:pt x="176" y="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227" name="Freeform 204"/>
          <p:cNvSpPr/>
          <p:nvPr/>
        </p:nvSpPr>
        <p:spPr bwMode="auto">
          <a:xfrm>
            <a:off x="8510969" y="2941575"/>
            <a:ext cx="271463" cy="330200"/>
          </a:xfrm>
          <a:custGeom>
            <a:avLst/>
            <a:gdLst>
              <a:gd name="T0" fmla="*/ 144 w 144"/>
              <a:gd name="T1" fmla="*/ 2 h 176"/>
              <a:gd name="T2" fmla="*/ 139 w 144"/>
              <a:gd name="T3" fmla="*/ 4 h 176"/>
              <a:gd name="T4" fmla="*/ 102 w 144"/>
              <a:gd name="T5" fmla="*/ 9 h 176"/>
              <a:gd name="T6" fmla="*/ 68 w 144"/>
              <a:gd name="T7" fmla="*/ 5 h 176"/>
              <a:gd name="T8" fmla="*/ 35 w 144"/>
              <a:gd name="T9" fmla="*/ 0 h 176"/>
              <a:gd name="T10" fmla="*/ 2 w 144"/>
              <a:gd name="T11" fmla="*/ 6 h 176"/>
              <a:gd name="T12" fmla="*/ 0 w 144"/>
              <a:gd name="T13" fmla="*/ 7 h 176"/>
              <a:gd name="T14" fmla="*/ 0 w 144"/>
              <a:gd name="T15" fmla="*/ 8 h 176"/>
              <a:gd name="T16" fmla="*/ 0 w 144"/>
              <a:gd name="T17" fmla="*/ 98 h 176"/>
              <a:gd name="T18" fmla="*/ 0 w 144"/>
              <a:gd name="T19" fmla="*/ 176 h 176"/>
              <a:gd name="T20" fmla="*/ 8 w 144"/>
              <a:gd name="T21" fmla="*/ 176 h 176"/>
              <a:gd name="T22" fmla="*/ 8 w 144"/>
              <a:gd name="T23" fmla="*/ 100 h 176"/>
              <a:gd name="T24" fmla="*/ 35 w 144"/>
              <a:gd name="T25" fmla="*/ 96 h 176"/>
              <a:gd name="T26" fmla="*/ 67 w 144"/>
              <a:gd name="T27" fmla="*/ 101 h 176"/>
              <a:gd name="T28" fmla="*/ 102 w 144"/>
              <a:gd name="T29" fmla="*/ 105 h 176"/>
              <a:gd name="T30" fmla="*/ 142 w 144"/>
              <a:gd name="T31" fmla="*/ 100 h 176"/>
              <a:gd name="T32" fmla="*/ 144 w 144"/>
              <a:gd name="T33" fmla="*/ 99 h 176"/>
              <a:gd name="T34" fmla="*/ 144 w 144"/>
              <a:gd name="T35" fmla="*/ 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4" h="176">
                <a:moveTo>
                  <a:pt x="144" y="2"/>
                </a:moveTo>
                <a:cubicBezTo>
                  <a:pt x="139" y="4"/>
                  <a:pt x="139" y="4"/>
                  <a:pt x="139" y="4"/>
                </a:cubicBezTo>
                <a:cubicBezTo>
                  <a:pt x="139" y="4"/>
                  <a:pt x="125" y="9"/>
                  <a:pt x="102" y="9"/>
                </a:cubicBezTo>
                <a:cubicBezTo>
                  <a:pt x="90" y="9"/>
                  <a:pt x="79" y="7"/>
                  <a:pt x="68" y="5"/>
                </a:cubicBezTo>
                <a:cubicBezTo>
                  <a:pt x="58" y="2"/>
                  <a:pt x="46" y="0"/>
                  <a:pt x="35" y="0"/>
                </a:cubicBezTo>
                <a:cubicBezTo>
                  <a:pt x="11" y="0"/>
                  <a:pt x="3" y="5"/>
                  <a:pt x="2" y="6"/>
                </a:cubicBezTo>
                <a:cubicBezTo>
                  <a:pt x="0" y="7"/>
                  <a:pt x="0" y="7"/>
                  <a:pt x="0" y="7"/>
                </a:cubicBezTo>
                <a:cubicBezTo>
                  <a:pt x="0" y="8"/>
                  <a:pt x="0" y="8"/>
                  <a:pt x="0" y="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76"/>
                  <a:pt x="0" y="176"/>
                  <a:pt x="0" y="176"/>
                </a:cubicBezTo>
                <a:cubicBezTo>
                  <a:pt x="8" y="176"/>
                  <a:pt x="8" y="176"/>
                  <a:pt x="8" y="176"/>
                </a:cubicBezTo>
                <a:cubicBezTo>
                  <a:pt x="8" y="100"/>
                  <a:pt x="8" y="100"/>
                  <a:pt x="8" y="100"/>
                </a:cubicBezTo>
                <a:cubicBezTo>
                  <a:pt x="12" y="98"/>
                  <a:pt x="19" y="96"/>
                  <a:pt x="35" y="96"/>
                </a:cubicBezTo>
                <a:cubicBezTo>
                  <a:pt x="46" y="96"/>
                  <a:pt x="56" y="98"/>
                  <a:pt x="67" y="101"/>
                </a:cubicBezTo>
                <a:cubicBezTo>
                  <a:pt x="78" y="103"/>
                  <a:pt x="89" y="105"/>
                  <a:pt x="102" y="105"/>
                </a:cubicBezTo>
                <a:cubicBezTo>
                  <a:pt x="126" y="105"/>
                  <a:pt x="141" y="100"/>
                  <a:pt x="142" y="100"/>
                </a:cubicBezTo>
                <a:cubicBezTo>
                  <a:pt x="144" y="99"/>
                  <a:pt x="144" y="99"/>
                  <a:pt x="144" y="99"/>
                </a:cubicBezTo>
                <a:lnTo>
                  <a:pt x="144" y="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228" name="Freeform 205"/>
          <p:cNvSpPr>
            <a:spLocks noEditPoints="1"/>
          </p:cNvSpPr>
          <p:nvPr/>
        </p:nvSpPr>
        <p:spPr bwMode="auto">
          <a:xfrm>
            <a:off x="11138282" y="2919350"/>
            <a:ext cx="376238" cy="376237"/>
          </a:xfrm>
          <a:custGeom>
            <a:avLst/>
            <a:gdLst>
              <a:gd name="T0" fmla="*/ 100 w 200"/>
              <a:gd name="T1" fmla="*/ 0 h 200"/>
              <a:gd name="T2" fmla="*/ 0 w 200"/>
              <a:gd name="T3" fmla="*/ 100 h 200"/>
              <a:gd name="T4" fmla="*/ 100 w 200"/>
              <a:gd name="T5" fmla="*/ 200 h 200"/>
              <a:gd name="T6" fmla="*/ 200 w 200"/>
              <a:gd name="T7" fmla="*/ 100 h 200"/>
              <a:gd name="T8" fmla="*/ 100 w 200"/>
              <a:gd name="T9" fmla="*/ 0 h 200"/>
              <a:gd name="T10" fmla="*/ 160 w 200"/>
              <a:gd name="T11" fmla="*/ 104 h 200"/>
              <a:gd name="T12" fmla="*/ 104 w 200"/>
              <a:gd name="T13" fmla="*/ 104 h 200"/>
              <a:gd name="T14" fmla="*/ 104 w 200"/>
              <a:gd name="T15" fmla="*/ 160 h 200"/>
              <a:gd name="T16" fmla="*/ 96 w 200"/>
              <a:gd name="T17" fmla="*/ 160 h 200"/>
              <a:gd name="T18" fmla="*/ 96 w 200"/>
              <a:gd name="T19" fmla="*/ 104 h 200"/>
              <a:gd name="T20" fmla="*/ 41 w 200"/>
              <a:gd name="T21" fmla="*/ 104 h 200"/>
              <a:gd name="T22" fmla="*/ 41 w 200"/>
              <a:gd name="T23" fmla="*/ 96 h 200"/>
              <a:gd name="T24" fmla="*/ 96 w 200"/>
              <a:gd name="T25" fmla="*/ 96 h 200"/>
              <a:gd name="T26" fmla="*/ 96 w 200"/>
              <a:gd name="T27" fmla="*/ 40 h 200"/>
              <a:gd name="T28" fmla="*/ 104 w 200"/>
              <a:gd name="T29" fmla="*/ 40 h 200"/>
              <a:gd name="T30" fmla="*/ 104 w 200"/>
              <a:gd name="T31" fmla="*/ 96 h 200"/>
              <a:gd name="T32" fmla="*/ 160 w 200"/>
              <a:gd name="T33" fmla="*/ 96 h 200"/>
              <a:gd name="T34" fmla="*/ 160 w 200"/>
              <a:gd name="T35" fmla="*/ 10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45" y="0"/>
                  <a:pt x="0" y="45"/>
                  <a:pt x="0" y="100"/>
                </a:cubicBezTo>
                <a:cubicBezTo>
                  <a:pt x="0" y="155"/>
                  <a:pt x="45" y="200"/>
                  <a:pt x="100" y="200"/>
                </a:cubicBezTo>
                <a:cubicBezTo>
                  <a:pt x="156" y="200"/>
                  <a:pt x="200" y="155"/>
                  <a:pt x="200" y="100"/>
                </a:cubicBezTo>
                <a:cubicBezTo>
                  <a:pt x="200" y="45"/>
                  <a:pt x="156" y="0"/>
                  <a:pt x="100" y="0"/>
                </a:cubicBezTo>
                <a:close/>
                <a:moveTo>
                  <a:pt x="160" y="104"/>
                </a:moveTo>
                <a:cubicBezTo>
                  <a:pt x="104" y="104"/>
                  <a:pt x="104" y="104"/>
                  <a:pt x="104" y="104"/>
                </a:cubicBezTo>
                <a:cubicBezTo>
                  <a:pt x="104" y="160"/>
                  <a:pt x="104" y="160"/>
                  <a:pt x="104" y="160"/>
                </a:cubicBezTo>
                <a:cubicBezTo>
                  <a:pt x="96" y="160"/>
                  <a:pt x="96" y="160"/>
                  <a:pt x="96" y="160"/>
                </a:cubicBezTo>
                <a:cubicBezTo>
                  <a:pt x="96" y="104"/>
                  <a:pt x="96" y="104"/>
                  <a:pt x="96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96"/>
                  <a:pt x="41" y="96"/>
                  <a:pt x="41" y="96"/>
                </a:cubicBezTo>
                <a:cubicBezTo>
                  <a:pt x="96" y="96"/>
                  <a:pt x="96" y="96"/>
                  <a:pt x="96" y="96"/>
                </a:cubicBezTo>
                <a:cubicBezTo>
                  <a:pt x="96" y="40"/>
                  <a:pt x="96" y="40"/>
                  <a:pt x="96" y="40"/>
                </a:cubicBezTo>
                <a:cubicBezTo>
                  <a:pt x="104" y="40"/>
                  <a:pt x="104" y="40"/>
                  <a:pt x="104" y="40"/>
                </a:cubicBezTo>
                <a:cubicBezTo>
                  <a:pt x="104" y="96"/>
                  <a:pt x="104" y="96"/>
                  <a:pt x="104" y="96"/>
                </a:cubicBezTo>
                <a:cubicBezTo>
                  <a:pt x="160" y="96"/>
                  <a:pt x="160" y="96"/>
                  <a:pt x="160" y="96"/>
                </a:cubicBezTo>
                <a:lnTo>
                  <a:pt x="160" y="10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229" name="Freeform 206"/>
          <p:cNvSpPr>
            <a:spLocks noEditPoints="1"/>
          </p:cNvSpPr>
          <p:nvPr/>
        </p:nvSpPr>
        <p:spPr bwMode="auto">
          <a:xfrm>
            <a:off x="11138282" y="3597213"/>
            <a:ext cx="376238" cy="376237"/>
          </a:xfrm>
          <a:custGeom>
            <a:avLst/>
            <a:gdLst>
              <a:gd name="T0" fmla="*/ 100 w 200"/>
              <a:gd name="T1" fmla="*/ 0 h 200"/>
              <a:gd name="T2" fmla="*/ 0 w 200"/>
              <a:gd name="T3" fmla="*/ 100 h 200"/>
              <a:gd name="T4" fmla="*/ 100 w 200"/>
              <a:gd name="T5" fmla="*/ 200 h 200"/>
              <a:gd name="T6" fmla="*/ 200 w 200"/>
              <a:gd name="T7" fmla="*/ 100 h 200"/>
              <a:gd name="T8" fmla="*/ 100 w 200"/>
              <a:gd name="T9" fmla="*/ 0 h 200"/>
              <a:gd name="T10" fmla="*/ 152 w 200"/>
              <a:gd name="T11" fmla="*/ 104 h 200"/>
              <a:gd name="T12" fmla="*/ 49 w 200"/>
              <a:gd name="T13" fmla="*/ 104 h 200"/>
              <a:gd name="T14" fmla="*/ 49 w 200"/>
              <a:gd name="T15" fmla="*/ 96 h 200"/>
              <a:gd name="T16" fmla="*/ 152 w 200"/>
              <a:gd name="T17" fmla="*/ 96 h 200"/>
              <a:gd name="T18" fmla="*/ 152 w 200"/>
              <a:gd name="T19" fmla="*/ 10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45" y="0"/>
                  <a:pt x="0" y="45"/>
                  <a:pt x="0" y="100"/>
                </a:cubicBezTo>
                <a:cubicBezTo>
                  <a:pt x="0" y="155"/>
                  <a:pt x="45" y="200"/>
                  <a:pt x="100" y="200"/>
                </a:cubicBezTo>
                <a:cubicBezTo>
                  <a:pt x="156" y="200"/>
                  <a:pt x="200" y="155"/>
                  <a:pt x="200" y="100"/>
                </a:cubicBezTo>
                <a:cubicBezTo>
                  <a:pt x="200" y="45"/>
                  <a:pt x="156" y="0"/>
                  <a:pt x="100" y="0"/>
                </a:cubicBezTo>
                <a:close/>
                <a:moveTo>
                  <a:pt x="152" y="104"/>
                </a:moveTo>
                <a:cubicBezTo>
                  <a:pt x="49" y="104"/>
                  <a:pt x="49" y="104"/>
                  <a:pt x="49" y="104"/>
                </a:cubicBezTo>
                <a:cubicBezTo>
                  <a:pt x="49" y="96"/>
                  <a:pt x="49" y="96"/>
                  <a:pt x="49" y="96"/>
                </a:cubicBezTo>
                <a:cubicBezTo>
                  <a:pt x="152" y="96"/>
                  <a:pt x="152" y="96"/>
                  <a:pt x="152" y="96"/>
                </a:cubicBezTo>
                <a:lnTo>
                  <a:pt x="152" y="10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230" name="Freeform 207"/>
          <p:cNvSpPr>
            <a:spLocks noEditPoints="1"/>
          </p:cNvSpPr>
          <p:nvPr/>
        </p:nvSpPr>
        <p:spPr bwMode="auto">
          <a:xfrm>
            <a:off x="10463594" y="4273488"/>
            <a:ext cx="374650" cy="376237"/>
          </a:xfrm>
          <a:custGeom>
            <a:avLst/>
            <a:gdLst>
              <a:gd name="T0" fmla="*/ 100 w 200"/>
              <a:gd name="T1" fmla="*/ 0 h 200"/>
              <a:gd name="T2" fmla="*/ 0 w 200"/>
              <a:gd name="T3" fmla="*/ 100 h 200"/>
              <a:gd name="T4" fmla="*/ 100 w 200"/>
              <a:gd name="T5" fmla="*/ 200 h 200"/>
              <a:gd name="T6" fmla="*/ 200 w 200"/>
              <a:gd name="T7" fmla="*/ 100 h 200"/>
              <a:gd name="T8" fmla="*/ 100 w 200"/>
              <a:gd name="T9" fmla="*/ 0 h 200"/>
              <a:gd name="T10" fmla="*/ 101 w 200"/>
              <a:gd name="T11" fmla="*/ 40 h 200"/>
              <a:gd name="T12" fmla="*/ 113 w 200"/>
              <a:gd name="T13" fmla="*/ 52 h 200"/>
              <a:gd name="T14" fmla="*/ 101 w 200"/>
              <a:gd name="T15" fmla="*/ 64 h 200"/>
              <a:gd name="T16" fmla="*/ 89 w 200"/>
              <a:gd name="T17" fmla="*/ 52 h 200"/>
              <a:gd name="T18" fmla="*/ 101 w 200"/>
              <a:gd name="T19" fmla="*/ 40 h 200"/>
              <a:gd name="T20" fmla="*/ 117 w 200"/>
              <a:gd name="T21" fmla="*/ 156 h 200"/>
              <a:gd name="T22" fmla="*/ 85 w 200"/>
              <a:gd name="T23" fmla="*/ 156 h 200"/>
              <a:gd name="T24" fmla="*/ 85 w 200"/>
              <a:gd name="T25" fmla="*/ 148 h 200"/>
              <a:gd name="T26" fmla="*/ 93 w 200"/>
              <a:gd name="T27" fmla="*/ 148 h 200"/>
              <a:gd name="T28" fmla="*/ 93 w 200"/>
              <a:gd name="T29" fmla="*/ 80 h 200"/>
              <a:gd name="T30" fmla="*/ 85 w 200"/>
              <a:gd name="T31" fmla="*/ 80 h 200"/>
              <a:gd name="T32" fmla="*/ 85 w 200"/>
              <a:gd name="T33" fmla="*/ 72 h 200"/>
              <a:gd name="T34" fmla="*/ 109 w 200"/>
              <a:gd name="T35" fmla="*/ 72 h 200"/>
              <a:gd name="T36" fmla="*/ 109 w 200"/>
              <a:gd name="T37" fmla="*/ 75 h 200"/>
              <a:gd name="T38" fmla="*/ 109 w 200"/>
              <a:gd name="T39" fmla="*/ 80 h 200"/>
              <a:gd name="T40" fmla="*/ 109 w 200"/>
              <a:gd name="T41" fmla="*/ 148 h 200"/>
              <a:gd name="T42" fmla="*/ 117 w 200"/>
              <a:gd name="T43" fmla="*/ 148 h 200"/>
              <a:gd name="T44" fmla="*/ 117 w 200"/>
              <a:gd name="T45" fmla="*/ 156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45" y="0"/>
                  <a:pt x="0" y="45"/>
                  <a:pt x="0" y="100"/>
                </a:cubicBezTo>
                <a:cubicBezTo>
                  <a:pt x="0" y="155"/>
                  <a:pt x="45" y="200"/>
                  <a:pt x="100" y="200"/>
                </a:cubicBezTo>
                <a:cubicBezTo>
                  <a:pt x="156" y="200"/>
                  <a:pt x="200" y="155"/>
                  <a:pt x="200" y="100"/>
                </a:cubicBezTo>
                <a:cubicBezTo>
                  <a:pt x="200" y="45"/>
                  <a:pt x="156" y="0"/>
                  <a:pt x="100" y="0"/>
                </a:cubicBezTo>
                <a:close/>
                <a:moveTo>
                  <a:pt x="101" y="40"/>
                </a:moveTo>
                <a:cubicBezTo>
                  <a:pt x="108" y="40"/>
                  <a:pt x="113" y="45"/>
                  <a:pt x="113" y="52"/>
                </a:cubicBezTo>
                <a:cubicBezTo>
                  <a:pt x="113" y="58"/>
                  <a:pt x="108" y="64"/>
                  <a:pt x="101" y="64"/>
                </a:cubicBezTo>
                <a:cubicBezTo>
                  <a:pt x="94" y="64"/>
                  <a:pt x="89" y="58"/>
                  <a:pt x="89" y="52"/>
                </a:cubicBezTo>
                <a:cubicBezTo>
                  <a:pt x="89" y="45"/>
                  <a:pt x="94" y="40"/>
                  <a:pt x="101" y="40"/>
                </a:cubicBezTo>
                <a:close/>
                <a:moveTo>
                  <a:pt x="117" y="156"/>
                </a:moveTo>
                <a:cubicBezTo>
                  <a:pt x="85" y="156"/>
                  <a:pt x="85" y="156"/>
                  <a:pt x="85" y="156"/>
                </a:cubicBezTo>
                <a:cubicBezTo>
                  <a:pt x="85" y="148"/>
                  <a:pt x="85" y="148"/>
                  <a:pt x="85" y="148"/>
                </a:cubicBezTo>
                <a:cubicBezTo>
                  <a:pt x="93" y="148"/>
                  <a:pt x="93" y="148"/>
                  <a:pt x="93" y="148"/>
                </a:cubicBezTo>
                <a:cubicBezTo>
                  <a:pt x="93" y="80"/>
                  <a:pt x="93" y="80"/>
                  <a:pt x="93" y="80"/>
                </a:cubicBezTo>
                <a:cubicBezTo>
                  <a:pt x="85" y="80"/>
                  <a:pt x="85" y="80"/>
                  <a:pt x="85" y="80"/>
                </a:cubicBezTo>
                <a:cubicBezTo>
                  <a:pt x="85" y="72"/>
                  <a:pt x="85" y="72"/>
                  <a:pt x="85" y="72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109" y="80"/>
                  <a:pt x="109" y="80"/>
                  <a:pt x="109" y="80"/>
                </a:cubicBezTo>
                <a:cubicBezTo>
                  <a:pt x="109" y="148"/>
                  <a:pt x="109" y="148"/>
                  <a:pt x="109" y="148"/>
                </a:cubicBezTo>
                <a:cubicBezTo>
                  <a:pt x="117" y="148"/>
                  <a:pt x="117" y="148"/>
                  <a:pt x="117" y="148"/>
                </a:cubicBezTo>
                <a:lnTo>
                  <a:pt x="117" y="15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231" name="Freeform 208"/>
          <p:cNvSpPr/>
          <p:nvPr/>
        </p:nvSpPr>
        <p:spPr bwMode="auto">
          <a:xfrm>
            <a:off x="11141457" y="4319525"/>
            <a:ext cx="374650" cy="285750"/>
          </a:xfrm>
          <a:custGeom>
            <a:avLst/>
            <a:gdLst>
              <a:gd name="T0" fmla="*/ 96 w 200"/>
              <a:gd name="T1" fmla="*/ 40 h 152"/>
              <a:gd name="T2" fmla="*/ 96 w 200"/>
              <a:gd name="T3" fmla="*/ 0 h 152"/>
              <a:gd name="T4" fmla="*/ 0 w 200"/>
              <a:gd name="T5" fmla="*/ 68 h 152"/>
              <a:gd name="T6" fmla="*/ 96 w 200"/>
              <a:gd name="T7" fmla="*/ 136 h 152"/>
              <a:gd name="T8" fmla="*/ 96 w 200"/>
              <a:gd name="T9" fmla="*/ 96 h 152"/>
              <a:gd name="T10" fmla="*/ 200 w 200"/>
              <a:gd name="T11" fmla="*/ 152 h 152"/>
              <a:gd name="T12" fmla="*/ 96 w 200"/>
              <a:gd name="T13" fmla="*/ 4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0" h="152">
                <a:moveTo>
                  <a:pt x="96" y="40"/>
                </a:moveTo>
                <a:cubicBezTo>
                  <a:pt x="96" y="0"/>
                  <a:pt x="96" y="0"/>
                  <a:pt x="96" y="0"/>
                </a:cubicBezTo>
                <a:cubicBezTo>
                  <a:pt x="0" y="68"/>
                  <a:pt x="0" y="68"/>
                  <a:pt x="0" y="68"/>
                </a:cubicBezTo>
                <a:cubicBezTo>
                  <a:pt x="96" y="136"/>
                  <a:pt x="96" y="136"/>
                  <a:pt x="96" y="136"/>
                </a:cubicBezTo>
                <a:cubicBezTo>
                  <a:pt x="96" y="96"/>
                  <a:pt x="96" y="96"/>
                  <a:pt x="96" y="96"/>
                </a:cubicBezTo>
                <a:cubicBezTo>
                  <a:pt x="134" y="96"/>
                  <a:pt x="170" y="98"/>
                  <a:pt x="200" y="152"/>
                </a:cubicBezTo>
                <a:cubicBezTo>
                  <a:pt x="200" y="118"/>
                  <a:pt x="194" y="41"/>
                  <a:pt x="96" y="4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252" name="组合 251"/>
          <p:cNvGrpSpPr/>
          <p:nvPr/>
        </p:nvGrpSpPr>
        <p:grpSpPr>
          <a:xfrm>
            <a:off x="10463594" y="3665475"/>
            <a:ext cx="374650" cy="255587"/>
            <a:chOff x="10463594" y="3665475"/>
            <a:chExt cx="374650" cy="255587"/>
          </a:xfrm>
          <a:solidFill>
            <a:schemeClr val="tx1"/>
          </a:solidFill>
        </p:grpSpPr>
        <p:sp>
          <p:nvSpPr>
            <p:cNvPr id="232" name="Freeform 209"/>
            <p:cNvSpPr/>
            <p:nvPr/>
          </p:nvSpPr>
          <p:spPr bwMode="auto">
            <a:xfrm>
              <a:off x="10463594" y="3665475"/>
              <a:ext cx="374650" cy="66675"/>
            </a:xfrm>
            <a:custGeom>
              <a:avLst/>
              <a:gdLst>
                <a:gd name="T0" fmla="*/ 0 w 200"/>
                <a:gd name="T1" fmla="*/ 0 h 36"/>
                <a:gd name="T2" fmla="*/ 0 w 200"/>
                <a:gd name="T3" fmla="*/ 8 h 36"/>
                <a:gd name="T4" fmla="*/ 6 w 200"/>
                <a:gd name="T5" fmla="*/ 8 h 36"/>
                <a:gd name="T6" fmla="*/ 8 w 200"/>
                <a:gd name="T7" fmla="*/ 24 h 36"/>
                <a:gd name="T8" fmla="*/ 14 w 200"/>
                <a:gd name="T9" fmla="*/ 36 h 36"/>
                <a:gd name="T10" fmla="*/ 187 w 200"/>
                <a:gd name="T11" fmla="*/ 36 h 36"/>
                <a:gd name="T12" fmla="*/ 192 w 200"/>
                <a:gd name="T13" fmla="*/ 24 h 36"/>
                <a:gd name="T14" fmla="*/ 195 w 200"/>
                <a:gd name="T15" fmla="*/ 8 h 36"/>
                <a:gd name="T16" fmla="*/ 200 w 200"/>
                <a:gd name="T17" fmla="*/ 8 h 36"/>
                <a:gd name="T18" fmla="*/ 200 w 200"/>
                <a:gd name="T19" fmla="*/ 0 h 36"/>
                <a:gd name="T20" fmla="*/ 0 w 200"/>
                <a:gd name="T2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0" h="36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9"/>
                    <a:pt x="11" y="33"/>
                    <a:pt x="14" y="36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90" y="33"/>
                    <a:pt x="192" y="29"/>
                    <a:pt x="192" y="24"/>
                  </a:cubicBezTo>
                  <a:cubicBezTo>
                    <a:pt x="195" y="8"/>
                    <a:pt x="195" y="8"/>
                    <a:pt x="195" y="8"/>
                  </a:cubicBezTo>
                  <a:cubicBezTo>
                    <a:pt x="200" y="8"/>
                    <a:pt x="200" y="8"/>
                    <a:pt x="200" y="8"/>
                  </a:cubicBezTo>
                  <a:cubicBezTo>
                    <a:pt x="200" y="0"/>
                    <a:pt x="200" y="0"/>
                    <a:pt x="20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233" name="Freeform 210"/>
            <p:cNvSpPr>
              <a:spLocks noEditPoints="1"/>
            </p:cNvSpPr>
            <p:nvPr/>
          </p:nvSpPr>
          <p:spPr bwMode="auto">
            <a:xfrm>
              <a:off x="10498519" y="3748025"/>
              <a:ext cx="306388" cy="173037"/>
            </a:xfrm>
            <a:custGeom>
              <a:avLst/>
              <a:gdLst>
                <a:gd name="T0" fmla="*/ 13 w 163"/>
                <a:gd name="T1" fmla="*/ 77 h 92"/>
                <a:gd name="T2" fmla="*/ 28 w 163"/>
                <a:gd name="T3" fmla="*/ 92 h 92"/>
                <a:gd name="T4" fmla="*/ 135 w 163"/>
                <a:gd name="T5" fmla="*/ 92 h 92"/>
                <a:gd name="T6" fmla="*/ 150 w 163"/>
                <a:gd name="T7" fmla="*/ 77 h 92"/>
                <a:gd name="T8" fmla="*/ 163 w 163"/>
                <a:gd name="T9" fmla="*/ 0 h 92"/>
                <a:gd name="T10" fmla="*/ 0 w 163"/>
                <a:gd name="T11" fmla="*/ 0 h 92"/>
                <a:gd name="T12" fmla="*/ 13 w 163"/>
                <a:gd name="T13" fmla="*/ 77 h 92"/>
                <a:gd name="T14" fmla="*/ 52 w 163"/>
                <a:gd name="T15" fmla="*/ 16 h 92"/>
                <a:gd name="T16" fmla="*/ 57 w 163"/>
                <a:gd name="T17" fmla="*/ 10 h 92"/>
                <a:gd name="T18" fmla="*/ 81 w 163"/>
                <a:gd name="T19" fmla="*/ 34 h 92"/>
                <a:gd name="T20" fmla="*/ 105 w 163"/>
                <a:gd name="T21" fmla="*/ 10 h 92"/>
                <a:gd name="T22" fmla="*/ 111 w 163"/>
                <a:gd name="T23" fmla="*/ 16 h 92"/>
                <a:gd name="T24" fmla="*/ 87 w 163"/>
                <a:gd name="T25" fmla="*/ 40 h 92"/>
                <a:gd name="T26" fmla="*/ 111 w 163"/>
                <a:gd name="T27" fmla="*/ 64 h 92"/>
                <a:gd name="T28" fmla="*/ 106 w 163"/>
                <a:gd name="T29" fmla="*/ 70 h 92"/>
                <a:gd name="T30" fmla="*/ 81 w 163"/>
                <a:gd name="T31" fmla="*/ 45 h 92"/>
                <a:gd name="T32" fmla="*/ 57 w 163"/>
                <a:gd name="T33" fmla="*/ 70 h 92"/>
                <a:gd name="T34" fmla="*/ 52 w 163"/>
                <a:gd name="T35" fmla="*/ 64 h 92"/>
                <a:gd name="T36" fmla="*/ 76 w 163"/>
                <a:gd name="T37" fmla="*/ 40 h 92"/>
                <a:gd name="T38" fmla="*/ 52 w 163"/>
                <a:gd name="T39" fmla="*/ 1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3" h="92">
                  <a:moveTo>
                    <a:pt x="13" y="77"/>
                  </a:moveTo>
                  <a:cubicBezTo>
                    <a:pt x="14" y="85"/>
                    <a:pt x="20" y="92"/>
                    <a:pt x="28" y="92"/>
                  </a:cubicBezTo>
                  <a:cubicBezTo>
                    <a:pt x="135" y="92"/>
                    <a:pt x="135" y="92"/>
                    <a:pt x="135" y="92"/>
                  </a:cubicBezTo>
                  <a:cubicBezTo>
                    <a:pt x="143" y="92"/>
                    <a:pt x="148" y="85"/>
                    <a:pt x="150" y="77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3" y="77"/>
                  </a:lnTo>
                  <a:close/>
                  <a:moveTo>
                    <a:pt x="52" y="16"/>
                  </a:moveTo>
                  <a:cubicBezTo>
                    <a:pt x="57" y="10"/>
                    <a:pt x="57" y="10"/>
                    <a:pt x="57" y="10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105" y="10"/>
                    <a:pt x="105" y="10"/>
                    <a:pt x="105" y="10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76" y="40"/>
                    <a:pt x="76" y="40"/>
                    <a:pt x="76" y="40"/>
                  </a:cubicBezTo>
                  <a:lnTo>
                    <a:pt x="52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234" name="Freeform 211"/>
          <p:cNvSpPr/>
          <p:nvPr/>
        </p:nvSpPr>
        <p:spPr bwMode="auto">
          <a:xfrm>
            <a:off x="9112632" y="2266888"/>
            <a:ext cx="374650" cy="346075"/>
          </a:xfrm>
          <a:custGeom>
            <a:avLst/>
            <a:gdLst>
              <a:gd name="T0" fmla="*/ 184 w 200"/>
              <a:gd name="T1" fmla="*/ 0 h 184"/>
              <a:gd name="T2" fmla="*/ 112 w 200"/>
              <a:gd name="T3" fmla="*/ 0 h 184"/>
              <a:gd name="T4" fmla="*/ 104 w 200"/>
              <a:gd name="T5" fmla="*/ 2 h 184"/>
              <a:gd name="T6" fmla="*/ 104 w 200"/>
              <a:gd name="T7" fmla="*/ 160 h 184"/>
              <a:gd name="T8" fmla="*/ 96 w 200"/>
              <a:gd name="T9" fmla="*/ 160 h 184"/>
              <a:gd name="T10" fmla="*/ 96 w 200"/>
              <a:gd name="T11" fmla="*/ 2 h 184"/>
              <a:gd name="T12" fmla="*/ 88 w 200"/>
              <a:gd name="T13" fmla="*/ 0 h 184"/>
              <a:gd name="T14" fmla="*/ 16 w 200"/>
              <a:gd name="T15" fmla="*/ 0 h 184"/>
              <a:gd name="T16" fmla="*/ 0 w 200"/>
              <a:gd name="T17" fmla="*/ 16 h 184"/>
              <a:gd name="T18" fmla="*/ 0 w 200"/>
              <a:gd name="T19" fmla="*/ 152 h 184"/>
              <a:gd name="T20" fmla="*/ 16 w 200"/>
              <a:gd name="T21" fmla="*/ 168 h 184"/>
              <a:gd name="T22" fmla="*/ 88 w 200"/>
              <a:gd name="T23" fmla="*/ 168 h 184"/>
              <a:gd name="T24" fmla="*/ 89 w 200"/>
              <a:gd name="T25" fmla="*/ 168 h 184"/>
              <a:gd name="T26" fmla="*/ 96 w 200"/>
              <a:gd name="T27" fmla="*/ 176 h 184"/>
              <a:gd name="T28" fmla="*/ 96 w 200"/>
              <a:gd name="T29" fmla="*/ 184 h 184"/>
              <a:gd name="T30" fmla="*/ 104 w 200"/>
              <a:gd name="T31" fmla="*/ 184 h 184"/>
              <a:gd name="T32" fmla="*/ 104 w 200"/>
              <a:gd name="T33" fmla="*/ 179 h 184"/>
              <a:gd name="T34" fmla="*/ 105 w 200"/>
              <a:gd name="T35" fmla="*/ 179 h 184"/>
              <a:gd name="T36" fmla="*/ 105 w 200"/>
              <a:gd name="T37" fmla="*/ 176 h 184"/>
              <a:gd name="T38" fmla="*/ 112 w 200"/>
              <a:gd name="T39" fmla="*/ 168 h 184"/>
              <a:gd name="T40" fmla="*/ 112 w 200"/>
              <a:gd name="T41" fmla="*/ 168 h 184"/>
              <a:gd name="T42" fmla="*/ 184 w 200"/>
              <a:gd name="T43" fmla="*/ 168 h 184"/>
              <a:gd name="T44" fmla="*/ 200 w 200"/>
              <a:gd name="T45" fmla="*/ 152 h 184"/>
              <a:gd name="T46" fmla="*/ 200 w 200"/>
              <a:gd name="T47" fmla="*/ 16 h 184"/>
              <a:gd name="T48" fmla="*/ 184 w 200"/>
              <a:gd name="T49" fmla="*/ 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00" h="184">
                <a:moveTo>
                  <a:pt x="184" y="0"/>
                </a:moveTo>
                <a:cubicBezTo>
                  <a:pt x="112" y="0"/>
                  <a:pt x="112" y="0"/>
                  <a:pt x="112" y="0"/>
                </a:cubicBezTo>
                <a:cubicBezTo>
                  <a:pt x="109" y="0"/>
                  <a:pt x="107" y="1"/>
                  <a:pt x="104" y="2"/>
                </a:cubicBezTo>
                <a:cubicBezTo>
                  <a:pt x="104" y="160"/>
                  <a:pt x="104" y="160"/>
                  <a:pt x="104" y="160"/>
                </a:cubicBezTo>
                <a:cubicBezTo>
                  <a:pt x="96" y="160"/>
                  <a:pt x="96" y="160"/>
                  <a:pt x="96" y="160"/>
                </a:cubicBezTo>
                <a:cubicBezTo>
                  <a:pt x="96" y="2"/>
                  <a:pt x="96" y="2"/>
                  <a:pt x="96" y="2"/>
                </a:cubicBezTo>
                <a:cubicBezTo>
                  <a:pt x="94" y="1"/>
                  <a:pt x="91" y="0"/>
                  <a:pt x="88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8" y="0"/>
                  <a:pt x="0" y="7"/>
                  <a:pt x="0" y="16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61"/>
                  <a:pt x="8" y="168"/>
                  <a:pt x="16" y="168"/>
                </a:cubicBezTo>
                <a:cubicBezTo>
                  <a:pt x="88" y="168"/>
                  <a:pt x="88" y="168"/>
                  <a:pt x="88" y="168"/>
                </a:cubicBezTo>
                <a:cubicBezTo>
                  <a:pt x="89" y="168"/>
                  <a:pt x="89" y="168"/>
                  <a:pt x="89" y="168"/>
                </a:cubicBezTo>
                <a:cubicBezTo>
                  <a:pt x="93" y="168"/>
                  <a:pt x="96" y="171"/>
                  <a:pt x="96" y="176"/>
                </a:cubicBezTo>
                <a:cubicBezTo>
                  <a:pt x="96" y="184"/>
                  <a:pt x="96" y="184"/>
                  <a:pt x="96" y="184"/>
                </a:cubicBezTo>
                <a:cubicBezTo>
                  <a:pt x="104" y="184"/>
                  <a:pt x="104" y="184"/>
                  <a:pt x="104" y="184"/>
                </a:cubicBezTo>
                <a:cubicBezTo>
                  <a:pt x="104" y="179"/>
                  <a:pt x="104" y="179"/>
                  <a:pt x="104" y="179"/>
                </a:cubicBezTo>
                <a:cubicBezTo>
                  <a:pt x="105" y="179"/>
                  <a:pt x="105" y="179"/>
                  <a:pt x="105" y="179"/>
                </a:cubicBezTo>
                <a:cubicBezTo>
                  <a:pt x="105" y="176"/>
                  <a:pt x="105" y="176"/>
                  <a:pt x="105" y="176"/>
                </a:cubicBezTo>
                <a:cubicBezTo>
                  <a:pt x="105" y="172"/>
                  <a:pt x="108" y="168"/>
                  <a:pt x="112" y="168"/>
                </a:cubicBezTo>
                <a:cubicBezTo>
                  <a:pt x="112" y="168"/>
                  <a:pt x="112" y="168"/>
                  <a:pt x="112" y="168"/>
                </a:cubicBezTo>
                <a:cubicBezTo>
                  <a:pt x="184" y="168"/>
                  <a:pt x="184" y="168"/>
                  <a:pt x="184" y="168"/>
                </a:cubicBezTo>
                <a:cubicBezTo>
                  <a:pt x="193" y="168"/>
                  <a:pt x="200" y="161"/>
                  <a:pt x="200" y="152"/>
                </a:cubicBezTo>
                <a:cubicBezTo>
                  <a:pt x="200" y="16"/>
                  <a:pt x="200" y="16"/>
                  <a:pt x="200" y="16"/>
                </a:cubicBezTo>
                <a:cubicBezTo>
                  <a:pt x="200" y="7"/>
                  <a:pt x="193" y="0"/>
                  <a:pt x="18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" name="组合 183"/>
          <p:cNvGrpSpPr/>
          <p:nvPr/>
        </p:nvGrpSpPr>
        <p:grpSpPr>
          <a:xfrm>
            <a:off x="6394451" y="2209800"/>
            <a:ext cx="376238" cy="376238"/>
            <a:chOff x="6394451" y="2209800"/>
            <a:chExt cx="376238" cy="376238"/>
          </a:xfrm>
          <a:solidFill>
            <a:schemeClr val="tx1"/>
          </a:solidFill>
        </p:grpSpPr>
        <p:sp>
          <p:nvSpPr>
            <p:cNvPr id="12" name="Freeform 5"/>
            <p:cNvSpPr/>
            <p:nvPr/>
          </p:nvSpPr>
          <p:spPr bwMode="auto">
            <a:xfrm>
              <a:off x="6394451" y="2209800"/>
              <a:ext cx="376238" cy="198438"/>
            </a:xfrm>
            <a:custGeom>
              <a:avLst/>
              <a:gdLst>
                <a:gd name="T0" fmla="*/ 119 w 237"/>
                <a:gd name="T1" fmla="*/ 0 h 125"/>
                <a:gd name="T2" fmla="*/ 71 w 237"/>
                <a:gd name="T3" fmla="*/ 48 h 125"/>
                <a:gd name="T4" fmla="*/ 71 w 237"/>
                <a:gd name="T5" fmla="*/ 29 h 125"/>
                <a:gd name="T6" fmla="*/ 33 w 237"/>
                <a:gd name="T7" fmla="*/ 29 h 125"/>
                <a:gd name="T8" fmla="*/ 33 w 237"/>
                <a:gd name="T9" fmla="*/ 85 h 125"/>
                <a:gd name="T10" fmla="*/ 0 w 237"/>
                <a:gd name="T11" fmla="*/ 119 h 125"/>
                <a:gd name="T12" fmla="*/ 6 w 237"/>
                <a:gd name="T13" fmla="*/ 125 h 125"/>
                <a:gd name="T14" fmla="*/ 119 w 237"/>
                <a:gd name="T15" fmla="*/ 13 h 125"/>
                <a:gd name="T16" fmla="*/ 230 w 237"/>
                <a:gd name="T17" fmla="*/ 125 h 125"/>
                <a:gd name="T18" fmla="*/ 237 w 237"/>
                <a:gd name="T19" fmla="*/ 119 h 125"/>
                <a:gd name="T20" fmla="*/ 119 w 237"/>
                <a:gd name="T2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7" h="125">
                  <a:moveTo>
                    <a:pt x="119" y="0"/>
                  </a:moveTo>
                  <a:lnTo>
                    <a:pt x="71" y="48"/>
                  </a:lnTo>
                  <a:lnTo>
                    <a:pt x="71" y="29"/>
                  </a:lnTo>
                  <a:lnTo>
                    <a:pt x="33" y="29"/>
                  </a:lnTo>
                  <a:lnTo>
                    <a:pt x="33" y="85"/>
                  </a:lnTo>
                  <a:lnTo>
                    <a:pt x="0" y="119"/>
                  </a:lnTo>
                  <a:lnTo>
                    <a:pt x="6" y="125"/>
                  </a:lnTo>
                  <a:lnTo>
                    <a:pt x="119" y="13"/>
                  </a:lnTo>
                  <a:lnTo>
                    <a:pt x="230" y="125"/>
                  </a:lnTo>
                  <a:lnTo>
                    <a:pt x="237" y="119"/>
                  </a:lnTo>
                  <a:lnTo>
                    <a:pt x="11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3" name="Freeform 6"/>
            <p:cNvSpPr/>
            <p:nvPr/>
          </p:nvSpPr>
          <p:spPr bwMode="auto">
            <a:xfrm>
              <a:off x="6446838" y="2270125"/>
              <a:ext cx="271463" cy="315913"/>
            </a:xfrm>
            <a:custGeom>
              <a:avLst/>
              <a:gdLst>
                <a:gd name="T0" fmla="*/ 0 w 171"/>
                <a:gd name="T1" fmla="*/ 85 h 199"/>
                <a:gd name="T2" fmla="*/ 0 w 171"/>
                <a:gd name="T3" fmla="*/ 199 h 199"/>
                <a:gd name="T4" fmla="*/ 67 w 171"/>
                <a:gd name="T5" fmla="*/ 199 h 199"/>
                <a:gd name="T6" fmla="*/ 67 w 171"/>
                <a:gd name="T7" fmla="*/ 133 h 199"/>
                <a:gd name="T8" fmla="*/ 104 w 171"/>
                <a:gd name="T9" fmla="*/ 133 h 199"/>
                <a:gd name="T10" fmla="*/ 104 w 171"/>
                <a:gd name="T11" fmla="*/ 199 h 199"/>
                <a:gd name="T12" fmla="*/ 171 w 171"/>
                <a:gd name="T13" fmla="*/ 199 h 199"/>
                <a:gd name="T14" fmla="*/ 171 w 171"/>
                <a:gd name="T15" fmla="*/ 85 h 199"/>
                <a:gd name="T16" fmla="*/ 86 w 171"/>
                <a:gd name="T17" fmla="*/ 0 h 199"/>
                <a:gd name="T18" fmla="*/ 0 w 171"/>
                <a:gd name="T19" fmla="*/ 8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199">
                  <a:moveTo>
                    <a:pt x="0" y="85"/>
                  </a:moveTo>
                  <a:lnTo>
                    <a:pt x="0" y="199"/>
                  </a:lnTo>
                  <a:lnTo>
                    <a:pt x="67" y="199"/>
                  </a:lnTo>
                  <a:lnTo>
                    <a:pt x="67" y="133"/>
                  </a:lnTo>
                  <a:lnTo>
                    <a:pt x="104" y="133"/>
                  </a:lnTo>
                  <a:lnTo>
                    <a:pt x="104" y="199"/>
                  </a:lnTo>
                  <a:lnTo>
                    <a:pt x="171" y="199"/>
                  </a:lnTo>
                  <a:lnTo>
                    <a:pt x="171" y="85"/>
                  </a:lnTo>
                  <a:lnTo>
                    <a:pt x="86" y="0"/>
                  </a:lnTo>
                  <a:lnTo>
                    <a:pt x="0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185" name="组合 184"/>
          <p:cNvGrpSpPr/>
          <p:nvPr/>
        </p:nvGrpSpPr>
        <p:grpSpPr>
          <a:xfrm>
            <a:off x="7104063" y="2200275"/>
            <a:ext cx="346076" cy="393701"/>
            <a:chOff x="7104063" y="2200275"/>
            <a:chExt cx="346076" cy="393701"/>
          </a:xfrm>
          <a:solidFill>
            <a:schemeClr val="tx1"/>
          </a:solidFill>
        </p:grpSpPr>
        <p:sp>
          <p:nvSpPr>
            <p:cNvPr id="14" name="Freeform 7"/>
            <p:cNvSpPr/>
            <p:nvPr/>
          </p:nvSpPr>
          <p:spPr bwMode="auto">
            <a:xfrm>
              <a:off x="7104063" y="2200275"/>
              <a:ext cx="344488" cy="273050"/>
            </a:xfrm>
            <a:custGeom>
              <a:avLst/>
              <a:gdLst>
                <a:gd name="T0" fmla="*/ 79 w 183"/>
                <a:gd name="T1" fmla="*/ 124 h 145"/>
                <a:gd name="T2" fmla="*/ 92 w 183"/>
                <a:gd name="T3" fmla="*/ 119 h 145"/>
                <a:gd name="T4" fmla="*/ 104 w 183"/>
                <a:gd name="T5" fmla="*/ 124 h 145"/>
                <a:gd name="T6" fmla="*/ 107 w 183"/>
                <a:gd name="T7" fmla="*/ 127 h 145"/>
                <a:gd name="T8" fmla="*/ 125 w 183"/>
                <a:gd name="T9" fmla="*/ 145 h 145"/>
                <a:gd name="T10" fmla="*/ 183 w 183"/>
                <a:gd name="T11" fmla="*/ 88 h 145"/>
                <a:gd name="T12" fmla="*/ 98 w 183"/>
                <a:gd name="T13" fmla="*/ 3 h 145"/>
                <a:gd name="T14" fmla="*/ 85 w 183"/>
                <a:gd name="T15" fmla="*/ 3 h 145"/>
                <a:gd name="T16" fmla="*/ 4 w 183"/>
                <a:gd name="T17" fmla="*/ 84 h 145"/>
                <a:gd name="T18" fmla="*/ 0 w 183"/>
                <a:gd name="T19" fmla="*/ 88 h 145"/>
                <a:gd name="T20" fmla="*/ 58 w 183"/>
                <a:gd name="T21" fmla="*/ 145 h 145"/>
                <a:gd name="T22" fmla="*/ 79 w 183"/>
                <a:gd name="T23" fmla="*/ 124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3" h="145">
                  <a:moveTo>
                    <a:pt x="79" y="124"/>
                  </a:moveTo>
                  <a:cubicBezTo>
                    <a:pt x="83" y="121"/>
                    <a:pt x="87" y="119"/>
                    <a:pt x="92" y="119"/>
                  </a:cubicBezTo>
                  <a:cubicBezTo>
                    <a:pt x="96" y="119"/>
                    <a:pt x="101" y="121"/>
                    <a:pt x="104" y="124"/>
                  </a:cubicBezTo>
                  <a:cubicBezTo>
                    <a:pt x="107" y="127"/>
                    <a:pt x="107" y="127"/>
                    <a:pt x="107" y="127"/>
                  </a:cubicBezTo>
                  <a:cubicBezTo>
                    <a:pt x="125" y="145"/>
                    <a:pt x="125" y="145"/>
                    <a:pt x="125" y="145"/>
                  </a:cubicBezTo>
                  <a:cubicBezTo>
                    <a:pt x="183" y="88"/>
                    <a:pt x="183" y="88"/>
                    <a:pt x="183" y="88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95" y="0"/>
                    <a:pt x="88" y="0"/>
                    <a:pt x="85" y="3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58" y="145"/>
                    <a:pt x="58" y="145"/>
                    <a:pt x="58" y="145"/>
                  </a:cubicBezTo>
                  <a:lnTo>
                    <a:pt x="79" y="1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5" name="Freeform 8"/>
            <p:cNvSpPr/>
            <p:nvPr/>
          </p:nvSpPr>
          <p:spPr bwMode="auto">
            <a:xfrm>
              <a:off x="7104063" y="2387600"/>
              <a:ext cx="98425" cy="196850"/>
            </a:xfrm>
            <a:custGeom>
              <a:avLst/>
              <a:gdLst>
                <a:gd name="T0" fmla="*/ 62 w 62"/>
                <a:gd name="T1" fmla="*/ 62 h 124"/>
                <a:gd name="T2" fmla="*/ 62 w 62"/>
                <a:gd name="T3" fmla="*/ 61 h 124"/>
                <a:gd name="T4" fmla="*/ 0 w 62"/>
                <a:gd name="T5" fmla="*/ 0 h 124"/>
                <a:gd name="T6" fmla="*/ 0 w 62"/>
                <a:gd name="T7" fmla="*/ 1 h 124"/>
                <a:gd name="T8" fmla="*/ 0 w 62"/>
                <a:gd name="T9" fmla="*/ 2 h 124"/>
                <a:gd name="T10" fmla="*/ 0 w 62"/>
                <a:gd name="T11" fmla="*/ 7 h 124"/>
                <a:gd name="T12" fmla="*/ 0 w 62"/>
                <a:gd name="T13" fmla="*/ 124 h 124"/>
                <a:gd name="T14" fmla="*/ 60 w 62"/>
                <a:gd name="T15" fmla="*/ 62 h 124"/>
                <a:gd name="T16" fmla="*/ 62 w 62"/>
                <a:gd name="T17" fmla="*/ 6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124">
                  <a:moveTo>
                    <a:pt x="62" y="62"/>
                  </a:moveTo>
                  <a:lnTo>
                    <a:pt x="62" y="6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7"/>
                  </a:lnTo>
                  <a:lnTo>
                    <a:pt x="0" y="124"/>
                  </a:lnTo>
                  <a:lnTo>
                    <a:pt x="60" y="62"/>
                  </a:lnTo>
                  <a:lnTo>
                    <a:pt x="62" y="6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6" name="Freeform 9"/>
            <p:cNvSpPr/>
            <p:nvPr/>
          </p:nvSpPr>
          <p:spPr bwMode="auto">
            <a:xfrm>
              <a:off x="7115176" y="2436813"/>
              <a:ext cx="320675" cy="157163"/>
            </a:xfrm>
            <a:custGeom>
              <a:avLst/>
              <a:gdLst>
                <a:gd name="T0" fmla="*/ 165 w 171"/>
                <a:gd name="T1" fmla="*/ 76 h 83"/>
                <a:gd name="T2" fmla="*/ 165 w 171"/>
                <a:gd name="T3" fmla="*/ 76 h 83"/>
                <a:gd name="T4" fmla="*/ 92 w 171"/>
                <a:gd name="T5" fmla="*/ 4 h 83"/>
                <a:gd name="T6" fmla="*/ 79 w 171"/>
                <a:gd name="T7" fmla="*/ 4 h 83"/>
                <a:gd name="T8" fmla="*/ 4 w 171"/>
                <a:gd name="T9" fmla="*/ 78 h 83"/>
                <a:gd name="T10" fmla="*/ 4 w 171"/>
                <a:gd name="T11" fmla="*/ 78 h 83"/>
                <a:gd name="T12" fmla="*/ 0 w 171"/>
                <a:gd name="T13" fmla="*/ 83 h 83"/>
                <a:gd name="T14" fmla="*/ 171 w 171"/>
                <a:gd name="T15" fmla="*/ 83 h 83"/>
                <a:gd name="T16" fmla="*/ 169 w 171"/>
                <a:gd name="T17" fmla="*/ 81 h 83"/>
                <a:gd name="T18" fmla="*/ 165 w 171"/>
                <a:gd name="T19" fmla="*/ 7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83">
                  <a:moveTo>
                    <a:pt x="165" y="76"/>
                  </a:moveTo>
                  <a:cubicBezTo>
                    <a:pt x="165" y="76"/>
                    <a:pt x="165" y="76"/>
                    <a:pt x="165" y="76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89" y="0"/>
                    <a:pt x="82" y="0"/>
                    <a:pt x="79" y="4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71" y="83"/>
                    <a:pt x="171" y="83"/>
                    <a:pt x="171" y="83"/>
                  </a:cubicBezTo>
                  <a:cubicBezTo>
                    <a:pt x="169" y="81"/>
                    <a:pt x="169" y="81"/>
                    <a:pt x="169" y="81"/>
                  </a:cubicBezTo>
                  <a:lnTo>
                    <a:pt x="165" y="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7" name="Freeform 10"/>
            <p:cNvSpPr/>
            <p:nvPr/>
          </p:nvSpPr>
          <p:spPr bwMode="auto">
            <a:xfrm>
              <a:off x="7350126" y="2384425"/>
              <a:ext cx="100013" cy="200025"/>
            </a:xfrm>
            <a:custGeom>
              <a:avLst/>
              <a:gdLst>
                <a:gd name="T0" fmla="*/ 0 w 63"/>
                <a:gd name="T1" fmla="*/ 63 h 126"/>
                <a:gd name="T2" fmla="*/ 1 w 63"/>
                <a:gd name="T3" fmla="*/ 64 h 126"/>
                <a:gd name="T4" fmla="*/ 1 w 63"/>
                <a:gd name="T5" fmla="*/ 64 h 126"/>
                <a:gd name="T6" fmla="*/ 63 w 63"/>
                <a:gd name="T7" fmla="*/ 126 h 126"/>
                <a:gd name="T8" fmla="*/ 63 w 63"/>
                <a:gd name="T9" fmla="*/ 4 h 126"/>
                <a:gd name="T10" fmla="*/ 63 w 63"/>
                <a:gd name="T11" fmla="*/ 3 h 126"/>
                <a:gd name="T12" fmla="*/ 63 w 63"/>
                <a:gd name="T13" fmla="*/ 0 h 126"/>
                <a:gd name="T14" fmla="*/ 0 w 63"/>
                <a:gd name="T15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26">
                  <a:moveTo>
                    <a:pt x="0" y="63"/>
                  </a:moveTo>
                  <a:lnTo>
                    <a:pt x="1" y="64"/>
                  </a:lnTo>
                  <a:lnTo>
                    <a:pt x="1" y="64"/>
                  </a:lnTo>
                  <a:lnTo>
                    <a:pt x="63" y="126"/>
                  </a:lnTo>
                  <a:lnTo>
                    <a:pt x="63" y="4"/>
                  </a:lnTo>
                  <a:lnTo>
                    <a:pt x="63" y="3"/>
                  </a:lnTo>
                  <a:lnTo>
                    <a:pt x="63" y="0"/>
                  </a:lnTo>
                  <a:lnTo>
                    <a:pt x="0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7767638" y="2200275"/>
            <a:ext cx="344488" cy="393701"/>
            <a:chOff x="7767638" y="2200275"/>
            <a:chExt cx="344488" cy="393701"/>
          </a:xfrm>
          <a:solidFill>
            <a:schemeClr val="tx1"/>
          </a:solidFill>
        </p:grpSpPr>
        <p:sp>
          <p:nvSpPr>
            <p:cNvPr id="18" name="Freeform 11"/>
            <p:cNvSpPr/>
            <p:nvPr/>
          </p:nvSpPr>
          <p:spPr bwMode="auto">
            <a:xfrm>
              <a:off x="8051801" y="2308225"/>
              <a:ext cx="58738" cy="115888"/>
            </a:xfrm>
            <a:custGeom>
              <a:avLst/>
              <a:gdLst>
                <a:gd name="T0" fmla="*/ 0 w 37"/>
                <a:gd name="T1" fmla="*/ 0 h 73"/>
                <a:gd name="T2" fmla="*/ 0 w 37"/>
                <a:gd name="T3" fmla="*/ 73 h 73"/>
                <a:gd name="T4" fmla="*/ 37 w 37"/>
                <a:gd name="T5" fmla="*/ 37 h 73"/>
                <a:gd name="T6" fmla="*/ 0 w 37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73">
                  <a:moveTo>
                    <a:pt x="0" y="0"/>
                  </a:moveTo>
                  <a:lnTo>
                    <a:pt x="0" y="73"/>
                  </a:lnTo>
                  <a:lnTo>
                    <a:pt x="37" y="3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9" name="Freeform 12"/>
            <p:cNvSpPr/>
            <p:nvPr/>
          </p:nvSpPr>
          <p:spPr bwMode="auto">
            <a:xfrm>
              <a:off x="7902576" y="2200275"/>
              <a:ext cx="74613" cy="31750"/>
            </a:xfrm>
            <a:custGeom>
              <a:avLst/>
              <a:gdLst>
                <a:gd name="T0" fmla="*/ 27 w 40"/>
                <a:gd name="T1" fmla="*/ 3 h 17"/>
                <a:gd name="T2" fmla="*/ 14 w 40"/>
                <a:gd name="T3" fmla="*/ 3 h 17"/>
                <a:gd name="T4" fmla="*/ 0 w 40"/>
                <a:gd name="T5" fmla="*/ 17 h 17"/>
                <a:gd name="T6" fmla="*/ 40 w 40"/>
                <a:gd name="T7" fmla="*/ 17 h 17"/>
                <a:gd name="T8" fmla="*/ 27 w 40"/>
                <a:gd name="T9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7">
                  <a:moveTo>
                    <a:pt x="27" y="3"/>
                  </a:moveTo>
                  <a:cubicBezTo>
                    <a:pt x="23" y="0"/>
                    <a:pt x="17" y="0"/>
                    <a:pt x="14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40" y="17"/>
                    <a:pt x="40" y="17"/>
                    <a:pt x="40" y="17"/>
                  </a:cubicBezTo>
                  <a:lnTo>
                    <a:pt x="27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20" name="Freeform 13"/>
            <p:cNvSpPr/>
            <p:nvPr/>
          </p:nvSpPr>
          <p:spPr bwMode="auto">
            <a:xfrm>
              <a:off x="7769226" y="2308225"/>
              <a:ext cx="57150" cy="115888"/>
            </a:xfrm>
            <a:custGeom>
              <a:avLst/>
              <a:gdLst>
                <a:gd name="T0" fmla="*/ 36 w 36"/>
                <a:gd name="T1" fmla="*/ 0 h 73"/>
                <a:gd name="T2" fmla="*/ 4 w 36"/>
                <a:gd name="T3" fmla="*/ 32 h 73"/>
                <a:gd name="T4" fmla="*/ 0 w 36"/>
                <a:gd name="T5" fmla="*/ 37 h 73"/>
                <a:gd name="T6" fmla="*/ 36 w 36"/>
                <a:gd name="T7" fmla="*/ 73 h 73"/>
                <a:gd name="T8" fmla="*/ 36 w 36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73">
                  <a:moveTo>
                    <a:pt x="36" y="0"/>
                  </a:moveTo>
                  <a:lnTo>
                    <a:pt x="4" y="32"/>
                  </a:lnTo>
                  <a:lnTo>
                    <a:pt x="0" y="37"/>
                  </a:lnTo>
                  <a:lnTo>
                    <a:pt x="36" y="73"/>
                  </a:lnTo>
                  <a:lnTo>
                    <a:pt x="3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21" name="Freeform 14"/>
            <p:cNvSpPr/>
            <p:nvPr/>
          </p:nvSpPr>
          <p:spPr bwMode="auto">
            <a:xfrm>
              <a:off x="7767638" y="2387600"/>
              <a:ext cx="98425" cy="196850"/>
            </a:xfrm>
            <a:custGeom>
              <a:avLst/>
              <a:gdLst>
                <a:gd name="T0" fmla="*/ 61 w 62"/>
                <a:gd name="T1" fmla="*/ 62 h 124"/>
                <a:gd name="T2" fmla="*/ 62 w 62"/>
                <a:gd name="T3" fmla="*/ 61 h 124"/>
                <a:gd name="T4" fmla="*/ 0 w 62"/>
                <a:gd name="T5" fmla="*/ 0 h 124"/>
                <a:gd name="T6" fmla="*/ 0 w 62"/>
                <a:gd name="T7" fmla="*/ 1 h 124"/>
                <a:gd name="T8" fmla="*/ 0 w 62"/>
                <a:gd name="T9" fmla="*/ 2 h 124"/>
                <a:gd name="T10" fmla="*/ 0 w 62"/>
                <a:gd name="T11" fmla="*/ 7 h 124"/>
                <a:gd name="T12" fmla="*/ 0 w 62"/>
                <a:gd name="T13" fmla="*/ 124 h 124"/>
                <a:gd name="T14" fmla="*/ 61 w 62"/>
                <a:gd name="T15" fmla="*/ 62 h 124"/>
                <a:gd name="T16" fmla="*/ 61 w 62"/>
                <a:gd name="T17" fmla="*/ 6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124">
                  <a:moveTo>
                    <a:pt x="61" y="62"/>
                  </a:moveTo>
                  <a:lnTo>
                    <a:pt x="62" y="6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7"/>
                  </a:lnTo>
                  <a:lnTo>
                    <a:pt x="0" y="124"/>
                  </a:lnTo>
                  <a:lnTo>
                    <a:pt x="61" y="62"/>
                  </a:lnTo>
                  <a:lnTo>
                    <a:pt x="61" y="6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22" name="Freeform 15"/>
            <p:cNvSpPr/>
            <p:nvPr/>
          </p:nvSpPr>
          <p:spPr bwMode="auto">
            <a:xfrm>
              <a:off x="7780338" y="2436813"/>
              <a:ext cx="320675" cy="157163"/>
            </a:xfrm>
            <a:custGeom>
              <a:avLst/>
              <a:gdLst>
                <a:gd name="T0" fmla="*/ 165 w 171"/>
                <a:gd name="T1" fmla="*/ 76 h 83"/>
                <a:gd name="T2" fmla="*/ 165 w 171"/>
                <a:gd name="T3" fmla="*/ 76 h 83"/>
                <a:gd name="T4" fmla="*/ 92 w 171"/>
                <a:gd name="T5" fmla="*/ 4 h 83"/>
                <a:gd name="T6" fmla="*/ 79 w 171"/>
                <a:gd name="T7" fmla="*/ 4 h 83"/>
                <a:gd name="T8" fmla="*/ 4 w 171"/>
                <a:gd name="T9" fmla="*/ 78 h 83"/>
                <a:gd name="T10" fmla="*/ 4 w 171"/>
                <a:gd name="T11" fmla="*/ 78 h 83"/>
                <a:gd name="T12" fmla="*/ 0 w 171"/>
                <a:gd name="T13" fmla="*/ 83 h 83"/>
                <a:gd name="T14" fmla="*/ 171 w 171"/>
                <a:gd name="T15" fmla="*/ 83 h 83"/>
                <a:gd name="T16" fmla="*/ 169 w 171"/>
                <a:gd name="T17" fmla="*/ 81 h 83"/>
                <a:gd name="T18" fmla="*/ 165 w 171"/>
                <a:gd name="T19" fmla="*/ 7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83">
                  <a:moveTo>
                    <a:pt x="165" y="76"/>
                  </a:moveTo>
                  <a:cubicBezTo>
                    <a:pt x="165" y="76"/>
                    <a:pt x="165" y="76"/>
                    <a:pt x="165" y="76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88" y="0"/>
                    <a:pt x="82" y="0"/>
                    <a:pt x="79" y="4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71" y="83"/>
                    <a:pt x="171" y="83"/>
                    <a:pt x="171" y="83"/>
                  </a:cubicBezTo>
                  <a:cubicBezTo>
                    <a:pt x="169" y="81"/>
                    <a:pt x="169" y="81"/>
                    <a:pt x="169" y="81"/>
                  </a:cubicBezTo>
                  <a:lnTo>
                    <a:pt x="165" y="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23" name="Freeform 16"/>
            <p:cNvSpPr/>
            <p:nvPr/>
          </p:nvSpPr>
          <p:spPr bwMode="auto">
            <a:xfrm>
              <a:off x="8012113" y="2384425"/>
              <a:ext cx="100013" cy="200025"/>
            </a:xfrm>
            <a:custGeom>
              <a:avLst/>
              <a:gdLst>
                <a:gd name="T0" fmla="*/ 0 w 63"/>
                <a:gd name="T1" fmla="*/ 63 h 126"/>
                <a:gd name="T2" fmla="*/ 2 w 63"/>
                <a:gd name="T3" fmla="*/ 64 h 126"/>
                <a:gd name="T4" fmla="*/ 2 w 63"/>
                <a:gd name="T5" fmla="*/ 64 h 126"/>
                <a:gd name="T6" fmla="*/ 63 w 63"/>
                <a:gd name="T7" fmla="*/ 126 h 126"/>
                <a:gd name="T8" fmla="*/ 63 w 63"/>
                <a:gd name="T9" fmla="*/ 4 h 126"/>
                <a:gd name="T10" fmla="*/ 63 w 63"/>
                <a:gd name="T11" fmla="*/ 3 h 126"/>
                <a:gd name="T12" fmla="*/ 63 w 63"/>
                <a:gd name="T13" fmla="*/ 0 h 126"/>
                <a:gd name="T14" fmla="*/ 0 w 63"/>
                <a:gd name="T15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26">
                  <a:moveTo>
                    <a:pt x="0" y="63"/>
                  </a:moveTo>
                  <a:lnTo>
                    <a:pt x="2" y="64"/>
                  </a:lnTo>
                  <a:lnTo>
                    <a:pt x="2" y="64"/>
                  </a:lnTo>
                  <a:lnTo>
                    <a:pt x="63" y="126"/>
                  </a:lnTo>
                  <a:lnTo>
                    <a:pt x="63" y="4"/>
                  </a:lnTo>
                  <a:lnTo>
                    <a:pt x="63" y="3"/>
                  </a:lnTo>
                  <a:lnTo>
                    <a:pt x="63" y="0"/>
                  </a:lnTo>
                  <a:lnTo>
                    <a:pt x="0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7842251" y="2247900"/>
              <a:ext cx="195263" cy="225425"/>
            </a:xfrm>
            <a:custGeom>
              <a:avLst/>
              <a:gdLst>
                <a:gd name="T0" fmla="*/ 40 w 104"/>
                <a:gd name="T1" fmla="*/ 99 h 120"/>
                <a:gd name="T2" fmla="*/ 52 w 104"/>
                <a:gd name="T3" fmla="*/ 94 h 120"/>
                <a:gd name="T4" fmla="*/ 64 w 104"/>
                <a:gd name="T5" fmla="*/ 99 h 120"/>
                <a:gd name="T6" fmla="*/ 67 w 104"/>
                <a:gd name="T7" fmla="*/ 102 h 120"/>
                <a:gd name="T8" fmla="*/ 86 w 104"/>
                <a:gd name="T9" fmla="*/ 120 h 120"/>
                <a:gd name="T10" fmla="*/ 104 w 104"/>
                <a:gd name="T11" fmla="*/ 102 h 120"/>
                <a:gd name="T12" fmla="*/ 104 w 104"/>
                <a:gd name="T13" fmla="*/ 24 h 120"/>
                <a:gd name="T14" fmla="*/ 80 w 104"/>
                <a:gd name="T15" fmla="*/ 0 h 120"/>
                <a:gd name="T16" fmla="*/ 0 w 104"/>
                <a:gd name="T17" fmla="*/ 0 h 120"/>
                <a:gd name="T18" fmla="*/ 0 w 104"/>
                <a:gd name="T19" fmla="*/ 102 h 120"/>
                <a:gd name="T20" fmla="*/ 18 w 104"/>
                <a:gd name="T21" fmla="*/ 120 h 120"/>
                <a:gd name="T22" fmla="*/ 40 w 104"/>
                <a:gd name="T23" fmla="*/ 99 h 120"/>
                <a:gd name="T24" fmla="*/ 24 w 104"/>
                <a:gd name="T25" fmla="*/ 24 h 120"/>
                <a:gd name="T26" fmla="*/ 80 w 104"/>
                <a:gd name="T27" fmla="*/ 24 h 120"/>
                <a:gd name="T28" fmla="*/ 80 w 104"/>
                <a:gd name="T29" fmla="*/ 32 h 120"/>
                <a:gd name="T30" fmla="*/ 24 w 104"/>
                <a:gd name="T31" fmla="*/ 32 h 120"/>
                <a:gd name="T32" fmla="*/ 24 w 104"/>
                <a:gd name="T33" fmla="*/ 24 h 120"/>
                <a:gd name="T34" fmla="*/ 24 w 104"/>
                <a:gd name="T35" fmla="*/ 48 h 120"/>
                <a:gd name="T36" fmla="*/ 64 w 104"/>
                <a:gd name="T37" fmla="*/ 48 h 120"/>
                <a:gd name="T38" fmla="*/ 64 w 104"/>
                <a:gd name="T39" fmla="*/ 56 h 120"/>
                <a:gd name="T40" fmla="*/ 24 w 104"/>
                <a:gd name="T41" fmla="*/ 56 h 120"/>
                <a:gd name="T42" fmla="*/ 24 w 104"/>
                <a:gd name="T43" fmla="*/ 48 h 120"/>
                <a:gd name="T44" fmla="*/ 24 w 104"/>
                <a:gd name="T45" fmla="*/ 72 h 120"/>
                <a:gd name="T46" fmla="*/ 80 w 104"/>
                <a:gd name="T47" fmla="*/ 72 h 120"/>
                <a:gd name="T48" fmla="*/ 80 w 104"/>
                <a:gd name="T49" fmla="*/ 80 h 120"/>
                <a:gd name="T50" fmla="*/ 24 w 104"/>
                <a:gd name="T51" fmla="*/ 80 h 120"/>
                <a:gd name="T52" fmla="*/ 24 w 104"/>
                <a:gd name="T53" fmla="*/ 7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4" h="120">
                  <a:moveTo>
                    <a:pt x="40" y="99"/>
                  </a:moveTo>
                  <a:cubicBezTo>
                    <a:pt x="43" y="96"/>
                    <a:pt x="48" y="94"/>
                    <a:pt x="52" y="94"/>
                  </a:cubicBezTo>
                  <a:cubicBezTo>
                    <a:pt x="57" y="94"/>
                    <a:pt x="61" y="96"/>
                    <a:pt x="64" y="99"/>
                  </a:cubicBezTo>
                  <a:cubicBezTo>
                    <a:pt x="67" y="102"/>
                    <a:pt x="67" y="102"/>
                    <a:pt x="67" y="102"/>
                  </a:cubicBezTo>
                  <a:cubicBezTo>
                    <a:pt x="86" y="120"/>
                    <a:pt x="86" y="120"/>
                    <a:pt x="86" y="120"/>
                  </a:cubicBezTo>
                  <a:cubicBezTo>
                    <a:pt x="104" y="102"/>
                    <a:pt x="104" y="102"/>
                    <a:pt x="104" y="102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18" y="120"/>
                    <a:pt x="18" y="120"/>
                    <a:pt x="18" y="120"/>
                  </a:cubicBezTo>
                  <a:lnTo>
                    <a:pt x="40" y="99"/>
                  </a:lnTo>
                  <a:close/>
                  <a:moveTo>
                    <a:pt x="24" y="24"/>
                  </a:moveTo>
                  <a:cubicBezTo>
                    <a:pt x="80" y="24"/>
                    <a:pt x="80" y="24"/>
                    <a:pt x="80" y="24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24" y="32"/>
                    <a:pt x="24" y="32"/>
                    <a:pt x="24" y="32"/>
                  </a:cubicBezTo>
                  <a:lnTo>
                    <a:pt x="24" y="24"/>
                  </a:lnTo>
                  <a:close/>
                  <a:moveTo>
                    <a:pt x="24" y="48"/>
                  </a:moveTo>
                  <a:cubicBezTo>
                    <a:pt x="64" y="48"/>
                    <a:pt x="64" y="48"/>
                    <a:pt x="64" y="48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24" y="56"/>
                    <a:pt x="24" y="56"/>
                    <a:pt x="24" y="56"/>
                  </a:cubicBezTo>
                  <a:lnTo>
                    <a:pt x="24" y="48"/>
                  </a:lnTo>
                  <a:close/>
                  <a:moveTo>
                    <a:pt x="24" y="72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80"/>
                    <a:pt x="80" y="80"/>
                    <a:pt x="80" y="80"/>
                  </a:cubicBezTo>
                  <a:cubicBezTo>
                    <a:pt x="24" y="80"/>
                    <a:pt x="24" y="80"/>
                    <a:pt x="24" y="80"/>
                  </a:cubicBezTo>
                  <a:lnTo>
                    <a:pt x="24" y="7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25" name="Freeform 18"/>
          <p:cNvSpPr>
            <a:spLocks noEditPoints="1"/>
          </p:cNvSpPr>
          <p:nvPr/>
        </p:nvSpPr>
        <p:spPr bwMode="auto">
          <a:xfrm>
            <a:off x="8461376" y="2227263"/>
            <a:ext cx="285750" cy="360363"/>
          </a:xfrm>
          <a:custGeom>
            <a:avLst/>
            <a:gdLst>
              <a:gd name="T0" fmla="*/ 0 w 180"/>
              <a:gd name="T1" fmla="*/ 0 h 227"/>
              <a:gd name="T2" fmla="*/ 0 w 180"/>
              <a:gd name="T3" fmla="*/ 227 h 227"/>
              <a:gd name="T4" fmla="*/ 90 w 180"/>
              <a:gd name="T5" fmla="*/ 161 h 227"/>
              <a:gd name="T6" fmla="*/ 180 w 180"/>
              <a:gd name="T7" fmla="*/ 227 h 227"/>
              <a:gd name="T8" fmla="*/ 180 w 180"/>
              <a:gd name="T9" fmla="*/ 0 h 227"/>
              <a:gd name="T10" fmla="*/ 0 w 180"/>
              <a:gd name="T11" fmla="*/ 0 h 227"/>
              <a:gd name="T12" fmla="*/ 137 w 180"/>
              <a:gd name="T13" fmla="*/ 104 h 227"/>
              <a:gd name="T14" fmla="*/ 42 w 180"/>
              <a:gd name="T15" fmla="*/ 104 h 227"/>
              <a:gd name="T16" fmla="*/ 42 w 180"/>
              <a:gd name="T17" fmla="*/ 95 h 227"/>
              <a:gd name="T18" fmla="*/ 137 w 180"/>
              <a:gd name="T19" fmla="*/ 95 h 227"/>
              <a:gd name="T20" fmla="*/ 137 w 180"/>
              <a:gd name="T21" fmla="*/ 104 h 227"/>
              <a:gd name="T22" fmla="*/ 137 w 180"/>
              <a:gd name="T23" fmla="*/ 66 h 227"/>
              <a:gd name="T24" fmla="*/ 42 w 180"/>
              <a:gd name="T25" fmla="*/ 66 h 227"/>
              <a:gd name="T26" fmla="*/ 42 w 180"/>
              <a:gd name="T27" fmla="*/ 57 h 227"/>
              <a:gd name="T28" fmla="*/ 137 w 180"/>
              <a:gd name="T29" fmla="*/ 57 h 227"/>
              <a:gd name="T30" fmla="*/ 137 w 180"/>
              <a:gd name="T31" fmla="*/ 66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0" h="227">
                <a:moveTo>
                  <a:pt x="0" y="0"/>
                </a:moveTo>
                <a:lnTo>
                  <a:pt x="0" y="227"/>
                </a:lnTo>
                <a:lnTo>
                  <a:pt x="90" y="161"/>
                </a:lnTo>
                <a:lnTo>
                  <a:pt x="180" y="227"/>
                </a:lnTo>
                <a:lnTo>
                  <a:pt x="180" y="0"/>
                </a:lnTo>
                <a:lnTo>
                  <a:pt x="0" y="0"/>
                </a:lnTo>
                <a:close/>
                <a:moveTo>
                  <a:pt x="137" y="104"/>
                </a:moveTo>
                <a:lnTo>
                  <a:pt x="42" y="104"/>
                </a:lnTo>
                <a:lnTo>
                  <a:pt x="42" y="95"/>
                </a:lnTo>
                <a:lnTo>
                  <a:pt x="137" y="95"/>
                </a:lnTo>
                <a:lnTo>
                  <a:pt x="137" y="104"/>
                </a:lnTo>
                <a:close/>
                <a:moveTo>
                  <a:pt x="137" y="66"/>
                </a:moveTo>
                <a:lnTo>
                  <a:pt x="42" y="66"/>
                </a:lnTo>
                <a:lnTo>
                  <a:pt x="42" y="57"/>
                </a:lnTo>
                <a:lnTo>
                  <a:pt x="137" y="57"/>
                </a:lnTo>
                <a:lnTo>
                  <a:pt x="137" y="6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188" name="组合 187"/>
          <p:cNvGrpSpPr/>
          <p:nvPr/>
        </p:nvGrpSpPr>
        <p:grpSpPr>
          <a:xfrm>
            <a:off x="9777414" y="2197100"/>
            <a:ext cx="360363" cy="390526"/>
            <a:chOff x="9777414" y="2197100"/>
            <a:chExt cx="360363" cy="390526"/>
          </a:xfrm>
          <a:solidFill>
            <a:schemeClr val="tx1"/>
          </a:solidFill>
        </p:grpSpPr>
        <p:sp>
          <p:nvSpPr>
            <p:cNvPr id="26" name="Freeform 19"/>
            <p:cNvSpPr/>
            <p:nvPr/>
          </p:nvSpPr>
          <p:spPr bwMode="auto">
            <a:xfrm>
              <a:off x="9777414" y="2197100"/>
              <a:ext cx="360363" cy="338138"/>
            </a:xfrm>
            <a:custGeom>
              <a:avLst/>
              <a:gdLst>
                <a:gd name="T0" fmla="*/ 164 w 192"/>
                <a:gd name="T1" fmla="*/ 145 h 180"/>
                <a:gd name="T2" fmla="*/ 164 w 192"/>
                <a:gd name="T3" fmla="*/ 80 h 180"/>
                <a:gd name="T4" fmla="*/ 108 w 192"/>
                <a:gd name="T5" fmla="*/ 14 h 180"/>
                <a:gd name="T6" fmla="*/ 108 w 192"/>
                <a:gd name="T7" fmla="*/ 8 h 180"/>
                <a:gd name="T8" fmla="*/ 100 w 192"/>
                <a:gd name="T9" fmla="*/ 0 h 180"/>
                <a:gd name="T10" fmla="*/ 92 w 192"/>
                <a:gd name="T11" fmla="*/ 0 h 180"/>
                <a:gd name="T12" fmla="*/ 84 w 192"/>
                <a:gd name="T13" fmla="*/ 8 h 180"/>
                <a:gd name="T14" fmla="*/ 84 w 192"/>
                <a:gd name="T15" fmla="*/ 14 h 180"/>
                <a:gd name="T16" fmla="*/ 28 w 192"/>
                <a:gd name="T17" fmla="*/ 80 h 180"/>
                <a:gd name="T18" fmla="*/ 28 w 192"/>
                <a:gd name="T19" fmla="*/ 145 h 180"/>
                <a:gd name="T20" fmla="*/ 0 w 192"/>
                <a:gd name="T21" fmla="*/ 167 h 180"/>
                <a:gd name="T22" fmla="*/ 0 w 192"/>
                <a:gd name="T23" fmla="*/ 180 h 180"/>
                <a:gd name="T24" fmla="*/ 192 w 192"/>
                <a:gd name="T25" fmla="*/ 180 h 180"/>
                <a:gd name="T26" fmla="*/ 192 w 192"/>
                <a:gd name="T27" fmla="*/ 167 h 180"/>
                <a:gd name="T28" fmla="*/ 164 w 192"/>
                <a:gd name="T29" fmla="*/ 145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2" h="180">
                  <a:moveTo>
                    <a:pt x="164" y="145"/>
                  </a:moveTo>
                  <a:cubicBezTo>
                    <a:pt x="164" y="80"/>
                    <a:pt x="164" y="80"/>
                    <a:pt x="164" y="80"/>
                  </a:cubicBezTo>
                  <a:cubicBezTo>
                    <a:pt x="164" y="47"/>
                    <a:pt x="139" y="19"/>
                    <a:pt x="108" y="14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8" y="4"/>
                    <a:pt x="104" y="0"/>
                    <a:pt x="100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87" y="0"/>
                    <a:pt x="84" y="4"/>
                    <a:pt x="84" y="8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52" y="19"/>
                    <a:pt x="28" y="47"/>
                    <a:pt x="28" y="80"/>
                  </a:cubicBezTo>
                  <a:cubicBezTo>
                    <a:pt x="28" y="145"/>
                    <a:pt x="28" y="145"/>
                    <a:pt x="28" y="145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192" y="180"/>
                    <a:pt x="192" y="180"/>
                    <a:pt x="192" y="180"/>
                  </a:cubicBezTo>
                  <a:cubicBezTo>
                    <a:pt x="192" y="167"/>
                    <a:pt x="192" y="167"/>
                    <a:pt x="192" y="167"/>
                  </a:cubicBezTo>
                  <a:lnTo>
                    <a:pt x="164" y="1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27" name="Freeform 20"/>
            <p:cNvSpPr/>
            <p:nvPr/>
          </p:nvSpPr>
          <p:spPr bwMode="auto">
            <a:xfrm>
              <a:off x="9920289" y="2551113"/>
              <a:ext cx="74613" cy="36513"/>
            </a:xfrm>
            <a:custGeom>
              <a:avLst/>
              <a:gdLst>
                <a:gd name="T0" fmla="*/ 20 w 40"/>
                <a:gd name="T1" fmla="*/ 20 h 20"/>
                <a:gd name="T2" fmla="*/ 40 w 40"/>
                <a:gd name="T3" fmla="*/ 0 h 20"/>
                <a:gd name="T4" fmla="*/ 0 w 40"/>
                <a:gd name="T5" fmla="*/ 0 h 20"/>
                <a:gd name="T6" fmla="*/ 20 w 40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20">
                  <a:moveTo>
                    <a:pt x="20" y="20"/>
                  </a:moveTo>
                  <a:cubicBezTo>
                    <a:pt x="31" y="20"/>
                    <a:pt x="40" y="11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9" y="20"/>
                    <a:pt x="20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28" name="Freeform 21"/>
          <p:cNvSpPr>
            <a:spLocks noEditPoints="1"/>
          </p:cNvSpPr>
          <p:nvPr/>
        </p:nvSpPr>
        <p:spPr bwMode="auto">
          <a:xfrm>
            <a:off x="6380163" y="2892425"/>
            <a:ext cx="404813" cy="376238"/>
          </a:xfrm>
          <a:custGeom>
            <a:avLst/>
            <a:gdLst>
              <a:gd name="T0" fmla="*/ 200 w 216"/>
              <a:gd name="T1" fmla="*/ 0 h 200"/>
              <a:gd name="T2" fmla="*/ 199 w 216"/>
              <a:gd name="T3" fmla="*/ 0 h 200"/>
              <a:gd name="T4" fmla="*/ 176 w 216"/>
              <a:gd name="T5" fmla="*/ 0 h 200"/>
              <a:gd name="T6" fmla="*/ 40 w 216"/>
              <a:gd name="T7" fmla="*/ 0 h 200"/>
              <a:gd name="T8" fmla="*/ 17 w 216"/>
              <a:gd name="T9" fmla="*/ 0 h 200"/>
              <a:gd name="T10" fmla="*/ 16 w 216"/>
              <a:gd name="T11" fmla="*/ 0 h 200"/>
              <a:gd name="T12" fmla="*/ 0 w 216"/>
              <a:gd name="T13" fmla="*/ 16 h 200"/>
              <a:gd name="T14" fmla="*/ 5 w 216"/>
              <a:gd name="T15" fmla="*/ 27 h 200"/>
              <a:gd name="T16" fmla="*/ 40 w 216"/>
              <a:gd name="T17" fmla="*/ 63 h 200"/>
              <a:gd name="T18" fmla="*/ 40 w 216"/>
              <a:gd name="T19" fmla="*/ 60 h 200"/>
              <a:gd name="T20" fmla="*/ 104 w 216"/>
              <a:gd name="T21" fmla="*/ 128 h 200"/>
              <a:gd name="T22" fmla="*/ 104 w 216"/>
              <a:gd name="T23" fmla="*/ 192 h 200"/>
              <a:gd name="T24" fmla="*/ 72 w 216"/>
              <a:gd name="T25" fmla="*/ 192 h 200"/>
              <a:gd name="T26" fmla="*/ 72 w 216"/>
              <a:gd name="T27" fmla="*/ 200 h 200"/>
              <a:gd name="T28" fmla="*/ 144 w 216"/>
              <a:gd name="T29" fmla="*/ 200 h 200"/>
              <a:gd name="T30" fmla="*/ 144 w 216"/>
              <a:gd name="T31" fmla="*/ 192 h 200"/>
              <a:gd name="T32" fmla="*/ 112 w 216"/>
              <a:gd name="T33" fmla="*/ 192 h 200"/>
              <a:gd name="T34" fmla="*/ 112 w 216"/>
              <a:gd name="T35" fmla="*/ 128 h 200"/>
              <a:gd name="T36" fmla="*/ 176 w 216"/>
              <a:gd name="T37" fmla="*/ 60 h 200"/>
              <a:gd name="T38" fmla="*/ 176 w 216"/>
              <a:gd name="T39" fmla="*/ 63 h 200"/>
              <a:gd name="T40" fmla="*/ 211 w 216"/>
              <a:gd name="T41" fmla="*/ 27 h 200"/>
              <a:gd name="T42" fmla="*/ 216 w 216"/>
              <a:gd name="T43" fmla="*/ 16 h 200"/>
              <a:gd name="T44" fmla="*/ 200 w 216"/>
              <a:gd name="T45" fmla="*/ 0 h 200"/>
              <a:gd name="T46" fmla="*/ 40 w 216"/>
              <a:gd name="T47" fmla="*/ 51 h 200"/>
              <a:gd name="T48" fmla="*/ 10 w 216"/>
              <a:gd name="T49" fmla="*/ 22 h 200"/>
              <a:gd name="T50" fmla="*/ 8 w 216"/>
              <a:gd name="T51" fmla="*/ 16 h 200"/>
              <a:gd name="T52" fmla="*/ 16 w 216"/>
              <a:gd name="T53" fmla="*/ 8 h 200"/>
              <a:gd name="T54" fmla="*/ 16 w 216"/>
              <a:gd name="T55" fmla="*/ 8 h 200"/>
              <a:gd name="T56" fmla="*/ 17 w 216"/>
              <a:gd name="T57" fmla="*/ 8 h 200"/>
              <a:gd name="T58" fmla="*/ 17 w 216"/>
              <a:gd name="T59" fmla="*/ 8 h 200"/>
              <a:gd name="T60" fmla="*/ 40 w 216"/>
              <a:gd name="T61" fmla="*/ 8 h 200"/>
              <a:gd name="T62" fmla="*/ 40 w 216"/>
              <a:gd name="T63" fmla="*/ 51 h 200"/>
              <a:gd name="T64" fmla="*/ 206 w 216"/>
              <a:gd name="T65" fmla="*/ 22 h 200"/>
              <a:gd name="T66" fmla="*/ 176 w 216"/>
              <a:gd name="T67" fmla="*/ 51 h 200"/>
              <a:gd name="T68" fmla="*/ 176 w 216"/>
              <a:gd name="T69" fmla="*/ 8 h 200"/>
              <a:gd name="T70" fmla="*/ 199 w 216"/>
              <a:gd name="T71" fmla="*/ 8 h 200"/>
              <a:gd name="T72" fmla="*/ 199 w 216"/>
              <a:gd name="T73" fmla="*/ 8 h 200"/>
              <a:gd name="T74" fmla="*/ 199 w 216"/>
              <a:gd name="T75" fmla="*/ 8 h 200"/>
              <a:gd name="T76" fmla="*/ 200 w 216"/>
              <a:gd name="T77" fmla="*/ 8 h 200"/>
              <a:gd name="T78" fmla="*/ 208 w 216"/>
              <a:gd name="T79" fmla="*/ 16 h 200"/>
              <a:gd name="T80" fmla="*/ 206 w 216"/>
              <a:gd name="T81" fmla="*/ 2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16" h="200">
                <a:moveTo>
                  <a:pt x="200" y="0"/>
                </a:moveTo>
                <a:cubicBezTo>
                  <a:pt x="200" y="0"/>
                  <a:pt x="199" y="0"/>
                  <a:pt x="199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20"/>
                  <a:pt x="2" y="24"/>
                  <a:pt x="5" y="27"/>
                </a:cubicBezTo>
                <a:cubicBezTo>
                  <a:pt x="40" y="63"/>
                  <a:pt x="40" y="63"/>
                  <a:pt x="40" y="63"/>
                </a:cubicBezTo>
                <a:cubicBezTo>
                  <a:pt x="40" y="60"/>
                  <a:pt x="40" y="60"/>
                  <a:pt x="40" y="60"/>
                </a:cubicBezTo>
                <a:cubicBezTo>
                  <a:pt x="40" y="96"/>
                  <a:pt x="68" y="126"/>
                  <a:pt x="104" y="128"/>
                </a:cubicBezTo>
                <a:cubicBezTo>
                  <a:pt x="104" y="192"/>
                  <a:pt x="104" y="192"/>
                  <a:pt x="104" y="192"/>
                </a:cubicBezTo>
                <a:cubicBezTo>
                  <a:pt x="72" y="192"/>
                  <a:pt x="72" y="192"/>
                  <a:pt x="72" y="192"/>
                </a:cubicBezTo>
                <a:cubicBezTo>
                  <a:pt x="72" y="200"/>
                  <a:pt x="72" y="200"/>
                  <a:pt x="72" y="200"/>
                </a:cubicBezTo>
                <a:cubicBezTo>
                  <a:pt x="144" y="200"/>
                  <a:pt x="144" y="200"/>
                  <a:pt x="144" y="200"/>
                </a:cubicBezTo>
                <a:cubicBezTo>
                  <a:pt x="144" y="192"/>
                  <a:pt x="144" y="192"/>
                  <a:pt x="144" y="192"/>
                </a:cubicBezTo>
                <a:cubicBezTo>
                  <a:pt x="112" y="192"/>
                  <a:pt x="112" y="192"/>
                  <a:pt x="112" y="192"/>
                </a:cubicBezTo>
                <a:cubicBezTo>
                  <a:pt x="112" y="128"/>
                  <a:pt x="112" y="128"/>
                  <a:pt x="112" y="128"/>
                </a:cubicBezTo>
                <a:cubicBezTo>
                  <a:pt x="148" y="126"/>
                  <a:pt x="176" y="96"/>
                  <a:pt x="176" y="60"/>
                </a:cubicBezTo>
                <a:cubicBezTo>
                  <a:pt x="176" y="63"/>
                  <a:pt x="176" y="63"/>
                  <a:pt x="176" y="63"/>
                </a:cubicBezTo>
                <a:cubicBezTo>
                  <a:pt x="211" y="27"/>
                  <a:pt x="211" y="27"/>
                  <a:pt x="211" y="27"/>
                </a:cubicBezTo>
                <a:cubicBezTo>
                  <a:pt x="214" y="24"/>
                  <a:pt x="216" y="20"/>
                  <a:pt x="216" y="16"/>
                </a:cubicBezTo>
                <a:cubicBezTo>
                  <a:pt x="216" y="7"/>
                  <a:pt x="209" y="0"/>
                  <a:pt x="200" y="0"/>
                </a:cubicBezTo>
                <a:close/>
                <a:moveTo>
                  <a:pt x="40" y="51"/>
                </a:moveTo>
                <a:cubicBezTo>
                  <a:pt x="10" y="22"/>
                  <a:pt x="10" y="22"/>
                  <a:pt x="10" y="22"/>
                </a:cubicBezTo>
                <a:cubicBezTo>
                  <a:pt x="9" y="20"/>
                  <a:pt x="8" y="18"/>
                  <a:pt x="8" y="16"/>
                </a:cubicBezTo>
                <a:cubicBezTo>
                  <a:pt x="8" y="12"/>
                  <a:pt x="11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40" y="8"/>
                  <a:pt x="40" y="8"/>
                  <a:pt x="40" y="8"/>
                </a:cubicBezTo>
                <a:lnTo>
                  <a:pt x="40" y="51"/>
                </a:lnTo>
                <a:close/>
                <a:moveTo>
                  <a:pt x="206" y="22"/>
                </a:moveTo>
                <a:cubicBezTo>
                  <a:pt x="176" y="51"/>
                  <a:pt x="176" y="51"/>
                  <a:pt x="176" y="51"/>
                </a:cubicBezTo>
                <a:cubicBezTo>
                  <a:pt x="176" y="8"/>
                  <a:pt x="176" y="8"/>
                  <a:pt x="176" y="8"/>
                </a:cubicBezTo>
                <a:cubicBezTo>
                  <a:pt x="199" y="8"/>
                  <a:pt x="199" y="8"/>
                  <a:pt x="199" y="8"/>
                </a:cubicBezTo>
                <a:cubicBezTo>
                  <a:pt x="199" y="8"/>
                  <a:pt x="199" y="8"/>
                  <a:pt x="199" y="8"/>
                </a:cubicBezTo>
                <a:cubicBezTo>
                  <a:pt x="199" y="8"/>
                  <a:pt x="199" y="8"/>
                  <a:pt x="199" y="8"/>
                </a:cubicBezTo>
                <a:cubicBezTo>
                  <a:pt x="200" y="8"/>
                  <a:pt x="200" y="8"/>
                  <a:pt x="200" y="8"/>
                </a:cubicBezTo>
                <a:cubicBezTo>
                  <a:pt x="204" y="8"/>
                  <a:pt x="208" y="12"/>
                  <a:pt x="208" y="16"/>
                </a:cubicBezTo>
                <a:cubicBezTo>
                  <a:pt x="208" y="18"/>
                  <a:pt x="207" y="20"/>
                  <a:pt x="206" y="2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29" name="Freeform 22"/>
          <p:cNvSpPr/>
          <p:nvPr/>
        </p:nvSpPr>
        <p:spPr bwMode="auto">
          <a:xfrm>
            <a:off x="7743826" y="2906713"/>
            <a:ext cx="390525" cy="346075"/>
          </a:xfrm>
          <a:custGeom>
            <a:avLst/>
            <a:gdLst>
              <a:gd name="T0" fmla="*/ 246 w 246"/>
              <a:gd name="T1" fmla="*/ 171 h 218"/>
              <a:gd name="T2" fmla="*/ 246 w 246"/>
              <a:gd name="T3" fmla="*/ 0 h 218"/>
              <a:gd name="T4" fmla="*/ 0 w 246"/>
              <a:gd name="T5" fmla="*/ 0 h 218"/>
              <a:gd name="T6" fmla="*/ 0 w 246"/>
              <a:gd name="T7" fmla="*/ 171 h 218"/>
              <a:gd name="T8" fmla="*/ 119 w 246"/>
              <a:gd name="T9" fmla="*/ 171 h 218"/>
              <a:gd name="T10" fmla="*/ 119 w 246"/>
              <a:gd name="T11" fmla="*/ 209 h 218"/>
              <a:gd name="T12" fmla="*/ 85 w 246"/>
              <a:gd name="T13" fmla="*/ 209 h 218"/>
              <a:gd name="T14" fmla="*/ 85 w 246"/>
              <a:gd name="T15" fmla="*/ 218 h 218"/>
              <a:gd name="T16" fmla="*/ 161 w 246"/>
              <a:gd name="T17" fmla="*/ 218 h 218"/>
              <a:gd name="T18" fmla="*/ 161 w 246"/>
              <a:gd name="T19" fmla="*/ 209 h 218"/>
              <a:gd name="T20" fmla="*/ 128 w 246"/>
              <a:gd name="T21" fmla="*/ 209 h 218"/>
              <a:gd name="T22" fmla="*/ 128 w 246"/>
              <a:gd name="T23" fmla="*/ 171 h 218"/>
              <a:gd name="T24" fmla="*/ 246 w 246"/>
              <a:gd name="T25" fmla="*/ 171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46" h="218">
                <a:moveTo>
                  <a:pt x="246" y="171"/>
                </a:moveTo>
                <a:lnTo>
                  <a:pt x="246" y="0"/>
                </a:lnTo>
                <a:lnTo>
                  <a:pt x="0" y="0"/>
                </a:lnTo>
                <a:lnTo>
                  <a:pt x="0" y="171"/>
                </a:lnTo>
                <a:lnTo>
                  <a:pt x="119" y="171"/>
                </a:lnTo>
                <a:lnTo>
                  <a:pt x="119" y="209"/>
                </a:lnTo>
                <a:lnTo>
                  <a:pt x="85" y="209"/>
                </a:lnTo>
                <a:lnTo>
                  <a:pt x="85" y="218"/>
                </a:lnTo>
                <a:lnTo>
                  <a:pt x="161" y="218"/>
                </a:lnTo>
                <a:lnTo>
                  <a:pt x="161" y="209"/>
                </a:lnTo>
                <a:lnTo>
                  <a:pt x="128" y="209"/>
                </a:lnTo>
                <a:lnTo>
                  <a:pt x="128" y="171"/>
                </a:lnTo>
                <a:lnTo>
                  <a:pt x="246" y="17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30" name="Freeform 23"/>
          <p:cNvSpPr/>
          <p:nvPr/>
        </p:nvSpPr>
        <p:spPr bwMode="auto">
          <a:xfrm>
            <a:off x="9067801" y="2952750"/>
            <a:ext cx="420688" cy="255588"/>
          </a:xfrm>
          <a:custGeom>
            <a:avLst/>
            <a:gdLst>
              <a:gd name="T0" fmla="*/ 203 w 224"/>
              <a:gd name="T1" fmla="*/ 16 h 136"/>
              <a:gd name="T2" fmla="*/ 152 w 224"/>
              <a:gd name="T3" fmla="*/ 47 h 136"/>
              <a:gd name="T4" fmla="*/ 152 w 224"/>
              <a:gd name="T5" fmla="*/ 12 h 136"/>
              <a:gd name="T6" fmla="*/ 140 w 224"/>
              <a:gd name="T7" fmla="*/ 0 h 136"/>
              <a:gd name="T8" fmla="*/ 12 w 224"/>
              <a:gd name="T9" fmla="*/ 0 h 136"/>
              <a:gd name="T10" fmla="*/ 0 w 224"/>
              <a:gd name="T11" fmla="*/ 12 h 136"/>
              <a:gd name="T12" fmla="*/ 0 w 224"/>
              <a:gd name="T13" fmla="*/ 124 h 136"/>
              <a:gd name="T14" fmla="*/ 12 w 224"/>
              <a:gd name="T15" fmla="*/ 136 h 136"/>
              <a:gd name="T16" fmla="*/ 140 w 224"/>
              <a:gd name="T17" fmla="*/ 136 h 136"/>
              <a:gd name="T18" fmla="*/ 152 w 224"/>
              <a:gd name="T19" fmla="*/ 124 h 136"/>
              <a:gd name="T20" fmla="*/ 152 w 224"/>
              <a:gd name="T21" fmla="*/ 88 h 136"/>
              <a:gd name="T22" fmla="*/ 204 w 224"/>
              <a:gd name="T23" fmla="*/ 120 h 136"/>
              <a:gd name="T24" fmla="*/ 224 w 224"/>
              <a:gd name="T25" fmla="*/ 120 h 136"/>
              <a:gd name="T26" fmla="*/ 224 w 224"/>
              <a:gd name="T27" fmla="*/ 16 h 136"/>
              <a:gd name="T28" fmla="*/ 203 w 224"/>
              <a:gd name="T29" fmla="*/ 16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24" h="136">
                <a:moveTo>
                  <a:pt x="203" y="16"/>
                </a:moveTo>
                <a:cubicBezTo>
                  <a:pt x="152" y="47"/>
                  <a:pt x="152" y="47"/>
                  <a:pt x="152" y="47"/>
                </a:cubicBezTo>
                <a:cubicBezTo>
                  <a:pt x="152" y="12"/>
                  <a:pt x="152" y="12"/>
                  <a:pt x="152" y="12"/>
                </a:cubicBezTo>
                <a:cubicBezTo>
                  <a:pt x="152" y="5"/>
                  <a:pt x="147" y="0"/>
                  <a:pt x="140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31"/>
                  <a:pt x="5" y="136"/>
                  <a:pt x="12" y="136"/>
                </a:cubicBezTo>
                <a:cubicBezTo>
                  <a:pt x="140" y="136"/>
                  <a:pt x="140" y="136"/>
                  <a:pt x="140" y="136"/>
                </a:cubicBezTo>
                <a:cubicBezTo>
                  <a:pt x="147" y="136"/>
                  <a:pt x="152" y="131"/>
                  <a:pt x="152" y="124"/>
                </a:cubicBezTo>
                <a:cubicBezTo>
                  <a:pt x="152" y="88"/>
                  <a:pt x="152" y="88"/>
                  <a:pt x="152" y="88"/>
                </a:cubicBezTo>
                <a:cubicBezTo>
                  <a:pt x="204" y="120"/>
                  <a:pt x="204" y="120"/>
                  <a:pt x="204" y="120"/>
                </a:cubicBezTo>
                <a:cubicBezTo>
                  <a:pt x="224" y="120"/>
                  <a:pt x="224" y="120"/>
                  <a:pt x="224" y="120"/>
                </a:cubicBezTo>
                <a:cubicBezTo>
                  <a:pt x="224" y="16"/>
                  <a:pt x="224" y="16"/>
                  <a:pt x="224" y="16"/>
                </a:cubicBezTo>
                <a:lnTo>
                  <a:pt x="203" y="1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193" name="组合 192"/>
          <p:cNvGrpSpPr/>
          <p:nvPr/>
        </p:nvGrpSpPr>
        <p:grpSpPr>
          <a:xfrm>
            <a:off x="9769476" y="2894013"/>
            <a:ext cx="374650" cy="371475"/>
            <a:chOff x="9769476" y="2894013"/>
            <a:chExt cx="374650" cy="371475"/>
          </a:xfrm>
          <a:solidFill>
            <a:schemeClr val="tx1"/>
          </a:solidFill>
        </p:grpSpPr>
        <p:sp>
          <p:nvSpPr>
            <p:cNvPr id="31" name="Freeform 24"/>
            <p:cNvSpPr/>
            <p:nvPr/>
          </p:nvSpPr>
          <p:spPr bwMode="auto">
            <a:xfrm>
              <a:off x="9769476" y="3057525"/>
              <a:ext cx="358775" cy="207963"/>
            </a:xfrm>
            <a:custGeom>
              <a:avLst/>
              <a:gdLst>
                <a:gd name="T0" fmla="*/ 216 w 226"/>
                <a:gd name="T1" fmla="*/ 76 h 131"/>
                <a:gd name="T2" fmla="*/ 18 w 226"/>
                <a:gd name="T3" fmla="*/ 76 h 131"/>
                <a:gd name="T4" fmla="*/ 57 w 226"/>
                <a:gd name="T5" fmla="*/ 36 h 131"/>
                <a:gd name="T6" fmla="*/ 51 w 226"/>
                <a:gd name="T7" fmla="*/ 30 h 131"/>
                <a:gd name="T8" fmla="*/ 0 w 226"/>
                <a:gd name="T9" fmla="*/ 81 h 131"/>
                <a:gd name="T10" fmla="*/ 51 w 226"/>
                <a:gd name="T11" fmla="*/ 131 h 131"/>
                <a:gd name="T12" fmla="*/ 57 w 226"/>
                <a:gd name="T13" fmla="*/ 124 h 131"/>
                <a:gd name="T14" fmla="*/ 18 w 226"/>
                <a:gd name="T15" fmla="*/ 85 h 131"/>
                <a:gd name="T16" fmla="*/ 226 w 226"/>
                <a:gd name="T17" fmla="*/ 85 h 131"/>
                <a:gd name="T18" fmla="*/ 226 w 226"/>
                <a:gd name="T19" fmla="*/ 0 h 131"/>
                <a:gd name="T20" fmla="*/ 216 w 226"/>
                <a:gd name="T21" fmla="*/ 0 h 131"/>
                <a:gd name="T22" fmla="*/ 216 w 226"/>
                <a:gd name="T23" fmla="*/ 7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6" h="131">
                  <a:moveTo>
                    <a:pt x="216" y="76"/>
                  </a:moveTo>
                  <a:lnTo>
                    <a:pt x="18" y="76"/>
                  </a:lnTo>
                  <a:lnTo>
                    <a:pt x="57" y="36"/>
                  </a:lnTo>
                  <a:lnTo>
                    <a:pt x="51" y="30"/>
                  </a:lnTo>
                  <a:lnTo>
                    <a:pt x="0" y="81"/>
                  </a:lnTo>
                  <a:lnTo>
                    <a:pt x="51" y="131"/>
                  </a:lnTo>
                  <a:lnTo>
                    <a:pt x="57" y="124"/>
                  </a:lnTo>
                  <a:lnTo>
                    <a:pt x="18" y="85"/>
                  </a:lnTo>
                  <a:lnTo>
                    <a:pt x="226" y="85"/>
                  </a:lnTo>
                  <a:lnTo>
                    <a:pt x="226" y="0"/>
                  </a:lnTo>
                  <a:lnTo>
                    <a:pt x="216" y="0"/>
                  </a:lnTo>
                  <a:lnTo>
                    <a:pt x="216" y="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32" name="Freeform 25"/>
            <p:cNvSpPr/>
            <p:nvPr/>
          </p:nvSpPr>
          <p:spPr bwMode="auto">
            <a:xfrm>
              <a:off x="9782176" y="2894013"/>
              <a:ext cx="361950" cy="207963"/>
            </a:xfrm>
            <a:custGeom>
              <a:avLst/>
              <a:gdLst>
                <a:gd name="T0" fmla="*/ 10 w 228"/>
                <a:gd name="T1" fmla="*/ 56 h 131"/>
                <a:gd name="T2" fmla="*/ 209 w 228"/>
                <a:gd name="T3" fmla="*/ 56 h 131"/>
                <a:gd name="T4" fmla="*/ 170 w 228"/>
                <a:gd name="T5" fmla="*/ 96 h 131"/>
                <a:gd name="T6" fmla="*/ 176 w 228"/>
                <a:gd name="T7" fmla="*/ 102 h 131"/>
                <a:gd name="T8" fmla="*/ 228 w 228"/>
                <a:gd name="T9" fmla="*/ 51 h 131"/>
                <a:gd name="T10" fmla="*/ 176 w 228"/>
                <a:gd name="T11" fmla="*/ 0 h 131"/>
                <a:gd name="T12" fmla="*/ 170 w 228"/>
                <a:gd name="T13" fmla="*/ 7 h 131"/>
                <a:gd name="T14" fmla="*/ 209 w 228"/>
                <a:gd name="T15" fmla="*/ 46 h 131"/>
                <a:gd name="T16" fmla="*/ 0 w 228"/>
                <a:gd name="T17" fmla="*/ 46 h 131"/>
                <a:gd name="T18" fmla="*/ 0 w 228"/>
                <a:gd name="T19" fmla="*/ 131 h 131"/>
                <a:gd name="T20" fmla="*/ 10 w 228"/>
                <a:gd name="T21" fmla="*/ 131 h 131"/>
                <a:gd name="T22" fmla="*/ 10 w 228"/>
                <a:gd name="T23" fmla="*/ 5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8" h="131">
                  <a:moveTo>
                    <a:pt x="10" y="56"/>
                  </a:moveTo>
                  <a:lnTo>
                    <a:pt x="209" y="56"/>
                  </a:lnTo>
                  <a:lnTo>
                    <a:pt x="170" y="96"/>
                  </a:lnTo>
                  <a:lnTo>
                    <a:pt x="176" y="102"/>
                  </a:lnTo>
                  <a:lnTo>
                    <a:pt x="228" y="51"/>
                  </a:lnTo>
                  <a:lnTo>
                    <a:pt x="176" y="0"/>
                  </a:lnTo>
                  <a:lnTo>
                    <a:pt x="170" y="7"/>
                  </a:lnTo>
                  <a:lnTo>
                    <a:pt x="209" y="46"/>
                  </a:lnTo>
                  <a:lnTo>
                    <a:pt x="0" y="46"/>
                  </a:lnTo>
                  <a:lnTo>
                    <a:pt x="0" y="131"/>
                  </a:lnTo>
                  <a:lnTo>
                    <a:pt x="10" y="131"/>
                  </a:lnTo>
                  <a:lnTo>
                    <a:pt x="10" y="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192" name="组合 191"/>
          <p:cNvGrpSpPr/>
          <p:nvPr/>
        </p:nvGrpSpPr>
        <p:grpSpPr>
          <a:xfrm>
            <a:off x="10461626" y="2892425"/>
            <a:ext cx="376238" cy="330200"/>
            <a:chOff x="10461626" y="2892425"/>
            <a:chExt cx="376238" cy="330200"/>
          </a:xfrm>
          <a:solidFill>
            <a:schemeClr val="tx1"/>
          </a:solidFill>
        </p:grpSpPr>
        <p:sp>
          <p:nvSpPr>
            <p:cNvPr id="33" name="Freeform 26"/>
            <p:cNvSpPr/>
            <p:nvPr/>
          </p:nvSpPr>
          <p:spPr bwMode="auto">
            <a:xfrm>
              <a:off x="10461626" y="2952750"/>
              <a:ext cx="376238" cy="269875"/>
            </a:xfrm>
            <a:custGeom>
              <a:avLst/>
              <a:gdLst>
                <a:gd name="T0" fmla="*/ 188 w 237"/>
                <a:gd name="T1" fmla="*/ 92 h 170"/>
                <a:gd name="T2" fmla="*/ 219 w 237"/>
                <a:gd name="T3" fmla="*/ 123 h 170"/>
                <a:gd name="T4" fmla="*/ 163 w 237"/>
                <a:gd name="T5" fmla="*/ 123 h 170"/>
                <a:gd name="T6" fmla="*/ 47 w 237"/>
                <a:gd name="T7" fmla="*/ 0 h 170"/>
                <a:gd name="T8" fmla="*/ 0 w 237"/>
                <a:gd name="T9" fmla="*/ 0 h 170"/>
                <a:gd name="T10" fmla="*/ 0 w 237"/>
                <a:gd name="T11" fmla="*/ 9 h 170"/>
                <a:gd name="T12" fmla="*/ 44 w 237"/>
                <a:gd name="T13" fmla="*/ 9 h 170"/>
                <a:gd name="T14" fmla="*/ 159 w 237"/>
                <a:gd name="T15" fmla="*/ 132 h 170"/>
                <a:gd name="T16" fmla="*/ 219 w 237"/>
                <a:gd name="T17" fmla="*/ 132 h 170"/>
                <a:gd name="T18" fmla="*/ 188 w 237"/>
                <a:gd name="T19" fmla="*/ 163 h 170"/>
                <a:gd name="T20" fmla="*/ 195 w 237"/>
                <a:gd name="T21" fmla="*/ 170 h 170"/>
                <a:gd name="T22" fmla="*/ 237 w 237"/>
                <a:gd name="T23" fmla="*/ 128 h 170"/>
                <a:gd name="T24" fmla="*/ 194 w 237"/>
                <a:gd name="T25" fmla="*/ 85 h 170"/>
                <a:gd name="T26" fmla="*/ 188 w 237"/>
                <a:gd name="T27" fmla="*/ 9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7" h="170">
                  <a:moveTo>
                    <a:pt x="188" y="92"/>
                  </a:moveTo>
                  <a:lnTo>
                    <a:pt x="219" y="123"/>
                  </a:lnTo>
                  <a:lnTo>
                    <a:pt x="163" y="123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44" y="9"/>
                  </a:lnTo>
                  <a:lnTo>
                    <a:pt x="159" y="132"/>
                  </a:lnTo>
                  <a:lnTo>
                    <a:pt x="219" y="132"/>
                  </a:lnTo>
                  <a:lnTo>
                    <a:pt x="188" y="163"/>
                  </a:lnTo>
                  <a:lnTo>
                    <a:pt x="195" y="170"/>
                  </a:lnTo>
                  <a:lnTo>
                    <a:pt x="237" y="128"/>
                  </a:lnTo>
                  <a:lnTo>
                    <a:pt x="194" y="85"/>
                  </a:lnTo>
                  <a:lnTo>
                    <a:pt x="188" y="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34" name="Freeform 27"/>
            <p:cNvSpPr/>
            <p:nvPr/>
          </p:nvSpPr>
          <p:spPr bwMode="auto">
            <a:xfrm>
              <a:off x="10461626" y="3074988"/>
              <a:ext cx="149225" cy="87313"/>
            </a:xfrm>
            <a:custGeom>
              <a:avLst/>
              <a:gdLst>
                <a:gd name="T0" fmla="*/ 44 w 94"/>
                <a:gd name="T1" fmla="*/ 46 h 55"/>
                <a:gd name="T2" fmla="*/ 0 w 94"/>
                <a:gd name="T3" fmla="*/ 46 h 55"/>
                <a:gd name="T4" fmla="*/ 0 w 94"/>
                <a:gd name="T5" fmla="*/ 55 h 55"/>
                <a:gd name="T6" fmla="*/ 47 w 94"/>
                <a:gd name="T7" fmla="*/ 55 h 55"/>
                <a:gd name="T8" fmla="*/ 94 w 94"/>
                <a:gd name="T9" fmla="*/ 7 h 55"/>
                <a:gd name="T10" fmla="*/ 87 w 94"/>
                <a:gd name="T11" fmla="*/ 0 h 55"/>
                <a:gd name="T12" fmla="*/ 44 w 94"/>
                <a:gd name="T13" fmla="*/ 4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55">
                  <a:moveTo>
                    <a:pt x="44" y="46"/>
                  </a:moveTo>
                  <a:lnTo>
                    <a:pt x="0" y="46"/>
                  </a:lnTo>
                  <a:lnTo>
                    <a:pt x="0" y="55"/>
                  </a:lnTo>
                  <a:lnTo>
                    <a:pt x="47" y="55"/>
                  </a:lnTo>
                  <a:lnTo>
                    <a:pt x="94" y="7"/>
                  </a:lnTo>
                  <a:lnTo>
                    <a:pt x="87" y="0"/>
                  </a:lnTo>
                  <a:lnTo>
                    <a:pt x="44" y="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35" name="Freeform 28"/>
            <p:cNvSpPr/>
            <p:nvPr/>
          </p:nvSpPr>
          <p:spPr bwMode="auto">
            <a:xfrm>
              <a:off x="10641014" y="2892425"/>
              <a:ext cx="196850" cy="147638"/>
            </a:xfrm>
            <a:custGeom>
              <a:avLst/>
              <a:gdLst>
                <a:gd name="T0" fmla="*/ 50 w 124"/>
                <a:gd name="T1" fmla="*/ 47 h 93"/>
                <a:gd name="T2" fmla="*/ 106 w 124"/>
                <a:gd name="T3" fmla="*/ 47 h 93"/>
                <a:gd name="T4" fmla="*/ 75 w 124"/>
                <a:gd name="T5" fmla="*/ 78 h 93"/>
                <a:gd name="T6" fmla="*/ 82 w 124"/>
                <a:gd name="T7" fmla="*/ 85 h 93"/>
                <a:gd name="T8" fmla="*/ 124 w 124"/>
                <a:gd name="T9" fmla="*/ 43 h 93"/>
                <a:gd name="T10" fmla="*/ 81 w 124"/>
                <a:gd name="T11" fmla="*/ 0 h 93"/>
                <a:gd name="T12" fmla="*/ 75 w 124"/>
                <a:gd name="T13" fmla="*/ 7 h 93"/>
                <a:gd name="T14" fmla="*/ 106 w 124"/>
                <a:gd name="T15" fmla="*/ 38 h 93"/>
                <a:gd name="T16" fmla="*/ 46 w 124"/>
                <a:gd name="T17" fmla="*/ 38 h 93"/>
                <a:gd name="T18" fmla="*/ 0 w 124"/>
                <a:gd name="T19" fmla="*/ 88 h 93"/>
                <a:gd name="T20" fmla="*/ 7 w 124"/>
                <a:gd name="T21" fmla="*/ 93 h 93"/>
                <a:gd name="T22" fmla="*/ 50 w 124"/>
                <a:gd name="T23" fmla="*/ 4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4" h="93">
                  <a:moveTo>
                    <a:pt x="50" y="47"/>
                  </a:moveTo>
                  <a:lnTo>
                    <a:pt x="106" y="47"/>
                  </a:lnTo>
                  <a:lnTo>
                    <a:pt x="75" y="78"/>
                  </a:lnTo>
                  <a:lnTo>
                    <a:pt x="82" y="85"/>
                  </a:lnTo>
                  <a:lnTo>
                    <a:pt x="124" y="43"/>
                  </a:lnTo>
                  <a:lnTo>
                    <a:pt x="81" y="0"/>
                  </a:lnTo>
                  <a:lnTo>
                    <a:pt x="75" y="7"/>
                  </a:lnTo>
                  <a:lnTo>
                    <a:pt x="106" y="38"/>
                  </a:lnTo>
                  <a:lnTo>
                    <a:pt x="46" y="38"/>
                  </a:lnTo>
                  <a:lnTo>
                    <a:pt x="0" y="88"/>
                  </a:lnTo>
                  <a:lnTo>
                    <a:pt x="7" y="93"/>
                  </a:lnTo>
                  <a:lnTo>
                    <a:pt x="50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191" name="组合 190"/>
          <p:cNvGrpSpPr/>
          <p:nvPr/>
        </p:nvGrpSpPr>
        <p:grpSpPr>
          <a:xfrm>
            <a:off x="11110914" y="3035300"/>
            <a:ext cx="450850" cy="90488"/>
            <a:chOff x="11110914" y="3035300"/>
            <a:chExt cx="450850" cy="90488"/>
          </a:xfrm>
          <a:solidFill>
            <a:schemeClr val="tx1"/>
          </a:solidFill>
        </p:grpSpPr>
        <p:sp>
          <p:nvSpPr>
            <p:cNvPr id="36" name="Oval 29"/>
            <p:cNvSpPr>
              <a:spLocks noChangeArrowheads="1"/>
            </p:cNvSpPr>
            <p:nvPr/>
          </p:nvSpPr>
          <p:spPr bwMode="auto">
            <a:xfrm>
              <a:off x="11110914" y="3035300"/>
              <a:ext cx="90488" cy="9048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37" name="Oval 30"/>
            <p:cNvSpPr>
              <a:spLocks noChangeArrowheads="1"/>
            </p:cNvSpPr>
            <p:nvPr/>
          </p:nvSpPr>
          <p:spPr bwMode="auto">
            <a:xfrm>
              <a:off x="11471276" y="3035300"/>
              <a:ext cx="90488" cy="9048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38" name="Oval 31"/>
            <p:cNvSpPr>
              <a:spLocks noChangeArrowheads="1"/>
            </p:cNvSpPr>
            <p:nvPr/>
          </p:nvSpPr>
          <p:spPr bwMode="auto">
            <a:xfrm>
              <a:off x="11291889" y="3035300"/>
              <a:ext cx="90488" cy="9048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39" name="Freeform 32"/>
          <p:cNvSpPr>
            <a:spLocks noEditPoints="1"/>
          </p:cNvSpPr>
          <p:nvPr/>
        </p:nvSpPr>
        <p:spPr bwMode="auto">
          <a:xfrm>
            <a:off x="7734301" y="3595688"/>
            <a:ext cx="411163" cy="390525"/>
          </a:xfrm>
          <a:custGeom>
            <a:avLst/>
            <a:gdLst>
              <a:gd name="T0" fmla="*/ 219 w 219"/>
              <a:gd name="T1" fmla="*/ 56 h 208"/>
              <a:gd name="T2" fmla="*/ 51 w 219"/>
              <a:gd name="T3" fmla="*/ 56 h 208"/>
              <a:gd name="T4" fmla="*/ 37 w 219"/>
              <a:gd name="T5" fmla="*/ 0 h 208"/>
              <a:gd name="T6" fmla="*/ 0 w 219"/>
              <a:gd name="T7" fmla="*/ 0 h 208"/>
              <a:gd name="T8" fmla="*/ 0 w 219"/>
              <a:gd name="T9" fmla="*/ 8 h 208"/>
              <a:gd name="T10" fmla="*/ 31 w 219"/>
              <a:gd name="T11" fmla="*/ 8 h 208"/>
              <a:gd name="T12" fmla="*/ 70 w 219"/>
              <a:gd name="T13" fmla="*/ 168 h 208"/>
              <a:gd name="T14" fmla="*/ 56 w 219"/>
              <a:gd name="T15" fmla="*/ 188 h 208"/>
              <a:gd name="T16" fmla="*/ 76 w 219"/>
              <a:gd name="T17" fmla="*/ 208 h 208"/>
              <a:gd name="T18" fmla="*/ 96 w 219"/>
              <a:gd name="T19" fmla="*/ 188 h 208"/>
              <a:gd name="T20" fmla="*/ 91 w 219"/>
              <a:gd name="T21" fmla="*/ 176 h 208"/>
              <a:gd name="T22" fmla="*/ 148 w 219"/>
              <a:gd name="T23" fmla="*/ 176 h 208"/>
              <a:gd name="T24" fmla="*/ 144 w 219"/>
              <a:gd name="T25" fmla="*/ 188 h 208"/>
              <a:gd name="T26" fmla="*/ 163 w 219"/>
              <a:gd name="T27" fmla="*/ 208 h 208"/>
              <a:gd name="T28" fmla="*/ 184 w 219"/>
              <a:gd name="T29" fmla="*/ 188 h 208"/>
              <a:gd name="T30" fmla="*/ 164 w 219"/>
              <a:gd name="T31" fmla="*/ 168 h 208"/>
              <a:gd name="T32" fmla="*/ 78 w 219"/>
              <a:gd name="T33" fmla="*/ 168 h 208"/>
              <a:gd name="T34" fmla="*/ 74 w 219"/>
              <a:gd name="T35" fmla="*/ 152 h 208"/>
              <a:gd name="T36" fmla="*/ 186 w 219"/>
              <a:gd name="T37" fmla="*/ 152 h 208"/>
              <a:gd name="T38" fmla="*/ 219 w 219"/>
              <a:gd name="T39" fmla="*/ 56 h 208"/>
              <a:gd name="T40" fmla="*/ 163 w 219"/>
              <a:gd name="T41" fmla="*/ 176 h 208"/>
              <a:gd name="T42" fmla="*/ 176 w 219"/>
              <a:gd name="T43" fmla="*/ 188 h 208"/>
              <a:gd name="T44" fmla="*/ 163 w 219"/>
              <a:gd name="T45" fmla="*/ 200 h 208"/>
              <a:gd name="T46" fmla="*/ 152 w 219"/>
              <a:gd name="T47" fmla="*/ 188 h 208"/>
              <a:gd name="T48" fmla="*/ 163 w 219"/>
              <a:gd name="T49" fmla="*/ 176 h 208"/>
              <a:gd name="T50" fmla="*/ 76 w 219"/>
              <a:gd name="T51" fmla="*/ 176 h 208"/>
              <a:gd name="T52" fmla="*/ 88 w 219"/>
              <a:gd name="T53" fmla="*/ 188 h 208"/>
              <a:gd name="T54" fmla="*/ 76 w 219"/>
              <a:gd name="T55" fmla="*/ 200 h 208"/>
              <a:gd name="T56" fmla="*/ 64 w 219"/>
              <a:gd name="T57" fmla="*/ 188 h 208"/>
              <a:gd name="T58" fmla="*/ 76 w 219"/>
              <a:gd name="T59" fmla="*/ 176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19" h="208">
                <a:moveTo>
                  <a:pt x="219" y="56"/>
                </a:moveTo>
                <a:cubicBezTo>
                  <a:pt x="51" y="56"/>
                  <a:pt x="51" y="56"/>
                  <a:pt x="51" y="56"/>
                </a:cubicBezTo>
                <a:cubicBezTo>
                  <a:pt x="37" y="0"/>
                  <a:pt x="37" y="0"/>
                  <a:pt x="3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"/>
                  <a:pt x="0" y="8"/>
                  <a:pt x="0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70" y="168"/>
                  <a:pt x="70" y="168"/>
                  <a:pt x="70" y="168"/>
                </a:cubicBezTo>
                <a:cubicBezTo>
                  <a:pt x="62" y="171"/>
                  <a:pt x="56" y="178"/>
                  <a:pt x="56" y="188"/>
                </a:cubicBezTo>
                <a:cubicBezTo>
                  <a:pt x="56" y="199"/>
                  <a:pt x="64" y="208"/>
                  <a:pt x="76" y="208"/>
                </a:cubicBezTo>
                <a:cubicBezTo>
                  <a:pt x="87" y="208"/>
                  <a:pt x="96" y="199"/>
                  <a:pt x="96" y="188"/>
                </a:cubicBezTo>
                <a:cubicBezTo>
                  <a:pt x="96" y="183"/>
                  <a:pt x="94" y="179"/>
                  <a:pt x="91" y="176"/>
                </a:cubicBezTo>
                <a:cubicBezTo>
                  <a:pt x="148" y="176"/>
                  <a:pt x="148" y="176"/>
                  <a:pt x="148" y="176"/>
                </a:cubicBezTo>
                <a:cubicBezTo>
                  <a:pt x="145" y="179"/>
                  <a:pt x="144" y="183"/>
                  <a:pt x="144" y="188"/>
                </a:cubicBezTo>
                <a:cubicBezTo>
                  <a:pt x="144" y="199"/>
                  <a:pt x="152" y="208"/>
                  <a:pt x="163" y="208"/>
                </a:cubicBezTo>
                <a:cubicBezTo>
                  <a:pt x="175" y="208"/>
                  <a:pt x="184" y="199"/>
                  <a:pt x="184" y="188"/>
                </a:cubicBezTo>
                <a:cubicBezTo>
                  <a:pt x="184" y="177"/>
                  <a:pt x="175" y="168"/>
                  <a:pt x="164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4" y="152"/>
                  <a:pt x="74" y="152"/>
                  <a:pt x="74" y="152"/>
                </a:cubicBezTo>
                <a:cubicBezTo>
                  <a:pt x="186" y="152"/>
                  <a:pt x="186" y="152"/>
                  <a:pt x="186" y="152"/>
                </a:cubicBezTo>
                <a:lnTo>
                  <a:pt x="219" y="56"/>
                </a:lnTo>
                <a:close/>
                <a:moveTo>
                  <a:pt x="163" y="176"/>
                </a:moveTo>
                <a:cubicBezTo>
                  <a:pt x="170" y="176"/>
                  <a:pt x="176" y="181"/>
                  <a:pt x="176" y="188"/>
                </a:cubicBezTo>
                <a:cubicBezTo>
                  <a:pt x="176" y="194"/>
                  <a:pt x="170" y="200"/>
                  <a:pt x="163" y="200"/>
                </a:cubicBezTo>
                <a:cubicBezTo>
                  <a:pt x="157" y="200"/>
                  <a:pt x="152" y="194"/>
                  <a:pt x="152" y="188"/>
                </a:cubicBezTo>
                <a:cubicBezTo>
                  <a:pt x="152" y="181"/>
                  <a:pt x="157" y="176"/>
                  <a:pt x="163" y="176"/>
                </a:cubicBezTo>
                <a:close/>
                <a:moveTo>
                  <a:pt x="76" y="176"/>
                </a:moveTo>
                <a:cubicBezTo>
                  <a:pt x="82" y="176"/>
                  <a:pt x="88" y="181"/>
                  <a:pt x="88" y="188"/>
                </a:cubicBezTo>
                <a:cubicBezTo>
                  <a:pt x="88" y="194"/>
                  <a:pt x="82" y="200"/>
                  <a:pt x="76" y="200"/>
                </a:cubicBezTo>
                <a:cubicBezTo>
                  <a:pt x="69" y="200"/>
                  <a:pt x="64" y="194"/>
                  <a:pt x="64" y="188"/>
                </a:cubicBezTo>
                <a:cubicBezTo>
                  <a:pt x="64" y="181"/>
                  <a:pt x="69" y="176"/>
                  <a:pt x="76" y="17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198" name="组合 197"/>
          <p:cNvGrpSpPr/>
          <p:nvPr/>
        </p:nvGrpSpPr>
        <p:grpSpPr>
          <a:xfrm>
            <a:off x="8416926" y="3602038"/>
            <a:ext cx="374650" cy="376238"/>
            <a:chOff x="8416926" y="3602038"/>
            <a:chExt cx="374650" cy="376238"/>
          </a:xfrm>
          <a:solidFill>
            <a:schemeClr val="tx1"/>
          </a:solidFill>
        </p:grpSpPr>
        <p:sp>
          <p:nvSpPr>
            <p:cNvPr id="40" name="Freeform 33"/>
            <p:cNvSpPr/>
            <p:nvPr/>
          </p:nvSpPr>
          <p:spPr bwMode="auto">
            <a:xfrm>
              <a:off x="8612188" y="3602038"/>
              <a:ext cx="160338" cy="177800"/>
            </a:xfrm>
            <a:custGeom>
              <a:avLst/>
              <a:gdLst>
                <a:gd name="T0" fmla="*/ 0 w 86"/>
                <a:gd name="T1" fmla="*/ 94 h 94"/>
                <a:gd name="T2" fmla="*/ 86 w 86"/>
                <a:gd name="T3" fmla="*/ 56 h 94"/>
                <a:gd name="T4" fmla="*/ 0 w 86"/>
                <a:gd name="T5" fmla="*/ 0 h 94"/>
                <a:gd name="T6" fmla="*/ 0 w 86"/>
                <a:gd name="T7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94">
                  <a:moveTo>
                    <a:pt x="0" y="94"/>
                  </a:moveTo>
                  <a:cubicBezTo>
                    <a:pt x="86" y="56"/>
                    <a:pt x="86" y="56"/>
                    <a:pt x="86" y="56"/>
                  </a:cubicBezTo>
                  <a:cubicBezTo>
                    <a:pt x="71" y="24"/>
                    <a:pt x="38" y="1"/>
                    <a:pt x="0" y="0"/>
                  </a:cubicBezTo>
                  <a:lnTo>
                    <a:pt x="0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41" name="Freeform 34"/>
            <p:cNvSpPr/>
            <p:nvPr/>
          </p:nvSpPr>
          <p:spPr bwMode="auto">
            <a:xfrm>
              <a:off x="8416926" y="3602038"/>
              <a:ext cx="292100" cy="376238"/>
            </a:xfrm>
            <a:custGeom>
              <a:avLst/>
              <a:gdLst>
                <a:gd name="T0" fmla="*/ 96 w 156"/>
                <a:gd name="T1" fmla="*/ 101 h 200"/>
                <a:gd name="T2" fmla="*/ 96 w 156"/>
                <a:gd name="T3" fmla="*/ 0 h 200"/>
                <a:gd name="T4" fmla="*/ 0 w 156"/>
                <a:gd name="T5" fmla="*/ 100 h 200"/>
                <a:gd name="T6" fmla="*/ 100 w 156"/>
                <a:gd name="T7" fmla="*/ 200 h 200"/>
                <a:gd name="T8" fmla="*/ 153 w 156"/>
                <a:gd name="T9" fmla="*/ 184 h 200"/>
                <a:gd name="T10" fmla="*/ 153 w 156"/>
                <a:gd name="T11" fmla="*/ 185 h 200"/>
                <a:gd name="T12" fmla="*/ 156 w 156"/>
                <a:gd name="T13" fmla="*/ 183 h 200"/>
                <a:gd name="T14" fmla="*/ 156 w 156"/>
                <a:gd name="T15" fmla="*/ 182 h 200"/>
                <a:gd name="T16" fmla="*/ 156 w 156"/>
                <a:gd name="T17" fmla="*/ 182 h 200"/>
                <a:gd name="T18" fmla="*/ 96 w 156"/>
                <a:gd name="T19" fmla="*/ 10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200">
                  <a:moveTo>
                    <a:pt x="96" y="101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42" y="2"/>
                    <a:pt x="0" y="46"/>
                    <a:pt x="0" y="100"/>
                  </a:cubicBezTo>
                  <a:cubicBezTo>
                    <a:pt x="0" y="155"/>
                    <a:pt x="45" y="200"/>
                    <a:pt x="100" y="200"/>
                  </a:cubicBezTo>
                  <a:cubicBezTo>
                    <a:pt x="119" y="200"/>
                    <a:pt x="137" y="194"/>
                    <a:pt x="153" y="184"/>
                  </a:cubicBezTo>
                  <a:cubicBezTo>
                    <a:pt x="153" y="185"/>
                    <a:pt x="153" y="185"/>
                    <a:pt x="153" y="185"/>
                  </a:cubicBezTo>
                  <a:cubicBezTo>
                    <a:pt x="156" y="183"/>
                    <a:pt x="156" y="183"/>
                    <a:pt x="156" y="183"/>
                  </a:cubicBezTo>
                  <a:cubicBezTo>
                    <a:pt x="156" y="183"/>
                    <a:pt x="156" y="182"/>
                    <a:pt x="156" y="182"/>
                  </a:cubicBezTo>
                  <a:cubicBezTo>
                    <a:pt x="156" y="182"/>
                    <a:pt x="156" y="182"/>
                    <a:pt x="156" y="182"/>
                  </a:cubicBezTo>
                  <a:lnTo>
                    <a:pt x="96" y="10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42" name="Freeform 35"/>
            <p:cNvSpPr/>
            <p:nvPr/>
          </p:nvSpPr>
          <p:spPr bwMode="auto">
            <a:xfrm>
              <a:off x="8615363" y="3722688"/>
              <a:ext cx="176213" cy="212725"/>
            </a:xfrm>
            <a:custGeom>
              <a:avLst/>
              <a:gdLst>
                <a:gd name="T0" fmla="*/ 94 w 94"/>
                <a:gd name="T1" fmla="*/ 36 h 113"/>
                <a:gd name="T2" fmla="*/ 87 w 94"/>
                <a:gd name="T3" fmla="*/ 0 h 113"/>
                <a:gd name="T4" fmla="*/ 0 w 94"/>
                <a:gd name="T5" fmla="*/ 37 h 113"/>
                <a:gd name="T6" fmla="*/ 57 w 94"/>
                <a:gd name="T7" fmla="*/ 113 h 113"/>
                <a:gd name="T8" fmla="*/ 94 w 94"/>
                <a:gd name="T9" fmla="*/ 3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13">
                  <a:moveTo>
                    <a:pt x="94" y="36"/>
                  </a:moveTo>
                  <a:cubicBezTo>
                    <a:pt x="94" y="23"/>
                    <a:pt x="92" y="11"/>
                    <a:pt x="87" y="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57" y="113"/>
                    <a:pt x="57" y="113"/>
                    <a:pt x="57" y="113"/>
                  </a:cubicBezTo>
                  <a:cubicBezTo>
                    <a:pt x="79" y="95"/>
                    <a:pt x="94" y="67"/>
                    <a:pt x="94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43" name="Freeform 36"/>
          <p:cNvSpPr/>
          <p:nvPr/>
        </p:nvSpPr>
        <p:spPr bwMode="auto">
          <a:xfrm>
            <a:off x="9093201" y="3579813"/>
            <a:ext cx="368300" cy="420688"/>
          </a:xfrm>
          <a:custGeom>
            <a:avLst/>
            <a:gdLst>
              <a:gd name="T0" fmla="*/ 188 w 196"/>
              <a:gd name="T1" fmla="*/ 32 h 224"/>
              <a:gd name="T2" fmla="*/ 188 w 196"/>
              <a:gd name="T3" fmla="*/ 19 h 224"/>
              <a:gd name="T4" fmla="*/ 168 w 196"/>
              <a:gd name="T5" fmla="*/ 0 h 224"/>
              <a:gd name="T6" fmla="*/ 40 w 196"/>
              <a:gd name="T7" fmla="*/ 0 h 224"/>
              <a:gd name="T8" fmla="*/ 20 w 196"/>
              <a:gd name="T9" fmla="*/ 19 h 224"/>
              <a:gd name="T10" fmla="*/ 20 w 196"/>
              <a:gd name="T11" fmla="*/ 32 h 224"/>
              <a:gd name="T12" fmla="*/ 16 w 196"/>
              <a:gd name="T13" fmla="*/ 32 h 224"/>
              <a:gd name="T14" fmla="*/ 0 w 196"/>
              <a:gd name="T15" fmla="*/ 48 h 224"/>
              <a:gd name="T16" fmla="*/ 0 w 196"/>
              <a:gd name="T17" fmla="*/ 75 h 224"/>
              <a:gd name="T18" fmla="*/ 16 w 196"/>
              <a:gd name="T19" fmla="*/ 92 h 224"/>
              <a:gd name="T20" fmla="*/ 85 w 196"/>
              <a:gd name="T21" fmla="*/ 92 h 224"/>
              <a:gd name="T22" fmla="*/ 85 w 196"/>
              <a:gd name="T23" fmla="*/ 92 h 224"/>
              <a:gd name="T24" fmla="*/ 92 w 196"/>
              <a:gd name="T25" fmla="*/ 92 h 224"/>
              <a:gd name="T26" fmla="*/ 100 w 196"/>
              <a:gd name="T27" fmla="*/ 100 h 224"/>
              <a:gd name="T28" fmla="*/ 100 w 196"/>
              <a:gd name="T29" fmla="*/ 128 h 224"/>
              <a:gd name="T30" fmla="*/ 84 w 196"/>
              <a:gd name="T31" fmla="*/ 128 h 224"/>
              <a:gd name="T32" fmla="*/ 84 w 196"/>
              <a:gd name="T33" fmla="*/ 224 h 224"/>
              <a:gd name="T34" fmla="*/ 124 w 196"/>
              <a:gd name="T35" fmla="*/ 224 h 224"/>
              <a:gd name="T36" fmla="*/ 124 w 196"/>
              <a:gd name="T37" fmla="*/ 128 h 224"/>
              <a:gd name="T38" fmla="*/ 108 w 196"/>
              <a:gd name="T39" fmla="*/ 128 h 224"/>
              <a:gd name="T40" fmla="*/ 108 w 196"/>
              <a:gd name="T41" fmla="*/ 100 h 224"/>
              <a:gd name="T42" fmla="*/ 92 w 196"/>
              <a:gd name="T43" fmla="*/ 84 h 224"/>
              <a:gd name="T44" fmla="*/ 82 w 196"/>
              <a:gd name="T45" fmla="*/ 84 h 224"/>
              <a:gd name="T46" fmla="*/ 82 w 196"/>
              <a:gd name="T47" fmla="*/ 84 h 224"/>
              <a:gd name="T48" fmla="*/ 16 w 196"/>
              <a:gd name="T49" fmla="*/ 84 h 224"/>
              <a:gd name="T50" fmla="*/ 8 w 196"/>
              <a:gd name="T51" fmla="*/ 75 h 224"/>
              <a:gd name="T52" fmla="*/ 8 w 196"/>
              <a:gd name="T53" fmla="*/ 48 h 224"/>
              <a:gd name="T54" fmla="*/ 16 w 196"/>
              <a:gd name="T55" fmla="*/ 40 h 224"/>
              <a:gd name="T56" fmla="*/ 20 w 196"/>
              <a:gd name="T57" fmla="*/ 40 h 224"/>
              <a:gd name="T58" fmla="*/ 20 w 196"/>
              <a:gd name="T59" fmla="*/ 52 h 224"/>
              <a:gd name="T60" fmla="*/ 40 w 196"/>
              <a:gd name="T61" fmla="*/ 72 h 224"/>
              <a:gd name="T62" fmla="*/ 168 w 196"/>
              <a:gd name="T63" fmla="*/ 72 h 224"/>
              <a:gd name="T64" fmla="*/ 188 w 196"/>
              <a:gd name="T65" fmla="*/ 52 h 224"/>
              <a:gd name="T66" fmla="*/ 188 w 196"/>
              <a:gd name="T67" fmla="*/ 40 h 224"/>
              <a:gd name="T68" fmla="*/ 196 w 196"/>
              <a:gd name="T69" fmla="*/ 40 h 224"/>
              <a:gd name="T70" fmla="*/ 196 w 196"/>
              <a:gd name="T71" fmla="*/ 32 h 224"/>
              <a:gd name="T72" fmla="*/ 188 w 196"/>
              <a:gd name="T73" fmla="*/ 3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6" h="224">
                <a:moveTo>
                  <a:pt x="188" y="32"/>
                </a:moveTo>
                <a:cubicBezTo>
                  <a:pt x="188" y="19"/>
                  <a:pt x="188" y="19"/>
                  <a:pt x="188" y="19"/>
                </a:cubicBezTo>
                <a:cubicBezTo>
                  <a:pt x="188" y="8"/>
                  <a:pt x="179" y="0"/>
                  <a:pt x="168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29" y="0"/>
                  <a:pt x="20" y="8"/>
                  <a:pt x="20" y="19"/>
                </a:cubicBezTo>
                <a:cubicBezTo>
                  <a:pt x="20" y="32"/>
                  <a:pt x="20" y="32"/>
                  <a:pt x="20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7" y="32"/>
                  <a:pt x="0" y="39"/>
                  <a:pt x="0" y="48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84"/>
                  <a:pt x="7" y="92"/>
                  <a:pt x="16" y="92"/>
                </a:cubicBezTo>
                <a:cubicBezTo>
                  <a:pt x="85" y="92"/>
                  <a:pt x="85" y="92"/>
                  <a:pt x="85" y="92"/>
                </a:cubicBezTo>
                <a:cubicBezTo>
                  <a:pt x="85" y="92"/>
                  <a:pt x="85" y="92"/>
                  <a:pt x="85" y="92"/>
                </a:cubicBezTo>
                <a:cubicBezTo>
                  <a:pt x="92" y="92"/>
                  <a:pt x="92" y="92"/>
                  <a:pt x="92" y="92"/>
                </a:cubicBezTo>
                <a:cubicBezTo>
                  <a:pt x="96" y="92"/>
                  <a:pt x="100" y="95"/>
                  <a:pt x="100" y="100"/>
                </a:cubicBezTo>
                <a:cubicBezTo>
                  <a:pt x="100" y="128"/>
                  <a:pt x="100" y="128"/>
                  <a:pt x="100" y="128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84" y="224"/>
                  <a:pt x="84" y="224"/>
                  <a:pt x="84" y="224"/>
                </a:cubicBezTo>
                <a:cubicBezTo>
                  <a:pt x="124" y="224"/>
                  <a:pt x="124" y="224"/>
                  <a:pt x="124" y="224"/>
                </a:cubicBezTo>
                <a:cubicBezTo>
                  <a:pt x="124" y="128"/>
                  <a:pt x="124" y="128"/>
                  <a:pt x="124" y="128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08" y="100"/>
                  <a:pt x="108" y="100"/>
                  <a:pt x="108" y="100"/>
                </a:cubicBezTo>
                <a:cubicBezTo>
                  <a:pt x="108" y="91"/>
                  <a:pt x="101" y="84"/>
                  <a:pt x="92" y="84"/>
                </a:cubicBezTo>
                <a:cubicBezTo>
                  <a:pt x="82" y="84"/>
                  <a:pt x="82" y="84"/>
                  <a:pt x="82" y="84"/>
                </a:cubicBezTo>
                <a:cubicBezTo>
                  <a:pt x="82" y="84"/>
                  <a:pt x="82" y="84"/>
                  <a:pt x="82" y="84"/>
                </a:cubicBezTo>
                <a:cubicBezTo>
                  <a:pt x="16" y="84"/>
                  <a:pt x="16" y="84"/>
                  <a:pt x="16" y="84"/>
                </a:cubicBezTo>
                <a:cubicBezTo>
                  <a:pt x="12" y="84"/>
                  <a:pt x="8" y="80"/>
                  <a:pt x="8" y="75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3"/>
                  <a:pt x="12" y="40"/>
                  <a:pt x="16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63"/>
                  <a:pt x="29" y="72"/>
                  <a:pt x="40" y="72"/>
                </a:cubicBezTo>
                <a:cubicBezTo>
                  <a:pt x="168" y="72"/>
                  <a:pt x="168" y="72"/>
                  <a:pt x="168" y="72"/>
                </a:cubicBezTo>
                <a:cubicBezTo>
                  <a:pt x="179" y="72"/>
                  <a:pt x="188" y="63"/>
                  <a:pt x="188" y="52"/>
                </a:cubicBezTo>
                <a:cubicBezTo>
                  <a:pt x="188" y="40"/>
                  <a:pt x="188" y="40"/>
                  <a:pt x="188" y="40"/>
                </a:cubicBezTo>
                <a:cubicBezTo>
                  <a:pt x="196" y="40"/>
                  <a:pt x="196" y="40"/>
                  <a:pt x="196" y="40"/>
                </a:cubicBezTo>
                <a:cubicBezTo>
                  <a:pt x="196" y="32"/>
                  <a:pt x="196" y="32"/>
                  <a:pt x="196" y="32"/>
                </a:cubicBezTo>
                <a:lnTo>
                  <a:pt x="188" y="3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44" name="Freeform 37"/>
          <p:cNvSpPr>
            <a:spLocks noEditPoints="1"/>
          </p:cNvSpPr>
          <p:nvPr/>
        </p:nvSpPr>
        <p:spPr bwMode="auto">
          <a:xfrm>
            <a:off x="9775826" y="3609975"/>
            <a:ext cx="374650" cy="360363"/>
          </a:xfrm>
          <a:custGeom>
            <a:avLst/>
            <a:gdLst>
              <a:gd name="T0" fmla="*/ 198 w 236"/>
              <a:gd name="T1" fmla="*/ 189 h 227"/>
              <a:gd name="T2" fmla="*/ 198 w 236"/>
              <a:gd name="T3" fmla="*/ 36 h 227"/>
              <a:gd name="T4" fmla="*/ 216 w 236"/>
              <a:gd name="T5" fmla="*/ 18 h 227"/>
              <a:gd name="T6" fmla="*/ 209 w 236"/>
              <a:gd name="T7" fmla="*/ 12 h 227"/>
              <a:gd name="T8" fmla="*/ 192 w 236"/>
              <a:gd name="T9" fmla="*/ 28 h 227"/>
              <a:gd name="T10" fmla="*/ 39 w 236"/>
              <a:gd name="T11" fmla="*/ 28 h 227"/>
              <a:gd name="T12" fmla="*/ 39 w 236"/>
              <a:gd name="T13" fmla="*/ 0 h 227"/>
              <a:gd name="T14" fmla="*/ 29 w 236"/>
              <a:gd name="T15" fmla="*/ 0 h 227"/>
              <a:gd name="T16" fmla="*/ 29 w 236"/>
              <a:gd name="T17" fmla="*/ 28 h 227"/>
              <a:gd name="T18" fmla="*/ 0 w 236"/>
              <a:gd name="T19" fmla="*/ 28 h 227"/>
              <a:gd name="T20" fmla="*/ 0 w 236"/>
              <a:gd name="T21" fmla="*/ 38 h 227"/>
              <a:gd name="T22" fmla="*/ 29 w 236"/>
              <a:gd name="T23" fmla="*/ 38 h 227"/>
              <a:gd name="T24" fmla="*/ 29 w 236"/>
              <a:gd name="T25" fmla="*/ 199 h 227"/>
              <a:gd name="T26" fmla="*/ 189 w 236"/>
              <a:gd name="T27" fmla="*/ 199 h 227"/>
              <a:gd name="T28" fmla="*/ 189 w 236"/>
              <a:gd name="T29" fmla="*/ 227 h 227"/>
              <a:gd name="T30" fmla="*/ 198 w 236"/>
              <a:gd name="T31" fmla="*/ 227 h 227"/>
              <a:gd name="T32" fmla="*/ 198 w 236"/>
              <a:gd name="T33" fmla="*/ 199 h 227"/>
              <a:gd name="T34" fmla="*/ 236 w 236"/>
              <a:gd name="T35" fmla="*/ 199 h 227"/>
              <a:gd name="T36" fmla="*/ 236 w 236"/>
              <a:gd name="T37" fmla="*/ 189 h 227"/>
              <a:gd name="T38" fmla="*/ 198 w 236"/>
              <a:gd name="T39" fmla="*/ 189 h 227"/>
              <a:gd name="T40" fmla="*/ 183 w 236"/>
              <a:gd name="T41" fmla="*/ 38 h 227"/>
              <a:gd name="T42" fmla="*/ 39 w 236"/>
              <a:gd name="T43" fmla="*/ 182 h 227"/>
              <a:gd name="T44" fmla="*/ 39 w 236"/>
              <a:gd name="T45" fmla="*/ 38 h 227"/>
              <a:gd name="T46" fmla="*/ 183 w 236"/>
              <a:gd name="T47" fmla="*/ 38 h 227"/>
              <a:gd name="T48" fmla="*/ 44 w 236"/>
              <a:gd name="T49" fmla="*/ 189 h 227"/>
              <a:gd name="T50" fmla="*/ 189 w 236"/>
              <a:gd name="T51" fmla="*/ 45 h 227"/>
              <a:gd name="T52" fmla="*/ 189 w 236"/>
              <a:gd name="T53" fmla="*/ 189 h 227"/>
              <a:gd name="T54" fmla="*/ 44 w 236"/>
              <a:gd name="T55" fmla="*/ 189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36" h="227">
                <a:moveTo>
                  <a:pt x="198" y="189"/>
                </a:moveTo>
                <a:lnTo>
                  <a:pt x="198" y="36"/>
                </a:lnTo>
                <a:lnTo>
                  <a:pt x="216" y="18"/>
                </a:lnTo>
                <a:lnTo>
                  <a:pt x="209" y="12"/>
                </a:lnTo>
                <a:lnTo>
                  <a:pt x="192" y="28"/>
                </a:lnTo>
                <a:lnTo>
                  <a:pt x="39" y="28"/>
                </a:lnTo>
                <a:lnTo>
                  <a:pt x="39" y="0"/>
                </a:lnTo>
                <a:lnTo>
                  <a:pt x="29" y="0"/>
                </a:lnTo>
                <a:lnTo>
                  <a:pt x="29" y="28"/>
                </a:lnTo>
                <a:lnTo>
                  <a:pt x="0" y="28"/>
                </a:lnTo>
                <a:lnTo>
                  <a:pt x="0" y="38"/>
                </a:lnTo>
                <a:lnTo>
                  <a:pt x="29" y="38"/>
                </a:lnTo>
                <a:lnTo>
                  <a:pt x="29" y="199"/>
                </a:lnTo>
                <a:lnTo>
                  <a:pt x="189" y="199"/>
                </a:lnTo>
                <a:lnTo>
                  <a:pt x="189" y="227"/>
                </a:lnTo>
                <a:lnTo>
                  <a:pt x="198" y="227"/>
                </a:lnTo>
                <a:lnTo>
                  <a:pt x="198" y="199"/>
                </a:lnTo>
                <a:lnTo>
                  <a:pt x="236" y="199"/>
                </a:lnTo>
                <a:lnTo>
                  <a:pt x="236" y="189"/>
                </a:lnTo>
                <a:lnTo>
                  <a:pt x="198" y="189"/>
                </a:lnTo>
                <a:close/>
                <a:moveTo>
                  <a:pt x="183" y="38"/>
                </a:moveTo>
                <a:lnTo>
                  <a:pt x="39" y="182"/>
                </a:lnTo>
                <a:lnTo>
                  <a:pt x="39" y="38"/>
                </a:lnTo>
                <a:lnTo>
                  <a:pt x="183" y="38"/>
                </a:lnTo>
                <a:close/>
                <a:moveTo>
                  <a:pt x="44" y="189"/>
                </a:moveTo>
                <a:lnTo>
                  <a:pt x="189" y="45"/>
                </a:lnTo>
                <a:lnTo>
                  <a:pt x="189" y="189"/>
                </a:lnTo>
                <a:lnTo>
                  <a:pt x="44" y="18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199" name="组合 198"/>
          <p:cNvGrpSpPr/>
          <p:nvPr/>
        </p:nvGrpSpPr>
        <p:grpSpPr>
          <a:xfrm>
            <a:off x="10467976" y="3590925"/>
            <a:ext cx="344488" cy="396875"/>
            <a:chOff x="10467976" y="3590925"/>
            <a:chExt cx="344488" cy="396875"/>
          </a:xfrm>
          <a:solidFill>
            <a:schemeClr val="tx1"/>
          </a:solidFill>
        </p:grpSpPr>
        <p:sp>
          <p:nvSpPr>
            <p:cNvPr id="45" name="Oval 38"/>
            <p:cNvSpPr>
              <a:spLocks noChangeArrowheads="1"/>
            </p:cNvSpPr>
            <p:nvPr/>
          </p:nvSpPr>
          <p:spPr bwMode="auto">
            <a:xfrm>
              <a:off x="10467976" y="3590925"/>
              <a:ext cx="344488" cy="1492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46" name="Freeform 39"/>
            <p:cNvSpPr/>
            <p:nvPr/>
          </p:nvSpPr>
          <p:spPr bwMode="auto">
            <a:xfrm>
              <a:off x="10467976" y="3867150"/>
              <a:ext cx="344488" cy="120650"/>
            </a:xfrm>
            <a:custGeom>
              <a:avLst/>
              <a:gdLst>
                <a:gd name="T0" fmla="*/ 0 w 184"/>
                <a:gd name="T1" fmla="*/ 0 h 64"/>
                <a:gd name="T2" fmla="*/ 0 w 184"/>
                <a:gd name="T3" fmla="*/ 16 h 64"/>
                <a:gd name="T4" fmla="*/ 0 w 184"/>
                <a:gd name="T5" fmla="*/ 24 h 64"/>
                <a:gd name="T6" fmla="*/ 92 w 184"/>
                <a:gd name="T7" fmla="*/ 64 h 64"/>
                <a:gd name="T8" fmla="*/ 184 w 184"/>
                <a:gd name="T9" fmla="*/ 24 h 64"/>
                <a:gd name="T10" fmla="*/ 184 w 184"/>
                <a:gd name="T11" fmla="*/ 16 h 64"/>
                <a:gd name="T12" fmla="*/ 184 w 184"/>
                <a:gd name="T13" fmla="*/ 0 h 64"/>
                <a:gd name="T14" fmla="*/ 92 w 184"/>
                <a:gd name="T15" fmla="*/ 29 h 64"/>
                <a:gd name="T16" fmla="*/ 0 w 184"/>
                <a:gd name="T1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" h="64">
                  <a:moveTo>
                    <a:pt x="0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43"/>
                    <a:pt x="38" y="64"/>
                    <a:pt x="92" y="64"/>
                  </a:cubicBezTo>
                  <a:cubicBezTo>
                    <a:pt x="147" y="64"/>
                    <a:pt x="184" y="43"/>
                    <a:pt x="184" y="24"/>
                  </a:cubicBezTo>
                  <a:cubicBezTo>
                    <a:pt x="184" y="16"/>
                    <a:pt x="184" y="16"/>
                    <a:pt x="184" y="16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69" y="17"/>
                    <a:pt x="133" y="29"/>
                    <a:pt x="92" y="29"/>
                  </a:cubicBezTo>
                  <a:cubicBezTo>
                    <a:pt x="51" y="29"/>
                    <a:pt x="16" y="1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47" name="Freeform 40"/>
            <p:cNvSpPr/>
            <p:nvPr/>
          </p:nvSpPr>
          <p:spPr bwMode="auto">
            <a:xfrm>
              <a:off x="10467976" y="3784600"/>
              <a:ext cx="344488" cy="120650"/>
            </a:xfrm>
            <a:custGeom>
              <a:avLst/>
              <a:gdLst>
                <a:gd name="T0" fmla="*/ 0 w 184"/>
                <a:gd name="T1" fmla="*/ 0 h 64"/>
                <a:gd name="T2" fmla="*/ 0 w 184"/>
                <a:gd name="T3" fmla="*/ 10 h 64"/>
                <a:gd name="T4" fmla="*/ 0 w 184"/>
                <a:gd name="T5" fmla="*/ 24 h 64"/>
                <a:gd name="T6" fmla="*/ 92 w 184"/>
                <a:gd name="T7" fmla="*/ 64 h 64"/>
                <a:gd name="T8" fmla="*/ 184 w 184"/>
                <a:gd name="T9" fmla="*/ 24 h 64"/>
                <a:gd name="T10" fmla="*/ 184 w 184"/>
                <a:gd name="T11" fmla="*/ 0 h 64"/>
                <a:gd name="T12" fmla="*/ 92 w 184"/>
                <a:gd name="T13" fmla="*/ 29 h 64"/>
                <a:gd name="T14" fmla="*/ 0 w 184"/>
                <a:gd name="T1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4" h="64">
                  <a:moveTo>
                    <a:pt x="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43"/>
                    <a:pt x="38" y="64"/>
                    <a:pt x="92" y="64"/>
                  </a:cubicBezTo>
                  <a:cubicBezTo>
                    <a:pt x="147" y="64"/>
                    <a:pt x="184" y="43"/>
                    <a:pt x="184" y="24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69" y="17"/>
                    <a:pt x="133" y="29"/>
                    <a:pt x="92" y="29"/>
                  </a:cubicBezTo>
                  <a:cubicBezTo>
                    <a:pt x="51" y="29"/>
                    <a:pt x="16" y="1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48" name="Freeform 41"/>
            <p:cNvSpPr/>
            <p:nvPr/>
          </p:nvSpPr>
          <p:spPr bwMode="auto">
            <a:xfrm>
              <a:off x="10467976" y="3703638"/>
              <a:ext cx="344488" cy="119063"/>
            </a:xfrm>
            <a:custGeom>
              <a:avLst/>
              <a:gdLst>
                <a:gd name="T0" fmla="*/ 0 w 184"/>
                <a:gd name="T1" fmla="*/ 0 h 63"/>
                <a:gd name="T2" fmla="*/ 0 w 184"/>
                <a:gd name="T3" fmla="*/ 24 h 63"/>
                <a:gd name="T4" fmla="*/ 92 w 184"/>
                <a:gd name="T5" fmla="*/ 63 h 63"/>
                <a:gd name="T6" fmla="*/ 184 w 184"/>
                <a:gd name="T7" fmla="*/ 24 h 63"/>
                <a:gd name="T8" fmla="*/ 184 w 184"/>
                <a:gd name="T9" fmla="*/ 0 h 63"/>
                <a:gd name="T10" fmla="*/ 92 w 184"/>
                <a:gd name="T11" fmla="*/ 28 h 63"/>
                <a:gd name="T12" fmla="*/ 0 w 184"/>
                <a:gd name="T13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63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42"/>
                    <a:pt x="38" y="63"/>
                    <a:pt x="92" y="63"/>
                  </a:cubicBezTo>
                  <a:cubicBezTo>
                    <a:pt x="147" y="63"/>
                    <a:pt x="184" y="42"/>
                    <a:pt x="184" y="24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69" y="16"/>
                    <a:pt x="133" y="28"/>
                    <a:pt x="92" y="28"/>
                  </a:cubicBezTo>
                  <a:cubicBezTo>
                    <a:pt x="51" y="28"/>
                    <a:pt x="16" y="1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200" name="组合 199"/>
          <p:cNvGrpSpPr/>
          <p:nvPr/>
        </p:nvGrpSpPr>
        <p:grpSpPr>
          <a:xfrm>
            <a:off x="11133139" y="3576638"/>
            <a:ext cx="406400" cy="422275"/>
            <a:chOff x="11133139" y="3576638"/>
            <a:chExt cx="406400" cy="422275"/>
          </a:xfrm>
          <a:solidFill>
            <a:schemeClr val="tx1"/>
          </a:solidFill>
        </p:grpSpPr>
        <p:sp>
          <p:nvSpPr>
            <p:cNvPr id="49" name="Freeform 42"/>
            <p:cNvSpPr/>
            <p:nvPr/>
          </p:nvSpPr>
          <p:spPr bwMode="auto">
            <a:xfrm>
              <a:off x="11133139" y="3662363"/>
              <a:ext cx="195263" cy="336550"/>
            </a:xfrm>
            <a:custGeom>
              <a:avLst/>
              <a:gdLst>
                <a:gd name="T0" fmla="*/ 90 w 123"/>
                <a:gd name="T1" fmla="*/ 33 h 212"/>
                <a:gd name="T2" fmla="*/ 0 w 123"/>
                <a:gd name="T3" fmla="*/ 0 h 212"/>
                <a:gd name="T4" fmla="*/ 0 w 123"/>
                <a:gd name="T5" fmla="*/ 1 h 212"/>
                <a:gd name="T6" fmla="*/ 0 w 123"/>
                <a:gd name="T7" fmla="*/ 167 h 212"/>
                <a:gd name="T8" fmla="*/ 123 w 123"/>
                <a:gd name="T9" fmla="*/ 212 h 212"/>
                <a:gd name="T10" fmla="*/ 123 w 123"/>
                <a:gd name="T11" fmla="*/ 45 h 212"/>
                <a:gd name="T12" fmla="*/ 90 w 123"/>
                <a:gd name="T13" fmla="*/ 33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212">
                  <a:moveTo>
                    <a:pt x="90" y="33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167"/>
                  </a:lnTo>
                  <a:lnTo>
                    <a:pt x="123" y="212"/>
                  </a:lnTo>
                  <a:lnTo>
                    <a:pt x="123" y="45"/>
                  </a:lnTo>
                  <a:lnTo>
                    <a:pt x="90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50" name="Freeform 43"/>
            <p:cNvSpPr/>
            <p:nvPr/>
          </p:nvSpPr>
          <p:spPr bwMode="auto">
            <a:xfrm>
              <a:off x="11139489" y="3576638"/>
              <a:ext cx="390525" cy="142875"/>
            </a:xfrm>
            <a:custGeom>
              <a:avLst/>
              <a:gdLst>
                <a:gd name="T0" fmla="*/ 124 w 246"/>
                <a:gd name="T1" fmla="*/ 90 h 90"/>
                <a:gd name="T2" fmla="*/ 246 w 246"/>
                <a:gd name="T3" fmla="*/ 46 h 90"/>
                <a:gd name="T4" fmla="*/ 124 w 246"/>
                <a:gd name="T5" fmla="*/ 0 h 90"/>
                <a:gd name="T6" fmla="*/ 1 w 246"/>
                <a:gd name="T7" fmla="*/ 46 h 90"/>
                <a:gd name="T8" fmla="*/ 0 w 246"/>
                <a:gd name="T9" fmla="*/ 46 h 90"/>
                <a:gd name="T10" fmla="*/ 66 w 246"/>
                <a:gd name="T11" fmla="*/ 70 h 90"/>
                <a:gd name="T12" fmla="*/ 124 w 246"/>
                <a:gd name="T13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6" h="90">
                  <a:moveTo>
                    <a:pt x="124" y="90"/>
                  </a:moveTo>
                  <a:lnTo>
                    <a:pt x="246" y="46"/>
                  </a:lnTo>
                  <a:lnTo>
                    <a:pt x="124" y="0"/>
                  </a:lnTo>
                  <a:lnTo>
                    <a:pt x="1" y="46"/>
                  </a:lnTo>
                  <a:lnTo>
                    <a:pt x="0" y="46"/>
                  </a:lnTo>
                  <a:lnTo>
                    <a:pt x="66" y="70"/>
                  </a:lnTo>
                  <a:lnTo>
                    <a:pt x="124" y="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51" name="Freeform 44"/>
            <p:cNvSpPr/>
            <p:nvPr/>
          </p:nvSpPr>
          <p:spPr bwMode="auto">
            <a:xfrm>
              <a:off x="11344276" y="3662363"/>
              <a:ext cx="195263" cy="336550"/>
            </a:xfrm>
            <a:custGeom>
              <a:avLst/>
              <a:gdLst>
                <a:gd name="T0" fmla="*/ 123 w 123"/>
                <a:gd name="T1" fmla="*/ 3 h 212"/>
                <a:gd name="T2" fmla="*/ 123 w 123"/>
                <a:gd name="T3" fmla="*/ 0 h 212"/>
                <a:gd name="T4" fmla="*/ 123 w 123"/>
                <a:gd name="T5" fmla="*/ 0 h 212"/>
                <a:gd name="T6" fmla="*/ 0 w 123"/>
                <a:gd name="T7" fmla="*/ 45 h 212"/>
                <a:gd name="T8" fmla="*/ 0 w 123"/>
                <a:gd name="T9" fmla="*/ 212 h 212"/>
                <a:gd name="T10" fmla="*/ 123 w 123"/>
                <a:gd name="T11" fmla="*/ 167 h 212"/>
                <a:gd name="T12" fmla="*/ 123 w 123"/>
                <a:gd name="T13" fmla="*/ 3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212">
                  <a:moveTo>
                    <a:pt x="123" y="3"/>
                  </a:moveTo>
                  <a:lnTo>
                    <a:pt x="123" y="0"/>
                  </a:lnTo>
                  <a:lnTo>
                    <a:pt x="123" y="0"/>
                  </a:lnTo>
                  <a:lnTo>
                    <a:pt x="0" y="45"/>
                  </a:lnTo>
                  <a:lnTo>
                    <a:pt x="0" y="212"/>
                  </a:lnTo>
                  <a:lnTo>
                    <a:pt x="123" y="167"/>
                  </a:lnTo>
                  <a:lnTo>
                    <a:pt x="123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52" name="Freeform 45"/>
          <p:cNvSpPr>
            <a:spLocks noEditPoints="1"/>
          </p:cNvSpPr>
          <p:nvPr/>
        </p:nvSpPr>
        <p:spPr bwMode="auto">
          <a:xfrm>
            <a:off x="7089776" y="4284663"/>
            <a:ext cx="374650" cy="346075"/>
          </a:xfrm>
          <a:custGeom>
            <a:avLst/>
            <a:gdLst>
              <a:gd name="T0" fmla="*/ 190 w 200"/>
              <a:gd name="T1" fmla="*/ 40 h 184"/>
              <a:gd name="T2" fmla="*/ 16 w 200"/>
              <a:gd name="T3" fmla="*/ 3 h 184"/>
              <a:gd name="T4" fmla="*/ 155 w 200"/>
              <a:gd name="T5" fmla="*/ 40 h 184"/>
              <a:gd name="T6" fmla="*/ 0 w 200"/>
              <a:gd name="T7" fmla="*/ 51 h 184"/>
              <a:gd name="T8" fmla="*/ 11 w 200"/>
              <a:gd name="T9" fmla="*/ 184 h 184"/>
              <a:gd name="T10" fmla="*/ 200 w 200"/>
              <a:gd name="T11" fmla="*/ 173 h 184"/>
              <a:gd name="T12" fmla="*/ 190 w 200"/>
              <a:gd name="T13" fmla="*/ 40 h 184"/>
              <a:gd name="T14" fmla="*/ 120 w 200"/>
              <a:gd name="T15" fmla="*/ 86 h 184"/>
              <a:gd name="T16" fmla="*/ 108 w 200"/>
              <a:gd name="T17" fmla="*/ 86 h 184"/>
              <a:gd name="T18" fmla="*/ 94 w 200"/>
              <a:gd name="T19" fmla="*/ 92 h 184"/>
              <a:gd name="T20" fmla="*/ 94 w 200"/>
              <a:gd name="T21" fmla="*/ 104 h 184"/>
              <a:gd name="T22" fmla="*/ 94 w 200"/>
              <a:gd name="T23" fmla="*/ 92 h 184"/>
              <a:gd name="T24" fmla="*/ 52 w 200"/>
              <a:gd name="T25" fmla="*/ 70 h 184"/>
              <a:gd name="T26" fmla="*/ 40 w 200"/>
              <a:gd name="T27" fmla="*/ 70 h 184"/>
              <a:gd name="T28" fmla="*/ 16 w 200"/>
              <a:gd name="T29" fmla="*/ 110 h 184"/>
              <a:gd name="T30" fmla="*/ 28 w 200"/>
              <a:gd name="T31" fmla="*/ 110 h 184"/>
              <a:gd name="T32" fmla="*/ 16 w 200"/>
              <a:gd name="T33" fmla="*/ 110 h 184"/>
              <a:gd name="T34" fmla="*/ 24 w 200"/>
              <a:gd name="T35" fmla="*/ 134 h 184"/>
              <a:gd name="T36" fmla="*/ 36 w 200"/>
              <a:gd name="T37" fmla="*/ 134 h 184"/>
              <a:gd name="T38" fmla="*/ 30 w 200"/>
              <a:gd name="T39" fmla="*/ 92 h 184"/>
              <a:gd name="T40" fmla="*/ 30 w 200"/>
              <a:gd name="T41" fmla="*/ 80 h 184"/>
              <a:gd name="T42" fmla="*/ 30 w 200"/>
              <a:gd name="T43" fmla="*/ 92 h 184"/>
              <a:gd name="T44" fmla="*/ 39 w 200"/>
              <a:gd name="T45" fmla="*/ 150 h 184"/>
              <a:gd name="T46" fmla="*/ 51 w 200"/>
              <a:gd name="T47" fmla="*/ 150 h 184"/>
              <a:gd name="T48" fmla="*/ 50 w 200"/>
              <a:gd name="T49" fmla="*/ 128 h 184"/>
              <a:gd name="T50" fmla="*/ 50 w 200"/>
              <a:gd name="T51" fmla="*/ 116 h 184"/>
              <a:gd name="T52" fmla="*/ 50 w 200"/>
              <a:gd name="T53" fmla="*/ 128 h 184"/>
              <a:gd name="T54" fmla="*/ 44 w 200"/>
              <a:gd name="T55" fmla="*/ 98 h 184"/>
              <a:gd name="T56" fmla="*/ 56 w 200"/>
              <a:gd name="T57" fmla="*/ 98 h 184"/>
              <a:gd name="T58" fmla="*/ 72 w 200"/>
              <a:gd name="T59" fmla="*/ 164 h 184"/>
              <a:gd name="T60" fmla="*/ 72 w 200"/>
              <a:gd name="T61" fmla="*/ 152 h 184"/>
              <a:gd name="T62" fmla="*/ 72 w 200"/>
              <a:gd name="T63" fmla="*/ 164 h 184"/>
              <a:gd name="T64" fmla="*/ 66 w 200"/>
              <a:gd name="T65" fmla="*/ 134 h 184"/>
              <a:gd name="T66" fmla="*/ 78 w 200"/>
              <a:gd name="T67" fmla="*/ 134 h 184"/>
              <a:gd name="T68" fmla="*/ 72 w 200"/>
              <a:gd name="T69" fmla="*/ 116 h 184"/>
              <a:gd name="T70" fmla="*/ 72 w 200"/>
              <a:gd name="T71" fmla="*/ 104 h 184"/>
              <a:gd name="T72" fmla="*/ 72 w 200"/>
              <a:gd name="T73" fmla="*/ 116 h 184"/>
              <a:gd name="T74" fmla="*/ 66 w 200"/>
              <a:gd name="T75" fmla="*/ 86 h 184"/>
              <a:gd name="T76" fmla="*/ 78 w 200"/>
              <a:gd name="T77" fmla="*/ 86 h 184"/>
              <a:gd name="T78" fmla="*/ 72 w 200"/>
              <a:gd name="T79" fmla="*/ 68 h 184"/>
              <a:gd name="T80" fmla="*/ 72 w 200"/>
              <a:gd name="T81" fmla="*/ 56 h 184"/>
              <a:gd name="T82" fmla="*/ 72 w 200"/>
              <a:gd name="T83" fmla="*/ 68 h 184"/>
              <a:gd name="T84" fmla="*/ 94 w 200"/>
              <a:gd name="T85" fmla="*/ 116 h 184"/>
              <a:gd name="T86" fmla="*/ 94 w 200"/>
              <a:gd name="T87" fmla="*/ 128 h 184"/>
              <a:gd name="T88" fmla="*/ 97 w 200"/>
              <a:gd name="T89" fmla="*/ 156 h 184"/>
              <a:gd name="T90" fmla="*/ 97 w 200"/>
              <a:gd name="T91" fmla="*/ 144 h 184"/>
              <a:gd name="T92" fmla="*/ 97 w 200"/>
              <a:gd name="T93" fmla="*/ 156 h 184"/>
              <a:gd name="T94" fmla="*/ 91 w 200"/>
              <a:gd name="T95" fmla="*/ 70 h 184"/>
              <a:gd name="T96" fmla="*/ 103 w 200"/>
              <a:gd name="T97" fmla="*/ 70 h 184"/>
              <a:gd name="T98" fmla="*/ 114 w 200"/>
              <a:gd name="T99" fmla="*/ 140 h 184"/>
              <a:gd name="T100" fmla="*/ 114 w 200"/>
              <a:gd name="T101" fmla="*/ 128 h 184"/>
              <a:gd name="T102" fmla="*/ 114 w 200"/>
              <a:gd name="T103" fmla="*/ 140 h 184"/>
              <a:gd name="T104" fmla="*/ 116 w 200"/>
              <a:gd name="T105" fmla="*/ 110 h 184"/>
              <a:gd name="T106" fmla="*/ 128 w 200"/>
              <a:gd name="T107" fmla="*/ 110 h 184"/>
              <a:gd name="T108" fmla="*/ 164 w 200"/>
              <a:gd name="T109" fmla="*/ 120 h 184"/>
              <a:gd name="T110" fmla="*/ 164 w 200"/>
              <a:gd name="T111" fmla="*/ 96 h 184"/>
              <a:gd name="T112" fmla="*/ 164 w 200"/>
              <a:gd name="T113" fmla="*/ 120 h 184"/>
              <a:gd name="T114" fmla="*/ 152 w 200"/>
              <a:gd name="T115" fmla="*/ 76 h 184"/>
              <a:gd name="T116" fmla="*/ 176 w 200"/>
              <a:gd name="T117" fmla="*/ 7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0" h="184">
                <a:moveTo>
                  <a:pt x="190" y="40"/>
                </a:moveTo>
                <a:cubicBezTo>
                  <a:pt x="190" y="40"/>
                  <a:pt x="190" y="40"/>
                  <a:pt x="190" y="40"/>
                </a:cubicBezTo>
                <a:cubicBezTo>
                  <a:pt x="20" y="0"/>
                  <a:pt x="20" y="0"/>
                  <a:pt x="20" y="0"/>
                </a:cubicBezTo>
                <a:cubicBezTo>
                  <a:pt x="18" y="0"/>
                  <a:pt x="16" y="1"/>
                  <a:pt x="16" y="3"/>
                </a:cubicBezTo>
                <a:cubicBezTo>
                  <a:pt x="15" y="5"/>
                  <a:pt x="16" y="7"/>
                  <a:pt x="19" y="8"/>
                </a:cubicBezTo>
                <a:cubicBezTo>
                  <a:pt x="155" y="40"/>
                  <a:pt x="155" y="40"/>
                  <a:pt x="155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5" y="40"/>
                  <a:pt x="0" y="45"/>
                  <a:pt x="0" y="51"/>
                </a:cubicBezTo>
                <a:cubicBezTo>
                  <a:pt x="0" y="173"/>
                  <a:pt x="0" y="173"/>
                  <a:pt x="0" y="173"/>
                </a:cubicBezTo>
                <a:cubicBezTo>
                  <a:pt x="0" y="179"/>
                  <a:pt x="5" y="184"/>
                  <a:pt x="11" y="184"/>
                </a:cubicBezTo>
                <a:cubicBezTo>
                  <a:pt x="188" y="184"/>
                  <a:pt x="188" y="184"/>
                  <a:pt x="188" y="184"/>
                </a:cubicBezTo>
                <a:cubicBezTo>
                  <a:pt x="195" y="184"/>
                  <a:pt x="200" y="179"/>
                  <a:pt x="200" y="173"/>
                </a:cubicBezTo>
                <a:cubicBezTo>
                  <a:pt x="200" y="51"/>
                  <a:pt x="200" y="51"/>
                  <a:pt x="200" y="51"/>
                </a:cubicBezTo>
                <a:cubicBezTo>
                  <a:pt x="200" y="46"/>
                  <a:pt x="196" y="41"/>
                  <a:pt x="190" y="40"/>
                </a:cubicBezTo>
                <a:close/>
                <a:moveTo>
                  <a:pt x="114" y="80"/>
                </a:moveTo>
                <a:cubicBezTo>
                  <a:pt x="117" y="80"/>
                  <a:pt x="120" y="83"/>
                  <a:pt x="120" y="86"/>
                </a:cubicBezTo>
                <a:cubicBezTo>
                  <a:pt x="120" y="89"/>
                  <a:pt x="117" y="92"/>
                  <a:pt x="114" y="92"/>
                </a:cubicBezTo>
                <a:cubicBezTo>
                  <a:pt x="110" y="92"/>
                  <a:pt x="108" y="89"/>
                  <a:pt x="108" y="86"/>
                </a:cubicBezTo>
                <a:cubicBezTo>
                  <a:pt x="108" y="83"/>
                  <a:pt x="110" y="80"/>
                  <a:pt x="114" y="80"/>
                </a:cubicBezTo>
                <a:close/>
                <a:moveTo>
                  <a:pt x="94" y="92"/>
                </a:moveTo>
                <a:cubicBezTo>
                  <a:pt x="97" y="92"/>
                  <a:pt x="100" y="95"/>
                  <a:pt x="100" y="98"/>
                </a:cubicBezTo>
                <a:cubicBezTo>
                  <a:pt x="100" y="101"/>
                  <a:pt x="97" y="104"/>
                  <a:pt x="94" y="104"/>
                </a:cubicBezTo>
                <a:cubicBezTo>
                  <a:pt x="90" y="104"/>
                  <a:pt x="88" y="101"/>
                  <a:pt x="88" y="98"/>
                </a:cubicBezTo>
                <a:cubicBezTo>
                  <a:pt x="88" y="95"/>
                  <a:pt x="90" y="92"/>
                  <a:pt x="94" y="92"/>
                </a:cubicBezTo>
                <a:close/>
                <a:moveTo>
                  <a:pt x="46" y="64"/>
                </a:moveTo>
                <a:cubicBezTo>
                  <a:pt x="49" y="64"/>
                  <a:pt x="52" y="67"/>
                  <a:pt x="52" y="70"/>
                </a:cubicBezTo>
                <a:cubicBezTo>
                  <a:pt x="52" y="73"/>
                  <a:pt x="49" y="76"/>
                  <a:pt x="46" y="76"/>
                </a:cubicBezTo>
                <a:cubicBezTo>
                  <a:pt x="42" y="76"/>
                  <a:pt x="40" y="73"/>
                  <a:pt x="40" y="70"/>
                </a:cubicBezTo>
                <a:cubicBezTo>
                  <a:pt x="40" y="67"/>
                  <a:pt x="42" y="64"/>
                  <a:pt x="46" y="64"/>
                </a:cubicBezTo>
                <a:close/>
                <a:moveTo>
                  <a:pt x="16" y="110"/>
                </a:moveTo>
                <a:cubicBezTo>
                  <a:pt x="16" y="107"/>
                  <a:pt x="18" y="104"/>
                  <a:pt x="22" y="104"/>
                </a:cubicBezTo>
                <a:cubicBezTo>
                  <a:pt x="25" y="104"/>
                  <a:pt x="28" y="107"/>
                  <a:pt x="28" y="110"/>
                </a:cubicBezTo>
                <a:cubicBezTo>
                  <a:pt x="28" y="113"/>
                  <a:pt x="25" y="116"/>
                  <a:pt x="22" y="116"/>
                </a:cubicBezTo>
                <a:cubicBezTo>
                  <a:pt x="18" y="116"/>
                  <a:pt x="16" y="113"/>
                  <a:pt x="16" y="110"/>
                </a:cubicBezTo>
                <a:close/>
                <a:moveTo>
                  <a:pt x="30" y="140"/>
                </a:moveTo>
                <a:cubicBezTo>
                  <a:pt x="26" y="140"/>
                  <a:pt x="24" y="137"/>
                  <a:pt x="24" y="134"/>
                </a:cubicBezTo>
                <a:cubicBezTo>
                  <a:pt x="24" y="131"/>
                  <a:pt x="26" y="128"/>
                  <a:pt x="30" y="128"/>
                </a:cubicBezTo>
                <a:cubicBezTo>
                  <a:pt x="33" y="128"/>
                  <a:pt x="36" y="131"/>
                  <a:pt x="36" y="134"/>
                </a:cubicBezTo>
                <a:cubicBezTo>
                  <a:pt x="36" y="137"/>
                  <a:pt x="33" y="140"/>
                  <a:pt x="30" y="140"/>
                </a:cubicBezTo>
                <a:close/>
                <a:moveTo>
                  <a:pt x="30" y="92"/>
                </a:moveTo>
                <a:cubicBezTo>
                  <a:pt x="26" y="92"/>
                  <a:pt x="24" y="89"/>
                  <a:pt x="24" y="86"/>
                </a:cubicBezTo>
                <a:cubicBezTo>
                  <a:pt x="24" y="83"/>
                  <a:pt x="26" y="80"/>
                  <a:pt x="30" y="80"/>
                </a:cubicBezTo>
                <a:cubicBezTo>
                  <a:pt x="33" y="80"/>
                  <a:pt x="36" y="83"/>
                  <a:pt x="36" y="86"/>
                </a:cubicBezTo>
                <a:cubicBezTo>
                  <a:pt x="36" y="89"/>
                  <a:pt x="33" y="92"/>
                  <a:pt x="30" y="92"/>
                </a:cubicBezTo>
                <a:close/>
                <a:moveTo>
                  <a:pt x="45" y="156"/>
                </a:moveTo>
                <a:cubicBezTo>
                  <a:pt x="42" y="156"/>
                  <a:pt x="39" y="153"/>
                  <a:pt x="39" y="150"/>
                </a:cubicBezTo>
                <a:cubicBezTo>
                  <a:pt x="39" y="147"/>
                  <a:pt x="42" y="144"/>
                  <a:pt x="45" y="144"/>
                </a:cubicBezTo>
                <a:cubicBezTo>
                  <a:pt x="49" y="144"/>
                  <a:pt x="51" y="147"/>
                  <a:pt x="51" y="150"/>
                </a:cubicBezTo>
                <a:cubicBezTo>
                  <a:pt x="51" y="153"/>
                  <a:pt x="49" y="156"/>
                  <a:pt x="45" y="156"/>
                </a:cubicBezTo>
                <a:close/>
                <a:moveTo>
                  <a:pt x="50" y="128"/>
                </a:moveTo>
                <a:cubicBezTo>
                  <a:pt x="46" y="128"/>
                  <a:pt x="44" y="125"/>
                  <a:pt x="44" y="122"/>
                </a:cubicBezTo>
                <a:cubicBezTo>
                  <a:pt x="44" y="118"/>
                  <a:pt x="46" y="116"/>
                  <a:pt x="50" y="116"/>
                </a:cubicBezTo>
                <a:cubicBezTo>
                  <a:pt x="53" y="116"/>
                  <a:pt x="56" y="118"/>
                  <a:pt x="56" y="122"/>
                </a:cubicBezTo>
                <a:cubicBezTo>
                  <a:pt x="56" y="125"/>
                  <a:pt x="53" y="128"/>
                  <a:pt x="50" y="128"/>
                </a:cubicBezTo>
                <a:close/>
                <a:moveTo>
                  <a:pt x="50" y="104"/>
                </a:moveTo>
                <a:cubicBezTo>
                  <a:pt x="46" y="104"/>
                  <a:pt x="44" y="101"/>
                  <a:pt x="44" y="98"/>
                </a:cubicBezTo>
                <a:cubicBezTo>
                  <a:pt x="44" y="95"/>
                  <a:pt x="46" y="92"/>
                  <a:pt x="50" y="92"/>
                </a:cubicBezTo>
                <a:cubicBezTo>
                  <a:pt x="53" y="92"/>
                  <a:pt x="56" y="95"/>
                  <a:pt x="56" y="98"/>
                </a:cubicBezTo>
                <a:cubicBezTo>
                  <a:pt x="56" y="101"/>
                  <a:pt x="53" y="104"/>
                  <a:pt x="50" y="104"/>
                </a:cubicBezTo>
                <a:close/>
                <a:moveTo>
                  <a:pt x="72" y="164"/>
                </a:moveTo>
                <a:cubicBezTo>
                  <a:pt x="68" y="164"/>
                  <a:pt x="66" y="161"/>
                  <a:pt x="66" y="158"/>
                </a:cubicBezTo>
                <a:cubicBezTo>
                  <a:pt x="66" y="155"/>
                  <a:pt x="68" y="152"/>
                  <a:pt x="72" y="152"/>
                </a:cubicBezTo>
                <a:cubicBezTo>
                  <a:pt x="75" y="152"/>
                  <a:pt x="78" y="155"/>
                  <a:pt x="78" y="158"/>
                </a:cubicBezTo>
                <a:cubicBezTo>
                  <a:pt x="78" y="161"/>
                  <a:pt x="75" y="164"/>
                  <a:pt x="72" y="164"/>
                </a:cubicBezTo>
                <a:close/>
                <a:moveTo>
                  <a:pt x="72" y="140"/>
                </a:moveTo>
                <a:cubicBezTo>
                  <a:pt x="68" y="140"/>
                  <a:pt x="66" y="137"/>
                  <a:pt x="66" y="134"/>
                </a:cubicBezTo>
                <a:cubicBezTo>
                  <a:pt x="66" y="131"/>
                  <a:pt x="68" y="128"/>
                  <a:pt x="72" y="128"/>
                </a:cubicBezTo>
                <a:cubicBezTo>
                  <a:pt x="75" y="128"/>
                  <a:pt x="78" y="131"/>
                  <a:pt x="78" y="134"/>
                </a:cubicBezTo>
                <a:cubicBezTo>
                  <a:pt x="78" y="137"/>
                  <a:pt x="75" y="140"/>
                  <a:pt x="72" y="140"/>
                </a:cubicBezTo>
                <a:close/>
                <a:moveTo>
                  <a:pt x="72" y="116"/>
                </a:moveTo>
                <a:cubicBezTo>
                  <a:pt x="68" y="116"/>
                  <a:pt x="66" y="113"/>
                  <a:pt x="66" y="110"/>
                </a:cubicBezTo>
                <a:cubicBezTo>
                  <a:pt x="66" y="107"/>
                  <a:pt x="68" y="104"/>
                  <a:pt x="72" y="104"/>
                </a:cubicBezTo>
                <a:cubicBezTo>
                  <a:pt x="75" y="104"/>
                  <a:pt x="78" y="107"/>
                  <a:pt x="78" y="110"/>
                </a:cubicBezTo>
                <a:cubicBezTo>
                  <a:pt x="78" y="113"/>
                  <a:pt x="75" y="116"/>
                  <a:pt x="72" y="116"/>
                </a:cubicBezTo>
                <a:close/>
                <a:moveTo>
                  <a:pt x="72" y="92"/>
                </a:moveTo>
                <a:cubicBezTo>
                  <a:pt x="68" y="92"/>
                  <a:pt x="66" y="89"/>
                  <a:pt x="66" y="86"/>
                </a:cubicBezTo>
                <a:cubicBezTo>
                  <a:pt x="66" y="83"/>
                  <a:pt x="68" y="80"/>
                  <a:pt x="72" y="80"/>
                </a:cubicBezTo>
                <a:cubicBezTo>
                  <a:pt x="75" y="80"/>
                  <a:pt x="78" y="83"/>
                  <a:pt x="78" y="86"/>
                </a:cubicBezTo>
                <a:cubicBezTo>
                  <a:pt x="78" y="89"/>
                  <a:pt x="75" y="92"/>
                  <a:pt x="72" y="92"/>
                </a:cubicBezTo>
                <a:close/>
                <a:moveTo>
                  <a:pt x="72" y="68"/>
                </a:moveTo>
                <a:cubicBezTo>
                  <a:pt x="68" y="68"/>
                  <a:pt x="66" y="65"/>
                  <a:pt x="66" y="62"/>
                </a:cubicBezTo>
                <a:cubicBezTo>
                  <a:pt x="66" y="59"/>
                  <a:pt x="68" y="56"/>
                  <a:pt x="72" y="56"/>
                </a:cubicBezTo>
                <a:cubicBezTo>
                  <a:pt x="75" y="56"/>
                  <a:pt x="78" y="59"/>
                  <a:pt x="78" y="62"/>
                </a:cubicBezTo>
                <a:cubicBezTo>
                  <a:pt x="78" y="65"/>
                  <a:pt x="75" y="68"/>
                  <a:pt x="72" y="68"/>
                </a:cubicBezTo>
                <a:close/>
                <a:moveTo>
                  <a:pt x="88" y="122"/>
                </a:moveTo>
                <a:cubicBezTo>
                  <a:pt x="88" y="119"/>
                  <a:pt x="90" y="116"/>
                  <a:pt x="94" y="116"/>
                </a:cubicBezTo>
                <a:cubicBezTo>
                  <a:pt x="97" y="116"/>
                  <a:pt x="100" y="119"/>
                  <a:pt x="100" y="122"/>
                </a:cubicBezTo>
                <a:cubicBezTo>
                  <a:pt x="100" y="125"/>
                  <a:pt x="97" y="128"/>
                  <a:pt x="94" y="128"/>
                </a:cubicBezTo>
                <a:cubicBezTo>
                  <a:pt x="90" y="128"/>
                  <a:pt x="88" y="125"/>
                  <a:pt x="88" y="122"/>
                </a:cubicBezTo>
                <a:close/>
                <a:moveTo>
                  <a:pt x="97" y="156"/>
                </a:moveTo>
                <a:cubicBezTo>
                  <a:pt x="94" y="156"/>
                  <a:pt x="91" y="153"/>
                  <a:pt x="91" y="150"/>
                </a:cubicBezTo>
                <a:cubicBezTo>
                  <a:pt x="91" y="147"/>
                  <a:pt x="94" y="144"/>
                  <a:pt x="97" y="144"/>
                </a:cubicBezTo>
                <a:cubicBezTo>
                  <a:pt x="101" y="144"/>
                  <a:pt x="103" y="147"/>
                  <a:pt x="103" y="150"/>
                </a:cubicBezTo>
                <a:cubicBezTo>
                  <a:pt x="103" y="153"/>
                  <a:pt x="101" y="156"/>
                  <a:pt x="97" y="156"/>
                </a:cubicBezTo>
                <a:close/>
                <a:moveTo>
                  <a:pt x="97" y="76"/>
                </a:moveTo>
                <a:cubicBezTo>
                  <a:pt x="94" y="76"/>
                  <a:pt x="91" y="73"/>
                  <a:pt x="91" y="70"/>
                </a:cubicBezTo>
                <a:cubicBezTo>
                  <a:pt x="91" y="67"/>
                  <a:pt x="94" y="64"/>
                  <a:pt x="97" y="64"/>
                </a:cubicBezTo>
                <a:cubicBezTo>
                  <a:pt x="101" y="64"/>
                  <a:pt x="103" y="67"/>
                  <a:pt x="103" y="70"/>
                </a:cubicBezTo>
                <a:cubicBezTo>
                  <a:pt x="103" y="73"/>
                  <a:pt x="101" y="76"/>
                  <a:pt x="97" y="76"/>
                </a:cubicBezTo>
                <a:close/>
                <a:moveTo>
                  <a:pt x="114" y="140"/>
                </a:moveTo>
                <a:cubicBezTo>
                  <a:pt x="110" y="140"/>
                  <a:pt x="108" y="137"/>
                  <a:pt x="108" y="134"/>
                </a:cubicBezTo>
                <a:cubicBezTo>
                  <a:pt x="108" y="131"/>
                  <a:pt x="110" y="128"/>
                  <a:pt x="114" y="128"/>
                </a:cubicBezTo>
                <a:cubicBezTo>
                  <a:pt x="117" y="128"/>
                  <a:pt x="120" y="131"/>
                  <a:pt x="120" y="134"/>
                </a:cubicBezTo>
                <a:cubicBezTo>
                  <a:pt x="120" y="137"/>
                  <a:pt x="117" y="140"/>
                  <a:pt x="114" y="140"/>
                </a:cubicBezTo>
                <a:close/>
                <a:moveTo>
                  <a:pt x="122" y="116"/>
                </a:moveTo>
                <a:cubicBezTo>
                  <a:pt x="118" y="116"/>
                  <a:pt x="116" y="113"/>
                  <a:pt x="116" y="110"/>
                </a:cubicBezTo>
                <a:cubicBezTo>
                  <a:pt x="116" y="107"/>
                  <a:pt x="118" y="104"/>
                  <a:pt x="122" y="104"/>
                </a:cubicBezTo>
                <a:cubicBezTo>
                  <a:pt x="125" y="104"/>
                  <a:pt x="128" y="107"/>
                  <a:pt x="128" y="110"/>
                </a:cubicBezTo>
                <a:cubicBezTo>
                  <a:pt x="128" y="113"/>
                  <a:pt x="125" y="116"/>
                  <a:pt x="122" y="116"/>
                </a:cubicBezTo>
                <a:close/>
                <a:moveTo>
                  <a:pt x="164" y="120"/>
                </a:moveTo>
                <a:cubicBezTo>
                  <a:pt x="157" y="120"/>
                  <a:pt x="152" y="115"/>
                  <a:pt x="152" y="108"/>
                </a:cubicBezTo>
                <a:cubicBezTo>
                  <a:pt x="152" y="101"/>
                  <a:pt x="157" y="96"/>
                  <a:pt x="164" y="96"/>
                </a:cubicBezTo>
                <a:cubicBezTo>
                  <a:pt x="170" y="96"/>
                  <a:pt x="176" y="101"/>
                  <a:pt x="176" y="108"/>
                </a:cubicBezTo>
                <a:cubicBezTo>
                  <a:pt x="176" y="115"/>
                  <a:pt x="170" y="120"/>
                  <a:pt x="164" y="120"/>
                </a:cubicBezTo>
                <a:close/>
                <a:moveTo>
                  <a:pt x="164" y="88"/>
                </a:moveTo>
                <a:cubicBezTo>
                  <a:pt x="157" y="88"/>
                  <a:pt x="152" y="83"/>
                  <a:pt x="152" y="76"/>
                </a:cubicBezTo>
                <a:cubicBezTo>
                  <a:pt x="152" y="69"/>
                  <a:pt x="157" y="64"/>
                  <a:pt x="164" y="64"/>
                </a:cubicBezTo>
                <a:cubicBezTo>
                  <a:pt x="170" y="64"/>
                  <a:pt x="176" y="69"/>
                  <a:pt x="176" y="76"/>
                </a:cubicBezTo>
                <a:cubicBezTo>
                  <a:pt x="176" y="83"/>
                  <a:pt x="170" y="88"/>
                  <a:pt x="164" y="8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53" name="Freeform 46"/>
          <p:cNvSpPr/>
          <p:nvPr/>
        </p:nvSpPr>
        <p:spPr bwMode="auto">
          <a:xfrm>
            <a:off x="7716838" y="4248150"/>
            <a:ext cx="414338" cy="403225"/>
          </a:xfrm>
          <a:custGeom>
            <a:avLst/>
            <a:gdLst>
              <a:gd name="T0" fmla="*/ 213 w 221"/>
              <a:gd name="T1" fmla="*/ 180 h 214"/>
              <a:gd name="T2" fmla="*/ 170 w 221"/>
              <a:gd name="T3" fmla="*/ 138 h 214"/>
              <a:gd name="T4" fmla="*/ 176 w 221"/>
              <a:gd name="T5" fmla="*/ 132 h 214"/>
              <a:gd name="T6" fmla="*/ 170 w 221"/>
              <a:gd name="T7" fmla="*/ 127 h 214"/>
              <a:gd name="T8" fmla="*/ 153 w 221"/>
              <a:gd name="T9" fmla="*/ 143 h 214"/>
              <a:gd name="T10" fmla="*/ 125 w 221"/>
              <a:gd name="T11" fmla="*/ 115 h 214"/>
              <a:gd name="T12" fmla="*/ 159 w 221"/>
              <a:gd name="T13" fmla="*/ 81 h 214"/>
              <a:gd name="T14" fmla="*/ 173 w 221"/>
              <a:gd name="T15" fmla="*/ 84 h 214"/>
              <a:gd name="T16" fmla="*/ 203 w 221"/>
              <a:gd name="T17" fmla="*/ 71 h 214"/>
              <a:gd name="T18" fmla="*/ 212 w 221"/>
              <a:gd name="T19" fmla="*/ 25 h 214"/>
              <a:gd name="T20" fmla="*/ 209 w 221"/>
              <a:gd name="T21" fmla="*/ 20 h 214"/>
              <a:gd name="T22" fmla="*/ 191 w 221"/>
              <a:gd name="T23" fmla="*/ 38 h 214"/>
              <a:gd name="T24" fmla="*/ 176 w 221"/>
              <a:gd name="T25" fmla="*/ 38 h 214"/>
              <a:gd name="T26" fmla="*/ 177 w 221"/>
              <a:gd name="T27" fmla="*/ 24 h 214"/>
              <a:gd name="T28" fmla="*/ 195 w 221"/>
              <a:gd name="T29" fmla="*/ 5 h 214"/>
              <a:gd name="T30" fmla="*/ 190 w 221"/>
              <a:gd name="T31" fmla="*/ 3 h 214"/>
              <a:gd name="T32" fmla="*/ 173 w 221"/>
              <a:gd name="T33" fmla="*/ 0 h 214"/>
              <a:gd name="T34" fmla="*/ 143 w 221"/>
              <a:gd name="T35" fmla="*/ 12 h 214"/>
              <a:gd name="T36" fmla="*/ 134 w 221"/>
              <a:gd name="T37" fmla="*/ 56 h 214"/>
              <a:gd name="T38" fmla="*/ 100 w 221"/>
              <a:gd name="T39" fmla="*/ 90 h 214"/>
              <a:gd name="T40" fmla="*/ 52 w 221"/>
              <a:gd name="T41" fmla="*/ 42 h 214"/>
              <a:gd name="T42" fmla="*/ 57 w 221"/>
              <a:gd name="T43" fmla="*/ 36 h 214"/>
              <a:gd name="T44" fmla="*/ 26 w 221"/>
              <a:gd name="T45" fmla="*/ 5 h 214"/>
              <a:gd name="T46" fmla="*/ 9 w 221"/>
              <a:gd name="T47" fmla="*/ 22 h 214"/>
              <a:gd name="T48" fmla="*/ 40 w 221"/>
              <a:gd name="T49" fmla="*/ 53 h 214"/>
              <a:gd name="T50" fmla="*/ 46 w 221"/>
              <a:gd name="T51" fmla="*/ 47 h 214"/>
              <a:gd name="T52" fmla="*/ 94 w 221"/>
              <a:gd name="T53" fmla="*/ 95 h 214"/>
              <a:gd name="T54" fmla="*/ 60 w 221"/>
              <a:gd name="T55" fmla="*/ 129 h 214"/>
              <a:gd name="T56" fmla="*/ 46 w 221"/>
              <a:gd name="T57" fmla="*/ 127 h 214"/>
              <a:gd name="T58" fmla="*/ 16 w 221"/>
              <a:gd name="T59" fmla="*/ 139 h 214"/>
              <a:gd name="T60" fmla="*/ 7 w 221"/>
              <a:gd name="T61" fmla="*/ 186 h 214"/>
              <a:gd name="T62" fmla="*/ 10 w 221"/>
              <a:gd name="T63" fmla="*/ 191 h 214"/>
              <a:gd name="T64" fmla="*/ 28 w 221"/>
              <a:gd name="T65" fmla="*/ 172 h 214"/>
              <a:gd name="T66" fmla="*/ 42 w 221"/>
              <a:gd name="T67" fmla="*/ 172 h 214"/>
              <a:gd name="T68" fmla="*/ 42 w 221"/>
              <a:gd name="T69" fmla="*/ 187 h 214"/>
              <a:gd name="T70" fmla="*/ 24 w 221"/>
              <a:gd name="T71" fmla="*/ 205 h 214"/>
              <a:gd name="T72" fmla="*/ 29 w 221"/>
              <a:gd name="T73" fmla="*/ 207 h 214"/>
              <a:gd name="T74" fmla="*/ 46 w 221"/>
              <a:gd name="T75" fmla="*/ 211 h 214"/>
              <a:gd name="T76" fmla="*/ 76 w 221"/>
              <a:gd name="T77" fmla="*/ 199 h 214"/>
              <a:gd name="T78" fmla="*/ 85 w 221"/>
              <a:gd name="T79" fmla="*/ 155 h 214"/>
              <a:gd name="T80" fmla="*/ 119 w 221"/>
              <a:gd name="T81" fmla="*/ 121 h 214"/>
              <a:gd name="T82" fmla="*/ 148 w 221"/>
              <a:gd name="T83" fmla="*/ 149 h 214"/>
              <a:gd name="T84" fmla="*/ 131 w 221"/>
              <a:gd name="T85" fmla="*/ 166 h 214"/>
              <a:gd name="T86" fmla="*/ 136 w 221"/>
              <a:gd name="T87" fmla="*/ 172 h 214"/>
              <a:gd name="T88" fmla="*/ 142 w 221"/>
              <a:gd name="T89" fmla="*/ 166 h 214"/>
              <a:gd name="T90" fmla="*/ 184 w 221"/>
              <a:gd name="T91" fmla="*/ 209 h 214"/>
              <a:gd name="T92" fmla="*/ 199 w 221"/>
              <a:gd name="T93" fmla="*/ 214 h 214"/>
              <a:gd name="T94" fmla="*/ 213 w 221"/>
              <a:gd name="T95" fmla="*/ 209 h 214"/>
              <a:gd name="T96" fmla="*/ 213 w 221"/>
              <a:gd name="T97" fmla="*/ 180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1" h="214">
                <a:moveTo>
                  <a:pt x="213" y="180"/>
                </a:moveTo>
                <a:cubicBezTo>
                  <a:pt x="170" y="138"/>
                  <a:pt x="170" y="138"/>
                  <a:pt x="170" y="138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0" y="127"/>
                  <a:pt x="170" y="127"/>
                  <a:pt x="170" y="127"/>
                </a:cubicBezTo>
                <a:cubicBezTo>
                  <a:pt x="153" y="143"/>
                  <a:pt x="153" y="143"/>
                  <a:pt x="153" y="143"/>
                </a:cubicBezTo>
                <a:cubicBezTo>
                  <a:pt x="125" y="115"/>
                  <a:pt x="125" y="115"/>
                  <a:pt x="125" y="115"/>
                </a:cubicBezTo>
                <a:cubicBezTo>
                  <a:pt x="159" y="81"/>
                  <a:pt x="159" y="81"/>
                  <a:pt x="159" y="81"/>
                </a:cubicBezTo>
                <a:cubicBezTo>
                  <a:pt x="164" y="83"/>
                  <a:pt x="168" y="84"/>
                  <a:pt x="173" y="84"/>
                </a:cubicBezTo>
                <a:cubicBezTo>
                  <a:pt x="184" y="84"/>
                  <a:pt x="195" y="79"/>
                  <a:pt x="203" y="71"/>
                </a:cubicBezTo>
                <a:cubicBezTo>
                  <a:pt x="215" y="59"/>
                  <a:pt x="219" y="41"/>
                  <a:pt x="212" y="25"/>
                </a:cubicBezTo>
                <a:cubicBezTo>
                  <a:pt x="209" y="20"/>
                  <a:pt x="209" y="20"/>
                  <a:pt x="209" y="20"/>
                </a:cubicBezTo>
                <a:cubicBezTo>
                  <a:pt x="191" y="38"/>
                  <a:pt x="191" y="38"/>
                  <a:pt x="191" y="38"/>
                </a:cubicBezTo>
                <a:cubicBezTo>
                  <a:pt x="176" y="38"/>
                  <a:pt x="176" y="38"/>
                  <a:pt x="176" y="38"/>
                </a:cubicBezTo>
                <a:cubicBezTo>
                  <a:pt x="177" y="24"/>
                  <a:pt x="177" y="24"/>
                  <a:pt x="177" y="24"/>
                </a:cubicBezTo>
                <a:cubicBezTo>
                  <a:pt x="195" y="5"/>
                  <a:pt x="195" y="5"/>
                  <a:pt x="195" y="5"/>
                </a:cubicBezTo>
                <a:cubicBezTo>
                  <a:pt x="190" y="3"/>
                  <a:pt x="190" y="3"/>
                  <a:pt x="190" y="3"/>
                </a:cubicBezTo>
                <a:cubicBezTo>
                  <a:pt x="185" y="1"/>
                  <a:pt x="179" y="0"/>
                  <a:pt x="173" y="0"/>
                </a:cubicBezTo>
                <a:cubicBezTo>
                  <a:pt x="162" y="0"/>
                  <a:pt x="151" y="4"/>
                  <a:pt x="143" y="12"/>
                </a:cubicBezTo>
                <a:cubicBezTo>
                  <a:pt x="132" y="24"/>
                  <a:pt x="128" y="40"/>
                  <a:pt x="134" y="56"/>
                </a:cubicBezTo>
                <a:cubicBezTo>
                  <a:pt x="100" y="90"/>
                  <a:pt x="100" y="90"/>
                  <a:pt x="100" y="90"/>
                </a:cubicBezTo>
                <a:cubicBezTo>
                  <a:pt x="52" y="42"/>
                  <a:pt x="52" y="42"/>
                  <a:pt x="52" y="42"/>
                </a:cubicBezTo>
                <a:cubicBezTo>
                  <a:pt x="57" y="36"/>
                  <a:pt x="57" y="36"/>
                  <a:pt x="57" y="36"/>
                </a:cubicBezTo>
                <a:cubicBezTo>
                  <a:pt x="26" y="5"/>
                  <a:pt x="26" y="5"/>
                  <a:pt x="26" y="5"/>
                </a:cubicBezTo>
                <a:cubicBezTo>
                  <a:pt x="9" y="22"/>
                  <a:pt x="9" y="22"/>
                  <a:pt x="9" y="22"/>
                </a:cubicBezTo>
                <a:cubicBezTo>
                  <a:pt x="40" y="53"/>
                  <a:pt x="40" y="53"/>
                  <a:pt x="40" y="53"/>
                </a:cubicBezTo>
                <a:cubicBezTo>
                  <a:pt x="46" y="47"/>
                  <a:pt x="46" y="47"/>
                  <a:pt x="46" y="47"/>
                </a:cubicBezTo>
                <a:cubicBezTo>
                  <a:pt x="94" y="95"/>
                  <a:pt x="94" y="95"/>
                  <a:pt x="94" y="95"/>
                </a:cubicBezTo>
                <a:cubicBezTo>
                  <a:pt x="60" y="129"/>
                  <a:pt x="60" y="129"/>
                  <a:pt x="60" y="129"/>
                </a:cubicBezTo>
                <a:cubicBezTo>
                  <a:pt x="55" y="128"/>
                  <a:pt x="51" y="127"/>
                  <a:pt x="46" y="127"/>
                </a:cubicBezTo>
                <a:cubicBezTo>
                  <a:pt x="35" y="127"/>
                  <a:pt x="24" y="131"/>
                  <a:pt x="16" y="139"/>
                </a:cubicBezTo>
                <a:cubicBezTo>
                  <a:pt x="4" y="151"/>
                  <a:pt x="0" y="170"/>
                  <a:pt x="7" y="186"/>
                </a:cubicBezTo>
                <a:cubicBezTo>
                  <a:pt x="10" y="191"/>
                  <a:pt x="10" y="191"/>
                  <a:pt x="10" y="191"/>
                </a:cubicBezTo>
                <a:cubicBezTo>
                  <a:pt x="28" y="172"/>
                  <a:pt x="28" y="172"/>
                  <a:pt x="28" y="172"/>
                </a:cubicBezTo>
                <a:cubicBezTo>
                  <a:pt x="42" y="172"/>
                  <a:pt x="42" y="172"/>
                  <a:pt x="42" y="172"/>
                </a:cubicBezTo>
                <a:cubicBezTo>
                  <a:pt x="42" y="187"/>
                  <a:pt x="42" y="187"/>
                  <a:pt x="42" y="187"/>
                </a:cubicBezTo>
                <a:cubicBezTo>
                  <a:pt x="24" y="205"/>
                  <a:pt x="24" y="205"/>
                  <a:pt x="24" y="205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35" y="210"/>
                  <a:pt x="40" y="211"/>
                  <a:pt x="46" y="211"/>
                </a:cubicBezTo>
                <a:cubicBezTo>
                  <a:pt x="57" y="211"/>
                  <a:pt x="68" y="207"/>
                  <a:pt x="76" y="199"/>
                </a:cubicBezTo>
                <a:cubicBezTo>
                  <a:pt x="87" y="187"/>
                  <a:pt x="91" y="170"/>
                  <a:pt x="85" y="155"/>
                </a:cubicBezTo>
                <a:cubicBezTo>
                  <a:pt x="119" y="121"/>
                  <a:pt x="119" y="121"/>
                  <a:pt x="119" y="121"/>
                </a:cubicBezTo>
                <a:cubicBezTo>
                  <a:pt x="148" y="149"/>
                  <a:pt x="148" y="149"/>
                  <a:pt x="148" y="149"/>
                </a:cubicBezTo>
                <a:cubicBezTo>
                  <a:pt x="131" y="166"/>
                  <a:pt x="131" y="166"/>
                  <a:pt x="131" y="166"/>
                </a:cubicBezTo>
                <a:cubicBezTo>
                  <a:pt x="136" y="172"/>
                  <a:pt x="136" y="172"/>
                  <a:pt x="136" y="172"/>
                </a:cubicBezTo>
                <a:cubicBezTo>
                  <a:pt x="142" y="166"/>
                  <a:pt x="142" y="166"/>
                  <a:pt x="142" y="166"/>
                </a:cubicBezTo>
                <a:cubicBezTo>
                  <a:pt x="184" y="209"/>
                  <a:pt x="184" y="209"/>
                  <a:pt x="184" y="209"/>
                </a:cubicBezTo>
                <a:cubicBezTo>
                  <a:pt x="188" y="212"/>
                  <a:pt x="193" y="214"/>
                  <a:pt x="199" y="214"/>
                </a:cubicBezTo>
                <a:cubicBezTo>
                  <a:pt x="204" y="214"/>
                  <a:pt x="209" y="212"/>
                  <a:pt x="213" y="209"/>
                </a:cubicBezTo>
                <a:cubicBezTo>
                  <a:pt x="221" y="201"/>
                  <a:pt x="221" y="188"/>
                  <a:pt x="213" y="18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203" name="组合 202"/>
          <p:cNvGrpSpPr/>
          <p:nvPr/>
        </p:nvGrpSpPr>
        <p:grpSpPr>
          <a:xfrm>
            <a:off x="8408988" y="4262438"/>
            <a:ext cx="390525" cy="382588"/>
            <a:chOff x="8408988" y="4262438"/>
            <a:chExt cx="390525" cy="382588"/>
          </a:xfrm>
          <a:solidFill>
            <a:schemeClr val="tx1"/>
          </a:solidFill>
        </p:grpSpPr>
        <p:sp>
          <p:nvSpPr>
            <p:cNvPr id="54" name="Freeform 47"/>
            <p:cNvSpPr/>
            <p:nvPr/>
          </p:nvSpPr>
          <p:spPr bwMode="auto">
            <a:xfrm>
              <a:off x="8574088" y="4262438"/>
              <a:ext cx="225425" cy="261938"/>
            </a:xfrm>
            <a:custGeom>
              <a:avLst/>
              <a:gdLst>
                <a:gd name="T0" fmla="*/ 27 w 120"/>
                <a:gd name="T1" fmla="*/ 140 h 140"/>
                <a:gd name="T2" fmla="*/ 0 w 120"/>
                <a:gd name="T3" fmla="*/ 129 h 140"/>
                <a:gd name="T4" fmla="*/ 6 w 120"/>
                <a:gd name="T5" fmla="*/ 123 h 140"/>
                <a:gd name="T6" fmla="*/ 49 w 120"/>
                <a:gd name="T7" fmla="*/ 123 h 140"/>
                <a:gd name="T8" fmla="*/ 99 w 120"/>
                <a:gd name="T9" fmla="*/ 73 h 140"/>
                <a:gd name="T10" fmla="*/ 99 w 120"/>
                <a:gd name="T11" fmla="*/ 30 h 140"/>
                <a:gd name="T12" fmla="*/ 90 w 120"/>
                <a:gd name="T13" fmla="*/ 21 h 140"/>
                <a:gd name="T14" fmla="*/ 47 w 120"/>
                <a:gd name="T15" fmla="*/ 21 h 140"/>
                <a:gd name="T16" fmla="*/ 12 w 120"/>
                <a:gd name="T17" fmla="*/ 56 h 140"/>
                <a:gd name="T18" fmla="*/ 6 w 120"/>
                <a:gd name="T19" fmla="*/ 51 h 140"/>
                <a:gd name="T20" fmla="*/ 41 w 120"/>
                <a:gd name="T21" fmla="*/ 15 h 140"/>
                <a:gd name="T22" fmla="*/ 95 w 120"/>
                <a:gd name="T23" fmla="*/ 15 h 140"/>
                <a:gd name="T24" fmla="*/ 105 w 120"/>
                <a:gd name="T25" fmla="*/ 25 h 140"/>
                <a:gd name="T26" fmla="*/ 105 w 120"/>
                <a:gd name="T27" fmla="*/ 78 h 140"/>
                <a:gd name="T28" fmla="*/ 54 w 120"/>
                <a:gd name="T29" fmla="*/ 129 h 140"/>
                <a:gd name="T30" fmla="*/ 27 w 120"/>
                <a:gd name="T31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" h="140">
                  <a:moveTo>
                    <a:pt x="27" y="140"/>
                  </a:moveTo>
                  <a:cubicBezTo>
                    <a:pt x="18" y="140"/>
                    <a:pt x="8" y="136"/>
                    <a:pt x="0" y="129"/>
                  </a:cubicBezTo>
                  <a:cubicBezTo>
                    <a:pt x="6" y="123"/>
                    <a:pt x="6" y="123"/>
                    <a:pt x="6" y="123"/>
                  </a:cubicBezTo>
                  <a:cubicBezTo>
                    <a:pt x="18" y="135"/>
                    <a:pt x="37" y="135"/>
                    <a:pt x="49" y="123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111" y="61"/>
                    <a:pt x="111" y="42"/>
                    <a:pt x="99" y="30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78" y="9"/>
                    <a:pt x="59" y="9"/>
                    <a:pt x="47" y="21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56" y="0"/>
                    <a:pt x="80" y="0"/>
                    <a:pt x="95" y="1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20" y="39"/>
                    <a:pt x="120" y="64"/>
                    <a:pt x="105" y="78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47" y="136"/>
                    <a:pt x="37" y="140"/>
                    <a:pt x="27" y="1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55" name="Freeform 48"/>
            <p:cNvSpPr/>
            <p:nvPr/>
          </p:nvSpPr>
          <p:spPr bwMode="auto">
            <a:xfrm>
              <a:off x="8408988" y="4383088"/>
              <a:ext cx="241300" cy="261938"/>
            </a:xfrm>
            <a:custGeom>
              <a:avLst/>
              <a:gdLst>
                <a:gd name="T0" fmla="*/ 51 w 129"/>
                <a:gd name="T1" fmla="*/ 140 h 140"/>
                <a:gd name="T2" fmla="*/ 24 w 129"/>
                <a:gd name="T3" fmla="*/ 129 h 140"/>
                <a:gd name="T4" fmla="*/ 15 w 129"/>
                <a:gd name="T5" fmla="*/ 119 h 140"/>
                <a:gd name="T6" fmla="*/ 15 w 129"/>
                <a:gd name="T7" fmla="*/ 66 h 140"/>
                <a:gd name="T8" fmla="*/ 65 w 129"/>
                <a:gd name="T9" fmla="*/ 15 h 140"/>
                <a:gd name="T10" fmla="*/ 119 w 129"/>
                <a:gd name="T11" fmla="*/ 15 h 140"/>
                <a:gd name="T12" fmla="*/ 129 w 129"/>
                <a:gd name="T13" fmla="*/ 25 h 140"/>
                <a:gd name="T14" fmla="*/ 123 w 129"/>
                <a:gd name="T15" fmla="*/ 30 h 140"/>
                <a:gd name="T16" fmla="*/ 114 w 129"/>
                <a:gd name="T17" fmla="*/ 21 h 140"/>
                <a:gd name="T18" fmla="*/ 71 w 129"/>
                <a:gd name="T19" fmla="*/ 21 h 140"/>
                <a:gd name="T20" fmla="*/ 21 w 129"/>
                <a:gd name="T21" fmla="*/ 71 h 140"/>
                <a:gd name="T22" fmla="*/ 21 w 129"/>
                <a:gd name="T23" fmla="*/ 114 h 140"/>
                <a:gd name="T24" fmla="*/ 30 w 129"/>
                <a:gd name="T25" fmla="*/ 123 h 140"/>
                <a:gd name="T26" fmla="*/ 51 w 129"/>
                <a:gd name="T27" fmla="*/ 132 h 140"/>
                <a:gd name="T28" fmla="*/ 73 w 129"/>
                <a:gd name="T29" fmla="*/ 123 h 140"/>
                <a:gd name="T30" fmla="*/ 106 w 129"/>
                <a:gd name="T31" fmla="*/ 90 h 140"/>
                <a:gd name="T32" fmla="*/ 112 w 129"/>
                <a:gd name="T33" fmla="*/ 95 h 140"/>
                <a:gd name="T34" fmla="*/ 78 w 129"/>
                <a:gd name="T35" fmla="*/ 129 h 140"/>
                <a:gd name="T36" fmla="*/ 51 w 129"/>
                <a:gd name="T37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9" h="140">
                  <a:moveTo>
                    <a:pt x="51" y="140"/>
                  </a:moveTo>
                  <a:cubicBezTo>
                    <a:pt x="41" y="140"/>
                    <a:pt x="32" y="136"/>
                    <a:pt x="24" y="129"/>
                  </a:cubicBezTo>
                  <a:cubicBezTo>
                    <a:pt x="15" y="119"/>
                    <a:pt x="15" y="119"/>
                    <a:pt x="15" y="119"/>
                  </a:cubicBezTo>
                  <a:cubicBezTo>
                    <a:pt x="0" y="105"/>
                    <a:pt x="0" y="80"/>
                    <a:pt x="15" y="66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80" y="0"/>
                    <a:pt x="104" y="0"/>
                    <a:pt x="119" y="15"/>
                  </a:cubicBezTo>
                  <a:cubicBezTo>
                    <a:pt x="129" y="25"/>
                    <a:pt x="129" y="25"/>
                    <a:pt x="129" y="25"/>
                  </a:cubicBezTo>
                  <a:cubicBezTo>
                    <a:pt x="123" y="30"/>
                    <a:pt x="123" y="30"/>
                    <a:pt x="123" y="30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2" y="9"/>
                    <a:pt x="83" y="9"/>
                    <a:pt x="71" y="21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9" y="83"/>
                    <a:pt x="9" y="102"/>
                    <a:pt x="21" y="114"/>
                  </a:cubicBezTo>
                  <a:cubicBezTo>
                    <a:pt x="30" y="123"/>
                    <a:pt x="30" y="123"/>
                    <a:pt x="30" y="123"/>
                  </a:cubicBezTo>
                  <a:cubicBezTo>
                    <a:pt x="36" y="129"/>
                    <a:pt x="43" y="132"/>
                    <a:pt x="51" y="132"/>
                  </a:cubicBezTo>
                  <a:cubicBezTo>
                    <a:pt x="59" y="132"/>
                    <a:pt x="67" y="129"/>
                    <a:pt x="73" y="123"/>
                  </a:cubicBezTo>
                  <a:cubicBezTo>
                    <a:pt x="106" y="90"/>
                    <a:pt x="106" y="90"/>
                    <a:pt x="106" y="90"/>
                  </a:cubicBezTo>
                  <a:cubicBezTo>
                    <a:pt x="112" y="95"/>
                    <a:pt x="112" y="95"/>
                    <a:pt x="112" y="95"/>
                  </a:cubicBezTo>
                  <a:cubicBezTo>
                    <a:pt x="78" y="129"/>
                    <a:pt x="78" y="129"/>
                    <a:pt x="78" y="129"/>
                  </a:cubicBezTo>
                  <a:cubicBezTo>
                    <a:pt x="71" y="136"/>
                    <a:pt x="62" y="140"/>
                    <a:pt x="51" y="1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56" name="Line 49"/>
            <p:cNvSpPr>
              <a:spLocks noChangeShapeType="1"/>
            </p:cNvSpPr>
            <p:nvPr/>
          </p:nvSpPr>
          <p:spPr bwMode="auto">
            <a:xfrm>
              <a:off x="8578851" y="4498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57" name="Line 50"/>
            <p:cNvSpPr>
              <a:spLocks noChangeShapeType="1"/>
            </p:cNvSpPr>
            <p:nvPr/>
          </p:nvSpPr>
          <p:spPr bwMode="auto">
            <a:xfrm>
              <a:off x="8578851" y="4498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58" name="Freeform 51"/>
          <p:cNvSpPr/>
          <p:nvPr/>
        </p:nvSpPr>
        <p:spPr bwMode="auto">
          <a:xfrm>
            <a:off x="9731376" y="4240213"/>
            <a:ext cx="450850" cy="420688"/>
          </a:xfrm>
          <a:custGeom>
            <a:avLst/>
            <a:gdLst>
              <a:gd name="T0" fmla="*/ 124 w 240"/>
              <a:gd name="T1" fmla="*/ 12 h 224"/>
              <a:gd name="T2" fmla="*/ 124 w 240"/>
              <a:gd name="T3" fmla="*/ 0 h 224"/>
              <a:gd name="T4" fmla="*/ 116 w 240"/>
              <a:gd name="T5" fmla="*/ 0 h 224"/>
              <a:gd name="T6" fmla="*/ 116 w 240"/>
              <a:gd name="T7" fmla="*/ 12 h 224"/>
              <a:gd name="T8" fmla="*/ 0 w 240"/>
              <a:gd name="T9" fmla="*/ 131 h 224"/>
              <a:gd name="T10" fmla="*/ 0 w 240"/>
              <a:gd name="T11" fmla="*/ 144 h 224"/>
              <a:gd name="T12" fmla="*/ 8 w 240"/>
              <a:gd name="T13" fmla="*/ 144 h 224"/>
              <a:gd name="T14" fmla="*/ 33 w 240"/>
              <a:gd name="T15" fmla="*/ 120 h 224"/>
              <a:gd name="T16" fmla="*/ 58 w 240"/>
              <a:gd name="T17" fmla="*/ 145 h 224"/>
              <a:gd name="T18" fmla="*/ 66 w 240"/>
              <a:gd name="T19" fmla="*/ 145 h 224"/>
              <a:gd name="T20" fmla="*/ 91 w 240"/>
              <a:gd name="T21" fmla="*/ 120 h 224"/>
              <a:gd name="T22" fmla="*/ 116 w 240"/>
              <a:gd name="T23" fmla="*/ 144 h 224"/>
              <a:gd name="T24" fmla="*/ 116 w 240"/>
              <a:gd name="T25" fmla="*/ 206 h 224"/>
              <a:gd name="T26" fmla="*/ 133 w 240"/>
              <a:gd name="T27" fmla="*/ 224 h 224"/>
              <a:gd name="T28" fmla="*/ 151 w 240"/>
              <a:gd name="T29" fmla="*/ 206 h 224"/>
              <a:gd name="T30" fmla="*/ 143 w 240"/>
              <a:gd name="T31" fmla="*/ 206 h 224"/>
              <a:gd name="T32" fmla="*/ 133 w 240"/>
              <a:gd name="T33" fmla="*/ 216 h 224"/>
              <a:gd name="T34" fmla="*/ 124 w 240"/>
              <a:gd name="T35" fmla="*/ 206 h 224"/>
              <a:gd name="T36" fmla="*/ 124 w 240"/>
              <a:gd name="T37" fmla="*/ 145 h 224"/>
              <a:gd name="T38" fmla="*/ 124 w 240"/>
              <a:gd name="T39" fmla="*/ 145 h 224"/>
              <a:gd name="T40" fmla="*/ 148 w 240"/>
              <a:gd name="T41" fmla="*/ 120 h 224"/>
              <a:gd name="T42" fmla="*/ 173 w 240"/>
              <a:gd name="T43" fmla="*/ 145 h 224"/>
              <a:gd name="T44" fmla="*/ 181 w 240"/>
              <a:gd name="T45" fmla="*/ 145 h 224"/>
              <a:gd name="T46" fmla="*/ 206 w 240"/>
              <a:gd name="T47" fmla="*/ 120 h 224"/>
              <a:gd name="T48" fmla="*/ 231 w 240"/>
              <a:gd name="T49" fmla="*/ 144 h 224"/>
              <a:gd name="T50" fmla="*/ 239 w 240"/>
              <a:gd name="T51" fmla="*/ 144 h 224"/>
              <a:gd name="T52" fmla="*/ 240 w 240"/>
              <a:gd name="T53" fmla="*/ 131 h 224"/>
              <a:gd name="T54" fmla="*/ 124 w 240"/>
              <a:gd name="T55" fmla="*/ 1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40" h="224">
                <a:moveTo>
                  <a:pt x="124" y="12"/>
                </a:moveTo>
                <a:cubicBezTo>
                  <a:pt x="124" y="0"/>
                  <a:pt x="124" y="0"/>
                  <a:pt x="124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51" y="14"/>
                  <a:pt x="0" y="67"/>
                  <a:pt x="0" y="131"/>
                </a:cubicBezTo>
                <a:cubicBezTo>
                  <a:pt x="0" y="136"/>
                  <a:pt x="0" y="140"/>
                  <a:pt x="0" y="144"/>
                </a:cubicBezTo>
                <a:cubicBezTo>
                  <a:pt x="8" y="144"/>
                  <a:pt x="8" y="144"/>
                  <a:pt x="8" y="144"/>
                </a:cubicBezTo>
                <a:cubicBezTo>
                  <a:pt x="9" y="131"/>
                  <a:pt x="20" y="120"/>
                  <a:pt x="33" y="120"/>
                </a:cubicBezTo>
                <a:cubicBezTo>
                  <a:pt x="47" y="120"/>
                  <a:pt x="58" y="131"/>
                  <a:pt x="58" y="145"/>
                </a:cubicBezTo>
                <a:cubicBezTo>
                  <a:pt x="66" y="145"/>
                  <a:pt x="66" y="145"/>
                  <a:pt x="66" y="145"/>
                </a:cubicBezTo>
                <a:cubicBezTo>
                  <a:pt x="66" y="131"/>
                  <a:pt x="77" y="120"/>
                  <a:pt x="91" y="120"/>
                </a:cubicBezTo>
                <a:cubicBezTo>
                  <a:pt x="104" y="120"/>
                  <a:pt x="115" y="131"/>
                  <a:pt x="116" y="144"/>
                </a:cubicBezTo>
                <a:cubicBezTo>
                  <a:pt x="116" y="206"/>
                  <a:pt x="116" y="206"/>
                  <a:pt x="116" y="206"/>
                </a:cubicBezTo>
                <a:cubicBezTo>
                  <a:pt x="116" y="216"/>
                  <a:pt x="123" y="224"/>
                  <a:pt x="133" y="224"/>
                </a:cubicBezTo>
                <a:cubicBezTo>
                  <a:pt x="143" y="224"/>
                  <a:pt x="151" y="216"/>
                  <a:pt x="151" y="206"/>
                </a:cubicBezTo>
                <a:cubicBezTo>
                  <a:pt x="143" y="206"/>
                  <a:pt x="143" y="206"/>
                  <a:pt x="143" y="206"/>
                </a:cubicBezTo>
                <a:cubicBezTo>
                  <a:pt x="143" y="212"/>
                  <a:pt x="139" y="216"/>
                  <a:pt x="133" y="216"/>
                </a:cubicBezTo>
                <a:cubicBezTo>
                  <a:pt x="128" y="216"/>
                  <a:pt x="124" y="212"/>
                  <a:pt x="124" y="206"/>
                </a:cubicBezTo>
                <a:cubicBezTo>
                  <a:pt x="124" y="145"/>
                  <a:pt x="124" y="145"/>
                  <a:pt x="124" y="145"/>
                </a:cubicBezTo>
                <a:cubicBezTo>
                  <a:pt x="124" y="145"/>
                  <a:pt x="124" y="145"/>
                  <a:pt x="124" y="145"/>
                </a:cubicBezTo>
                <a:cubicBezTo>
                  <a:pt x="124" y="131"/>
                  <a:pt x="135" y="120"/>
                  <a:pt x="148" y="120"/>
                </a:cubicBezTo>
                <a:cubicBezTo>
                  <a:pt x="162" y="120"/>
                  <a:pt x="173" y="131"/>
                  <a:pt x="173" y="145"/>
                </a:cubicBezTo>
                <a:cubicBezTo>
                  <a:pt x="181" y="145"/>
                  <a:pt x="181" y="145"/>
                  <a:pt x="181" y="145"/>
                </a:cubicBezTo>
                <a:cubicBezTo>
                  <a:pt x="181" y="131"/>
                  <a:pt x="192" y="120"/>
                  <a:pt x="206" y="120"/>
                </a:cubicBezTo>
                <a:cubicBezTo>
                  <a:pt x="219" y="120"/>
                  <a:pt x="230" y="130"/>
                  <a:pt x="231" y="144"/>
                </a:cubicBezTo>
                <a:cubicBezTo>
                  <a:pt x="239" y="144"/>
                  <a:pt x="239" y="144"/>
                  <a:pt x="239" y="144"/>
                </a:cubicBezTo>
                <a:cubicBezTo>
                  <a:pt x="239" y="140"/>
                  <a:pt x="240" y="135"/>
                  <a:pt x="240" y="131"/>
                </a:cubicBezTo>
                <a:cubicBezTo>
                  <a:pt x="240" y="67"/>
                  <a:pt x="188" y="14"/>
                  <a:pt x="124" y="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187" name="组合 186"/>
          <p:cNvGrpSpPr/>
          <p:nvPr/>
        </p:nvGrpSpPr>
        <p:grpSpPr>
          <a:xfrm>
            <a:off x="9090026" y="2228850"/>
            <a:ext cx="374650" cy="360363"/>
            <a:chOff x="9090026" y="2228850"/>
            <a:chExt cx="374650" cy="360363"/>
          </a:xfrm>
          <a:solidFill>
            <a:schemeClr val="tx1"/>
          </a:solidFill>
        </p:grpSpPr>
        <p:sp>
          <p:nvSpPr>
            <p:cNvPr id="59" name="Freeform 52"/>
            <p:cNvSpPr/>
            <p:nvPr/>
          </p:nvSpPr>
          <p:spPr bwMode="auto">
            <a:xfrm>
              <a:off x="9194801" y="2228850"/>
              <a:ext cx="74613" cy="354013"/>
            </a:xfrm>
            <a:custGeom>
              <a:avLst/>
              <a:gdLst>
                <a:gd name="T0" fmla="*/ 47 w 47"/>
                <a:gd name="T1" fmla="*/ 24 h 223"/>
                <a:gd name="T2" fmla="*/ 1 w 47"/>
                <a:gd name="T3" fmla="*/ 1 h 223"/>
                <a:gd name="T4" fmla="*/ 0 w 47"/>
                <a:gd name="T5" fmla="*/ 0 h 223"/>
                <a:gd name="T6" fmla="*/ 0 w 47"/>
                <a:gd name="T7" fmla="*/ 199 h 223"/>
                <a:gd name="T8" fmla="*/ 46 w 47"/>
                <a:gd name="T9" fmla="*/ 223 h 223"/>
                <a:gd name="T10" fmla="*/ 47 w 47"/>
                <a:gd name="T11" fmla="*/ 223 h 223"/>
                <a:gd name="T12" fmla="*/ 47 w 47"/>
                <a:gd name="T13" fmla="*/ 24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23">
                  <a:moveTo>
                    <a:pt x="47" y="24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0" y="199"/>
                  </a:lnTo>
                  <a:lnTo>
                    <a:pt x="46" y="223"/>
                  </a:lnTo>
                  <a:lnTo>
                    <a:pt x="47" y="223"/>
                  </a:lnTo>
                  <a:lnTo>
                    <a:pt x="47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60" name="Freeform 53"/>
            <p:cNvSpPr/>
            <p:nvPr/>
          </p:nvSpPr>
          <p:spPr bwMode="auto">
            <a:xfrm>
              <a:off x="9090026" y="2228850"/>
              <a:ext cx="90488" cy="360363"/>
            </a:xfrm>
            <a:custGeom>
              <a:avLst/>
              <a:gdLst>
                <a:gd name="T0" fmla="*/ 57 w 57"/>
                <a:gd name="T1" fmla="*/ 0 h 227"/>
                <a:gd name="T2" fmla="*/ 0 w 57"/>
                <a:gd name="T3" fmla="*/ 29 h 227"/>
                <a:gd name="T4" fmla="*/ 0 w 57"/>
                <a:gd name="T5" fmla="*/ 227 h 227"/>
                <a:gd name="T6" fmla="*/ 57 w 57"/>
                <a:gd name="T7" fmla="*/ 199 h 227"/>
                <a:gd name="T8" fmla="*/ 57 w 57"/>
                <a:gd name="T9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27">
                  <a:moveTo>
                    <a:pt x="57" y="0"/>
                  </a:moveTo>
                  <a:lnTo>
                    <a:pt x="0" y="29"/>
                  </a:lnTo>
                  <a:lnTo>
                    <a:pt x="0" y="227"/>
                  </a:lnTo>
                  <a:lnTo>
                    <a:pt x="57" y="199"/>
                  </a:lnTo>
                  <a:lnTo>
                    <a:pt x="5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61" name="Freeform 54"/>
            <p:cNvSpPr/>
            <p:nvPr/>
          </p:nvSpPr>
          <p:spPr bwMode="auto">
            <a:xfrm>
              <a:off x="9375776" y="2228850"/>
              <a:ext cx="88900" cy="360363"/>
            </a:xfrm>
            <a:custGeom>
              <a:avLst/>
              <a:gdLst>
                <a:gd name="T0" fmla="*/ 1 w 56"/>
                <a:gd name="T1" fmla="*/ 1 h 227"/>
                <a:gd name="T2" fmla="*/ 0 w 56"/>
                <a:gd name="T3" fmla="*/ 0 h 227"/>
                <a:gd name="T4" fmla="*/ 0 w 56"/>
                <a:gd name="T5" fmla="*/ 199 h 227"/>
                <a:gd name="T6" fmla="*/ 56 w 56"/>
                <a:gd name="T7" fmla="*/ 227 h 227"/>
                <a:gd name="T8" fmla="*/ 56 w 56"/>
                <a:gd name="T9" fmla="*/ 29 h 227"/>
                <a:gd name="T10" fmla="*/ 1 w 56"/>
                <a:gd name="T11" fmla="*/ 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27">
                  <a:moveTo>
                    <a:pt x="1" y="1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56" y="227"/>
                  </a:lnTo>
                  <a:lnTo>
                    <a:pt x="56" y="29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62" name="Freeform 55"/>
            <p:cNvSpPr/>
            <p:nvPr/>
          </p:nvSpPr>
          <p:spPr bwMode="auto">
            <a:xfrm>
              <a:off x="9285289" y="2228850"/>
              <a:ext cx="74613" cy="354013"/>
            </a:xfrm>
            <a:custGeom>
              <a:avLst/>
              <a:gdLst>
                <a:gd name="T0" fmla="*/ 47 w 47"/>
                <a:gd name="T1" fmla="*/ 0 h 223"/>
                <a:gd name="T2" fmla="*/ 0 w 47"/>
                <a:gd name="T3" fmla="*/ 24 h 223"/>
                <a:gd name="T4" fmla="*/ 0 w 47"/>
                <a:gd name="T5" fmla="*/ 223 h 223"/>
                <a:gd name="T6" fmla="*/ 2 w 47"/>
                <a:gd name="T7" fmla="*/ 221 h 223"/>
                <a:gd name="T8" fmla="*/ 47 w 47"/>
                <a:gd name="T9" fmla="*/ 199 h 223"/>
                <a:gd name="T10" fmla="*/ 47 w 47"/>
                <a:gd name="T11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223">
                  <a:moveTo>
                    <a:pt x="47" y="0"/>
                  </a:moveTo>
                  <a:lnTo>
                    <a:pt x="0" y="24"/>
                  </a:lnTo>
                  <a:lnTo>
                    <a:pt x="0" y="223"/>
                  </a:lnTo>
                  <a:lnTo>
                    <a:pt x="2" y="221"/>
                  </a:lnTo>
                  <a:lnTo>
                    <a:pt x="47" y="199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189" name="组合 188"/>
          <p:cNvGrpSpPr/>
          <p:nvPr/>
        </p:nvGrpSpPr>
        <p:grpSpPr>
          <a:xfrm>
            <a:off x="10453689" y="2209800"/>
            <a:ext cx="390525" cy="376238"/>
            <a:chOff x="10453689" y="2209800"/>
            <a:chExt cx="390525" cy="376238"/>
          </a:xfrm>
          <a:solidFill>
            <a:schemeClr val="tx1"/>
          </a:solidFill>
        </p:grpSpPr>
        <p:sp>
          <p:nvSpPr>
            <p:cNvPr id="63" name="Rectangle 56"/>
            <p:cNvSpPr>
              <a:spLocks noChangeArrowheads="1"/>
            </p:cNvSpPr>
            <p:nvPr/>
          </p:nvSpPr>
          <p:spPr bwMode="auto">
            <a:xfrm>
              <a:off x="10544176" y="2209800"/>
              <a:ext cx="211138" cy="6032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64" name="Rectangle 57"/>
            <p:cNvSpPr>
              <a:spLocks noChangeArrowheads="1"/>
            </p:cNvSpPr>
            <p:nvPr/>
          </p:nvSpPr>
          <p:spPr bwMode="auto">
            <a:xfrm>
              <a:off x="10560051" y="2435225"/>
              <a:ext cx="179388" cy="15081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10453689" y="2286000"/>
              <a:ext cx="390525" cy="239713"/>
            </a:xfrm>
            <a:custGeom>
              <a:avLst/>
              <a:gdLst>
                <a:gd name="T0" fmla="*/ 204 w 208"/>
                <a:gd name="T1" fmla="*/ 0 h 128"/>
                <a:gd name="T2" fmla="*/ 191 w 208"/>
                <a:gd name="T3" fmla="*/ 0 h 128"/>
                <a:gd name="T4" fmla="*/ 160 w 208"/>
                <a:gd name="T5" fmla="*/ 0 h 128"/>
                <a:gd name="T6" fmla="*/ 48 w 208"/>
                <a:gd name="T7" fmla="*/ 0 h 128"/>
                <a:gd name="T8" fmla="*/ 40 w 208"/>
                <a:gd name="T9" fmla="*/ 0 h 128"/>
                <a:gd name="T10" fmla="*/ 4 w 208"/>
                <a:gd name="T11" fmla="*/ 0 h 128"/>
                <a:gd name="T12" fmla="*/ 0 w 208"/>
                <a:gd name="T13" fmla="*/ 4 h 128"/>
                <a:gd name="T14" fmla="*/ 0 w 208"/>
                <a:gd name="T15" fmla="*/ 124 h 128"/>
                <a:gd name="T16" fmla="*/ 4 w 208"/>
                <a:gd name="T17" fmla="*/ 128 h 128"/>
                <a:gd name="T18" fmla="*/ 48 w 208"/>
                <a:gd name="T19" fmla="*/ 128 h 128"/>
                <a:gd name="T20" fmla="*/ 48 w 208"/>
                <a:gd name="T21" fmla="*/ 80 h 128"/>
                <a:gd name="T22" fmla="*/ 48 w 208"/>
                <a:gd name="T23" fmla="*/ 72 h 128"/>
                <a:gd name="T24" fmla="*/ 56 w 208"/>
                <a:gd name="T25" fmla="*/ 72 h 128"/>
                <a:gd name="T26" fmla="*/ 152 w 208"/>
                <a:gd name="T27" fmla="*/ 72 h 128"/>
                <a:gd name="T28" fmla="*/ 160 w 208"/>
                <a:gd name="T29" fmla="*/ 72 h 128"/>
                <a:gd name="T30" fmla="*/ 160 w 208"/>
                <a:gd name="T31" fmla="*/ 80 h 128"/>
                <a:gd name="T32" fmla="*/ 160 w 208"/>
                <a:gd name="T33" fmla="*/ 128 h 128"/>
                <a:gd name="T34" fmla="*/ 204 w 208"/>
                <a:gd name="T35" fmla="*/ 128 h 128"/>
                <a:gd name="T36" fmla="*/ 208 w 208"/>
                <a:gd name="T37" fmla="*/ 124 h 128"/>
                <a:gd name="T38" fmla="*/ 208 w 208"/>
                <a:gd name="T39" fmla="*/ 4 h 128"/>
                <a:gd name="T40" fmla="*/ 204 w 208"/>
                <a:gd name="T41" fmla="*/ 0 h 128"/>
                <a:gd name="T42" fmla="*/ 40 w 208"/>
                <a:gd name="T43" fmla="*/ 48 h 128"/>
                <a:gd name="T44" fmla="*/ 32 w 208"/>
                <a:gd name="T45" fmla="*/ 40 h 128"/>
                <a:gd name="T46" fmla="*/ 40 w 208"/>
                <a:gd name="T47" fmla="*/ 32 h 128"/>
                <a:gd name="T48" fmla="*/ 48 w 208"/>
                <a:gd name="T49" fmla="*/ 40 h 128"/>
                <a:gd name="T50" fmla="*/ 40 w 208"/>
                <a:gd name="T51" fmla="*/ 48 h 128"/>
                <a:gd name="T52" fmla="*/ 64 w 208"/>
                <a:gd name="T53" fmla="*/ 48 h 128"/>
                <a:gd name="T54" fmla="*/ 56 w 208"/>
                <a:gd name="T55" fmla="*/ 40 h 128"/>
                <a:gd name="T56" fmla="*/ 64 w 208"/>
                <a:gd name="T57" fmla="*/ 32 h 128"/>
                <a:gd name="T58" fmla="*/ 72 w 208"/>
                <a:gd name="T59" fmla="*/ 40 h 128"/>
                <a:gd name="T60" fmla="*/ 64 w 208"/>
                <a:gd name="T61" fmla="*/ 4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8" h="128">
                  <a:moveTo>
                    <a:pt x="204" y="0"/>
                  </a:moveTo>
                  <a:cubicBezTo>
                    <a:pt x="191" y="0"/>
                    <a:pt x="191" y="0"/>
                    <a:pt x="191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6"/>
                    <a:pt x="2" y="128"/>
                    <a:pt x="4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152" y="72"/>
                    <a:pt x="152" y="72"/>
                    <a:pt x="152" y="72"/>
                  </a:cubicBezTo>
                  <a:cubicBezTo>
                    <a:pt x="160" y="72"/>
                    <a:pt x="160" y="72"/>
                    <a:pt x="160" y="72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128"/>
                    <a:pt x="160" y="128"/>
                    <a:pt x="160" y="128"/>
                  </a:cubicBezTo>
                  <a:cubicBezTo>
                    <a:pt x="204" y="128"/>
                    <a:pt x="204" y="128"/>
                    <a:pt x="204" y="128"/>
                  </a:cubicBezTo>
                  <a:cubicBezTo>
                    <a:pt x="206" y="128"/>
                    <a:pt x="208" y="126"/>
                    <a:pt x="208" y="124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208" y="1"/>
                    <a:pt x="206" y="0"/>
                    <a:pt x="204" y="0"/>
                  </a:cubicBezTo>
                  <a:close/>
                  <a:moveTo>
                    <a:pt x="40" y="48"/>
                  </a:moveTo>
                  <a:cubicBezTo>
                    <a:pt x="36" y="48"/>
                    <a:pt x="32" y="44"/>
                    <a:pt x="32" y="40"/>
                  </a:cubicBezTo>
                  <a:cubicBezTo>
                    <a:pt x="32" y="35"/>
                    <a:pt x="36" y="32"/>
                    <a:pt x="40" y="32"/>
                  </a:cubicBezTo>
                  <a:cubicBezTo>
                    <a:pt x="45" y="32"/>
                    <a:pt x="48" y="35"/>
                    <a:pt x="48" y="40"/>
                  </a:cubicBezTo>
                  <a:cubicBezTo>
                    <a:pt x="48" y="44"/>
                    <a:pt x="45" y="48"/>
                    <a:pt x="40" y="48"/>
                  </a:cubicBezTo>
                  <a:close/>
                  <a:moveTo>
                    <a:pt x="64" y="48"/>
                  </a:moveTo>
                  <a:cubicBezTo>
                    <a:pt x="60" y="48"/>
                    <a:pt x="56" y="44"/>
                    <a:pt x="56" y="40"/>
                  </a:cubicBezTo>
                  <a:cubicBezTo>
                    <a:pt x="56" y="35"/>
                    <a:pt x="60" y="32"/>
                    <a:pt x="64" y="32"/>
                  </a:cubicBezTo>
                  <a:cubicBezTo>
                    <a:pt x="69" y="32"/>
                    <a:pt x="72" y="35"/>
                    <a:pt x="72" y="40"/>
                  </a:cubicBezTo>
                  <a:cubicBezTo>
                    <a:pt x="72" y="44"/>
                    <a:pt x="69" y="48"/>
                    <a:pt x="64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190" name="组合 189"/>
          <p:cNvGrpSpPr/>
          <p:nvPr/>
        </p:nvGrpSpPr>
        <p:grpSpPr>
          <a:xfrm>
            <a:off x="11128376" y="2184400"/>
            <a:ext cx="415926" cy="423863"/>
            <a:chOff x="11128376" y="2184400"/>
            <a:chExt cx="415926" cy="423863"/>
          </a:xfrm>
          <a:solidFill>
            <a:schemeClr val="tx1"/>
          </a:solidFill>
        </p:grpSpPr>
        <p:sp>
          <p:nvSpPr>
            <p:cNvPr id="66" name="Freeform 59"/>
            <p:cNvSpPr/>
            <p:nvPr/>
          </p:nvSpPr>
          <p:spPr bwMode="auto">
            <a:xfrm>
              <a:off x="11314114" y="2184400"/>
              <a:ext cx="230188" cy="168275"/>
            </a:xfrm>
            <a:custGeom>
              <a:avLst/>
              <a:gdLst>
                <a:gd name="T0" fmla="*/ 4 w 123"/>
                <a:gd name="T1" fmla="*/ 74 h 90"/>
                <a:gd name="T2" fmla="*/ 7 w 123"/>
                <a:gd name="T3" fmla="*/ 73 h 90"/>
                <a:gd name="T4" fmla="*/ 69 w 123"/>
                <a:gd name="T5" fmla="*/ 11 h 90"/>
                <a:gd name="T6" fmla="*/ 77 w 123"/>
                <a:gd name="T7" fmla="*/ 19 h 90"/>
                <a:gd name="T8" fmla="*/ 38 w 123"/>
                <a:gd name="T9" fmla="*/ 58 h 90"/>
                <a:gd name="T10" fmla="*/ 69 w 123"/>
                <a:gd name="T11" fmla="*/ 90 h 90"/>
                <a:gd name="T12" fmla="*/ 123 w 123"/>
                <a:gd name="T13" fmla="*/ 37 h 90"/>
                <a:gd name="T14" fmla="*/ 91 w 123"/>
                <a:gd name="T15" fmla="*/ 5 h 90"/>
                <a:gd name="T16" fmla="*/ 83 w 123"/>
                <a:gd name="T17" fmla="*/ 13 h 90"/>
                <a:gd name="T18" fmla="*/ 72 w 123"/>
                <a:gd name="T19" fmla="*/ 2 h 90"/>
                <a:gd name="T20" fmla="*/ 66 w 123"/>
                <a:gd name="T21" fmla="*/ 2 h 90"/>
                <a:gd name="T22" fmla="*/ 2 w 123"/>
                <a:gd name="T23" fmla="*/ 67 h 90"/>
                <a:gd name="T24" fmla="*/ 2 w 123"/>
                <a:gd name="T25" fmla="*/ 73 h 90"/>
                <a:gd name="T26" fmla="*/ 4 w 123"/>
                <a:gd name="T27" fmla="*/ 7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3" h="90">
                  <a:moveTo>
                    <a:pt x="4" y="74"/>
                  </a:moveTo>
                  <a:cubicBezTo>
                    <a:pt x="5" y="74"/>
                    <a:pt x="6" y="73"/>
                    <a:pt x="7" y="73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123" y="37"/>
                    <a:pt x="123" y="37"/>
                    <a:pt x="123" y="37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71" y="0"/>
                    <a:pt x="68" y="0"/>
                    <a:pt x="66" y="2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8"/>
                    <a:pt x="0" y="71"/>
                    <a:pt x="2" y="73"/>
                  </a:cubicBezTo>
                  <a:cubicBezTo>
                    <a:pt x="2" y="73"/>
                    <a:pt x="3" y="74"/>
                    <a:pt x="4" y="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67" name="Freeform 60"/>
            <p:cNvSpPr/>
            <p:nvPr/>
          </p:nvSpPr>
          <p:spPr bwMode="auto">
            <a:xfrm>
              <a:off x="11128376" y="2303463"/>
              <a:ext cx="306388" cy="304800"/>
            </a:xfrm>
            <a:custGeom>
              <a:avLst/>
              <a:gdLst>
                <a:gd name="T0" fmla="*/ 163 w 163"/>
                <a:gd name="T1" fmla="*/ 32 h 162"/>
                <a:gd name="T2" fmla="*/ 131 w 163"/>
                <a:gd name="T3" fmla="*/ 0 h 162"/>
                <a:gd name="T4" fmla="*/ 39 w 163"/>
                <a:gd name="T5" fmla="*/ 92 h 162"/>
                <a:gd name="T6" fmla="*/ 48 w 163"/>
                <a:gd name="T7" fmla="*/ 101 h 162"/>
                <a:gd name="T8" fmla="*/ 36 w 163"/>
                <a:gd name="T9" fmla="*/ 98 h 162"/>
                <a:gd name="T10" fmla="*/ 16 w 163"/>
                <a:gd name="T11" fmla="*/ 107 h 162"/>
                <a:gd name="T12" fmla="*/ 14 w 163"/>
                <a:gd name="T13" fmla="*/ 108 h 162"/>
                <a:gd name="T14" fmla="*/ 14 w 163"/>
                <a:gd name="T15" fmla="*/ 109 h 162"/>
                <a:gd name="T16" fmla="*/ 13 w 163"/>
                <a:gd name="T17" fmla="*/ 110 h 162"/>
                <a:gd name="T18" fmla="*/ 12 w 163"/>
                <a:gd name="T19" fmla="*/ 111 h 162"/>
                <a:gd name="T20" fmla="*/ 0 w 163"/>
                <a:gd name="T21" fmla="*/ 156 h 162"/>
                <a:gd name="T22" fmla="*/ 27 w 163"/>
                <a:gd name="T23" fmla="*/ 130 h 162"/>
                <a:gd name="T24" fmla="*/ 32 w 163"/>
                <a:gd name="T25" fmla="*/ 135 h 162"/>
                <a:gd name="T26" fmla="*/ 5 w 163"/>
                <a:gd name="T27" fmla="*/ 162 h 162"/>
                <a:gd name="T28" fmla="*/ 56 w 163"/>
                <a:gd name="T29" fmla="*/ 146 h 162"/>
                <a:gd name="T30" fmla="*/ 61 w 163"/>
                <a:gd name="T31" fmla="*/ 114 h 162"/>
                <a:gd name="T32" fmla="*/ 71 w 163"/>
                <a:gd name="T33" fmla="*/ 124 h 162"/>
                <a:gd name="T34" fmla="*/ 163 w 163"/>
                <a:gd name="T35" fmla="*/ 3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3" h="162">
                  <a:moveTo>
                    <a:pt x="163" y="32"/>
                  </a:moveTo>
                  <a:cubicBezTo>
                    <a:pt x="131" y="0"/>
                    <a:pt x="131" y="0"/>
                    <a:pt x="131" y="0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44" y="99"/>
                    <a:pt x="40" y="98"/>
                    <a:pt x="36" y="98"/>
                  </a:cubicBezTo>
                  <a:cubicBezTo>
                    <a:pt x="29" y="98"/>
                    <a:pt x="21" y="101"/>
                    <a:pt x="16" y="107"/>
                  </a:cubicBezTo>
                  <a:cubicBezTo>
                    <a:pt x="15" y="107"/>
                    <a:pt x="15" y="108"/>
                    <a:pt x="14" y="108"/>
                  </a:cubicBezTo>
                  <a:cubicBezTo>
                    <a:pt x="14" y="109"/>
                    <a:pt x="14" y="109"/>
                    <a:pt x="14" y="109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3" y="111"/>
                    <a:pt x="12" y="111"/>
                    <a:pt x="12" y="111"/>
                  </a:cubicBezTo>
                  <a:cubicBezTo>
                    <a:pt x="4" y="124"/>
                    <a:pt x="1" y="145"/>
                    <a:pt x="0" y="156"/>
                  </a:cubicBezTo>
                  <a:cubicBezTo>
                    <a:pt x="27" y="130"/>
                    <a:pt x="27" y="130"/>
                    <a:pt x="27" y="130"/>
                  </a:cubicBezTo>
                  <a:cubicBezTo>
                    <a:pt x="32" y="135"/>
                    <a:pt x="32" y="135"/>
                    <a:pt x="32" y="135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16" y="162"/>
                    <a:pt x="42" y="160"/>
                    <a:pt x="56" y="146"/>
                  </a:cubicBezTo>
                  <a:cubicBezTo>
                    <a:pt x="64" y="138"/>
                    <a:pt x="66" y="125"/>
                    <a:pt x="61" y="114"/>
                  </a:cubicBezTo>
                  <a:cubicBezTo>
                    <a:pt x="71" y="124"/>
                    <a:pt x="71" y="124"/>
                    <a:pt x="71" y="124"/>
                  </a:cubicBezTo>
                  <a:lnTo>
                    <a:pt x="163" y="3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194" name="组合 193"/>
          <p:cNvGrpSpPr/>
          <p:nvPr/>
        </p:nvGrpSpPr>
        <p:grpSpPr>
          <a:xfrm>
            <a:off x="8416926" y="2892425"/>
            <a:ext cx="374650" cy="376238"/>
            <a:chOff x="8416926" y="2892425"/>
            <a:chExt cx="374650" cy="376238"/>
          </a:xfrm>
          <a:solidFill>
            <a:schemeClr val="tx1"/>
          </a:solidFill>
        </p:grpSpPr>
        <p:sp>
          <p:nvSpPr>
            <p:cNvPr id="68" name="Rectangle 61"/>
            <p:cNvSpPr>
              <a:spLocks noChangeArrowheads="1"/>
            </p:cNvSpPr>
            <p:nvPr/>
          </p:nvSpPr>
          <p:spPr bwMode="auto">
            <a:xfrm>
              <a:off x="8416926" y="2997200"/>
              <a:ext cx="374650" cy="27146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69" name="Freeform 62"/>
            <p:cNvSpPr>
              <a:spLocks noEditPoints="1"/>
            </p:cNvSpPr>
            <p:nvPr/>
          </p:nvSpPr>
          <p:spPr bwMode="auto">
            <a:xfrm>
              <a:off x="8416926" y="2892425"/>
              <a:ext cx="374650" cy="90488"/>
            </a:xfrm>
            <a:custGeom>
              <a:avLst/>
              <a:gdLst>
                <a:gd name="T0" fmla="*/ 0 w 236"/>
                <a:gd name="T1" fmla="*/ 0 h 57"/>
                <a:gd name="T2" fmla="*/ 0 w 236"/>
                <a:gd name="T3" fmla="*/ 57 h 57"/>
                <a:gd name="T4" fmla="*/ 236 w 236"/>
                <a:gd name="T5" fmla="*/ 57 h 57"/>
                <a:gd name="T6" fmla="*/ 236 w 236"/>
                <a:gd name="T7" fmla="*/ 0 h 57"/>
                <a:gd name="T8" fmla="*/ 0 w 236"/>
                <a:gd name="T9" fmla="*/ 0 h 57"/>
                <a:gd name="T10" fmla="*/ 33 w 236"/>
                <a:gd name="T11" fmla="*/ 33 h 57"/>
                <a:gd name="T12" fmla="*/ 23 w 236"/>
                <a:gd name="T13" fmla="*/ 33 h 57"/>
                <a:gd name="T14" fmla="*/ 23 w 236"/>
                <a:gd name="T15" fmla="*/ 24 h 57"/>
                <a:gd name="T16" fmla="*/ 33 w 236"/>
                <a:gd name="T17" fmla="*/ 24 h 57"/>
                <a:gd name="T18" fmla="*/ 33 w 236"/>
                <a:gd name="T19" fmla="*/ 33 h 57"/>
                <a:gd name="T20" fmla="*/ 52 w 236"/>
                <a:gd name="T21" fmla="*/ 33 h 57"/>
                <a:gd name="T22" fmla="*/ 42 w 236"/>
                <a:gd name="T23" fmla="*/ 33 h 57"/>
                <a:gd name="T24" fmla="*/ 42 w 236"/>
                <a:gd name="T25" fmla="*/ 24 h 57"/>
                <a:gd name="T26" fmla="*/ 52 w 236"/>
                <a:gd name="T27" fmla="*/ 24 h 57"/>
                <a:gd name="T28" fmla="*/ 52 w 236"/>
                <a:gd name="T29" fmla="*/ 33 h 57"/>
                <a:gd name="T30" fmla="*/ 208 w 236"/>
                <a:gd name="T31" fmla="*/ 33 h 57"/>
                <a:gd name="T32" fmla="*/ 61 w 236"/>
                <a:gd name="T33" fmla="*/ 33 h 57"/>
                <a:gd name="T34" fmla="*/ 61 w 236"/>
                <a:gd name="T35" fmla="*/ 24 h 57"/>
                <a:gd name="T36" fmla="*/ 208 w 236"/>
                <a:gd name="T37" fmla="*/ 24 h 57"/>
                <a:gd name="T38" fmla="*/ 208 w 236"/>
                <a:gd name="T39" fmla="*/ 3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6" h="57">
                  <a:moveTo>
                    <a:pt x="0" y="0"/>
                  </a:moveTo>
                  <a:lnTo>
                    <a:pt x="0" y="57"/>
                  </a:lnTo>
                  <a:lnTo>
                    <a:pt x="236" y="57"/>
                  </a:lnTo>
                  <a:lnTo>
                    <a:pt x="236" y="0"/>
                  </a:lnTo>
                  <a:lnTo>
                    <a:pt x="0" y="0"/>
                  </a:lnTo>
                  <a:close/>
                  <a:moveTo>
                    <a:pt x="33" y="33"/>
                  </a:moveTo>
                  <a:lnTo>
                    <a:pt x="23" y="33"/>
                  </a:lnTo>
                  <a:lnTo>
                    <a:pt x="23" y="24"/>
                  </a:lnTo>
                  <a:lnTo>
                    <a:pt x="33" y="24"/>
                  </a:lnTo>
                  <a:lnTo>
                    <a:pt x="33" y="33"/>
                  </a:lnTo>
                  <a:close/>
                  <a:moveTo>
                    <a:pt x="52" y="33"/>
                  </a:moveTo>
                  <a:lnTo>
                    <a:pt x="42" y="33"/>
                  </a:lnTo>
                  <a:lnTo>
                    <a:pt x="42" y="24"/>
                  </a:lnTo>
                  <a:lnTo>
                    <a:pt x="52" y="24"/>
                  </a:lnTo>
                  <a:lnTo>
                    <a:pt x="52" y="33"/>
                  </a:lnTo>
                  <a:close/>
                  <a:moveTo>
                    <a:pt x="208" y="33"/>
                  </a:moveTo>
                  <a:lnTo>
                    <a:pt x="61" y="33"/>
                  </a:lnTo>
                  <a:lnTo>
                    <a:pt x="61" y="24"/>
                  </a:lnTo>
                  <a:lnTo>
                    <a:pt x="208" y="24"/>
                  </a:lnTo>
                  <a:lnTo>
                    <a:pt x="208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195" name="组合 194"/>
          <p:cNvGrpSpPr/>
          <p:nvPr/>
        </p:nvGrpSpPr>
        <p:grpSpPr>
          <a:xfrm>
            <a:off x="7134226" y="2876550"/>
            <a:ext cx="239713" cy="406400"/>
            <a:chOff x="7134226" y="2876550"/>
            <a:chExt cx="239713" cy="406400"/>
          </a:xfrm>
          <a:solidFill>
            <a:schemeClr val="tx1"/>
          </a:solidFill>
        </p:grpSpPr>
        <p:sp>
          <p:nvSpPr>
            <p:cNvPr id="70" name="Rectangle 63"/>
            <p:cNvSpPr>
              <a:spLocks noChangeArrowheads="1"/>
            </p:cNvSpPr>
            <p:nvPr/>
          </p:nvSpPr>
          <p:spPr bwMode="auto">
            <a:xfrm>
              <a:off x="7134226" y="2936875"/>
              <a:ext cx="239713" cy="23971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71" name="Freeform 64"/>
            <p:cNvSpPr/>
            <p:nvPr/>
          </p:nvSpPr>
          <p:spPr bwMode="auto">
            <a:xfrm>
              <a:off x="7134226" y="2876550"/>
              <a:ext cx="239713" cy="46038"/>
            </a:xfrm>
            <a:custGeom>
              <a:avLst/>
              <a:gdLst>
                <a:gd name="T0" fmla="*/ 117 w 128"/>
                <a:gd name="T1" fmla="*/ 0 h 24"/>
                <a:gd name="T2" fmla="*/ 10 w 128"/>
                <a:gd name="T3" fmla="*/ 0 h 24"/>
                <a:gd name="T4" fmla="*/ 0 w 128"/>
                <a:gd name="T5" fmla="*/ 11 h 24"/>
                <a:gd name="T6" fmla="*/ 0 w 128"/>
                <a:gd name="T7" fmla="*/ 24 h 24"/>
                <a:gd name="T8" fmla="*/ 128 w 128"/>
                <a:gd name="T9" fmla="*/ 24 h 24"/>
                <a:gd name="T10" fmla="*/ 128 w 128"/>
                <a:gd name="T11" fmla="*/ 11 h 24"/>
                <a:gd name="T12" fmla="*/ 117 w 128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24">
                  <a:moveTo>
                    <a:pt x="117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8" y="11"/>
                    <a:pt x="128" y="11"/>
                    <a:pt x="128" y="11"/>
                  </a:cubicBezTo>
                  <a:cubicBezTo>
                    <a:pt x="128" y="5"/>
                    <a:pt x="123" y="0"/>
                    <a:pt x="1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72" name="Freeform 65"/>
            <p:cNvSpPr>
              <a:spLocks noEditPoints="1"/>
            </p:cNvSpPr>
            <p:nvPr/>
          </p:nvSpPr>
          <p:spPr bwMode="auto">
            <a:xfrm>
              <a:off x="7134226" y="3190875"/>
              <a:ext cx="239713" cy="92075"/>
            </a:xfrm>
            <a:custGeom>
              <a:avLst/>
              <a:gdLst>
                <a:gd name="T0" fmla="*/ 0 w 128"/>
                <a:gd name="T1" fmla="*/ 38 h 49"/>
                <a:gd name="T2" fmla="*/ 10 w 128"/>
                <a:gd name="T3" fmla="*/ 49 h 49"/>
                <a:gd name="T4" fmla="*/ 117 w 128"/>
                <a:gd name="T5" fmla="*/ 49 h 49"/>
                <a:gd name="T6" fmla="*/ 128 w 128"/>
                <a:gd name="T7" fmla="*/ 38 h 49"/>
                <a:gd name="T8" fmla="*/ 128 w 128"/>
                <a:gd name="T9" fmla="*/ 0 h 49"/>
                <a:gd name="T10" fmla="*/ 0 w 128"/>
                <a:gd name="T11" fmla="*/ 0 h 49"/>
                <a:gd name="T12" fmla="*/ 0 w 128"/>
                <a:gd name="T13" fmla="*/ 38 h 49"/>
                <a:gd name="T14" fmla="*/ 52 w 128"/>
                <a:gd name="T15" fmla="*/ 17 h 49"/>
                <a:gd name="T16" fmla="*/ 76 w 128"/>
                <a:gd name="T17" fmla="*/ 17 h 49"/>
                <a:gd name="T18" fmla="*/ 76 w 128"/>
                <a:gd name="T19" fmla="*/ 25 h 49"/>
                <a:gd name="T20" fmla="*/ 52 w 128"/>
                <a:gd name="T21" fmla="*/ 25 h 49"/>
                <a:gd name="T22" fmla="*/ 52 w 128"/>
                <a:gd name="T23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8" h="49">
                  <a:moveTo>
                    <a:pt x="0" y="38"/>
                  </a:moveTo>
                  <a:cubicBezTo>
                    <a:pt x="0" y="44"/>
                    <a:pt x="4" y="49"/>
                    <a:pt x="10" y="49"/>
                  </a:cubicBezTo>
                  <a:cubicBezTo>
                    <a:pt x="117" y="49"/>
                    <a:pt x="117" y="49"/>
                    <a:pt x="117" y="49"/>
                  </a:cubicBezTo>
                  <a:cubicBezTo>
                    <a:pt x="123" y="49"/>
                    <a:pt x="128" y="44"/>
                    <a:pt x="128" y="38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8"/>
                  </a:lnTo>
                  <a:close/>
                  <a:moveTo>
                    <a:pt x="52" y="17"/>
                  </a:moveTo>
                  <a:cubicBezTo>
                    <a:pt x="76" y="17"/>
                    <a:pt x="76" y="17"/>
                    <a:pt x="76" y="17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52" y="25"/>
                    <a:pt x="52" y="25"/>
                    <a:pt x="52" y="25"/>
                  </a:cubicBezTo>
                  <a:lnTo>
                    <a:pt x="52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196" name="组合 195"/>
          <p:cNvGrpSpPr/>
          <p:nvPr/>
        </p:nvGrpSpPr>
        <p:grpSpPr>
          <a:xfrm>
            <a:off x="6402388" y="3609975"/>
            <a:ext cx="360363" cy="360363"/>
            <a:chOff x="6402388" y="3609975"/>
            <a:chExt cx="360363" cy="360363"/>
          </a:xfrm>
          <a:solidFill>
            <a:schemeClr val="tx1"/>
          </a:solidFill>
        </p:grpSpPr>
        <p:sp>
          <p:nvSpPr>
            <p:cNvPr id="73" name="Freeform 66"/>
            <p:cNvSpPr/>
            <p:nvPr/>
          </p:nvSpPr>
          <p:spPr bwMode="auto">
            <a:xfrm>
              <a:off x="6402388" y="3609975"/>
              <a:ext cx="300038" cy="60325"/>
            </a:xfrm>
            <a:custGeom>
              <a:avLst/>
              <a:gdLst>
                <a:gd name="T0" fmla="*/ 160 w 160"/>
                <a:gd name="T1" fmla="*/ 18 h 32"/>
                <a:gd name="T2" fmla="*/ 142 w 160"/>
                <a:gd name="T3" fmla="*/ 0 h 32"/>
                <a:gd name="T4" fmla="*/ 18 w 160"/>
                <a:gd name="T5" fmla="*/ 0 h 32"/>
                <a:gd name="T6" fmla="*/ 0 w 160"/>
                <a:gd name="T7" fmla="*/ 18 h 32"/>
                <a:gd name="T8" fmla="*/ 0 w 160"/>
                <a:gd name="T9" fmla="*/ 32 h 32"/>
                <a:gd name="T10" fmla="*/ 160 w 160"/>
                <a:gd name="T11" fmla="*/ 32 h 32"/>
                <a:gd name="T12" fmla="*/ 160 w 160"/>
                <a:gd name="T13" fmla="*/ 1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32">
                  <a:moveTo>
                    <a:pt x="160" y="18"/>
                  </a:moveTo>
                  <a:cubicBezTo>
                    <a:pt x="160" y="8"/>
                    <a:pt x="152" y="0"/>
                    <a:pt x="14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60" y="32"/>
                    <a:pt x="160" y="32"/>
                    <a:pt x="160" y="32"/>
                  </a:cubicBezTo>
                  <a:lnTo>
                    <a:pt x="160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74" name="Freeform 67"/>
            <p:cNvSpPr>
              <a:spLocks noEditPoints="1"/>
            </p:cNvSpPr>
            <p:nvPr/>
          </p:nvSpPr>
          <p:spPr bwMode="auto">
            <a:xfrm>
              <a:off x="6402388" y="3684588"/>
              <a:ext cx="360363" cy="285750"/>
            </a:xfrm>
            <a:custGeom>
              <a:avLst/>
              <a:gdLst>
                <a:gd name="T0" fmla="*/ 186 w 192"/>
                <a:gd name="T1" fmla="*/ 0 h 152"/>
                <a:gd name="T2" fmla="*/ 169 w 192"/>
                <a:gd name="T3" fmla="*/ 0 h 152"/>
                <a:gd name="T4" fmla="*/ 160 w 192"/>
                <a:gd name="T5" fmla="*/ 0 h 152"/>
                <a:gd name="T6" fmla="*/ 0 w 192"/>
                <a:gd name="T7" fmla="*/ 0 h 152"/>
                <a:gd name="T8" fmla="*/ 0 w 192"/>
                <a:gd name="T9" fmla="*/ 6 h 152"/>
                <a:gd name="T10" fmla="*/ 0 w 192"/>
                <a:gd name="T11" fmla="*/ 6 h 152"/>
                <a:gd name="T12" fmla="*/ 0 w 192"/>
                <a:gd name="T13" fmla="*/ 146 h 152"/>
                <a:gd name="T14" fmla="*/ 6 w 192"/>
                <a:gd name="T15" fmla="*/ 152 h 152"/>
                <a:gd name="T16" fmla="*/ 186 w 192"/>
                <a:gd name="T17" fmla="*/ 152 h 152"/>
                <a:gd name="T18" fmla="*/ 192 w 192"/>
                <a:gd name="T19" fmla="*/ 146 h 152"/>
                <a:gd name="T20" fmla="*/ 192 w 192"/>
                <a:gd name="T21" fmla="*/ 6 h 152"/>
                <a:gd name="T22" fmla="*/ 186 w 192"/>
                <a:gd name="T23" fmla="*/ 0 h 152"/>
                <a:gd name="T24" fmla="*/ 148 w 192"/>
                <a:gd name="T25" fmla="*/ 92 h 152"/>
                <a:gd name="T26" fmla="*/ 132 w 192"/>
                <a:gd name="T27" fmla="*/ 76 h 152"/>
                <a:gd name="T28" fmla="*/ 148 w 192"/>
                <a:gd name="T29" fmla="*/ 60 h 152"/>
                <a:gd name="T30" fmla="*/ 164 w 192"/>
                <a:gd name="T31" fmla="*/ 76 h 152"/>
                <a:gd name="T32" fmla="*/ 148 w 192"/>
                <a:gd name="T33" fmla="*/ 9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152">
                  <a:moveTo>
                    <a:pt x="186" y="0"/>
                  </a:moveTo>
                  <a:cubicBezTo>
                    <a:pt x="169" y="0"/>
                    <a:pt x="169" y="0"/>
                    <a:pt x="169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3" y="152"/>
                    <a:pt x="6" y="152"/>
                  </a:cubicBezTo>
                  <a:cubicBezTo>
                    <a:pt x="186" y="152"/>
                    <a:pt x="186" y="152"/>
                    <a:pt x="186" y="152"/>
                  </a:cubicBezTo>
                  <a:cubicBezTo>
                    <a:pt x="189" y="152"/>
                    <a:pt x="192" y="149"/>
                    <a:pt x="192" y="146"/>
                  </a:cubicBezTo>
                  <a:cubicBezTo>
                    <a:pt x="192" y="6"/>
                    <a:pt x="192" y="6"/>
                    <a:pt x="192" y="6"/>
                  </a:cubicBezTo>
                  <a:cubicBezTo>
                    <a:pt x="192" y="2"/>
                    <a:pt x="189" y="0"/>
                    <a:pt x="186" y="0"/>
                  </a:cubicBezTo>
                  <a:close/>
                  <a:moveTo>
                    <a:pt x="148" y="92"/>
                  </a:moveTo>
                  <a:cubicBezTo>
                    <a:pt x="139" y="92"/>
                    <a:pt x="132" y="84"/>
                    <a:pt x="132" y="76"/>
                  </a:cubicBezTo>
                  <a:cubicBezTo>
                    <a:pt x="132" y="67"/>
                    <a:pt x="139" y="60"/>
                    <a:pt x="148" y="60"/>
                  </a:cubicBezTo>
                  <a:cubicBezTo>
                    <a:pt x="157" y="60"/>
                    <a:pt x="164" y="67"/>
                    <a:pt x="164" y="76"/>
                  </a:cubicBezTo>
                  <a:cubicBezTo>
                    <a:pt x="164" y="84"/>
                    <a:pt x="157" y="92"/>
                    <a:pt x="148" y="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204" name="组合 203"/>
          <p:cNvGrpSpPr/>
          <p:nvPr/>
        </p:nvGrpSpPr>
        <p:grpSpPr>
          <a:xfrm>
            <a:off x="6432551" y="4240213"/>
            <a:ext cx="300038" cy="434975"/>
            <a:chOff x="6432551" y="4240213"/>
            <a:chExt cx="300038" cy="434975"/>
          </a:xfrm>
          <a:solidFill>
            <a:schemeClr val="tx1"/>
          </a:solidFill>
        </p:grpSpPr>
        <p:sp>
          <p:nvSpPr>
            <p:cNvPr id="75" name="Freeform 68"/>
            <p:cNvSpPr/>
            <p:nvPr/>
          </p:nvSpPr>
          <p:spPr bwMode="auto">
            <a:xfrm>
              <a:off x="6432551" y="4240213"/>
              <a:ext cx="300038" cy="360363"/>
            </a:xfrm>
            <a:custGeom>
              <a:avLst/>
              <a:gdLst>
                <a:gd name="T0" fmla="*/ 32 w 160"/>
                <a:gd name="T1" fmla="*/ 144 h 192"/>
                <a:gd name="T2" fmla="*/ 33 w 160"/>
                <a:gd name="T3" fmla="*/ 145 h 192"/>
                <a:gd name="T4" fmla="*/ 33 w 160"/>
                <a:gd name="T5" fmla="*/ 145 h 192"/>
                <a:gd name="T6" fmla="*/ 48 w 160"/>
                <a:gd name="T7" fmla="*/ 176 h 192"/>
                <a:gd name="T8" fmla="*/ 48 w 160"/>
                <a:gd name="T9" fmla="*/ 192 h 192"/>
                <a:gd name="T10" fmla="*/ 76 w 160"/>
                <a:gd name="T11" fmla="*/ 192 h 192"/>
                <a:gd name="T12" fmla="*/ 76 w 160"/>
                <a:gd name="T13" fmla="*/ 95 h 192"/>
                <a:gd name="T14" fmla="*/ 64 w 160"/>
                <a:gd name="T15" fmla="*/ 80 h 192"/>
                <a:gd name="T16" fmla="*/ 80 w 160"/>
                <a:gd name="T17" fmla="*/ 64 h 192"/>
                <a:gd name="T18" fmla="*/ 96 w 160"/>
                <a:gd name="T19" fmla="*/ 80 h 192"/>
                <a:gd name="T20" fmla="*/ 84 w 160"/>
                <a:gd name="T21" fmla="*/ 95 h 192"/>
                <a:gd name="T22" fmla="*/ 84 w 160"/>
                <a:gd name="T23" fmla="*/ 192 h 192"/>
                <a:gd name="T24" fmla="*/ 112 w 160"/>
                <a:gd name="T25" fmla="*/ 192 h 192"/>
                <a:gd name="T26" fmla="*/ 112 w 160"/>
                <a:gd name="T27" fmla="*/ 176 h 192"/>
                <a:gd name="T28" fmla="*/ 128 w 160"/>
                <a:gd name="T29" fmla="*/ 144 h 192"/>
                <a:gd name="T30" fmla="*/ 128 w 160"/>
                <a:gd name="T31" fmla="*/ 144 h 192"/>
                <a:gd name="T32" fmla="*/ 160 w 160"/>
                <a:gd name="T33" fmla="*/ 80 h 192"/>
                <a:gd name="T34" fmla="*/ 80 w 160"/>
                <a:gd name="T35" fmla="*/ 0 h 192"/>
                <a:gd name="T36" fmla="*/ 0 w 160"/>
                <a:gd name="T37" fmla="*/ 80 h 192"/>
                <a:gd name="T38" fmla="*/ 32 w 160"/>
                <a:gd name="T39" fmla="*/ 14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0" h="192">
                  <a:moveTo>
                    <a:pt x="32" y="144"/>
                  </a:moveTo>
                  <a:cubicBezTo>
                    <a:pt x="32" y="144"/>
                    <a:pt x="32" y="144"/>
                    <a:pt x="33" y="145"/>
                  </a:cubicBezTo>
                  <a:cubicBezTo>
                    <a:pt x="33" y="145"/>
                    <a:pt x="33" y="145"/>
                    <a:pt x="33" y="145"/>
                  </a:cubicBezTo>
                  <a:cubicBezTo>
                    <a:pt x="39" y="149"/>
                    <a:pt x="48" y="161"/>
                    <a:pt x="48" y="176"/>
                  </a:cubicBezTo>
                  <a:cubicBezTo>
                    <a:pt x="48" y="192"/>
                    <a:pt x="48" y="192"/>
                    <a:pt x="48" y="192"/>
                  </a:cubicBezTo>
                  <a:cubicBezTo>
                    <a:pt x="76" y="192"/>
                    <a:pt x="76" y="192"/>
                    <a:pt x="76" y="192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69" y="93"/>
                    <a:pt x="64" y="87"/>
                    <a:pt x="64" y="80"/>
                  </a:cubicBezTo>
                  <a:cubicBezTo>
                    <a:pt x="64" y="71"/>
                    <a:pt x="71" y="64"/>
                    <a:pt x="80" y="64"/>
                  </a:cubicBezTo>
                  <a:cubicBezTo>
                    <a:pt x="89" y="64"/>
                    <a:pt x="96" y="71"/>
                    <a:pt x="96" y="80"/>
                  </a:cubicBezTo>
                  <a:cubicBezTo>
                    <a:pt x="96" y="87"/>
                    <a:pt x="91" y="93"/>
                    <a:pt x="84" y="95"/>
                  </a:cubicBezTo>
                  <a:cubicBezTo>
                    <a:pt x="84" y="192"/>
                    <a:pt x="84" y="192"/>
                    <a:pt x="84" y="192"/>
                  </a:cubicBezTo>
                  <a:cubicBezTo>
                    <a:pt x="112" y="192"/>
                    <a:pt x="112" y="192"/>
                    <a:pt x="112" y="192"/>
                  </a:cubicBezTo>
                  <a:cubicBezTo>
                    <a:pt x="112" y="176"/>
                    <a:pt x="112" y="176"/>
                    <a:pt x="112" y="176"/>
                  </a:cubicBezTo>
                  <a:cubicBezTo>
                    <a:pt x="112" y="160"/>
                    <a:pt x="121" y="148"/>
                    <a:pt x="128" y="144"/>
                  </a:cubicBezTo>
                  <a:cubicBezTo>
                    <a:pt x="128" y="144"/>
                    <a:pt x="128" y="144"/>
                    <a:pt x="128" y="144"/>
                  </a:cubicBezTo>
                  <a:cubicBezTo>
                    <a:pt x="147" y="129"/>
                    <a:pt x="160" y="106"/>
                    <a:pt x="160" y="80"/>
                  </a:cubicBezTo>
                  <a:cubicBezTo>
                    <a:pt x="160" y="36"/>
                    <a:pt x="124" y="0"/>
                    <a:pt x="80" y="0"/>
                  </a:cubicBezTo>
                  <a:cubicBezTo>
                    <a:pt x="36" y="0"/>
                    <a:pt x="0" y="36"/>
                    <a:pt x="0" y="80"/>
                  </a:cubicBezTo>
                  <a:cubicBezTo>
                    <a:pt x="0" y="106"/>
                    <a:pt x="12" y="129"/>
                    <a:pt x="32" y="1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76" name="Rectangle 69"/>
            <p:cNvSpPr>
              <a:spLocks noChangeArrowheads="1"/>
            </p:cNvSpPr>
            <p:nvPr/>
          </p:nvSpPr>
          <p:spPr bwMode="auto">
            <a:xfrm>
              <a:off x="6523038" y="4614863"/>
              <a:ext cx="119063" cy="6032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202" name="组合 201"/>
          <p:cNvGrpSpPr/>
          <p:nvPr/>
        </p:nvGrpSpPr>
        <p:grpSpPr>
          <a:xfrm>
            <a:off x="9112251" y="4276725"/>
            <a:ext cx="330200" cy="376238"/>
            <a:chOff x="9112251" y="4276725"/>
            <a:chExt cx="330200" cy="376238"/>
          </a:xfrm>
          <a:solidFill>
            <a:schemeClr val="tx1"/>
          </a:solidFill>
        </p:grpSpPr>
        <p:sp>
          <p:nvSpPr>
            <p:cNvPr id="77" name="Rectangle 70"/>
            <p:cNvSpPr>
              <a:spLocks noChangeArrowheads="1"/>
            </p:cNvSpPr>
            <p:nvPr/>
          </p:nvSpPr>
          <p:spPr bwMode="auto">
            <a:xfrm>
              <a:off x="9112251" y="4276725"/>
              <a:ext cx="90488" cy="6032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78" name="Rectangle 71"/>
            <p:cNvSpPr>
              <a:spLocks noChangeArrowheads="1"/>
            </p:cNvSpPr>
            <p:nvPr/>
          </p:nvSpPr>
          <p:spPr bwMode="auto">
            <a:xfrm>
              <a:off x="9353551" y="4276725"/>
              <a:ext cx="88900" cy="6032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79" name="Freeform 72"/>
            <p:cNvSpPr/>
            <p:nvPr/>
          </p:nvSpPr>
          <p:spPr bwMode="auto">
            <a:xfrm>
              <a:off x="9112251" y="4352925"/>
              <a:ext cx="330200" cy="300038"/>
            </a:xfrm>
            <a:custGeom>
              <a:avLst/>
              <a:gdLst>
                <a:gd name="T0" fmla="*/ 128 w 176"/>
                <a:gd name="T1" fmla="*/ 0 h 160"/>
                <a:gd name="T2" fmla="*/ 128 w 176"/>
                <a:gd name="T3" fmla="*/ 72 h 160"/>
                <a:gd name="T4" fmla="*/ 88 w 176"/>
                <a:gd name="T5" fmla="*/ 112 h 160"/>
                <a:gd name="T6" fmla="*/ 48 w 176"/>
                <a:gd name="T7" fmla="*/ 72 h 160"/>
                <a:gd name="T8" fmla="*/ 48 w 176"/>
                <a:gd name="T9" fmla="*/ 0 h 160"/>
                <a:gd name="T10" fmla="*/ 0 w 176"/>
                <a:gd name="T11" fmla="*/ 0 h 160"/>
                <a:gd name="T12" fmla="*/ 0 w 176"/>
                <a:gd name="T13" fmla="*/ 72 h 160"/>
                <a:gd name="T14" fmla="*/ 88 w 176"/>
                <a:gd name="T15" fmla="*/ 160 h 160"/>
                <a:gd name="T16" fmla="*/ 176 w 176"/>
                <a:gd name="T17" fmla="*/ 72 h 160"/>
                <a:gd name="T18" fmla="*/ 176 w 176"/>
                <a:gd name="T19" fmla="*/ 0 h 160"/>
                <a:gd name="T20" fmla="*/ 128 w 176"/>
                <a:gd name="T21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6" h="160">
                  <a:moveTo>
                    <a:pt x="128" y="0"/>
                  </a:moveTo>
                  <a:cubicBezTo>
                    <a:pt x="128" y="72"/>
                    <a:pt x="128" y="72"/>
                    <a:pt x="128" y="72"/>
                  </a:cubicBezTo>
                  <a:cubicBezTo>
                    <a:pt x="128" y="94"/>
                    <a:pt x="110" y="112"/>
                    <a:pt x="88" y="112"/>
                  </a:cubicBezTo>
                  <a:cubicBezTo>
                    <a:pt x="66" y="112"/>
                    <a:pt x="48" y="94"/>
                    <a:pt x="48" y="7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121"/>
                    <a:pt x="39" y="160"/>
                    <a:pt x="88" y="160"/>
                  </a:cubicBezTo>
                  <a:cubicBezTo>
                    <a:pt x="136" y="160"/>
                    <a:pt x="176" y="121"/>
                    <a:pt x="176" y="72"/>
                  </a:cubicBezTo>
                  <a:cubicBezTo>
                    <a:pt x="176" y="0"/>
                    <a:pt x="176" y="0"/>
                    <a:pt x="176" y="0"/>
                  </a:cubicBezTo>
                  <a:lnTo>
                    <a:pt x="12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201" name="组合 200"/>
          <p:cNvGrpSpPr/>
          <p:nvPr/>
        </p:nvGrpSpPr>
        <p:grpSpPr>
          <a:xfrm>
            <a:off x="10461626" y="4276725"/>
            <a:ext cx="376238" cy="376238"/>
            <a:chOff x="10461626" y="4276725"/>
            <a:chExt cx="376238" cy="376238"/>
          </a:xfrm>
          <a:solidFill>
            <a:schemeClr val="tx1"/>
          </a:solidFill>
        </p:grpSpPr>
        <p:sp>
          <p:nvSpPr>
            <p:cNvPr id="80" name="Freeform 73"/>
            <p:cNvSpPr/>
            <p:nvPr/>
          </p:nvSpPr>
          <p:spPr bwMode="auto">
            <a:xfrm>
              <a:off x="10461626" y="4471988"/>
              <a:ext cx="150813" cy="157163"/>
            </a:xfrm>
            <a:custGeom>
              <a:avLst/>
              <a:gdLst>
                <a:gd name="T0" fmla="*/ 55 w 80"/>
                <a:gd name="T1" fmla="*/ 76 h 83"/>
                <a:gd name="T2" fmla="*/ 80 w 80"/>
                <a:gd name="T3" fmla="*/ 0 h 83"/>
                <a:gd name="T4" fmla="*/ 0 w 80"/>
                <a:gd name="T5" fmla="*/ 0 h 83"/>
                <a:gd name="T6" fmla="*/ 50 w 80"/>
                <a:gd name="T7" fmla="*/ 83 h 83"/>
                <a:gd name="T8" fmla="*/ 55 w 80"/>
                <a:gd name="T9" fmla="*/ 7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3">
                  <a:moveTo>
                    <a:pt x="55" y="76"/>
                  </a:moveTo>
                  <a:cubicBezTo>
                    <a:pt x="71" y="54"/>
                    <a:pt x="79" y="28"/>
                    <a:pt x="8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35"/>
                    <a:pt x="21" y="66"/>
                    <a:pt x="50" y="83"/>
                  </a:cubicBezTo>
                  <a:cubicBezTo>
                    <a:pt x="50" y="83"/>
                    <a:pt x="53" y="79"/>
                    <a:pt x="55" y="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81" name="Freeform 74"/>
            <p:cNvSpPr/>
            <p:nvPr/>
          </p:nvSpPr>
          <p:spPr bwMode="auto">
            <a:xfrm>
              <a:off x="10555289" y="4276725"/>
              <a:ext cx="188913" cy="180975"/>
            </a:xfrm>
            <a:custGeom>
              <a:avLst/>
              <a:gdLst>
                <a:gd name="T0" fmla="*/ 7 w 100"/>
                <a:gd name="T1" fmla="*/ 10 h 96"/>
                <a:gd name="T2" fmla="*/ 12 w 100"/>
                <a:gd name="T3" fmla="*/ 16 h 96"/>
                <a:gd name="T4" fmla="*/ 38 w 100"/>
                <a:gd name="T5" fmla="*/ 96 h 96"/>
                <a:gd name="T6" fmla="*/ 62 w 100"/>
                <a:gd name="T7" fmla="*/ 96 h 96"/>
                <a:gd name="T8" fmla="*/ 88 w 100"/>
                <a:gd name="T9" fmla="*/ 16 h 96"/>
                <a:gd name="T10" fmla="*/ 93 w 100"/>
                <a:gd name="T11" fmla="*/ 10 h 96"/>
                <a:gd name="T12" fmla="*/ 100 w 100"/>
                <a:gd name="T13" fmla="*/ 14 h 96"/>
                <a:gd name="T14" fmla="*/ 50 w 100"/>
                <a:gd name="T15" fmla="*/ 0 h 96"/>
                <a:gd name="T16" fmla="*/ 0 w 100"/>
                <a:gd name="T17" fmla="*/ 13 h 96"/>
                <a:gd name="T18" fmla="*/ 7 w 100"/>
                <a:gd name="T19" fmla="*/ 1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96">
                  <a:moveTo>
                    <a:pt x="7" y="10"/>
                  </a:moveTo>
                  <a:cubicBezTo>
                    <a:pt x="9" y="12"/>
                    <a:pt x="12" y="16"/>
                    <a:pt x="12" y="16"/>
                  </a:cubicBezTo>
                  <a:cubicBezTo>
                    <a:pt x="29" y="40"/>
                    <a:pt x="37" y="67"/>
                    <a:pt x="38" y="96"/>
                  </a:cubicBezTo>
                  <a:cubicBezTo>
                    <a:pt x="62" y="96"/>
                    <a:pt x="62" y="96"/>
                    <a:pt x="62" y="96"/>
                  </a:cubicBezTo>
                  <a:cubicBezTo>
                    <a:pt x="63" y="67"/>
                    <a:pt x="72" y="40"/>
                    <a:pt x="88" y="16"/>
                  </a:cubicBezTo>
                  <a:cubicBezTo>
                    <a:pt x="88" y="16"/>
                    <a:pt x="91" y="12"/>
                    <a:pt x="93" y="10"/>
                  </a:cubicBezTo>
                  <a:cubicBezTo>
                    <a:pt x="96" y="11"/>
                    <a:pt x="98" y="12"/>
                    <a:pt x="100" y="14"/>
                  </a:cubicBezTo>
                  <a:cubicBezTo>
                    <a:pt x="86" y="5"/>
                    <a:pt x="68" y="0"/>
                    <a:pt x="50" y="0"/>
                  </a:cubicBezTo>
                  <a:cubicBezTo>
                    <a:pt x="32" y="0"/>
                    <a:pt x="15" y="5"/>
                    <a:pt x="0" y="13"/>
                  </a:cubicBezTo>
                  <a:cubicBezTo>
                    <a:pt x="3" y="12"/>
                    <a:pt x="5" y="11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82" name="Freeform 75"/>
            <p:cNvSpPr/>
            <p:nvPr/>
          </p:nvSpPr>
          <p:spPr bwMode="auto">
            <a:xfrm>
              <a:off x="10687051" y="4303713"/>
              <a:ext cx="150813" cy="153988"/>
            </a:xfrm>
            <a:custGeom>
              <a:avLst/>
              <a:gdLst>
                <a:gd name="T0" fmla="*/ 25 w 80"/>
                <a:gd name="T1" fmla="*/ 6 h 82"/>
                <a:gd name="T2" fmla="*/ 0 w 80"/>
                <a:gd name="T3" fmla="*/ 82 h 82"/>
                <a:gd name="T4" fmla="*/ 80 w 80"/>
                <a:gd name="T5" fmla="*/ 82 h 82"/>
                <a:gd name="T6" fmla="*/ 30 w 80"/>
                <a:gd name="T7" fmla="*/ 0 h 82"/>
                <a:gd name="T8" fmla="*/ 25 w 80"/>
                <a:gd name="T9" fmla="*/ 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2">
                  <a:moveTo>
                    <a:pt x="25" y="6"/>
                  </a:moveTo>
                  <a:cubicBezTo>
                    <a:pt x="10" y="28"/>
                    <a:pt x="1" y="55"/>
                    <a:pt x="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79" y="47"/>
                    <a:pt x="59" y="16"/>
                    <a:pt x="30" y="0"/>
                  </a:cubicBezTo>
                  <a:cubicBezTo>
                    <a:pt x="30" y="0"/>
                    <a:pt x="27" y="4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83" name="Freeform 76"/>
            <p:cNvSpPr/>
            <p:nvPr/>
          </p:nvSpPr>
          <p:spPr bwMode="auto">
            <a:xfrm>
              <a:off x="10461626" y="4302125"/>
              <a:ext cx="150813" cy="155575"/>
            </a:xfrm>
            <a:custGeom>
              <a:avLst/>
              <a:gdLst>
                <a:gd name="T0" fmla="*/ 80 w 80"/>
                <a:gd name="T1" fmla="*/ 83 h 83"/>
                <a:gd name="T2" fmla="*/ 55 w 80"/>
                <a:gd name="T3" fmla="*/ 7 h 83"/>
                <a:gd name="T4" fmla="*/ 50 w 80"/>
                <a:gd name="T5" fmla="*/ 0 h 83"/>
                <a:gd name="T6" fmla="*/ 0 w 80"/>
                <a:gd name="T7" fmla="*/ 83 h 83"/>
                <a:gd name="T8" fmla="*/ 80 w 80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3">
                  <a:moveTo>
                    <a:pt x="80" y="83"/>
                  </a:moveTo>
                  <a:cubicBezTo>
                    <a:pt x="79" y="56"/>
                    <a:pt x="71" y="29"/>
                    <a:pt x="55" y="7"/>
                  </a:cubicBezTo>
                  <a:cubicBezTo>
                    <a:pt x="54" y="5"/>
                    <a:pt x="52" y="2"/>
                    <a:pt x="50" y="0"/>
                  </a:cubicBezTo>
                  <a:cubicBezTo>
                    <a:pt x="21" y="17"/>
                    <a:pt x="2" y="48"/>
                    <a:pt x="0" y="83"/>
                  </a:cubicBezTo>
                  <a:lnTo>
                    <a:pt x="80" y="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84" name="Freeform 77"/>
            <p:cNvSpPr/>
            <p:nvPr/>
          </p:nvSpPr>
          <p:spPr bwMode="auto">
            <a:xfrm>
              <a:off x="10687051" y="4471988"/>
              <a:ext cx="150813" cy="161925"/>
            </a:xfrm>
            <a:custGeom>
              <a:avLst/>
              <a:gdLst>
                <a:gd name="T0" fmla="*/ 0 w 80"/>
                <a:gd name="T1" fmla="*/ 0 h 86"/>
                <a:gd name="T2" fmla="*/ 25 w 80"/>
                <a:gd name="T3" fmla="*/ 76 h 86"/>
                <a:gd name="T4" fmla="*/ 30 w 80"/>
                <a:gd name="T5" fmla="*/ 83 h 86"/>
                <a:gd name="T6" fmla="*/ 23 w 80"/>
                <a:gd name="T7" fmla="*/ 86 h 86"/>
                <a:gd name="T8" fmla="*/ 80 w 80"/>
                <a:gd name="T9" fmla="*/ 0 h 86"/>
                <a:gd name="T10" fmla="*/ 0 w 80"/>
                <a:gd name="T1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86">
                  <a:moveTo>
                    <a:pt x="0" y="0"/>
                  </a:moveTo>
                  <a:cubicBezTo>
                    <a:pt x="1" y="28"/>
                    <a:pt x="10" y="54"/>
                    <a:pt x="25" y="76"/>
                  </a:cubicBezTo>
                  <a:cubicBezTo>
                    <a:pt x="27" y="78"/>
                    <a:pt x="30" y="82"/>
                    <a:pt x="30" y="83"/>
                  </a:cubicBezTo>
                  <a:cubicBezTo>
                    <a:pt x="28" y="84"/>
                    <a:pt x="26" y="85"/>
                    <a:pt x="23" y="86"/>
                  </a:cubicBezTo>
                  <a:cubicBezTo>
                    <a:pt x="56" y="71"/>
                    <a:pt x="79" y="38"/>
                    <a:pt x="8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85" name="Freeform 78"/>
            <p:cNvSpPr/>
            <p:nvPr/>
          </p:nvSpPr>
          <p:spPr bwMode="auto">
            <a:xfrm>
              <a:off x="10555289" y="4471988"/>
              <a:ext cx="174625" cy="180975"/>
            </a:xfrm>
            <a:custGeom>
              <a:avLst/>
              <a:gdLst>
                <a:gd name="T0" fmla="*/ 88 w 93"/>
                <a:gd name="T1" fmla="*/ 80 h 96"/>
                <a:gd name="T2" fmla="*/ 62 w 93"/>
                <a:gd name="T3" fmla="*/ 0 h 96"/>
                <a:gd name="T4" fmla="*/ 38 w 93"/>
                <a:gd name="T5" fmla="*/ 0 h 96"/>
                <a:gd name="T6" fmla="*/ 12 w 93"/>
                <a:gd name="T7" fmla="*/ 80 h 96"/>
                <a:gd name="T8" fmla="*/ 7 w 93"/>
                <a:gd name="T9" fmla="*/ 86 h 96"/>
                <a:gd name="T10" fmla="*/ 0 w 93"/>
                <a:gd name="T11" fmla="*/ 83 h 96"/>
                <a:gd name="T12" fmla="*/ 50 w 93"/>
                <a:gd name="T13" fmla="*/ 96 h 96"/>
                <a:gd name="T14" fmla="*/ 93 w 93"/>
                <a:gd name="T15" fmla="*/ 86 h 96"/>
                <a:gd name="T16" fmla="*/ 88 w 93"/>
                <a:gd name="T17" fmla="*/ 8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96">
                  <a:moveTo>
                    <a:pt x="88" y="80"/>
                  </a:moveTo>
                  <a:cubicBezTo>
                    <a:pt x="72" y="56"/>
                    <a:pt x="63" y="29"/>
                    <a:pt x="6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29"/>
                    <a:pt x="29" y="56"/>
                    <a:pt x="12" y="80"/>
                  </a:cubicBezTo>
                  <a:cubicBezTo>
                    <a:pt x="12" y="80"/>
                    <a:pt x="9" y="84"/>
                    <a:pt x="7" y="86"/>
                  </a:cubicBezTo>
                  <a:cubicBezTo>
                    <a:pt x="5" y="85"/>
                    <a:pt x="3" y="84"/>
                    <a:pt x="0" y="83"/>
                  </a:cubicBezTo>
                  <a:cubicBezTo>
                    <a:pt x="15" y="91"/>
                    <a:pt x="32" y="96"/>
                    <a:pt x="50" y="96"/>
                  </a:cubicBezTo>
                  <a:cubicBezTo>
                    <a:pt x="66" y="96"/>
                    <a:pt x="80" y="93"/>
                    <a:pt x="93" y="86"/>
                  </a:cubicBezTo>
                  <a:cubicBezTo>
                    <a:pt x="91" y="84"/>
                    <a:pt x="88" y="80"/>
                    <a:pt x="88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197" name="组合 196"/>
          <p:cNvGrpSpPr/>
          <p:nvPr/>
        </p:nvGrpSpPr>
        <p:grpSpPr>
          <a:xfrm>
            <a:off x="7073901" y="3654425"/>
            <a:ext cx="406400" cy="271463"/>
            <a:chOff x="7073901" y="3654425"/>
            <a:chExt cx="406400" cy="271463"/>
          </a:xfrm>
          <a:solidFill>
            <a:schemeClr val="tx1"/>
          </a:solidFill>
        </p:grpSpPr>
        <p:sp>
          <p:nvSpPr>
            <p:cNvPr id="86" name="Freeform 79"/>
            <p:cNvSpPr/>
            <p:nvPr/>
          </p:nvSpPr>
          <p:spPr bwMode="auto">
            <a:xfrm>
              <a:off x="7073901" y="3654425"/>
              <a:ext cx="406400" cy="53975"/>
            </a:xfrm>
            <a:custGeom>
              <a:avLst/>
              <a:gdLst>
                <a:gd name="T0" fmla="*/ 204 w 216"/>
                <a:gd name="T1" fmla="*/ 0 h 28"/>
                <a:gd name="T2" fmla="*/ 12 w 216"/>
                <a:gd name="T3" fmla="*/ 0 h 28"/>
                <a:gd name="T4" fmla="*/ 0 w 216"/>
                <a:gd name="T5" fmla="*/ 12 h 28"/>
                <a:gd name="T6" fmla="*/ 0 w 216"/>
                <a:gd name="T7" fmla="*/ 24 h 28"/>
                <a:gd name="T8" fmla="*/ 0 w 216"/>
                <a:gd name="T9" fmla="*/ 28 h 28"/>
                <a:gd name="T10" fmla="*/ 8 w 216"/>
                <a:gd name="T11" fmla="*/ 28 h 28"/>
                <a:gd name="T12" fmla="*/ 208 w 216"/>
                <a:gd name="T13" fmla="*/ 28 h 28"/>
                <a:gd name="T14" fmla="*/ 216 w 216"/>
                <a:gd name="T15" fmla="*/ 28 h 28"/>
                <a:gd name="T16" fmla="*/ 216 w 216"/>
                <a:gd name="T17" fmla="*/ 24 h 28"/>
                <a:gd name="T18" fmla="*/ 216 w 216"/>
                <a:gd name="T19" fmla="*/ 12 h 28"/>
                <a:gd name="T20" fmla="*/ 204 w 216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6" h="28">
                  <a:moveTo>
                    <a:pt x="20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208" y="28"/>
                    <a:pt x="208" y="28"/>
                    <a:pt x="208" y="28"/>
                  </a:cubicBezTo>
                  <a:cubicBezTo>
                    <a:pt x="216" y="28"/>
                    <a:pt x="216" y="28"/>
                    <a:pt x="216" y="28"/>
                  </a:cubicBezTo>
                  <a:cubicBezTo>
                    <a:pt x="216" y="24"/>
                    <a:pt x="216" y="24"/>
                    <a:pt x="216" y="24"/>
                  </a:cubicBezTo>
                  <a:cubicBezTo>
                    <a:pt x="216" y="12"/>
                    <a:pt x="216" y="12"/>
                    <a:pt x="216" y="12"/>
                  </a:cubicBezTo>
                  <a:cubicBezTo>
                    <a:pt x="216" y="5"/>
                    <a:pt x="210" y="0"/>
                    <a:pt x="2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87" name="Freeform 80"/>
            <p:cNvSpPr>
              <a:spLocks noEditPoints="1"/>
            </p:cNvSpPr>
            <p:nvPr/>
          </p:nvSpPr>
          <p:spPr bwMode="auto">
            <a:xfrm>
              <a:off x="7073901" y="3752850"/>
              <a:ext cx="406400" cy="173038"/>
            </a:xfrm>
            <a:custGeom>
              <a:avLst/>
              <a:gdLst>
                <a:gd name="T0" fmla="*/ 8 w 216"/>
                <a:gd name="T1" fmla="*/ 0 h 92"/>
                <a:gd name="T2" fmla="*/ 0 w 216"/>
                <a:gd name="T3" fmla="*/ 0 h 92"/>
                <a:gd name="T4" fmla="*/ 0 w 216"/>
                <a:gd name="T5" fmla="*/ 4 h 92"/>
                <a:gd name="T6" fmla="*/ 0 w 216"/>
                <a:gd name="T7" fmla="*/ 80 h 92"/>
                <a:gd name="T8" fmla="*/ 12 w 216"/>
                <a:gd name="T9" fmla="*/ 92 h 92"/>
                <a:gd name="T10" fmla="*/ 204 w 216"/>
                <a:gd name="T11" fmla="*/ 92 h 92"/>
                <a:gd name="T12" fmla="*/ 216 w 216"/>
                <a:gd name="T13" fmla="*/ 80 h 92"/>
                <a:gd name="T14" fmla="*/ 216 w 216"/>
                <a:gd name="T15" fmla="*/ 4 h 92"/>
                <a:gd name="T16" fmla="*/ 216 w 216"/>
                <a:gd name="T17" fmla="*/ 0 h 92"/>
                <a:gd name="T18" fmla="*/ 208 w 216"/>
                <a:gd name="T19" fmla="*/ 0 h 92"/>
                <a:gd name="T20" fmla="*/ 8 w 216"/>
                <a:gd name="T21" fmla="*/ 0 h 92"/>
                <a:gd name="T22" fmla="*/ 24 w 216"/>
                <a:gd name="T23" fmla="*/ 36 h 92"/>
                <a:gd name="T24" fmla="*/ 72 w 216"/>
                <a:gd name="T25" fmla="*/ 36 h 92"/>
                <a:gd name="T26" fmla="*/ 72 w 216"/>
                <a:gd name="T27" fmla="*/ 44 h 92"/>
                <a:gd name="T28" fmla="*/ 24 w 216"/>
                <a:gd name="T29" fmla="*/ 44 h 92"/>
                <a:gd name="T30" fmla="*/ 24 w 216"/>
                <a:gd name="T31" fmla="*/ 36 h 92"/>
                <a:gd name="T32" fmla="*/ 104 w 216"/>
                <a:gd name="T33" fmla="*/ 68 h 92"/>
                <a:gd name="T34" fmla="*/ 24 w 216"/>
                <a:gd name="T35" fmla="*/ 68 h 92"/>
                <a:gd name="T36" fmla="*/ 24 w 216"/>
                <a:gd name="T37" fmla="*/ 60 h 92"/>
                <a:gd name="T38" fmla="*/ 104 w 216"/>
                <a:gd name="T39" fmla="*/ 60 h 92"/>
                <a:gd name="T40" fmla="*/ 104 w 216"/>
                <a:gd name="T41" fmla="*/ 68 h 92"/>
                <a:gd name="T42" fmla="*/ 192 w 216"/>
                <a:gd name="T43" fmla="*/ 60 h 92"/>
                <a:gd name="T44" fmla="*/ 184 w 216"/>
                <a:gd name="T45" fmla="*/ 68 h 92"/>
                <a:gd name="T46" fmla="*/ 167 w 216"/>
                <a:gd name="T47" fmla="*/ 68 h 92"/>
                <a:gd name="T48" fmla="*/ 160 w 216"/>
                <a:gd name="T49" fmla="*/ 60 h 92"/>
                <a:gd name="T50" fmla="*/ 160 w 216"/>
                <a:gd name="T51" fmla="*/ 59 h 92"/>
                <a:gd name="T52" fmla="*/ 167 w 216"/>
                <a:gd name="T53" fmla="*/ 52 h 92"/>
                <a:gd name="T54" fmla="*/ 184 w 216"/>
                <a:gd name="T55" fmla="*/ 52 h 92"/>
                <a:gd name="T56" fmla="*/ 192 w 216"/>
                <a:gd name="T57" fmla="*/ 59 h 92"/>
                <a:gd name="T58" fmla="*/ 192 w 216"/>
                <a:gd name="T59" fmla="*/ 6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6" h="92">
                  <a:moveTo>
                    <a:pt x="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6"/>
                    <a:pt x="5" y="92"/>
                    <a:pt x="12" y="92"/>
                  </a:cubicBezTo>
                  <a:cubicBezTo>
                    <a:pt x="204" y="92"/>
                    <a:pt x="204" y="92"/>
                    <a:pt x="204" y="92"/>
                  </a:cubicBezTo>
                  <a:cubicBezTo>
                    <a:pt x="210" y="92"/>
                    <a:pt x="216" y="86"/>
                    <a:pt x="216" y="80"/>
                  </a:cubicBezTo>
                  <a:cubicBezTo>
                    <a:pt x="216" y="4"/>
                    <a:pt x="216" y="4"/>
                    <a:pt x="216" y="4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08" y="0"/>
                    <a:pt x="208" y="0"/>
                    <a:pt x="208" y="0"/>
                  </a:cubicBezTo>
                  <a:lnTo>
                    <a:pt x="8" y="0"/>
                  </a:lnTo>
                  <a:close/>
                  <a:moveTo>
                    <a:pt x="24" y="36"/>
                  </a:moveTo>
                  <a:cubicBezTo>
                    <a:pt x="72" y="36"/>
                    <a:pt x="72" y="36"/>
                    <a:pt x="72" y="36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24" y="44"/>
                    <a:pt x="24" y="44"/>
                    <a:pt x="24" y="44"/>
                  </a:cubicBezTo>
                  <a:lnTo>
                    <a:pt x="24" y="36"/>
                  </a:lnTo>
                  <a:close/>
                  <a:moveTo>
                    <a:pt x="104" y="68"/>
                  </a:moveTo>
                  <a:cubicBezTo>
                    <a:pt x="24" y="68"/>
                    <a:pt x="24" y="68"/>
                    <a:pt x="24" y="68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104" y="60"/>
                    <a:pt x="104" y="60"/>
                    <a:pt x="104" y="60"/>
                  </a:cubicBezTo>
                  <a:lnTo>
                    <a:pt x="104" y="68"/>
                  </a:lnTo>
                  <a:close/>
                  <a:moveTo>
                    <a:pt x="192" y="60"/>
                  </a:moveTo>
                  <a:cubicBezTo>
                    <a:pt x="192" y="64"/>
                    <a:pt x="188" y="68"/>
                    <a:pt x="184" y="68"/>
                  </a:cubicBezTo>
                  <a:cubicBezTo>
                    <a:pt x="167" y="68"/>
                    <a:pt x="167" y="68"/>
                    <a:pt x="167" y="68"/>
                  </a:cubicBezTo>
                  <a:cubicBezTo>
                    <a:pt x="163" y="68"/>
                    <a:pt x="160" y="64"/>
                    <a:pt x="160" y="60"/>
                  </a:cubicBezTo>
                  <a:cubicBezTo>
                    <a:pt x="160" y="59"/>
                    <a:pt x="160" y="59"/>
                    <a:pt x="160" y="59"/>
                  </a:cubicBezTo>
                  <a:cubicBezTo>
                    <a:pt x="160" y="55"/>
                    <a:pt x="163" y="52"/>
                    <a:pt x="167" y="52"/>
                  </a:cubicBezTo>
                  <a:cubicBezTo>
                    <a:pt x="184" y="52"/>
                    <a:pt x="184" y="52"/>
                    <a:pt x="184" y="52"/>
                  </a:cubicBezTo>
                  <a:cubicBezTo>
                    <a:pt x="188" y="52"/>
                    <a:pt x="192" y="55"/>
                    <a:pt x="192" y="59"/>
                  </a:cubicBezTo>
                  <a:lnTo>
                    <a:pt x="192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88" name="Freeform 81"/>
          <p:cNvSpPr/>
          <p:nvPr/>
        </p:nvSpPr>
        <p:spPr bwMode="auto">
          <a:xfrm>
            <a:off x="11209339" y="4224338"/>
            <a:ext cx="269875" cy="450850"/>
          </a:xfrm>
          <a:custGeom>
            <a:avLst/>
            <a:gdLst>
              <a:gd name="T0" fmla="*/ 170 w 170"/>
              <a:gd name="T1" fmla="*/ 123 h 284"/>
              <a:gd name="T2" fmla="*/ 107 w 170"/>
              <a:gd name="T3" fmla="*/ 123 h 284"/>
              <a:gd name="T4" fmla="*/ 123 w 170"/>
              <a:gd name="T5" fmla="*/ 0 h 284"/>
              <a:gd name="T6" fmla="*/ 0 w 170"/>
              <a:gd name="T7" fmla="*/ 161 h 284"/>
              <a:gd name="T8" fmla="*/ 62 w 170"/>
              <a:gd name="T9" fmla="*/ 161 h 284"/>
              <a:gd name="T10" fmla="*/ 47 w 170"/>
              <a:gd name="T11" fmla="*/ 284 h 284"/>
              <a:gd name="T12" fmla="*/ 170 w 170"/>
              <a:gd name="T13" fmla="*/ 123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0" h="284">
                <a:moveTo>
                  <a:pt x="170" y="123"/>
                </a:moveTo>
                <a:lnTo>
                  <a:pt x="107" y="123"/>
                </a:lnTo>
                <a:lnTo>
                  <a:pt x="123" y="0"/>
                </a:lnTo>
                <a:lnTo>
                  <a:pt x="0" y="161"/>
                </a:lnTo>
                <a:lnTo>
                  <a:pt x="62" y="161"/>
                </a:lnTo>
                <a:lnTo>
                  <a:pt x="47" y="284"/>
                </a:lnTo>
                <a:lnTo>
                  <a:pt x="170" y="12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170" name="组合 169"/>
          <p:cNvGrpSpPr/>
          <p:nvPr/>
        </p:nvGrpSpPr>
        <p:grpSpPr>
          <a:xfrm>
            <a:off x="700088" y="2233613"/>
            <a:ext cx="376237" cy="376237"/>
            <a:chOff x="700088" y="2233613"/>
            <a:chExt cx="376237" cy="376237"/>
          </a:xfrm>
          <a:solidFill>
            <a:schemeClr val="tx1"/>
          </a:solidFill>
        </p:grpSpPr>
        <p:sp>
          <p:nvSpPr>
            <p:cNvPr id="91" name="Freeform 85"/>
            <p:cNvSpPr>
              <a:spLocks noEditPoints="1"/>
            </p:cNvSpPr>
            <p:nvPr/>
          </p:nvSpPr>
          <p:spPr bwMode="auto">
            <a:xfrm>
              <a:off x="700088" y="2233613"/>
              <a:ext cx="376237" cy="200025"/>
            </a:xfrm>
            <a:custGeom>
              <a:avLst/>
              <a:gdLst>
                <a:gd name="T0" fmla="*/ 119 w 237"/>
                <a:gd name="T1" fmla="*/ 0 h 126"/>
                <a:gd name="T2" fmla="*/ 71 w 237"/>
                <a:gd name="T3" fmla="*/ 48 h 126"/>
                <a:gd name="T4" fmla="*/ 71 w 237"/>
                <a:gd name="T5" fmla="*/ 29 h 126"/>
                <a:gd name="T6" fmla="*/ 33 w 237"/>
                <a:gd name="T7" fmla="*/ 29 h 126"/>
                <a:gd name="T8" fmla="*/ 33 w 237"/>
                <a:gd name="T9" fmla="*/ 85 h 126"/>
                <a:gd name="T10" fmla="*/ 0 w 237"/>
                <a:gd name="T11" fmla="*/ 119 h 126"/>
                <a:gd name="T12" fmla="*/ 6 w 237"/>
                <a:gd name="T13" fmla="*/ 126 h 126"/>
                <a:gd name="T14" fmla="*/ 119 w 237"/>
                <a:gd name="T15" fmla="*/ 13 h 126"/>
                <a:gd name="T16" fmla="*/ 230 w 237"/>
                <a:gd name="T17" fmla="*/ 126 h 126"/>
                <a:gd name="T18" fmla="*/ 237 w 237"/>
                <a:gd name="T19" fmla="*/ 119 h 126"/>
                <a:gd name="T20" fmla="*/ 119 w 237"/>
                <a:gd name="T21" fmla="*/ 0 h 126"/>
                <a:gd name="T22" fmla="*/ 43 w 237"/>
                <a:gd name="T23" fmla="*/ 38 h 126"/>
                <a:gd name="T24" fmla="*/ 62 w 237"/>
                <a:gd name="T25" fmla="*/ 38 h 126"/>
                <a:gd name="T26" fmla="*/ 62 w 237"/>
                <a:gd name="T27" fmla="*/ 57 h 126"/>
                <a:gd name="T28" fmla="*/ 43 w 237"/>
                <a:gd name="T29" fmla="*/ 76 h 126"/>
                <a:gd name="T30" fmla="*/ 43 w 237"/>
                <a:gd name="T31" fmla="*/ 3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7" h="126">
                  <a:moveTo>
                    <a:pt x="119" y="0"/>
                  </a:moveTo>
                  <a:lnTo>
                    <a:pt x="71" y="48"/>
                  </a:lnTo>
                  <a:lnTo>
                    <a:pt x="71" y="29"/>
                  </a:lnTo>
                  <a:lnTo>
                    <a:pt x="33" y="29"/>
                  </a:lnTo>
                  <a:lnTo>
                    <a:pt x="33" y="85"/>
                  </a:lnTo>
                  <a:lnTo>
                    <a:pt x="0" y="119"/>
                  </a:lnTo>
                  <a:lnTo>
                    <a:pt x="6" y="126"/>
                  </a:lnTo>
                  <a:lnTo>
                    <a:pt x="119" y="13"/>
                  </a:lnTo>
                  <a:lnTo>
                    <a:pt x="230" y="126"/>
                  </a:lnTo>
                  <a:lnTo>
                    <a:pt x="237" y="119"/>
                  </a:lnTo>
                  <a:lnTo>
                    <a:pt x="119" y="0"/>
                  </a:lnTo>
                  <a:close/>
                  <a:moveTo>
                    <a:pt x="43" y="38"/>
                  </a:moveTo>
                  <a:lnTo>
                    <a:pt x="62" y="38"/>
                  </a:lnTo>
                  <a:lnTo>
                    <a:pt x="62" y="57"/>
                  </a:lnTo>
                  <a:lnTo>
                    <a:pt x="43" y="76"/>
                  </a:lnTo>
                  <a:lnTo>
                    <a:pt x="43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752476" y="2293938"/>
              <a:ext cx="271462" cy="315912"/>
            </a:xfrm>
            <a:custGeom>
              <a:avLst/>
              <a:gdLst>
                <a:gd name="T0" fmla="*/ 0 w 171"/>
                <a:gd name="T1" fmla="*/ 85 h 199"/>
                <a:gd name="T2" fmla="*/ 0 w 171"/>
                <a:gd name="T3" fmla="*/ 199 h 199"/>
                <a:gd name="T4" fmla="*/ 67 w 171"/>
                <a:gd name="T5" fmla="*/ 199 h 199"/>
                <a:gd name="T6" fmla="*/ 67 w 171"/>
                <a:gd name="T7" fmla="*/ 133 h 199"/>
                <a:gd name="T8" fmla="*/ 104 w 171"/>
                <a:gd name="T9" fmla="*/ 133 h 199"/>
                <a:gd name="T10" fmla="*/ 104 w 171"/>
                <a:gd name="T11" fmla="*/ 199 h 199"/>
                <a:gd name="T12" fmla="*/ 171 w 171"/>
                <a:gd name="T13" fmla="*/ 199 h 199"/>
                <a:gd name="T14" fmla="*/ 171 w 171"/>
                <a:gd name="T15" fmla="*/ 85 h 199"/>
                <a:gd name="T16" fmla="*/ 86 w 171"/>
                <a:gd name="T17" fmla="*/ 0 h 199"/>
                <a:gd name="T18" fmla="*/ 0 w 171"/>
                <a:gd name="T19" fmla="*/ 85 h 199"/>
                <a:gd name="T20" fmla="*/ 161 w 171"/>
                <a:gd name="T21" fmla="*/ 190 h 199"/>
                <a:gd name="T22" fmla="*/ 114 w 171"/>
                <a:gd name="T23" fmla="*/ 190 h 199"/>
                <a:gd name="T24" fmla="*/ 114 w 171"/>
                <a:gd name="T25" fmla="*/ 133 h 199"/>
                <a:gd name="T26" fmla="*/ 114 w 171"/>
                <a:gd name="T27" fmla="*/ 123 h 199"/>
                <a:gd name="T28" fmla="*/ 104 w 171"/>
                <a:gd name="T29" fmla="*/ 123 h 199"/>
                <a:gd name="T30" fmla="*/ 67 w 171"/>
                <a:gd name="T31" fmla="*/ 123 h 199"/>
                <a:gd name="T32" fmla="*/ 57 w 171"/>
                <a:gd name="T33" fmla="*/ 123 h 199"/>
                <a:gd name="T34" fmla="*/ 57 w 171"/>
                <a:gd name="T35" fmla="*/ 133 h 199"/>
                <a:gd name="T36" fmla="*/ 57 w 171"/>
                <a:gd name="T37" fmla="*/ 190 h 199"/>
                <a:gd name="T38" fmla="*/ 10 w 171"/>
                <a:gd name="T39" fmla="*/ 190 h 199"/>
                <a:gd name="T40" fmla="*/ 10 w 171"/>
                <a:gd name="T41" fmla="*/ 89 h 199"/>
                <a:gd name="T42" fmla="*/ 86 w 171"/>
                <a:gd name="T43" fmla="*/ 13 h 199"/>
                <a:gd name="T44" fmla="*/ 161 w 171"/>
                <a:gd name="T45" fmla="*/ 89 h 199"/>
                <a:gd name="T46" fmla="*/ 161 w 171"/>
                <a:gd name="T47" fmla="*/ 19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1" h="199">
                  <a:moveTo>
                    <a:pt x="0" y="85"/>
                  </a:moveTo>
                  <a:lnTo>
                    <a:pt x="0" y="199"/>
                  </a:lnTo>
                  <a:lnTo>
                    <a:pt x="67" y="199"/>
                  </a:lnTo>
                  <a:lnTo>
                    <a:pt x="67" y="133"/>
                  </a:lnTo>
                  <a:lnTo>
                    <a:pt x="104" y="133"/>
                  </a:lnTo>
                  <a:lnTo>
                    <a:pt x="104" y="199"/>
                  </a:lnTo>
                  <a:lnTo>
                    <a:pt x="171" y="199"/>
                  </a:lnTo>
                  <a:lnTo>
                    <a:pt x="171" y="85"/>
                  </a:lnTo>
                  <a:lnTo>
                    <a:pt x="86" y="0"/>
                  </a:lnTo>
                  <a:lnTo>
                    <a:pt x="0" y="85"/>
                  </a:lnTo>
                  <a:close/>
                  <a:moveTo>
                    <a:pt x="161" y="190"/>
                  </a:moveTo>
                  <a:lnTo>
                    <a:pt x="114" y="190"/>
                  </a:lnTo>
                  <a:lnTo>
                    <a:pt x="114" y="133"/>
                  </a:lnTo>
                  <a:lnTo>
                    <a:pt x="114" y="123"/>
                  </a:lnTo>
                  <a:lnTo>
                    <a:pt x="104" y="123"/>
                  </a:lnTo>
                  <a:lnTo>
                    <a:pt x="67" y="123"/>
                  </a:lnTo>
                  <a:lnTo>
                    <a:pt x="57" y="123"/>
                  </a:lnTo>
                  <a:lnTo>
                    <a:pt x="57" y="133"/>
                  </a:lnTo>
                  <a:lnTo>
                    <a:pt x="57" y="190"/>
                  </a:lnTo>
                  <a:lnTo>
                    <a:pt x="10" y="190"/>
                  </a:lnTo>
                  <a:lnTo>
                    <a:pt x="10" y="89"/>
                  </a:lnTo>
                  <a:lnTo>
                    <a:pt x="86" y="13"/>
                  </a:lnTo>
                  <a:lnTo>
                    <a:pt x="161" y="89"/>
                  </a:lnTo>
                  <a:lnTo>
                    <a:pt x="161" y="1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93" name="Freeform 87"/>
          <p:cNvSpPr>
            <a:spLocks noEditPoints="1"/>
          </p:cNvSpPr>
          <p:nvPr/>
        </p:nvSpPr>
        <p:spPr bwMode="auto">
          <a:xfrm>
            <a:off x="1417638" y="2211388"/>
            <a:ext cx="376237" cy="420687"/>
          </a:xfrm>
          <a:custGeom>
            <a:avLst/>
            <a:gdLst>
              <a:gd name="T0" fmla="*/ 199 w 200"/>
              <a:gd name="T1" fmla="*/ 92 h 224"/>
              <a:gd name="T2" fmla="*/ 156 w 200"/>
              <a:gd name="T3" fmla="*/ 49 h 224"/>
              <a:gd name="T4" fmla="*/ 134 w 200"/>
              <a:gd name="T5" fmla="*/ 27 h 224"/>
              <a:gd name="T6" fmla="*/ 115 w 200"/>
              <a:gd name="T7" fmla="*/ 8 h 224"/>
              <a:gd name="T8" fmla="*/ 112 w 200"/>
              <a:gd name="T9" fmla="*/ 5 h 224"/>
              <a:gd name="T10" fmla="*/ 100 w 200"/>
              <a:gd name="T11" fmla="*/ 0 h 224"/>
              <a:gd name="T12" fmla="*/ 87 w 200"/>
              <a:gd name="T13" fmla="*/ 5 h 224"/>
              <a:gd name="T14" fmla="*/ 65 w 200"/>
              <a:gd name="T15" fmla="*/ 27 h 224"/>
              <a:gd name="T16" fmla="*/ 65 w 200"/>
              <a:gd name="T17" fmla="*/ 27 h 224"/>
              <a:gd name="T18" fmla="*/ 60 w 200"/>
              <a:gd name="T19" fmla="*/ 33 h 224"/>
              <a:gd name="T20" fmla="*/ 60 w 200"/>
              <a:gd name="T21" fmla="*/ 33 h 224"/>
              <a:gd name="T22" fmla="*/ 34 w 200"/>
              <a:gd name="T23" fmla="*/ 59 h 224"/>
              <a:gd name="T24" fmla="*/ 10 w 200"/>
              <a:gd name="T25" fmla="*/ 82 h 224"/>
              <a:gd name="T26" fmla="*/ 10 w 200"/>
              <a:gd name="T27" fmla="*/ 82 h 224"/>
              <a:gd name="T28" fmla="*/ 0 w 200"/>
              <a:gd name="T29" fmla="*/ 93 h 224"/>
              <a:gd name="T30" fmla="*/ 0 w 200"/>
              <a:gd name="T31" fmla="*/ 96 h 224"/>
              <a:gd name="T32" fmla="*/ 0 w 200"/>
              <a:gd name="T33" fmla="*/ 224 h 224"/>
              <a:gd name="T34" fmla="*/ 200 w 200"/>
              <a:gd name="T35" fmla="*/ 224 h 224"/>
              <a:gd name="T36" fmla="*/ 200 w 200"/>
              <a:gd name="T37" fmla="*/ 96 h 224"/>
              <a:gd name="T38" fmla="*/ 200 w 200"/>
              <a:gd name="T39" fmla="*/ 93 h 224"/>
              <a:gd name="T40" fmla="*/ 199 w 200"/>
              <a:gd name="T41" fmla="*/ 92 h 224"/>
              <a:gd name="T42" fmla="*/ 12 w 200"/>
              <a:gd name="T43" fmla="*/ 91 h 224"/>
              <a:gd name="T44" fmla="*/ 93 w 200"/>
              <a:gd name="T45" fmla="*/ 10 h 224"/>
              <a:gd name="T46" fmla="*/ 106 w 200"/>
              <a:gd name="T47" fmla="*/ 10 h 224"/>
              <a:gd name="T48" fmla="*/ 191 w 200"/>
              <a:gd name="T49" fmla="*/ 95 h 224"/>
              <a:gd name="T50" fmla="*/ 133 w 200"/>
              <a:gd name="T51" fmla="*/ 152 h 224"/>
              <a:gd name="T52" fmla="*/ 115 w 200"/>
              <a:gd name="T53" fmla="*/ 134 h 224"/>
              <a:gd name="T54" fmla="*/ 112 w 200"/>
              <a:gd name="T55" fmla="*/ 131 h 224"/>
              <a:gd name="T56" fmla="*/ 100 w 200"/>
              <a:gd name="T57" fmla="*/ 126 h 224"/>
              <a:gd name="T58" fmla="*/ 87 w 200"/>
              <a:gd name="T59" fmla="*/ 131 h 224"/>
              <a:gd name="T60" fmla="*/ 66 w 200"/>
              <a:gd name="T61" fmla="*/ 153 h 224"/>
              <a:gd name="T62" fmla="*/ 8 w 200"/>
              <a:gd name="T63" fmla="*/ 95 h 224"/>
              <a:gd name="T64" fmla="*/ 12 w 200"/>
              <a:gd name="T65" fmla="*/ 91 h 224"/>
              <a:gd name="T66" fmla="*/ 60 w 200"/>
              <a:gd name="T67" fmla="*/ 158 h 224"/>
              <a:gd name="T68" fmla="*/ 60 w 200"/>
              <a:gd name="T69" fmla="*/ 159 h 224"/>
              <a:gd name="T70" fmla="*/ 60 w 200"/>
              <a:gd name="T71" fmla="*/ 159 h 224"/>
              <a:gd name="T72" fmla="*/ 8 w 200"/>
              <a:gd name="T73" fmla="*/ 211 h 224"/>
              <a:gd name="T74" fmla="*/ 8 w 200"/>
              <a:gd name="T75" fmla="*/ 112 h 224"/>
              <a:gd name="T76" fmla="*/ 8 w 200"/>
              <a:gd name="T77" fmla="*/ 109 h 224"/>
              <a:gd name="T78" fmla="*/ 8 w 200"/>
              <a:gd name="T79" fmla="*/ 107 h 224"/>
              <a:gd name="T80" fmla="*/ 8 w 200"/>
              <a:gd name="T81" fmla="*/ 106 h 224"/>
              <a:gd name="T82" fmla="*/ 60 w 200"/>
              <a:gd name="T83" fmla="*/ 158 h 224"/>
              <a:gd name="T84" fmla="*/ 14 w 200"/>
              <a:gd name="T85" fmla="*/ 216 h 224"/>
              <a:gd name="T86" fmla="*/ 18 w 200"/>
              <a:gd name="T87" fmla="*/ 211 h 224"/>
              <a:gd name="T88" fmla="*/ 18 w 200"/>
              <a:gd name="T89" fmla="*/ 211 h 224"/>
              <a:gd name="T90" fmla="*/ 93 w 200"/>
              <a:gd name="T91" fmla="*/ 137 h 224"/>
              <a:gd name="T92" fmla="*/ 106 w 200"/>
              <a:gd name="T93" fmla="*/ 137 h 224"/>
              <a:gd name="T94" fmla="*/ 179 w 200"/>
              <a:gd name="T95" fmla="*/ 210 h 224"/>
              <a:gd name="T96" fmla="*/ 179 w 200"/>
              <a:gd name="T97" fmla="*/ 210 h 224"/>
              <a:gd name="T98" fmla="*/ 184 w 200"/>
              <a:gd name="T99" fmla="*/ 214 h 224"/>
              <a:gd name="T100" fmla="*/ 185 w 200"/>
              <a:gd name="T101" fmla="*/ 216 h 224"/>
              <a:gd name="T102" fmla="*/ 14 w 200"/>
              <a:gd name="T103" fmla="*/ 216 h 224"/>
              <a:gd name="T104" fmla="*/ 192 w 200"/>
              <a:gd name="T105" fmla="*/ 109 h 224"/>
              <a:gd name="T106" fmla="*/ 192 w 200"/>
              <a:gd name="T107" fmla="*/ 211 h 224"/>
              <a:gd name="T108" fmla="*/ 140 w 200"/>
              <a:gd name="T109" fmla="*/ 159 h 224"/>
              <a:gd name="T110" fmla="*/ 140 w 200"/>
              <a:gd name="T111" fmla="*/ 159 h 224"/>
              <a:gd name="T112" fmla="*/ 139 w 200"/>
              <a:gd name="T113" fmla="*/ 158 h 224"/>
              <a:gd name="T114" fmla="*/ 192 w 200"/>
              <a:gd name="T115" fmla="*/ 105 h 224"/>
              <a:gd name="T116" fmla="*/ 192 w 200"/>
              <a:gd name="T117" fmla="*/ 107 h 224"/>
              <a:gd name="T118" fmla="*/ 192 w 200"/>
              <a:gd name="T119" fmla="*/ 109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0" h="224">
                <a:moveTo>
                  <a:pt x="199" y="92"/>
                </a:moveTo>
                <a:cubicBezTo>
                  <a:pt x="156" y="49"/>
                  <a:pt x="156" y="49"/>
                  <a:pt x="156" y="49"/>
                </a:cubicBezTo>
                <a:cubicBezTo>
                  <a:pt x="134" y="27"/>
                  <a:pt x="134" y="27"/>
                  <a:pt x="134" y="27"/>
                </a:cubicBezTo>
                <a:cubicBezTo>
                  <a:pt x="115" y="8"/>
                  <a:pt x="115" y="8"/>
                  <a:pt x="115" y="8"/>
                </a:cubicBezTo>
                <a:cubicBezTo>
                  <a:pt x="112" y="5"/>
                  <a:pt x="112" y="5"/>
                  <a:pt x="112" y="5"/>
                </a:cubicBezTo>
                <a:cubicBezTo>
                  <a:pt x="109" y="2"/>
                  <a:pt x="104" y="0"/>
                  <a:pt x="100" y="0"/>
                </a:cubicBezTo>
                <a:cubicBezTo>
                  <a:pt x="95" y="0"/>
                  <a:pt x="91" y="2"/>
                  <a:pt x="87" y="5"/>
                </a:cubicBezTo>
                <a:cubicBezTo>
                  <a:pt x="65" y="27"/>
                  <a:pt x="65" y="27"/>
                  <a:pt x="65" y="27"/>
                </a:cubicBezTo>
                <a:cubicBezTo>
                  <a:pt x="65" y="27"/>
                  <a:pt x="65" y="27"/>
                  <a:pt x="65" y="27"/>
                </a:cubicBezTo>
                <a:cubicBezTo>
                  <a:pt x="60" y="33"/>
                  <a:pt x="60" y="33"/>
                  <a:pt x="60" y="33"/>
                </a:cubicBezTo>
                <a:cubicBezTo>
                  <a:pt x="60" y="33"/>
                  <a:pt x="60" y="33"/>
                  <a:pt x="60" y="33"/>
                </a:cubicBezTo>
                <a:cubicBezTo>
                  <a:pt x="34" y="59"/>
                  <a:pt x="34" y="59"/>
                  <a:pt x="34" y="59"/>
                </a:cubicBezTo>
                <a:cubicBezTo>
                  <a:pt x="10" y="82"/>
                  <a:pt x="10" y="82"/>
                  <a:pt x="10" y="82"/>
                </a:cubicBezTo>
                <a:cubicBezTo>
                  <a:pt x="10" y="82"/>
                  <a:pt x="10" y="82"/>
                  <a:pt x="10" y="82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224"/>
                  <a:pt x="0" y="224"/>
                  <a:pt x="0" y="224"/>
                </a:cubicBezTo>
                <a:cubicBezTo>
                  <a:pt x="200" y="224"/>
                  <a:pt x="200" y="224"/>
                  <a:pt x="200" y="224"/>
                </a:cubicBezTo>
                <a:cubicBezTo>
                  <a:pt x="200" y="96"/>
                  <a:pt x="200" y="96"/>
                  <a:pt x="200" y="96"/>
                </a:cubicBezTo>
                <a:cubicBezTo>
                  <a:pt x="200" y="93"/>
                  <a:pt x="200" y="93"/>
                  <a:pt x="200" y="93"/>
                </a:cubicBezTo>
                <a:lnTo>
                  <a:pt x="199" y="92"/>
                </a:lnTo>
                <a:close/>
                <a:moveTo>
                  <a:pt x="12" y="91"/>
                </a:moveTo>
                <a:cubicBezTo>
                  <a:pt x="93" y="10"/>
                  <a:pt x="93" y="10"/>
                  <a:pt x="93" y="10"/>
                </a:cubicBezTo>
                <a:cubicBezTo>
                  <a:pt x="97" y="7"/>
                  <a:pt x="103" y="7"/>
                  <a:pt x="106" y="10"/>
                </a:cubicBezTo>
                <a:cubicBezTo>
                  <a:pt x="191" y="95"/>
                  <a:pt x="191" y="95"/>
                  <a:pt x="191" y="95"/>
                </a:cubicBezTo>
                <a:cubicBezTo>
                  <a:pt x="133" y="152"/>
                  <a:pt x="133" y="152"/>
                  <a:pt x="133" y="152"/>
                </a:cubicBezTo>
                <a:cubicBezTo>
                  <a:pt x="115" y="134"/>
                  <a:pt x="115" y="134"/>
                  <a:pt x="115" y="134"/>
                </a:cubicBezTo>
                <a:cubicBezTo>
                  <a:pt x="112" y="131"/>
                  <a:pt x="112" y="131"/>
                  <a:pt x="112" y="131"/>
                </a:cubicBezTo>
                <a:cubicBezTo>
                  <a:pt x="109" y="128"/>
                  <a:pt x="104" y="126"/>
                  <a:pt x="100" y="126"/>
                </a:cubicBezTo>
                <a:cubicBezTo>
                  <a:pt x="95" y="126"/>
                  <a:pt x="91" y="128"/>
                  <a:pt x="87" y="131"/>
                </a:cubicBezTo>
                <a:cubicBezTo>
                  <a:pt x="66" y="153"/>
                  <a:pt x="66" y="153"/>
                  <a:pt x="66" y="153"/>
                </a:cubicBezTo>
                <a:cubicBezTo>
                  <a:pt x="8" y="95"/>
                  <a:pt x="8" y="95"/>
                  <a:pt x="8" y="95"/>
                </a:cubicBezTo>
                <a:lnTo>
                  <a:pt x="12" y="91"/>
                </a:lnTo>
                <a:close/>
                <a:moveTo>
                  <a:pt x="60" y="158"/>
                </a:moveTo>
                <a:cubicBezTo>
                  <a:pt x="60" y="159"/>
                  <a:pt x="60" y="159"/>
                  <a:pt x="60" y="159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8" y="211"/>
                  <a:pt x="8" y="211"/>
                  <a:pt x="8" y="211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09"/>
                  <a:pt x="8" y="109"/>
                  <a:pt x="8" y="109"/>
                </a:cubicBezTo>
                <a:cubicBezTo>
                  <a:pt x="8" y="107"/>
                  <a:pt x="8" y="107"/>
                  <a:pt x="8" y="107"/>
                </a:cubicBezTo>
                <a:cubicBezTo>
                  <a:pt x="8" y="106"/>
                  <a:pt x="8" y="106"/>
                  <a:pt x="8" y="106"/>
                </a:cubicBezTo>
                <a:lnTo>
                  <a:pt x="60" y="158"/>
                </a:lnTo>
                <a:close/>
                <a:moveTo>
                  <a:pt x="14" y="216"/>
                </a:moveTo>
                <a:cubicBezTo>
                  <a:pt x="18" y="211"/>
                  <a:pt x="18" y="211"/>
                  <a:pt x="18" y="211"/>
                </a:cubicBezTo>
                <a:cubicBezTo>
                  <a:pt x="18" y="211"/>
                  <a:pt x="18" y="211"/>
                  <a:pt x="18" y="211"/>
                </a:cubicBezTo>
                <a:cubicBezTo>
                  <a:pt x="93" y="137"/>
                  <a:pt x="93" y="137"/>
                  <a:pt x="93" y="137"/>
                </a:cubicBezTo>
                <a:cubicBezTo>
                  <a:pt x="97" y="133"/>
                  <a:pt x="103" y="133"/>
                  <a:pt x="106" y="137"/>
                </a:cubicBezTo>
                <a:cubicBezTo>
                  <a:pt x="179" y="210"/>
                  <a:pt x="179" y="210"/>
                  <a:pt x="179" y="210"/>
                </a:cubicBezTo>
                <a:cubicBezTo>
                  <a:pt x="179" y="210"/>
                  <a:pt x="179" y="210"/>
                  <a:pt x="179" y="210"/>
                </a:cubicBezTo>
                <a:cubicBezTo>
                  <a:pt x="184" y="214"/>
                  <a:pt x="184" y="214"/>
                  <a:pt x="184" y="214"/>
                </a:cubicBezTo>
                <a:cubicBezTo>
                  <a:pt x="185" y="216"/>
                  <a:pt x="185" y="216"/>
                  <a:pt x="185" y="216"/>
                </a:cubicBezTo>
                <a:lnTo>
                  <a:pt x="14" y="216"/>
                </a:lnTo>
                <a:close/>
                <a:moveTo>
                  <a:pt x="192" y="109"/>
                </a:moveTo>
                <a:cubicBezTo>
                  <a:pt x="192" y="211"/>
                  <a:pt x="192" y="211"/>
                  <a:pt x="192" y="211"/>
                </a:cubicBezTo>
                <a:cubicBezTo>
                  <a:pt x="140" y="159"/>
                  <a:pt x="140" y="159"/>
                  <a:pt x="140" y="159"/>
                </a:cubicBezTo>
                <a:cubicBezTo>
                  <a:pt x="140" y="159"/>
                  <a:pt x="140" y="159"/>
                  <a:pt x="140" y="159"/>
                </a:cubicBezTo>
                <a:cubicBezTo>
                  <a:pt x="139" y="158"/>
                  <a:pt x="139" y="158"/>
                  <a:pt x="139" y="158"/>
                </a:cubicBezTo>
                <a:cubicBezTo>
                  <a:pt x="192" y="105"/>
                  <a:pt x="192" y="105"/>
                  <a:pt x="192" y="105"/>
                </a:cubicBezTo>
                <a:cubicBezTo>
                  <a:pt x="192" y="107"/>
                  <a:pt x="192" y="107"/>
                  <a:pt x="192" y="107"/>
                </a:cubicBezTo>
                <a:lnTo>
                  <a:pt x="192" y="10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176" name="组合 175"/>
          <p:cNvGrpSpPr/>
          <p:nvPr/>
        </p:nvGrpSpPr>
        <p:grpSpPr>
          <a:xfrm>
            <a:off x="2079626" y="2211388"/>
            <a:ext cx="376237" cy="420687"/>
            <a:chOff x="2079626" y="2211388"/>
            <a:chExt cx="376237" cy="420687"/>
          </a:xfrm>
          <a:solidFill>
            <a:schemeClr val="tx1"/>
          </a:solidFill>
        </p:grpSpPr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2079626" y="2211388"/>
              <a:ext cx="376237" cy="420687"/>
            </a:xfrm>
            <a:custGeom>
              <a:avLst/>
              <a:gdLst>
                <a:gd name="T0" fmla="*/ 160 w 200"/>
                <a:gd name="T1" fmla="*/ 53 h 224"/>
                <a:gd name="T2" fmla="*/ 132 w 200"/>
                <a:gd name="T3" fmla="*/ 24 h 224"/>
                <a:gd name="T4" fmla="*/ 116 w 200"/>
                <a:gd name="T5" fmla="*/ 8 h 224"/>
                <a:gd name="T6" fmla="*/ 100 w 200"/>
                <a:gd name="T7" fmla="*/ 0 h 224"/>
                <a:gd name="T8" fmla="*/ 69 w 200"/>
                <a:gd name="T9" fmla="*/ 24 h 224"/>
                <a:gd name="T10" fmla="*/ 40 w 200"/>
                <a:gd name="T11" fmla="*/ 53 h 224"/>
                <a:gd name="T12" fmla="*/ 10 w 200"/>
                <a:gd name="T13" fmla="*/ 82 h 224"/>
                <a:gd name="T14" fmla="*/ 0 w 200"/>
                <a:gd name="T15" fmla="*/ 93 h 224"/>
                <a:gd name="T16" fmla="*/ 0 w 200"/>
                <a:gd name="T17" fmla="*/ 224 h 224"/>
                <a:gd name="T18" fmla="*/ 200 w 200"/>
                <a:gd name="T19" fmla="*/ 96 h 224"/>
                <a:gd name="T20" fmla="*/ 200 w 200"/>
                <a:gd name="T21" fmla="*/ 92 h 224"/>
                <a:gd name="T22" fmla="*/ 160 w 200"/>
                <a:gd name="T23" fmla="*/ 126 h 224"/>
                <a:gd name="T24" fmla="*/ 191 w 200"/>
                <a:gd name="T25" fmla="*/ 95 h 224"/>
                <a:gd name="T26" fmla="*/ 107 w 200"/>
                <a:gd name="T27" fmla="*/ 10 h 224"/>
                <a:gd name="T28" fmla="*/ 80 w 200"/>
                <a:gd name="T29" fmla="*/ 24 h 224"/>
                <a:gd name="T30" fmla="*/ 128 w 200"/>
                <a:gd name="T31" fmla="*/ 32 h 224"/>
                <a:gd name="T32" fmla="*/ 152 w 200"/>
                <a:gd name="T33" fmla="*/ 134 h 224"/>
                <a:gd name="T34" fmla="*/ 116 w 200"/>
                <a:gd name="T35" fmla="*/ 134 h 224"/>
                <a:gd name="T36" fmla="*/ 100 w 200"/>
                <a:gd name="T37" fmla="*/ 126 h 224"/>
                <a:gd name="T38" fmla="*/ 67 w 200"/>
                <a:gd name="T39" fmla="*/ 153 h 224"/>
                <a:gd name="T40" fmla="*/ 48 w 200"/>
                <a:gd name="T41" fmla="*/ 32 h 224"/>
                <a:gd name="T42" fmla="*/ 13 w 200"/>
                <a:gd name="T43" fmla="*/ 91 h 224"/>
                <a:gd name="T44" fmla="*/ 40 w 200"/>
                <a:gd name="T45" fmla="*/ 126 h 224"/>
                <a:gd name="T46" fmla="*/ 13 w 200"/>
                <a:gd name="T47" fmla="*/ 91 h 224"/>
                <a:gd name="T48" fmla="*/ 8 w 200"/>
                <a:gd name="T49" fmla="*/ 109 h 224"/>
                <a:gd name="T50" fmla="*/ 8 w 200"/>
                <a:gd name="T51" fmla="*/ 106 h 224"/>
                <a:gd name="T52" fmla="*/ 60 w 200"/>
                <a:gd name="T53" fmla="*/ 159 h 224"/>
                <a:gd name="T54" fmla="*/ 8 w 200"/>
                <a:gd name="T55" fmla="*/ 211 h 224"/>
                <a:gd name="T56" fmla="*/ 15 w 200"/>
                <a:gd name="T57" fmla="*/ 216 h 224"/>
                <a:gd name="T58" fmla="*/ 19 w 200"/>
                <a:gd name="T59" fmla="*/ 211 h 224"/>
                <a:gd name="T60" fmla="*/ 107 w 200"/>
                <a:gd name="T61" fmla="*/ 137 h 224"/>
                <a:gd name="T62" fmla="*/ 180 w 200"/>
                <a:gd name="T63" fmla="*/ 210 h 224"/>
                <a:gd name="T64" fmla="*/ 186 w 200"/>
                <a:gd name="T65" fmla="*/ 216 h 224"/>
                <a:gd name="T66" fmla="*/ 192 w 200"/>
                <a:gd name="T67" fmla="*/ 107 h 224"/>
                <a:gd name="T68" fmla="*/ 192 w 200"/>
                <a:gd name="T69" fmla="*/ 211 h 224"/>
                <a:gd name="T70" fmla="*/ 140 w 200"/>
                <a:gd name="T71" fmla="*/ 159 h 224"/>
                <a:gd name="T72" fmla="*/ 192 w 200"/>
                <a:gd name="T73" fmla="*/ 105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0" h="224">
                  <a:moveTo>
                    <a:pt x="200" y="92"/>
                  </a:moveTo>
                  <a:cubicBezTo>
                    <a:pt x="160" y="53"/>
                    <a:pt x="160" y="53"/>
                    <a:pt x="160" y="53"/>
                  </a:cubicBezTo>
                  <a:cubicBezTo>
                    <a:pt x="160" y="53"/>
                    <a:pt x="160" y="53"/>
                    <a:pt x="160" y="53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09" y="2"/>
                    <a:pt x="105" y="0"/>
                    <a:pt x="100" y="0"/>
                  </a:cubicBezTo>
                  <a:cubicBezTo>
                    <a:pt x="96" y="0"/>
                    <a:pt x="91" y="2"/>
                    <a:pt x="88" y="5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200" y="224"/>
                    <a:pt x="200" y="224"/>
                    <a:pt x="200" y="224"/>
                  </a:cubicBezTo>
                  <a:cubicBezTo>
                    <a:pt x="200" y="96"/>
                    <a:pt x="200" y="96"/>
                    <a:pt x="200" y="96"/>
                  </a:cubicBezTo>
                  <a:cubicBezTo>
                    <a:pt x="200" y="93"/>
                    <a:pt x="200" y="93"/>
                    <a:pt x="200" y="93"/>
                  </a:cubicBezTo>
                  <a:lnTo>
                    <a:pt x="200" y="92"/>
                  </a:lnTo>
                  <a:close/>
                  <a:moveTo>
                    <a:pt x="191" y="95"/>
                  </a:moveTo>
                  <a:cubicBezTo>
                    <a:pt x="160" y="126"/>
                    <a:pt x="160" y="126"/>
                    <a:pt x="160" y="126"/>
                  </a:cubicBezTo>
                  <a:cubicBezTo>
                    <a:pt x="160" y="64"/>
                    <a:pt x="160" y="64"/>
                    <a:pt x="160" y="64"/>
                  </a:cubicBezTo>
                  <a:lnTo>
                    <a:pt x="191" y="95"/>
                  </a:lnTo>
                  <a:close/>
                  <a:moveTo>
                    <a:pt x="94" y="10"/>
                  </a:moveTo>
                  <a:cubicBezTo>
                    <a:pt x="97" y="7"/>
                    <a:pt x="103" y="7"/>
                    <a:pt x="107" y="10"/>
                  </a:cubicBezTo>
                  <a:cubicBezTo>
                    <a:pt x="120" y="24"/>
                    <a:pt x="120" y="24"/>
                    <a:pt x="120" y="24"/>
                  </a:cubicBezTo>
                  <a:cubicBezTo>
                    <a:pt x="80" y="24"/>
                    <a:pt x="80" y="24"/>
                    <a:pt x="80" y="24"/>
                  </a:cubicBezTo>
                  <a:lnTo>
                    <a:pt x="94" y="10"/>
                  </a:lnTo>
                  <a:close/>
                  <a:moveTo>
                    <a:pt x="128" y="32"/>
                  </a:moveTo>
                  <a:cubicBezTo>
                    <a:pt x="152" y="56"/>
                    <a:pt x="152" y="56"/>
                    <a:pt x="152" y="56"/>
                  </a:cubicBezTo>
                  <a:cubicBezTo>
                    <a:pt x="152" y="134"/>
                    <a:pt x="152" y="134"/>
                    <a:pt x="152" y="134"/>
                  </a:cubicBezTo>
                  <a:cubicBezTo>
                    <a:pt x="134" y="152"/>
                    <a:pt x="134" y="152"/>
                    <a:pt x="134" y="152"/>
                  </a:cubicBezTo>
                  <a:cubicBezTo>
                    <a:pt x="116" y="134"/>
                    <a:pt x="116" y="134"/>
                    <a:pt x="116" y="134"/>
                  </a:cubicBezTo>
                  <a:cubicBezTo>
                    <a:pt x="113" y="131"/>
                    <a:pt x="113" y="131"/>
                    <a:pt x="113" y="131"/>
                  </a:cubicBezTo>
                  <a:cubicBezTo>
                    <a:pt x="109" y="128"/>
                    <a:pt x="105" y="126"/>
                    <a:pt x="100" y="126"/>
                  </a:cubicBezTo>
                  <a:cubicBezTo>
                    <a:pt x="96" y="126"/>
                    <a:pt x="91" y="128"/>
                    <a:pt x="88" y="131"/>
                  </a:cubicBezTo>
                  <a:cubicBezTo>
                    <a:pt x="67" y="153"/>
                    <a:pt x="67" y="153"/>
                    <a:pt x="67" y="153"/>
                  </a:cubicBezTo>
                  <a:cubicBezTo>
                    <a:pt x="48" y="134"/>
                    <a:pt x="48" y="134"/>
                    <a:pt x="48" y="134"/>
                  </a:cubicBezTo>
                  <a:cubicBezTo>
                    <a:pt x="48" y="32"/>
                    <a:pt x="48" y="32"/>
                    <a:pt x="48" y="32"/>
                  </a:cubicBezTo>
                  <a:lnTo>
                    <a:pt x="128" y="32"/>
                  </a:lnTo>
                  <a:close/>
                  <a:moveTo>
                    <a:pt x="13" y="91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9" y="95"/>
                    <a:pt x="9" y="95"/>
                    <a:pt x="9" y="95"/>
                  </a:cubicBezTo>
                  <a:lnTo>
                    <a:pt x="13" y="91"/>
                  </a:lnTo>
                  <a:close/>
                  <a:moveTo>
                    <a:pt x="8" y="112"/>
                  </a:moveTo>
                  <a:cubicBezTo>
                    <a:pt x="8" y="109"/>
                    <a:pt x="8" y="109"/>
                    <a:pt x="8" y="109"/>
                  </a:cubicBezTo>
                  <a:cubicBezTo>
                    <a:pt x="8" y="107"/>
                    <a:pt x="8" y="107"/>
                    <a:pt x="8" y="107"/>
                  </a:cubicBezTo>
                  <a:cubicBezTo>
                    <a:pt x="8" y="106"/>
                    <a:pt x="8" y="106"/>
                    <a:pt x="8" y="106"/>
                  </a:cubicBezTo>
                  <a:cubicBezTo>
                    <a:pt x="61" y="158"/>
                    <a:pt x="61" y="158"/>
                    <a:pt x="61" y="158"/>
                  </a:cubicBezTo>
                  <a:cubicBezTo>
                    <a:pt x="60" y="159"/>
                    <a:pt x="60" y="159"/>
                    <a:pt x="60" y="159"/>
                  </a:cubicBezTo>
                  <a:cubicBezTo>
                    <a:pt x="60" y="159"/>
                    <a:pt x="60" y="159"/>
                    <a:pt x="60" y="159"/>
                  </a:cubicBezTo>
                  <a:cubicBezTo>
                    <a:pt x="8" y="211"/>
                    <a:pt x="8" y="211"/>
                    <a:pt x="8" y="211"/>
                  </a:cubicBezTo>
                  <a:lnTo>
                    <a:pt x="8" y="112"/>
                  </a:lnTo>
                  <a:close/>
                  <a:moveTo>
                    <a:pt x="15" y="216"/>
                  </a:moveTo>
                  <a:cubicBezTo>
                    <a:pt x="19" y="211"/>
                    <a:pt x="19" y="211"/>
                    <a:pt x="19" y="211"/>
                  </a:cubicBezTo>
                  <a:cubicBezTo>
                    <a:pt x="19" y="211"/>
                    <a:pt x="19" y="211"/>
                    <a:pt x="19" y="211"/>
                  </a:cubicBezTo>
                  <a:cubicBezTo>
                    <a:pt x="94" y="137"/>
                    <a:pt x="94" y="137"/>
                    <a:pt x="94" y="137"/>
                  </a:cubicBezTo>
                  <a:cubicBezTo>
                    <a:pt x="97" y="133"/>
                    <a:pt x="103" y="133"/>
                    <a:pt x="107" y="137"/>
                  </a:cubicBezTo>
                  <a:cubicBezTo>
                    <a:pt x="180" y="210"/>
                    <a:pt x="180" y="210"/>
                    <a:pt x="180" y="210"/>
                  </a:cubicBezTo>
                  <a:cubicBezTo>
                    <a:pt x="180" y="210"/>
                    <a:pt x="180" y="210"/>
                    <a:pt x="180" y="210"/>
                  </a:cubicBezTo>
                  <a:cubicBezTo>
                    <a:pt x="184" y="214"/>
                    <a:pt x="184" y="214"/>
                    <a:pt x="184" y="214"/>
                  </a:cubicBezTo>
                  <a:cubicBezTo>
                    <a:pt x="186" y="216"/>
                    <a:pt x="186" y="216"/>
                    <a:pt x="186" y="216"/>
                  </a:cubicBezTo>
                  <a:lnTo>
                    <a:pt x="15" y="216"/>
                  </a:lnTo>
                  <a:close/>
                  <a:moveTo>
                    <a:pt x="192" y="107"/>
                  </a:moveTo>
                  <a:cubicBezTo>
                    <a:pt x="192" y="109"/>
                    <a:pt x="192" y="109"/>
                    <a:pt x="192" y="109"/>
                  </a:cubicBezTo>
                  <a:cubicBezTo>
                    <a:pt x="192" y="211"/>
                    <a:pt x="192" y="211"/>
                    <a:pt x="192" y="211"/>
                  </a:cubicBezTo>
                  <a:cubicBezTo>
                    <a:pt x="140" y="159"/>
                    <a:pt x="140" y="159"/>
                    <a:pt x="140" y="159"/>
                  </a:cubicBezTo>
                  <a:cubicBezTo>
                    <a:pt x="140" y="159"/>
                    <a:pt x="140" y="159"/>
                    <a:pt x="140" y="159"/>
                  </a:cubicBezTo>
                  <a:cubicBezTo>
                    <a:pt x="139" y="158"/>
                    <a:pt x="139" y="158"/>
                    <a:pt x="139" y="158"/>
                  </a:cubicBezTo>
                  <a:cubicBezTo>
                    <a:pt x="192" y="105"/>
                    <a:pt x="192" y="105"/>
                    <a:pt x="192" y="105"/>
                  </a:cubicBezTo>
                  <a:lnTo>
                    <a:pt x="192" y="10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95" name="Rectangle 89"/>
            <p:cNvSpPr>
              <a:spLocks noChangeArrowheads="1"/>
            </p:cNvSpPr>
            <p:nvPr/>
          </p:nvSpPr>
          <p:spPr bwMode="auto">
            <a:xfrm>
              <a:off x="2216151" y="2316163"/>
              <a:ext cx="104775" cy="1587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96" name="Rectangle 90"/>
            <p:cNvSpPr>
              <a:spLocks noChangeArrowheads="1"/>
            </p:cNvSpPr>
            <p:nvPr/>
          </p:nvSpPr>
          <p:spPr bwMode="auto">
            <a:xfrm>
              <a:off x="2216151" y="2406651"/>
              <a:ext cx="104775" cy="1587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97" name="Rectangle 91"/>
            <p:cNvSpPr>
              <a:spLocks noChangeArrowheads="1"/>
            </p:cNvSpPr>
            <p:nvPr/>
          </p:nvSpPr>
          <p:spPr bwMode="auto">
            <a:xfrm>
              <a:off x="2216151" y="2362201"/>
              <a:ext cx="74612" cy="14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177" name="组合 176"/>
          <p:cNvGrpSpPr/>
          <p:nvPr/>
        </p:nvGrpSpPr>
        <p:grpSpPr>
          <a:xfrm>
            <a:off x="2767013" y="2252663"/>
            <a:ext cx="285750" cy="360362"/>
            <a:chOff x="2767013" y="2252663"/>
            <a:chExt cx="285750" cy="360362"/>
          </a:xfrm>
          <a:solidFill>
            <a:schemeClr val="tx1"/>
          </a:solidFill>
        </p:grpSpPr>
        <p:sp>
          <p:nvSpPr>
            <p:cNvPr id="98" name="Freeform 92"/>
            <p:cNvSpPr>
              <a:spLocks noEditPoints="1"/>
            </p:cNvSpPr>
            <p:nvPr/>
          </p:nvSpPr>
          <p:spPr bwMode="auto">
            <a:xfrm>
              <a:off x="2767013" y="2252663"/>
              <a:ext cx="285750" cy="360362"/>
            </a:xfrm>
            <a:custGeom>
              <a:avLst/>
              <a:gdLst>
                <a:gd name="T0" fmla="*/ 0 w 180"/>
                <a:gd name="T1" fmla="*/ 0 h 227"/>
                <a:gd name="T2" fmla="*/ 0 w 180"/>
                <a:gd name="T3" fmla="*/ 227 h 227"/>
                <a:gd name="T4" fmla="*/ 90 w 180"/>
                <a:gd name="T5" fmla="*/ 161 h 227"/>
                <a:gd name="T6" fmla="*/ 180 w 180"/>
                <a:gd name="T7" fmla="*/ 227 h 227"/>
                <a:gd name="T8" fmla="*/ 180 w 180"/>
                <a:gd name="T9" fmla="*/ 0 h 227"/>
                <a:gd name="T10" fmla="*/ 0 w 180"/>
                <a:gd name="T11" fmla="*/ 0 h 227"/>
                <a:gd name="T12" fmla="*/ 170 w 180"/>
                <a:gd name="T13" fmla="*/ 208 h 227"/>
                <a:gd name="T14" fmla="*/ 96 w 180"/>
                <a:gd name="T15" fmla="*/ 153 h 227"/>
                <a:gd name="T16" fmla="*/ 90 w 180"/>
                <a:gd name="T17" fmla="*/ 149 h 227"/>
                <a:gd name="T18" fmla="*/ 84 w 180"/>
                <a:gd name="T19" fmla="*/ 153 h 227"/>
                <a:gd name="T20" fmla="*/ 10 w 180"/>
                <a:gd name="T21" fmla="*/ 208 h 227"/>
                <a:gd name="T22" fmla="*/ 10 w 180"/>
                <a:gd name="T23" fmla="*/ 10 h 227"/>
                <a:gd name="T24" fmla="*/ 170 w 180"/>
                <a:gd name="T25" fmla="*/ 10 h 227"/>
                <a:gd name="T26" fmla="*/ 170 w 180"/>
                <a:gd name="T27" fmla="*/ 208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0" h="227">
                  <a:moveTo>
                    <a:pt x="0" y="0"/>
                  </a:moveTo>
                  <a:lnTo>
                    <a:pt x="0" y="227"/>
                  </a:lnTo>
                  <a:lnTo>
                    <a:pt x="90" y="161"/>
                  </a:lnTo>
                  <a:lnTo>
                    <a:pt x="180" y="227"/>
                  </a:lnTo>
                  <a:lnTo>
                    <a:pt x="180" y="0"/>
                  </a:lnTo>
                  <a:lnTo>
                    <a:pt x="0" y="0"/>
                  </a:lnTo>
                  <a:close/>
                  <a:moveTo>
                    <a:pt x="170" y="208"/>
                  </a:moveTo>
                  <a:lnTo>
                    <a:pt x="96" y="153"/>
                  </a:lnTo>
                  <a:lnTo>
                    <a:pt x="90" y="149"/>
                  </a:lnTo>
                  <a:lnTo>
                    <a:pt x="84" y="153"/>
                  </a:lnTo>
                  <a:lnTo>
                    <a:pt x="10" y="208"/>
                  </a:lnTo>
                  <a:lnTo>
                    <a:pt x="10" y="10"/>
                  </a:lnTo>
                  <a:lnTo>
                    <a:pt x="170" y="10"/>
                  </a:lnTo>
                  <a:lnTo>
                    <a:pt x="170" y="20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99" name="Rectangle 93"/>
            <p:cNvSpPr>
              <a:spLocks noChangeArrowheads="1"/>
            </p:cNvSpPr>
            <p:nvPr/>
          </p:nvSpPr>
          <p:spPr bwMode="auto">
            <a:xfrm>
              <a:off x="2835276" y="2343151"/>
              <a:ext cx="149225" cy="14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00" name="Rectangle 94"/>
            <p:cNvSpPr>
              <a:spLocks noChangeArrowheads="1"/>
            </p:cNvSpPr>
            <p:nvPr/>
          </p:nvSpPr>
          <p:spPr bwMode="auto">
            <a:xfrm>
              <a:off x="2835276" y="2403476"/>
              <a:ext cx="149225" cy="14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101" name="Freeform 95"/>
          <p:cNvSpPr>
            <a:spLocks noEditPoints="1"/>
          </p:cNvSpPr>
          <p:nvPr/>
        </p:nvSpPr>
        <p:spPr bwMode="auto">
          <a:xfrm>
            <a:off x="3411538" y="2251076"/>
            <a:ext cx="374650" cy="365125"/>
          </a:xfrm>
          <a:custGeom>
            <a:avLst/>
            <a:gdLst>
              <a:gd name="T0" fmla="*/ 181 w 236"/>
              <a:gd name="T1" fmla="*/ 2 h 230"/>
              <a:gd name="T2" fmla="*/ 180 w 236"/>
              <a:gd name="T3" fmla="*/ 2 h 230"/>
              <a:gd name="T4" fmla="*/ 175 w 236"/>
              <a:gd name="T5" fmla="*/ 0 h 230"/>
              <a:gd name="T6" fmla="*/ 170 w 236"/>
              <a:gd name="T7" fmla="*/ 2 h 230"/>
              <a:gd name="T8" fmla="*/ 170 w 236"/>
              <a:gd name="T9" fmla="*/ 2 h 230"/>
              <a:gd name="T10" fmla="*/ 118 w 236"/>
              <a:gd name="T11" fmla="*/ 28 h 230"/>
              <a:gd name="T12" fmla="*/ 67 w 236"/>
              <a:gd name="T13" fmla="*/ 2 h 230"/>
              <a:gd name="T14" fmla="*/ 66 w 236"/>
              <a:gd name="T15" fmla="*/ 2 h 230"/>
              <a:gd name="T16" fmla="*/ 61 w 236"/>
              <a:gd name="T17" fmla="*/ 0 h 230"/>
              <a:gd name="T18" fmla="*/ 57 w 236"/>
              <a:gd name="T19" fmla="*/ 2 h 230"/>
              <a:gd name="T20" fmla="*/ 57 w 236"/>
              <a:gd name="T21" fmla="*/ 2 h 230"/>
              <a:gd name="T22" fmla="*/ 0 w 236"/>
              <a:gd name="T23" fmla="*/ 31 h 230"/>
              <a:gd name="T24" fmla="*/ 0 w 236"/>
              <a:gd name="T25" fmla="*/ 230 h 230"/>
              <a:gd name="T26" fmla="*/ 61 w 236"/>
              <a:gd name="T27" fmla="*/ 199 h 230"/>
              <a:gd name="T28" fmla="*/ 112 w 236"/>
              <a:gd name="T29" fmla="*/ 224 h 230"/>
              <a:gd name="T30" fmla="*/ 113 w 236"/>
              <a:gd name="T31" fmla="*/ 225 h 230"/>
              <a:gd name="T32" fmla="*/ 118 w 236"/>
              <a:gd name="T33" fmla="*/ 227 h 230"/>
              <a:gd name="T34" fmla="*/ 123 w 236"/>
              <a:gd name="T35" fmla="*/ 225 h 230"/>
              <a:gd name="T36" fmla="*/ 125 w 236"/>
              <a:gd name="T37" fmla="*/ 224 h 230"/>
              <a:gd name="T38" fmla="*/ 175 w 236"/>
              <a:gd name="T39" fmla="*/ 199 h 230"/>
              <a:gd name="T40" fmla="*/ 236 w 236"/>
              <a:gd name="T41" fmla="*/ 230 h 230"/>
              <a:gd name="T42" fmla="*/ 236 w 236"/>
              <a:gd name="T43" fmla="*/ 31 h 230"/>
              <a:gd name="T44" fmla="*/ 181 w 236"/>
              <a:gd name="T45" fmla="*/ 2 h 230"/>
              <a:gd name="T46" fmla="*/ 57 w 236"/>
              <a:gd name="T47" fmla="*/ 190 h 230"/>
              <a:gd name="T48" fmla="*/ 9 w 236"/>
              <a:gd name="T49" fmla="*/ 214 h 230"/>
              <a:gd name="T50" fmla="*/ 9 w 236"/>
              <a:gd name="T51" fmla="*/ 37 h 230"/>
              <a:gd name="T52" fmla="*/ 57 w 236"/>
              <a:gd name="T53" fmla="*/ 13 h 230"/>
              <a:gd name="T54" fmla="*/ 57 w 236"/>
              <a:gd name="T55" fmla="*/ 190 h 230"/>
              <a:gd name="T56" fmla="*/ 113 w 236"/>
              <a:gd name="T57" fmla="*/ 214 h 230"/>
              <a:gd name="T58" fmla="*/ 66 w 236"/>
              <a:gd name="T59" fmla="*/ 190 h 230"/>
              <a:gd name="T60" fmla="*/ 66 w 236"/>
              <a:gd name="T61" fmla="*/ 13 h 230"/>
              <a:gd name="T62" fmla="*/ 113 w 236"/>
              <a:gd name="T63" fmla="*/ 37 h 230"/>
              <a:gd name="T64" fmla="*/ 113 w 236"/>
              <a:gd name="T65" fmla="*/ 214 h 230"/>
              <a:gd name="T66" fmla="*/ 170 w 236"/>
              <a:gd name="T67" fmla="*/ 190 h 230"/>
              <a:gd name="T68" fmla="*/ 123 w 236"/>
              <a:gd name="T69" fmla="*/ 214 h 230"/>
              <a:gd name="T70" fmla="*/ 123 w 236"/>
              <a:gd name="T71" fmla="*/ 37 h 230"/>
              <a:gd name="T72" fmla="*/ 170 w 236"/>
              <a:gd name="T73" fmla="*/ 13 h 230"/>
              <a:gd name="T74" fmla="*/ 170 w 236"/>
              <a:gd name="T75" fmla="*/ 190 h 230"/>
              <a:gd name="T76" fmla="*/ 227 w 236"/>
              <a:gd name="T77" fmla="*/ 214 h 230"/>
              <a:gd name="T78" fmla="*/ 180 w 236"/>
              <a:gd name="T79" fmla="*/ 190 h 230"/>
              <a:gd name="T80" fmla="*/ 180 w 236"/>
              <a:gd name="T81" fmla="*/ 13 h 230"/>
              <a:gd name="T82" fmla="*/ 227 w 236"/>
              <a:gd name="T83" fmla="*/ 37 h 230"/>
              <a:gd name="T84" fmla="*/ 227 w 236"/>
              <a:gd name="T85" fmla="*/ 214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6" h="230">
                <a:moveTo>
                  <a:pt x="181" y="2"/>
                </a:moveTo>
                <a:lnTo>
                  <a:pt x="180" y="2"/>
                </a:lnTo>
                <a:lnTo>
                  <a:pt x="175" y="0"/>
                </a:lnTo>
                <a:lnTo>
                  <a:pt x="170" y="2"/>
                </a:lnTo>
                <a:lnTo>
                  <a:pt x="170" y="2"/>
                </a:lnTo>
                <a:lnTo>
                  <a:pt x="118" y="28"/>
                </a:lnTo>
                <a:lnTo>
                  <a:pt x="67" y="2"/>
                </a:lnTo>
                <a:lnTo>
                  <a:pt x="66" y="2"/>
                </a:lnTo>
                <a:lnTo>
                  <a:pt x="61" y="0"/>
                </a:lnTo>
                <a:lnTo>
                  <a:pt x="57" y="2"/>
                </a:lnTo>
                <a:lnTo>
                  <a:pt x="57" y="2"/>
                </a:lnTo>
                <a:lnTo>
                  <a:pt x="0" y="31"/>
                </a:lnTo>
                <a:lnTo>
                  <a:pt x="0" y="230"/>
                </a:lnTo>
                <a:lnTo>
                  <a:pt x="61" y="199"/>
                </a:lnTo>
                <a:lnTo>
                  <a:pt x="112" y="224"/>
                </a:lnTo>
                <a:lnTo>
                  <a:pt x="113" y="225"/>
                </a:lnTo>
                <a:lnTo>
                  <a:pt x="118" y="227"/>
                </a:lnTo>
                <a:lnTo>
                  <a:pt x="123" y="225"/>
                </a:lnTo>
                <a:lnTo>
                  <a:pt x="125" y="224"/>
                </a:lnTo>
                <a:lnTo>
                  <a:pt x="175" y="199"/>
                </a:lnTo>
                <a:lnTo>
                  <a:pt x="236" y="230"/>
                </a:lnTo>
                <a:lnTo>
                  <a:pt x="236" y="31"/>
                </a:lnTo>
                <a:lnTo>
                  <a:pt x="181" y="2"/>
                </a:lnTo>
                <a:close/>
                <a:moveTo>
                  <a:pt x="57" y="190"/>
                </a:moveTo>
                <a:lnTo>
                  <a:pt x="9" y="214"/>
                </a:lnTo>
                <a:lnTo>
                  <a:pt x="9" y="37"/>
                </a:lnTo>
                <a:lnTo>
                  <a:pt x="57" y="13"/>
                </a:lnTo>
                <a:lnTo>
                  <a:pt x="57" y="190"/>
                </a:lnTo>
                <a:close/>
                <a:moveTo>
                  <a:pt x="113" y="214"/>
                </a:moveTo>
                <a:lnTo>
                  <a:pt x="66" y="190"/>
                </a:lnTo>
                <a:lnTo>
                  <a:pt x="66" y="13"/>
                </a:lnTo>
                <a:lnTo>
                  <a:pt x="113" y="37"/>
                </a:lnTo>
                <a:lnTo>
                  <a:pt x="113" y="214"/>
                </a:lnTo>
                <a:close/>
                <a:moveTo>
                  <a:pt x="170" y="190"/>
                </a:moveTo>
                <a:lnTo>
                  <a:pt x="123" y="214"/>
                </a:lnTo>
                <a:lnTo>
                  <a:pt x="123" y="37"/>
                </a:lnTo>
                <a:lnTo>
                  <a:pt x="170" y="13"/>
                </a:lnTo>
                <a:lnTo>
                  <a:pt x="170" y="190"/>
                </a:lnTo>
                <a:close/>
                <a:moveTo>
                  <a:pt x="227" y="214"/>
                </a:moveTo>
                <a:lnTo>
                  <a:pt x="180" y="190"/>
                </a:lnTo>
                <a:lnTo>
                  <a:pt x="180" y="13"/>
                </a:lnTo>
                <a:lnTo>
                  <a:pt x="227" y="37"/>
                </a:lnTo>
                <a:lnTo>
                  <a:pt x="227" y="21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178" name="组合 177"/>
          <p:cNvGrpSpPr/>
          <p:nvPr/>
        </p:nvGrpSpPr>
        <p:grpSpPr>
          <a:xfrm>
            <a:off x="4075113" y="2222501"/>
            <a:ext cx="360362" cy="390524"/>
            <a:chOff x="4075113" y="2222501"/>
            <a:chExt cx="360362" cy="390524"/>
          </a:xfrm>
          <a:solidFill>
            <a:schemeClr val="tx1"/>
          </a:solidFill>
        </p:grpSpPr>
        <p:sp>
          <p:nvSpPr>
            <p:cNvPr id="102" name="Freeform 96"/>
            <p:cNvSpPr>
              <a:spLocks noEditPoints="1"/>
            </p:cNvSpPr>
            <p:nvPr/>
          </p:nvSpPr>
          <p:spPr bwMode="auto">
            <a:xfrm>
              <a:off x="4075113" y="2222501"/>
              <a:ext cx="360362" cy="338137"/>
            </a:xfrm>
            <a:custGeom>
              <a:avLst/>
              <a:gdLst>
                <a:gd name="T0" fmla="*/ 164 w 192"/>
                <a:gd name="T1" fmla="*/ 144 h 180"/>
                <a:gd name="T2" fmla="*/ 164 w 192"/>
                <a:gd name="T3" fmla="*/ 80 h 180"/>
                <a:gd name="T4" fmla="*/ 108 w 192"/>
                <a:gd name="T5" fmla="*/ 13 h 180"/>
                <a:gd name="T6" fmla="*/ 108 w 192"/>
                <a:gd name="T7" fmla="*/ 8 h 180"/>
                <a:gd name="T8" fmla="*/ 100 w 192"/>
                <a:gd name="T9" fmla="*/ 0 h 180"/>
                <a:gd name="T10" fmla="*/ 92 w 192"/>
                <a:gd name="T11" fmla="*/ 0 h 180"/>
                <a:gd name="T12" fmla="*/ 84 w 192"/>
                <a:gd name="T13" fmla="*/ 8 h 180"/>
                <a:gd name="T14" fmla="*/ 84 w 192"/>
                <a:gd name="T15" fmla="*/ 13 h 180"/>
                <a:gd name="T16" fmla="*/ 28 w 192"/>
                <a:gd name="T17" fmla="*/ 80 h 180"/>
                <a:gd name="T18" fmla="*/ 28 w 192"/>
                <a:gd name="T19" fmla="*/ 144 h 180"/>
                <a:gd name="T20" fmla="*/ 0 w 192"/>
                <a:gd name="T21" fmla="*/ 167 h 180"/>
                <a:gd name="T22" fmla="*/ 0 w 192"/>
                <a:gd name="T23" fmla="*/ 180 h 180"/>
                <a:gd name="T24" fmla="*/ 192 w 192"/>
                <a:gd name="T25" fmla="*/ 180 h 180"/>
                <a:gd name="T26" fmla="*/ 192 w 192"/>
                <a:gd name="T27" fmla="*/ 167 h 180"/>
                <a:gd name="T28" fmla="*/ 164 w 192"/>
                <a:gd name="T29" fmla="*/ 144 h 180"/>
                <a:gd name="T30" fmla="*/ 184 w 192"/>
                <a:gd name="T31" fmla="*/ 172 h 180"/>
                <a:gd name="T32" fmla="*/ 8 w 192"/>
                <a:gd name="T33" fmla="*/ 172 h 180"/>
                <a:gd name="T34" fmla="*/ 8 w 192"/>
                <a:gd name="T35" fmla="*/ 170 h 180"/>
                <a:gd name="T36" fmla="*/ 33 w 192"/>
                <a:gd name="T37" fmla="*/ 150 h 180"/>
                <a:gd name="T38" fmla="*/ 36 w 192"/>
                <a:gd name="T39" fmla="*/ 148 h 180"/>
                <a:gd name="T40" fmla="*/ 36 w 192"/>
                <a:gd name="T41" fmla="*/ 144 h 180"/>
                <a:gd name="T42" fmla="*/ 36 w 192"/>
                <a:gd name="T43" fmla="*/ 80 h 180"/>
                <a:gd name="T44" fmla="*/ 96 w 192"/>
                <a:gd name="T45" fmla="*/ 20 h 180"/>
                <a:gd name="T46" fmla="*/ 156 w 192"/>
                <a:gd name="T47" fmla="*/ 80 h 180"/>
                <a:gd name="T48" fmla="*/ 156 w 192"/>
                <a:gd name="T49" fmla="*/ 144 h 180"/>
                <a:gd name="T50" fmla="*/ 156 w 192"/>
                <a:gd name="T51" fmla="*/ 148 h 180"/>
                <a:gd name="T52" fmla="*/ 159 w 192"/>
                <a:gd name="T53" fmla="*/ 150 h 180"/>
                <a:gd name="T54" fmla="*/ 184 w 192"/>
                <a:gd name="T55" fmla="*/ 170 h 180"/>
                <a:gd name="T56" fmla="*/ 184 w 192"/>
                <a:gd name="T57" fmla="*/ 172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2" h="180">
                  <a:moveTo>
                    <a:pt x="164" y="144"/>
                  </a:moveTo>
                  <a:cubicBezTo>
                    <a:pt x="164" y="80"/>
                    <a:pt x="164" y="80"/>
                    <a:pt x="164" y="80"/>
                  </a:cubicBezTo>
                  <a:cubicBezTo>
                    <a:pt x="164" y="46"/>
                    <a:pt x="140" y="18"/>
                    <a:pt x="108" y="13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8" y="3"/>
                    <a:pt x="104" y="0"/>
                    <a:pt x="100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87" y="0"/>
                    <a:pt x="84" y="3"/>
                    <a:pt x="84" y="8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52" y="18"/>
                    <a:pt x="28" y="46"/>
                    <a:pt x="28" y="80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192" y="180"/>
                    <a:pt x="192" y="180"/>
                    <a:pt x="192" y="180"/>
                  </a:cubicBezTo>
                  <a:cubicBezTo>
                    <a:pt x="192" y="167"/>
                    <a:pt x="192" y="167"/>
                    <a:pt x="192" y="167"/>
                  </a:cubicBezTo>
                  <a:lnTo>
                    <a:pt x="164" y="144"/>
                  </a:lnTo>
                  <a:close/>
                  <a:moveTo>
                    <a:pt x="184" y="172"/>
                  </a:moveTo>
                  <a:cubicBezTo>
                    <a:pt x="8" y="172"/>
                    <a:pt x="8" y="172"/>
                    <a:pt x="8" y="172"/>
                  </a:cubicBezTo>
                  <a:cubicBezTo>
                    <a:pt x="8" y="170"/>
                    <a:pt x="8" y="170"/>
                    <a:pt x="8" y="170"/>
                  </a:cubicBezTo>
                  <a:cubicBezTo>
                    <a:pt x="33" y="150"/>
                    <a:pt x="33" y="150"/>
                    <a:pt x="33" y="150"/>
                  </a:cubicBezTo>
                  <a:cubicBezTo>
                    <a:pt x="36" y="148"/>
                    <a:pt x="36" y="148"/>
                    <a:pt x="36" y="148"/>
                  </a:cubicBezTo>
                  <a:cubicBezTo>
                    <a:pt x="36" y="144"/>
                    <a:pt x="36" y="144"/>
                    <a:pt x="36" y="144"/>
                  </a:cubicBezTo>
                  <a:cubicBezTo>
                    <a:pt x="36" y="80"/>
                    <a:pt x="36" y="80"/>
                    <a:pt x="36" y="80"/>
                  </a:cubicBezTo>
                  <a:cubicBezTo>
                    <a:pt x="36" y="47"/>
                    <a:pt x="63" y="20"/>
                    <a:pt x="96" y="20"/>
                  </a:cubicBezTo>
                  <a:cubicBezTo>
                    <a:pt x="129" y="20"/>
                    <a:pt x="156" y="47"/>
                    <a:pt x="156" y="80"/>
                  </a:cubicBezTo>
                  <a:cubicBezTo>
                    <a:pt x="156" y="144"/>
                    <a:pt x="156" y="144"/>
                    <a:pt x="156" y="144"/>
                  </a:cubicBezTo>
                  <a:cubicBezTo>
                    <a:pt x="156" y="148"/>
                    <a:pt x="156" y="148"/>
                    <a:pt x="156" y="148"/>
                  </a:cubicBezTo>
                  <a:cubicBezTo>
                    <a:pt x="159" y="150"/>
                    <a:pt x="159" y="150"/>
                    <a:pt x="159" y="150"/>
                  </a:cubicBezTo>
                  <a:cubicBezTo>
                    <a:pt x="184" y="170"/>
                    <a:pt x="184" y="170"/>
                    <a:pt x="184" y="170"/>
                  </a:cubicBezTo>
                  <a:lnTo>
                    <a:pt x="184" y="17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03" name="Freeform 97"/>
            <p:cNvSpPr/>
            <p:nvPr/>
          </p:nvSpPr>
          <p:spPr bwMode="auto">
            <a:xfrm>
              <a:off x="4217988" y="2576513"/>
              <a:ext cx="76200" cy="36512"/>
            </a:xfrm>
            <a:custGeom>
              <a:avLst/>
              <a:gdLst>
                <a:gd name="T0" fmla="*/ 20 w 40"/>
                <a:gd name="T1" fmla="*/ 20 h 20"/>
                <a:gd name="T2" fmla="*/ 40 w 40"/>
                <a:gd name="T3" fmla="*/ 0 h 20"/>
                <a:gd name="T4" fmla="*/ 0 w 40"/>
                <a:gd name="T5" fmla="*/ 0 h 20"/>
                <a:gd name="T6" fmla="*/ 20 w 40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20">
                  <a:moveTo>
                    <a:pt x="20" y="20"/>
                  </a:moveTo>
                  <a:cubicBezTo>
                    <a:pt x="31" y="20"/>
                    <a:pt x="40" y="11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9" y="20"/>
                    <a:pt x="20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4752976" y="2233613"/>
            <a:ext cx="390525" cy="376237"/>
            <a:chOff x="4752976" y="2233613"/>
            <a:chExt cx="390525" cy="376237"/>
          </a:xfrm>
          <a:solidFill>
            <a:schemeClr val="tx1"/>
          </a:solidFill>
        </p:grpSpPr>
        <p:sp>
          <p:nvSpPr>
            <p:cNvPr id="104" name="Oval 98"/>
            <p:cNvSpPr>
              <a:spLocks noChangeArrowheads="1"/>
            </p:cNvSpPr>
            <p:nvPr/>
          </p:nvSpPr>
          <p:spPr bwMode="auto">
            <a:xfrm>
              <a:off x="4813301" y="2368551"/>
              <a:ext cx="30162" cy="3016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05" name="Oval 99"/>
            <p:cNvSpPr>
              <a:spLocks noChangeArrowheads="1"/>
            </p:cNvSpPr>
            <p:nvPr/>
          </p:nvSpPr>
          <p:spPr bwMode="auto">
            <a:xfrm>
              <a:off x="4857751" y="2368551"/>
              <a:ext cx="30162" cy="3016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06" name="Freeform 100"/>
            <p:cNvSpPr>
              <a:spLocks noEditPoints="1"/>
            </p:cNvSpPr>
            <p:nvPr/>
          </p:nvSpPr>
          <p:spPr bwMode="auto">
            <a:xfrm>
              <a:off x="4752976" y="2233613"/>
              <a:ext cx="390525" cy="376237"/>
            </a:xfrm>
            <a:custGeom>
              <a:avLst/>
              <a:gdLst>
                <a:gd name="T0" fmla="*/ 204 w 208"/>
                <a:gd name="T1" fmla="*/ 40 h 200"/>
                <a:gd name="T2" fmla="*/ 160 w 208"/>
                <a:gd name="T3" fmla="*/ 40 h 200"/>
                <a:gd name="T4" fmla="*/ 160 w 208"/>
                <a:gd name="T5" fmla="*/ 0 h 200"/>
                <a:gd name="T6" fmla="*/ 48 w 208"/>
                <a:gd name="T7" fmla="*/ 0 h 200"/>
                <a:gd name="T8" fmla="*/ 48 w 208"/>
                <a:gd name="T9" fmla="*/ 40 h 200"/>
                <a:gd name="T10" fmla="*/ 4 w 208"/>
                <a:gd name="T11" fmla="*/ 40 h 200"/>
                <a:gd name="T12" fmla="*/ 0 w 208"/>
                <a:gd name="T13" fmla="*/ 44 h 200"/>
                <a:gd name="T14" fmla="*/ 0 w 208"/>
                <a:gd name="T15" fmla="*/ 164 h 200"/>
                <a:gd name="T16" fmla="*/ 4 w 208"/>
                <a:gd name="T17" fmla="*/ 168 h 200"/>
                <a:gd name="T18" fmla="*/ 48 w 208"/>
                <a:gd name="T19" fmla="*/ 168 h 200"/>
                <a:gd name="T20" fmla="*/ 48 w 208"/>
                <a:gd name="T21" fmla="*/ 200 h 200"/>
                <a:gd name="T22" fmla="*/ 160 w 208"/>
                <a:gd name="T23" fmla="*/ 200 h 200"/>
                <a:gd name="T24" fmla="*/ 160 w 208"/>
                <a:gd name="T25" fmla="*/ 168 h 200"/>
                <a:gd name="T26" fmla="*/ 204 w 208"/>
                <a:gd name="T27" fmla="*/ 168 h 200"/>
                <a:gd name="T28" fmla="*/ 208 w 208"/>
                <a:gd name="T29" fmla="*/ 164 h 200"/>
                <a:gd name="T30" fmla="*/ 208 w 208"/>
                <a:gd name="T31" fmla="*/ 44 h 200"/>
                <a:gd name="T32" fmla="*/ 204 w 208"/>
                <a:gd name="T33" fmla="*/ 40 h 200"/>
                <a:gd name="T34" fmla="*/ 56 w 208"/>
                <a:gd name="T35" fmla="*/ 8 h 200"/>
                <a:gd name="T36" fmla="*/ 152 w 208"/>
                <a:gd name="T37" fmla="*/ 8 h 200"/>
                <a:gd name="T38" fmla="*/ 152 w 208"/>
                <a:gd name="T39" fmla="*/ 40 h 200"/>
                <a:gd name="T40" fmla="*/ 56 w 208"/>
                <a:gd name="T41" fmla="*/ 40 h 200"/>
                <a:gd name="T42" fmla="*/ 56 w 208"/>
                <a:gd name="T43" fmla="*/ 8 h 200"/>
                <a:gd name="T44" fmla="*/ 152 w 208"/>
                <a:gd name="T45" fmla="*/ 192 h 200"/>
                <a:gd name="T46" fmla="*/ 56 w 208"/>
                <a:gd name="T47" fmla="*/ 192 h 200"/>
                <a:gd name="T48" fmla="*/ 56 w 208"/>
                <a:gd name="T49" fmla="*/ 120 h 200"/>
                <a:gd name="T50" fmla="*/ 152 w 208"/>
                <a:gd name="T51" fmla="*/ 120 h 200"/>
                <a:gd name="T52" fmla="*/ 152 w 208"/>
                <a:gd name="T53" fmla="*/ 192 h 200"/>
                <a:gd name="T54" fmla="*/ 200 w 208"/>
                <a:gd name="T55" fmla="*/ 160 h 200"/>
                <a:gd name="T56" fmla="*/ 160 w 208"/>
                <a:gd name="T57" fmla="*/ 160 h 200"/>
                <a:gd name="T58" fmla="*/ 160 w 208"/>
                <a:gd name="T59" fmla="*/ 112 h 200"/>
                <a:gd name="T60" fmla="*/ 48 w 208"/>
                <a:gd name="T61" fmla="*/ 112 h 200"/>
                <a:gd name="T62" fmla="*/ 48 w 208"/>
                <a:gd name="T63" fmla="*/ 160 h 200"/>
                <a:gd name="T64" fmla="*/ 8 w 208"/>
                <a:gd name="T65" fmla="*/ 160 h 200"/>
                <a:gd name="T66" fmla="*/ 8 w 208"/>
                <a:gd name="T67" fmla="*/ 48 h 200"/>
                <a:gd name="T68" fmla="*/ 48 w 208"/>
                <a:gd name="T69" fmla="*/ 48 h 200"/>
                <a:gd name="T70" fmla="*/ 160 w 208"/>
                <a:gd name="T71" fmla="*/ 48 h 200"/>
                <a:gd name="T72" fmla="*/ 200 w 208"/>
                <a:gd name="T73" fmla="*/ 48 h 200"/>
                <a:gd name="T74" fmla="*/ 200 w 208"/>
                <a:gd name="T75" fmla="*/ 16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8" h="200">
                  <a:moveTo>
                    <a:pt x="204" y="40"/>
                  </a:moveTo>
                  <a:cubicBezTo>
                    <a:pt x="160" y="40"/>
                    <a:pt x="160" y="40"/>
                    <a:pt x="160" y="4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42"/>
                    <a:pt x="0" y="4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6"/>
                    <a:pt x="2" y="168"/>
                    <a:pt x="4" y="168"/>
                  </a:cubicBezTo>
                  <a:cubicBezTo>
                    <a:pt x="48" y="168"/>
                    <a:pt x="48" y="168"/>
                    <a:pt x="48" y="168"/>
                  </a:cubicBezTo>
                  <a:cubicBezTo>
                    <a:pt x="48" y="200"/>
                    <a:pt x="48" y="200"/>
                    <a:pt x="48" y="200"/>
                  </a:cubicBezTo>
                  <a:cubicBezTo>
                    <a:pt x="160" y="200"/>
                    <a:pt x="160" y="200"/>
                    <a:pt x="160" y="200"/>
                  </a:cubicBezTo>
                  <a:cubicBezTo>
                    <a:pt x="160" y="168"/>
                    <a:pt x="160" y="168"/>
                    <a:pt x="160" y="168"/>
                  </a:cubicBezTo>
                  <a:cubicBezTo>
                    <a:pt x="204" y="168"/>
                    <a:pt x="204" y="168"/>
                    <a:pt x="204" y="168"/>
                  </a:cubicBezTo>
                  <a:cubicBezTo>
                    <a:pt x="207" y="168"/>
                    <a:pt x="208" y="166"/>
                    <a:pt x="208" y="164"/>
                  </a:cubicBezTo>
                  <a:cubicBezTo>
                    <a:pt x="208" y="44"/>
                    <a:pt x="208" y="44"/>
                    <a:pt x="208" y="44"/>
                  </a:cubicBezTo>
                  <a:cubicBezTo>
                    <a:pt x="208" y="42"/>
                    <a:pt x="207" y="40"/>
                    <a:pt x="204" y="40"/>
                  </a:cubicBezTo>
                  <a:close/>
                  <a:moveTo>
                    <a:pt x="56" y="8"/>
                  </a:moveTo>
                  <a:cubicBezTo>
                    <a:pt x="152" y="8"/>
                    <a:pt x="152" y="8"/>
                    <a:pt x="152" y="8"/>
                  </a:cubicBezTo>
                  <a:cubicBezTo>
                    <a:pt x="152" y="40"/>
                    <a:pt x="152" y="40"/>
                    <a:pt x="152" y="40"/>
                  </a:cubicBezTo>
                  <a:cubicBezTo>
                    <a:pt x="56" y="40"/>
                    <a:pt x="56" y="40"/>
                    <a:pt x="56" y="40"/>
                  </a:cubicBezTo>
                  <a:lnTo>
                    <a:pt x="56" y="8"/>
                  </a:lnTo>
                  <a:close/>
                  <a:moveTo>
                    <a:pt x="152" y="192"/>
                  </a:moveTo>
                  <a:cubicBezTo>
                    <a:pt x="56" y="192"/>
                    <a:pt x="56" y="192"/>
                    <a:pt x="56" y="192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152" y="120"/>
                    <a:pt x="152" y="120"/>
                    <a:pt x="152" y="120"/>
                  </a:cubicBezTo>
                  <a:lnTo>
                    <a:pt x="152" y="192"/>
                  </a:lnTo>
                  <a:close/>
                  <a:moveTo>
                    <a:pt x="200" y="160"/>
                  </a:moveTo>
                  <a:cubicBezTo>
                    <a:pt x="160" y="160"/>
                    <a:pt x="160" y="160"/>
                    <a:pt x="160" y="160"/>
                  </a:cubicBezTo>
                  <a:cubicBezTo>
                    <a:pt x="160" y="112"/>
                    <a:pt x="160" y="112"/>
                    <a:pt x="160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8" y="160"/>
                    <a:pt x="48" y="160"/>
                    <a:pt x="48" y="160"/>
                  </a:cubicBezTo>
                  <a:cubicBezTo>
                    <a:pt x="8" y="160"/>
                    <a:pt x="8" y="160"/>
                    <a:pt x="8" y="160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160" y="48"/>
                    <a:pt x="160" y="48"/>
                    <a:pt x="160" y="48"/>
                  </a:cubicBezTo>
                  <a:cubicBezTo>
                    <a:pt x="200" y="48"/>
                    <a:pt x="200" y="48"/>
                    <a:pt x="200" y="48"/>
                  </a:cubicBezTo>
                  <a:lnTo>
                    <a:pt x="200" y="1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107" name="Freeform 101"/>
          <p:cNvSpPr>
            <a:spLocks noEditPoints="1"/>
          </p:cNvSpPr>
          <p:nvPr/>
        </p:nvSpPr>
        <p:spPr bwMode="auto">
          <a:xfrm>
            <a:off x="5419726" y="2209801"/>
            <a:ext cx="415925" cy="422275"/>
          </a:xfrm>
          <a:custGeom>
            <a:avLst/>
            <a:gdLst>
              <a:gd name="T0" fmla="*/ 222 w 222"/>
              <a:gd name="T1" fmla="*/ 36 h 225"/>
              <a:gd name="T2" fmla="*/ 190 w 222"/>
              <a:gd name="T3" fmla="*/ 4 h 225"/>
              <a:gd name="T4" fmla="*/ 182 w 222"/>
              <a:gd name="T5" fmla="*/ 12 h 225"/>
              <a:gd name="T6" fmla="*/ 171 w 222"/>
              <a:gd name="T7" fmla="*/ 1 h 225"/>
              <a:gd name="T8" fmla="*/ 166 w 222"/>
              <a:gd name="T9" fmla="*/ 1 h 225"/>
              <a:gd name="T10" fmla="*/ 101 w 222"/>
              <a:gd name="T11" fmla="*/ 66 h 225"/>
              <a:gd name="T12" fmla="*/ 101 w 222"/>
              <a:gd name="T13" fmla="*/ 72 h 225"/>
              <a:gd name="T14" fmla="*/ 104 w 222"/>
              <a:gd name="T15" fmla="*/ 73 h 225"/>
              <a:gd name="T16" fmla="*/ 106 w 222"/>
              <a:gd name="T17" fmla="*/ 72 h 225"/>
              <a:gd name="T18" fmla="*/ 168 w 222"/>
              <a:gd name="T19" fmla="*/ 10 h 225"/>
              <a:gd name="T20" fmla="*/ 176 w 222"/>
              <a:gd name="T21" fmla="*/ 18 h 225"/>
              <a:gd name="T22" fmla="*/ 39 w 222"/>
              <a:gd name="T23" fmla="*/ 155 h 225"/>
              <a:gd name="T24" fmla="*/ 48 w 222"/>
              <a:gd name="T25" fmla="*/ 165 h 225"/>
              <a:gd name="T26" fmla="*/ 36 w 222"/>
              <a:gd name="T27" fmla="*/ 162 h 225"/>
              <a:gd name="T28" fmla="*/ 16 w 222"/>
              <a:gd name="T29" fmla="*/ 170 h 225"/>
              <a:gd name="T30" fmla="*/ 14 w 222"/>
              <a:gd name="T31" fmla="*/ 172 h 225"/>
              <a:gd name="T32" fmla="*/ 14 w 222"/>
              <a:gd name="T33" fmla="*/ 173 h 225"/>
              <a:gd name="T34" fmla="*/ 13 w 222"/>
              <a:gd name="T35" fmla="*/ 174 h 225"/>
              <a:gd name="T36" fmla="*/ 12 w 222"/>
              <a:gd name="T37" fmla="*/ 174 h 225"/>
              <a:gd name="T38" fmla="*/ 0 w 222"/>
              <a:gd name="T39" fmla="*/ 225 h 225"/>
              <a:gd name="T40" fmla="*/ 3 w 222"/>
              <a:gd name="T41" fmla="*/ 225 h 225"/>
              <a:gd name="T42" fmla="*/ 56 w 222"/>
              <a:gd name="T43" fmla="*/ 210 h 225"/>
              <a:gd name="T44" fmla="*/ 61 w 222"/>
              <a:gd name="T45" fmla="*/ 177 h 225"/>
              <a:gd name="T46" fmla="*/ 71 w 222"/>
              <a:gd name="T47" fmla="*/ 187 h 225"/>
              <a:gd name="T48" fmla="*/ 222 w 222"/>
              <a:gd name="T49" fmla="*/ 36 h 225"/>
              <a:gd name="T50" fmla="*/ 50 w 222"/>
              <a:gd name="T51" fmla="*/ 204 h 225"/>
              <a:gd name="T52" fmla="*/ 14 w 222"/>
              <a:gd name="T53" fmla="*/ 217 h 225"/>
              <a:gd name="T54" fmla="*/ 33 w 222"/>
              <a:gd name="T55" fmla="*/ 199 h 225"/>
              <a:gd name="T56" fmla="*/ 27 w 222"/>
              <a:gd name="T57" fmla="*/ 193 h 225"/>
              <a:gd name="T58" fmla="*/ 9 w 222"/>
              <a:gd name="T59" fmla="*/ 210 h 225"/>
              <a:gd name="T60" fmla="*/ 19 w 222"/>
              <a:gd name="T61" fmla="*/ 179 h 225"/>
              <a:gd name="T62" fmla="*/ 19 w 222"/>
              <a:gd name="T63" fmla="*/ 179 h 225"/>
              <a:gd name="T64" fmla="*/ 19 w 222"/>
              <a:gd name="T65" fmla="*/ 178 h 225"/>
              <a:gd name="T66" fmla="*/ 20 w 222"/>
              <a:gd name="T67" fmla="*/ 177 h 225"/>
              <a:gd name="T68" fmla="*/ 21 w 222"/>
              <a:gd name="T69" fmla="*/ 177 h 225"/>
              <a:gd name="T70" fmla="*/ 22 w 222"/>
              <a:gd name="T71" fmla="*/ 176 h 225"/>
              <a:gd name="T72" fmla="*/ 36 w 222"/>
              <a:gd name="T73" fmla="*/ 170 h 225"/>
              <a:gd name="T74" fmla="*/ 50 w 222"/>
              <a:gd name="T75" fmla="*/ 176 h 225"/>
              <a:gd name="T76" fmla="*/ 50 w 222"/>
              <a:gd name="T77" fmla="*/ 204 h 225"/>
              <a:gd name="T78" fmla="*/ 211 w 222"/>
              <a:gd name="T79" fmla="*/ 36 h 225"/>
              <a:gd name="T80" fmla="*/ 163 w 222"/>
              <a:gd name="T81" fmla="*/ 84 h 225"/>
              <a:gd name="T82" fmla="*/ 142 w 222"/>
              <a:gd name="T83" fmla="*/ 63 h 225"/>
              <a:gd name="T84" fmla="*/ 190 w 222"/>
              <a:gd name="T85" fmla="*/ 16 h 225"/>
              <a:gd name="T86" fmla="*/ 211 w 222"/>
              <a:gd name="T87" fmla="*/ 36 h 225"/>
              <a:gd name="T88" fmla="*/ 137 w 222"/>
              <a:gd name="T89" fmla="*/ 69 h 225"/>
              <a:gd name="T90" fmla="*/ 157 w 222"/>
              <a:gd name="T91" fmla="*/ 89 h 225"/>
              <a:gd name="T92" fmla="*/ 71 w 222"/>
              <a:gd name="T93" fmla="*/ 176 h 225"/>
              <a:gd name="T94" fmla="*/ 50 w 222"/>
              <a:gd name="T95" fmla="*/ 155 h 225"/>
              <a:gd name="T96" fmla="*/ 137 w 222"/>
              <a:gd name="T97" fmla="*/ 69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2" h="225">
                <a:moveTo>
                  <a:pt x="222" y="36"/>
                </a:moveTo>
                <a:cubicBezTo>
                  <a:pt x="190" y="4"/>
                  <a:pt x="190" y="4"/>
                  <a:pt x="190" y="4"/>
                </a:cubicBezTo>
                <a:cubicBezTo>
                  <a:pt x="182" y="12"/>
                  <a:pt x="182" y="12"/>
                  <a:pt x="182" y="12"/>
                </a:cubicBezTo>
                <a:cubicBezTo>
                  <a:pt x="171" y="1"/>
                  <a:pt x="171" y="1"/>
                  <a:pt x="171" y="1"/>
                </a:cubicBezTo>
                <a:cubicBezTo>
                  <a:pt x="170" y="0"/>
                  <a:pt x="167" y="0"/>
                  <a:pt x="166" y="1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99" y="68"/>
                  <a:pt x="99" y="70"/>
                  <a:pt x="101" y="72"/>
                </a:cubicBezTo>
                <a:cubicBezTo>
                  <a:pt x="102" y="73"/>
                  <a:pt x="103" y="73"/>
                  <a:pt x="104" y="73"/>
                </a:cubicBezTo>
                <a:cubicBezTo>
                  <a:pt x="105" y="73"/>
                  <a:pt x="106" y="73"/>
                  <a:pt x="106" y="72"/>
                </a:cubicBezTo>
                <a:cubicBezTo>
                  <a:pt x="168" y="10"/>
                  <a:pt x="168" y="10"/>
                  <a:pt x="168" y="10"/>
                </a:cubicBezTo>
                <a:cubicBezTo>
                  <a:pt x="176" y="18"/>
                  <a:pt x="176" y="18"/>
                  <a:pt x="176" y="18"/>
                </a:cubicBezTo>
                <a:cubicBezTo>
                  <a:pt x="39" y="155"/>
                  <a:pt x="39" y="155"/>
                  <a:pt x="39" y="155"/>
                </a:cubicBezTo>
                <a:cubicBezTo>
                  <a:pt x="48" y="165"/>
                  <a:pt x="48" y="165"/>
                  <a:pt x="48" y="165"/>
                </a:cubicBezTo>
                <a:cubicBezTo>
                  <a:pt x="44" y="163"/>
                  <a:pt x="40" y="162"/>
                  <a:pt x="36" y="162"/>
                </a:cubicBezTo>
                <a:cubicBezTo>
                  <a:pt x="29" y="162"/>
                  <a:pt x="22" y="164"/>
                  <a:pt x="16" y="170"/>
                </a:cubicBezTo>
                <a:cubicBezTo>
                  <a:pt x="15" y="170"/>
                  <a:pt x="15" y="171"/>
                  <a:pt x="14" y="172"/>
                </a:cubicBezTo>
                <a:cubicBezTo>
                  <a:pt x="14" y="172"/>
                  <a:pt x="14" y="172"/>
                  <a:pt x="14" y="173"/>
                </a:cubicBezTo>
                <a:cubicBezTo>
                  <a:pt x="13" y="173"/>
                  <a:pt x="13" y="173"/>
                  <a:pt x="13" y="174"/>
                </a:cubicBezTo>
                <a:cubicBezTo>
                  <a:pt x="13" y="174"/>
                  <a:pt x="13" y="174"/>
                  <a:pt x="12" y="174"/>
                </a:cubicBezTo>
                <a:cubicBezTo>
                  <a:pt x="1" y="192"/>
                  <a:pt x="0" y="225"/>
                  <a:pt x="0" y="225"/>
                </a:cubicBezTo>
                <a:cubicBezTo>
                  <a:pt x="0" y="225"/>
                  <a:pt x="1" y="225"/>
                  <a:pt x="3" y="225"/>
                </a:cubicBezTo>
                <a:cubicBezTo>
                  <a:pt x="13" y="225"/>
                  <a:pt x="41" y="224"/>
                  <a:pt x="56" y="210"/>
                </a:cubicBezTo>
                <a:cubicBezTo>
                  <a:pt x="64" y="201"/>
                  <a:pt x="66" y="188"/>
                  <a:pt x="61" y="177"/>
                </a:cubicBezTo>
                <a:cubicBezTo>
                  <a:pt x="71" y="187"/>
                  <a:pt x="71" y="187"/>
                  <a:pt x="71" y="187"/>
                </a:cubicBezTo>
                <a:lnTo>
                  <a:pt x="222" y="36"/>
                </a:lnTo>
                <a:close/>
                <a:moveTo>
                  <a:pt x="50" y="204"/>
                </a:moveTo>
                <a:cubicBezTo>
                  <a:pt x="41" y="213"/>
                  <a:pt x="25" y="216"/>
                  <a:pt x="14" y="217"/>
                </a:cubicBezTo>
                <a:cubicBezTo>
                  <a:pt x="33" y="199"/>
                  <a:pt x="33" y="199"/>
                  <a:pt x="33" y="199"/>
                </a:cubicBezTo>
                <a:cubicBezTo>
                  <a:pt x="27" y="193"/>
                  <a:pt x="27" y="193"/>
                  <a:pt x="27" y="193"/>
                </a:cubicBezTo>
                <a:cubicBezTo>
                  <a:pt x="9" y="210"/>
                  <a:pt x="9" y="210"/>
                  <a:pt x="9" y="210"/>
                </a:cubicBezTo>
                <a:cubicBezTo>
                  <a:pt x="11" y="200"/>
                  <a:pt x="14" y="187"/>
                  <a:pt x="19" y="179"/>
                </a:cubicBezTo>
                <a:cubicBezTo>
                  <a:pt x="19" y="179"/>
                  <a:pt x="19" y="179"/>
                  <a:pt x="19" y="179"/>
                </a:cubicBezTo>
                <a:cubicBezTo>
                  <a:pt x="19" y="178"/>
                  <a:pt x="19" y="178"/>
                  <a:pt x="19" y="178"/>
                </a:cubicBezTo>
                <a:cubicBezTo>
                  <a:pt x="20" y="178"/>
                  <a:pt x="20" y="178"/>
                  <a:pt x="20" y="177"/>
                </a:cubicBezTo>
                <a:cubicBezTo>
                  <a:pt x="20" y="177"/>
                  <a:pt x="20" y="177"/>
                  <a:pt x="21" y="177"/>
                </a:cubicBezTo>
                <a:cubicBezTo>
                  <a:pt x="21" y="176"/>
                  <a:pt x="21" y="176"/>
                  <a:pt x="22" y="176"/>
                </a:cubicBezTo>
                <a:cubicBezTo>
                  <a:pt x="25" y="172"/>
                  <a:pt x="31" y="170"/>
                  <a:pt x="36" y="170"/>
                </a:cubicBezTo>
                <a:cubicBezTo>
                  <a:pt x="41" y="170"/>
                  <a:pt x="46" y="172"/>
                  <a:pt x="50" y="176"/>
                </a:cubicBezTo>
                <a:cubicBezTo>
                  <a:pt x="58" y="183"/>
                  <a:pt x="58" y="196"/>
                  <a:pt x="50" y="204"/>
                </a:cubicBezTo>
                <a:close/>
                <a:moveTo>
                  <a:pt x="211" y="36"/>
                </a:moveTo>
                <a:cubicBezTo>
                  <a:pt x="163" y="84"/>
                  <a:pt x="163" y="84"/>
                  <a:pt x="163" y="84"/>
                </a:cubicBezTo>
                <a:cubicBezTo>
                  <a:pt x="142" y="63"/>
                  <a:pt x="142" y="63"/>
                  <a:pt x="142" y="63"/>
                </a:cubicBezTo>
                <a:cubicBezTo>
                  <a:pt x="190" y="16"/>
                  <a:pt x="190" y="16"/>
                  <a:pt x="190" y="16"/>
                </a:cubicBezTo>
                <a:lnTo>
                  <a:pt x="211" y="36"/>
                </a:lnTo>
                <a:close/>
                <a:moveTo>
                  <a:pt x="137" y="69"/>
                </a:moveTo>
                <a:cubicBezTo>
                  <a:pt x="157" y="89"/>
                  <a:pt x="157" y="89"/>
                  <a:pt x="157" y="89"/>
                </a:cubicBezTo>
                <a:cubicBezTo>
                  <a:pt x="71" y="176"/>
                  <a:pt x="71" y="176"/>
                  <a:pt x="71" y="176"/>
                </a:cubicBezTo>
                <a:cubicBezTo>
                  <a:pt x="50" y="155"/>
                  <a:pt x="50" y="155"/>
                  <a:pt x="50" y="155"/>
                </a:cubicBezTo>
                <a:lnTo>
                  <a:pt x="137" y="6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108" name="Freeform 102"/>
          <p:cNvSpPr>
            <a:spLocks noEditPoints="1"/>
          </p:cNvSpPr>
          <p:nvPr/>
        </p:nvSpPr>
        <p:spPr bwMode="auto">
          <a:xfrm>
            <a:off x="685801" y="2908301"/>
            <a:ext cx="404812" cy="376237"/>
          </a:xfrm>
          <a:custGeom>
            <a:avLst/>
            <a:gdLst>
              <a:gd name="T0" fmla="*/ 200 w 216"/>
              <a:gd name="T1" fmla="*/ 0 h 200"/>
              <a:gd name="T2" fmla="*/ 199 w 216"/>
              <a:gd name="T3" fmla="*/ 0 h 200"/>
              <a:gd name="T4" fmla="*/ 176 w 216"/>
              <a:gd name="T5" fmla="*/ 0 h 200"/>
              <a:gd name="T6" fmla="*/ 176 w 216"/>
              <a:gd name="T7" fmla="*/ 0 h 200"/>
              <a:gd name="T8" fmla="*/ 40 w 216"/>
              <a:gd name="T9" fmla="*/ 0 h 200"/>
              <a:gd name="T10" fmla="*/ 40 w 216"/>
              <a:gd name="T11" fmla="*/ 0 h 200"/>
              <a:gd name="T12" fmla="*/ 17 w 216"/>
              <a:gd name="T13" fmla="*/ 0 h 200"/>
              <a:gd name="T14" fmla="*/ 16 w 216"/>
              <a:gd name="T15" fmla="*/ 0 h 200"/>
              <a:gd name="T16" fmla="*/ 0 w 216"/>
              <a:gd name="T17" fmla="*/ 16 h 200"/>
              <a:gd name="T18" fmla="*/ 5 w 216"/>
              <a:gd name="T19" fmla="*/ 28 h 200"/>
              <a:gd name="T20" fmla="*/ 40 w 216"/>
              <a:gd name="T21" fmla="*/ 63 h 200"/>
              <a:gd name="T22" fmla="*/ 40 w 216"/>
              <a:gd name="T23" fmla="*/ 60 h 200"/>
              <a:gd name="T24" fmla="*/ 104 w 216"/>
              <a:gd name="T25" fmla="*/ 128 h 200"/>
              <a:gd name="T26" fmla="*/ 104 w 216"/>
              <a:gd name="T27" fmla="*/ 192 h 200"/>
              <a:gd name="T28" fmla="*/ 72 w 216"/>
              <a:gd name="T29" fmla="*/ 192 h 200"/>
              <a:gd name="T30" fmla="*/ 72 w 216"/>
              <a:gd name="T31" fmla="*/ 200 h 200"/>
              <a:gd name="T32" fmla="*/ 144 w 216"/>
              <a:gd name="T33" fmla="*/ 200 h 200"/>
              <a:gd name="T34" fmla="*/ 144 w 216"/>
              <a:gd name="T35" fmla="*/ 192 h 200"/>
              <a:gd name="T36" fmla="*/ 112 w 216"/>
              <a:gd name="T37" fmla="*/ 192 h 200"/>
              <a:gd name="T38" fmla="*/ 112 w 216"/>
              <a:gd name="T39" fmla="*/ 128 h 200"/>
              <a:gd name="T40" fmla="*/ 176 w 216"/>
              <a:gd name="T41" fmla="*/ 60 h 200"/>
              <a:gd name="T42" fmla="*/ 176 w 216"/>
              <a:gd name="T43" fmla="*/ 63 h 200"/>
              <a:gd name="T44" fmla="*/ 211 w 216"/>
              <a:gd name="T45" fmla="*/ 28 h 200"/>
              <a:gd name="T46" fmla="*/ 216 w 216"/>
              <a:gd name="T47" fmla="*/ 16 h 200"/>
              <a:gd name="T48" fmla="*/ 200 w 216"/>
              <a:gd name="T49" fmla="*/ 0 h 200"/>
              <a:gd name="T50" fmla="*/ 40 w 216"/>
              <a:gd name="T51" fmla="*/ 52 h 200"/>
              <a:gd name="T52" fmla="*/ 10 w 216"/>
              <a:gd name="T53" fmla="*/ 22 h 200"/>
              <a:gd name="T54" fmla="*/ 8 w 216"/>
              <a:gd name="T55" fmla="*/ 16 h 200"/>
              <a:gd name="T56" fmla="*/ 16 w 216"/>
              <a:gd name="T57" fmla="*/ 8 h 200"/>
              <a:gd name="T58" fmla="*/ 16 w 216"/>
              <a:gd name="T59" fmla="*/ 8 h 200"/>
              <a:gd name="T60" fmla="*/ 17 w 216"/>
              <a:gd name="T61" fmla="*/ 8 h 200"/>
              <a:gd name="T62" fmla="*/ 17 w 216"/>
              <a:gd name="T63" fmla="*/ 8 h 200"/>
              <a:gd name="T64" fmla="*/ 40 w 216"/>
              <a:gd name="T65" fmla="*/ 8 h 200"/>
              <a:gd name="T66" fmla="*/ 40 w 216"/>
              <a:gd name="T67" fmla="*/ 52 h 200"/>
              <a:gd name="T68" fmla="*/ 168 w 216"/>
              <a:gd name="T69" fmla="*/ 60 h 200"/>
              <a:gd name="T70" fmla="*/ 108 w 216"/>
              <a:gd name="T71" fmla="*/ 120 h 200"/>
              <a:gd name="T72" fmla="*/ 48 w 216"/>
              <a:gd name="T73" fmla="*/ 60 h 200"/>
              <a:gd name="T74" fmla="*/ 48 w 216"/>
              <a:gd name="T75" fmla="*/ 8 h 200"/>
              <a:gd name="T76" fmla="*/ 168 w 216"/>
              <a:gd name="T77" fmla="*/ 8 h 200"/>
              <a:gd name="T78" fmla="*/ 168 w 216"/>
              <a:gd name="T79" fmla="*/ 60 h 200"/>
              <a:gd name="T80" fmla="*/ 206 w 216"/>
              <a:gd name="T81" fmla="*/ 22 h 200"/>
              <a:gd name="T82" fmla="*/ 176 w 216"/>
              <a:gd name="T83" fmla="*/ 52 h 200"/>
              <a:gd name="T84" fmla="*/ 176 w 216"/>
              <a:gd name="T85" fmla="*/ 8 h 200"/>
              <a:gd name="T86" fmla="*/ 199 w 216"/>
              <a:gd name="T87" fmla="*/ 8 h 200"/>
              <a:gd name="T88" fmla="*/ 199 w 216"/>
              <a:gd name="T89" fmla="*/ 8 h 200"/>
              <a:gd name="T90" fmla="*/ 200 w 216"/>
              <a:gd name="T91" fmla="*/ 8 h 200"/>
              <a:gd name="T92" fmla="*/ 200 w 216"/>
              <a:gd name="T93" fmla="*/ 8 h 200"/>
              <a:gd name="T94" fmla="*/ 208 w 216"/>
              <a:gd name="T95" fmla="*/ 16 h 200"/>
              <a:gd name="T96" fmla="*/ 206 w 216"/>
              <a:gd name="T97" fmla="*/ 2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16" h="200">
                <a:moveTo>
                  <a:pt x="200" y="0"/>
                </a:moveTo>
                <a:cubicBezTo>
                  <a:pt x="200" y="0"/>
                  <a:pt x="199" y="0"/>
                  <a:pt x="199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21"/>
                  <a:pt x="2" y="25"/>
                  <a:pt x="5" y="28"/>
                </a:cubicBezTo>
                <a:cubicBezTo>
                  <a:pt x="40" y="63"/>
                  <a:pt x="40" y="63"/>
                  <a:pt x="40" y="63"/>
                </a:cubicBezTo>
                <a:cubicBezTo>
                  <a:pt x="40" y="60"/>
                  <a:pt x="40" y="60"/>
                  <a:pt x="40" y="60"/>
                </a:cubicBezTo>
                <a:cubicBezTo>
                  <a:pt x="40" y="96"/>
                  <a:pt x="68" y="126"/>
                  <a:pt x="104" y="128"/>
                </a:cubicBezTo>
                <a:cubicBezTo>
                  <a:pt x="104" y="192"/>
                  <a:pt x="104" y="192"/>
                  <a:pt x="104" y="192"/>
                </a:cubicBezTo>
                <a:cubicBezTo>
                  <a:pt x="72" y="192"/>
                  <a:pt x="72" y="192"/>
                  <a:pt x="72" y="192"/>
                </a:cubicBezTo>
                <a:cubicBezTo>
                  <a:pt x="72" y="200"/>
                  <a:pt x="72" y="200"/>
                  <a:pt x="72" y="200"/>
                </a:cubicBezTo>
                <a:cubicBezTo>
                  <a:pt x="144" y="200"/>
                  <a:pt x="144" y="200"/>
                  <a:pt x="144" y="200"/>
                </a:cubicBezTo>
                <a:cubicBezTo>
                  <a:pt x="144" y="192"/>
                  <a:pt x="144" y="192"/>
                  <a:pt x="144" y="192"/>
                </a:cubicBezTo>
                <a:cubicBezTo>
                  <a:pt x="112" y="192"/>
                  <a:pt x="112" y="192"/>
                  <a:pt x="112" y="192"/>
                </a:cubicBezTo>
                <a:cubicBezTo>
                  <a:pt x="112" y="128"/>
                  <a:pt x="112" y="128"/>
                  <a:pt x="112" y="128"/>
                </a:cubicBezTo>
                <a:cubicBezTo>
                  <a:pt x="148" y="126"/>
                  <a:pt x="176" y="96"/>
                  <a:pt x="176" y="60"/>
                </a:cubicBezTo>
                <a:cubicBezTo>
                  <a:pt x="176" y="63"/>
                  <a:pt x="176" y="63"/>
                  <a:pt x="176" y="63"/>
                </a:cubicBezTo>
                <a:cubicBezTo>
                  <a:pt x="211" y="28"/>
                  <a:pt x="211" y="28"/>
                  <a:pt x="211" y="28"/>
                </a:cubicBezTo>
                <a:cubicBezTo>
                  <a:pt x="214" y="25"/>
                  <a:pt x="216" y="21"/>
                  <a:pt x="216" y="16"/>
                </a:cubicBezTo>
                <a:cubicBezTo>
                  <a:pt x="216" y="7"/>
                  <a:pt x="209" y="0"/>
                  <a:pt x="200" y="0"/>
                </a:cubicBezTo>
                <a:close/>
                <a:moveTo>
                  <a:pt x="40" y="52"/>
                </a:moveTo>
                <a:cubicBezTo>
                  <a:pt x="10" y="22"/>
                  <a:pt x="10" y="22"/>
                  <a:pt x="10" y="22"/>
                </a:cubicBezTo>
                <a:cubicBezTo>
                  <a:pt x="9" y="20"/>
                  <a:pt x="8" y="18"/>
                  <a:pt x="8" y="16"/>
                </a:cubicBezTo>
                <a:cubicBezTo>
                  <a:pt x="8" y="12"/>
                  <a:pt x="11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40" y="8"/>
                  <a:pt x="40" y="8"/>
                  <a:pt x="40" y="8"/>
                </a:cubicBezTo>
                <a:lnTo>
                  <a:pt x="40" y="52"/>
                </a:lnTo>
                <a:close/>
                <a:moveTo>
                  <a:pt x="168" y="60"/>
                </a:moveTo>
                <a:cubicBezTo>
                  <a:pt x="168" y="93"/>
                  <a:pt x="141" y="120"/>
                  <a:pt x="108" y="120"/>
                </a:cubicBezTo>
                <a:cubicBezTo>
                  <a:pt x="75" y="120"/>
                  <a:pt x="48" y="93"/>
                  <a:pt x="48" y="60"/>
                </a:cubicBezTo>
                <a:cubicBezTo>
                  <a:pt x="48" y="8"/>
                  <a:pt x="48" y="8"/>
                  <a:pt x="48" y="8"/>
                </a:cubicBezTo>
                <a:cubicBezTo>
                  <a:pt x="168" y="8"/>
                  <a:pt x="168" y="8"/>
                  <a:pt x="168" y="8"/>
                </a:cubicBezTo>
                <a:lnTo>
                  <a:pt x="168" y="60"/>
                </a:lnTo>
                <a:close/>
                <a:moveTo>
                  <a:pt x="206" y="22"/>
                </a:moveTo>
                <a:cubicBezTo>
                  <a:pt x="176" y="52"/>
                  <a:pt x="176" y="52"/>
                  <a:pt x="176" y="52"/>
                </a:cubicBezTo>
                <a:cubicBezTo>
                  <a:pt x="176" y="8"/>
                  <a:pt x="176" y="8"/>
                  <a:pt x="176" y="8"/>
                </a:cubicBezTo>
                <a:cubicBezTo>
                  <a:pt x="199" y="8"/>
                  <a:pt x="199" y="8"/>
                  <a:pt x="199" y="8"/>
                </a:cubicBezTo>
                <a:cubicBezTo>
                  <a:pt x="199" y="8"/>
                  <a:pt x="199" y="8"/>
                  <a:pt x="199" y="8"/>
                </a:cubicBezTo>
                <a:cubicBezTo>
                  <a:pt x="200" y="8"/>
                  <a:pt x="200" y="8"/>
                  <a:pt x="200" y="8"/>
                </a:cubicBezTo>
                <a:cubicBezTo>
                  <a:pt x="200" y="8"/>
                  <a:pt x="200" y="8"/>
                  <a:pt x="200" y="8"/>
                </a:cubicBezTo>
                <a:cubicBezTo>
                  <a:pt x="205" y="8"/>
                  <a:pt x="208" y="12"/>
                  <a:pt x="208" y="16"/>
                </a:cubicBezTo>
                <a:cubicBezTo>
                  <a:pt x="208" y="18"/>
                  <a:pt x="207" y="20"/>
                  <a:pt x="206" y="2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175" name="组合 174"/>
          <p:cNvGrpSpPr/>
          <p:nvPr/>
        </p:nvGrpSpPr>
        <p:grpSpPr>
          <a:xfrm>
            <a:off x="1462088" y="2894013"/>
            <a:ext cx="241300" cy="404812"/>
            <a:chOff x="1462088" y="2894013"/>
            <a:chExt cx="241300" cy="404812"/>
          </a:xfrm>
          <a:solidFill>
            <a:schemeClr val="tx1"/>
          </a:solidFill>
        </p:grpSpPr>
        <p:sp>
          <p:nvSpPr>
            <p:cNvPr id="109" name="Freeform 103"/>
            <p:cNvSpPr>
              <a:spLocks noEditPoints="1"/>
            </p:cNvSpPr>
            <p:nvPr/>
          </p:nvSpPr>
          <p:spPr bwMode="auto">
            <a:xfrm>
              <a:off x="1462088" y="2894013"/>
              <a:ext cx="241300" cy="404812"/>
            </a:xfrm>
            <a:custGeom>
              <a:avLst/>
              <a:gdLst>
                <a:gd name="T0" fmla="*/ 117 w 128"/>
                <a:gd name="T1" fmla="*/ 0 h 216"/>
                <a:gd name="T2" fmla="*/ 11 w 128"/>
                <a:gd name="T3" fmla="*/ 0 h 216"/>
                <a:gd name="T4" fmla="*/ 0 w 128"/>
                <a:gd name="T5" fmla="*/ 11 h 216"/>
                <a:gd name="T6" fmla="*/ 0 w 128"/>
                <a:gd name="T7" fmla="*/ 205 h 216"/>
                <a:gd name="T8" fmla="*/ 11 w 128"/>
                <a:gd name="T9" fmla="*/ 216 h 216"/>
                <a:gd name="T10" fmla="*/ 117 w 128"/>
                <a:gd name="T11" fmla="*/ 216 h 216"/>
                <a:gd name="T12" fmla="*/ 128 w 128"/>
                <a:gd name="T13" fmla="*/ 205 h 216"/>
                <a:gd name="T14" fmla="*/ 128 w 128"/>
                <a:gd name="T15" fmla="*/ 11 h 216"/>
                <a:gd name="T16" fmla="*/ 117 w 128"/>
                <a:gd name="T17" fmla="*/ 0 h 216"/>
                <a:gd name="T18" fmla="*/ 120 w 128"/>
                <a:gd name="T19" fmla="*/ 205 h 216"/>
                <a:gd name="T20" fmla="*/ 117 w 128"/>
                <a:gd name="T21" fmla="*/ 208 h 216"/>
                <a:gd name="T22" fmla="*/ 11 w 128"/>
                <a:gd name="T23" fmla="*/ 208 h 216"/>
                <a:gd name="T24" fmla="*/ 8 w 128"/>
                <a:gd name="T25" fmla="*/ 205 h 216"/>
                <a:gd name="T26" fmla="*/ 8 w 128"/>
                <a:gd name="T27" fmla="*/ 168 h 216"/>
                <a:gd name="T28" fmla="*/ 120 w 128"/>
                <a:gd name="T29" fmla="*/ 168 h 216"/>
                <a:gd name="T30" fmla="*/ 120 w 128"/>
                <a:gd name="T31" fmla="*/ 205 h 216"/>
                <a:gd name="T32" fmla="*/ 120 w 128"/>
                <a:gd name="T33" fmla="*/ 160 h 216"/>
                <a:gd name="T34" fmla="*/ 8 w 128"/>
                <a:gd name="T35" fmla="*/ 160 h 216"/>
                <a:gd name="T36" fmla="*/ 8 w 128"/>
                <a:gd name="T37" fmla="*/ 32 h 216"/>
                <a:gd name="T38" fmla="*/ 120 w 128"/>
                <a:gd name="T39" fmla="*/ 32 h 216"/>
                <a:gd name="T40" fmla="*/ 120 w 128"/>
                <a:gd name="T41" fmla="*/ 160 h 216"/>
                <a:gd name="T42" fmla="*/ 120 w 128"/>
                <a:gd name="T43" fmla="*/ 24 h 216"/>
                <a:gd name="T44" fmla="*/ 8 w 128"/>
                <a:gd name="T45" fmla="*/ 24 h 216"/>
                <a:gd name="T46" fmla="*/ 8 w 128"/>
                <a:gd name="T47" fmla="*/ 11 h 216"/>
                <a:gd name="T48" fmla="*/ 11 w 128"/>
                <a:gd name="T49" fmla="*/ 8 h 216"/>
                <a:gd name="T50" fmla="*/ 117 w 128"/>
                <a:gd name="T51" fmla="*/ 8 h 216"/>
                <a:gd name="T52" fmla="*/ 120 w 128"/>
                <a:gd name="T53" fmla="*/ 11 h 216"/>
                <a:gd name="T54" fmla="*/ 120 w 128"/>
                <a:gd name="T55" fmla="*/ 24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8" h="216">
                  <a:moveTo>
                    <a:pt x="11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11"/>
                    <a:pt x="5" y="216"/>
                    <a:pt x="11" y="216"/>
                  </a:cubicBezTo>
                  <a:cubicBezTo>
                    <a:pt x="117" y="216"/>
                    <a:pt x="117" y="216"/>
                    <a:pt x="117" y="216"/>
                  </a:cubicBezTo>
                  <a:cubicBezTo>
                    <a:pt x="123" y="216"/>
                    <a:pt x="128" y="211"/>
                    <a:pt x="128" y="205"/>
                  </a:cubicBezTo>
                  <a:cubicBezTo>
                    <a:pt x="128" y="11"/>
                    <a:pt x="128" y="11"/>
                    <a:pt x="128" y="11"/>
                  </a:cubicBezTo>
                  <a:cubicBezTo>
                    <a:pt x="128" y="5"/>
                    <a:pt x="123" y="0"/>
                    <a:pt x="117" y="0"/>
                  </a:cubicBezTo>
                  <a:close/>
                  <a:moveTo>
                    <a:pt x="120" y="205"/>
                  </a:moveTo>
                  <a:cubicBezTo>
                    <a:pt x="120" y="207"/>
                    <a:pt x="118" y="208"/>
                    <a:pt x="117" y="208"/>
                  </a:cubicBezTo>
                  <a:cubicBezTo>
                    <a:pt x="11" y="208"/>
                    <a:pt x="11" y="208"/>
                    <a:pt x="11" y="208"/>
                  </a:cubicBezTo>
                  <a:cubicBezTo>
                    <a:pt x="9" y="208"/>
                    <a:pt x="8" y="207"/>
                    <a:pt x="8" y="205"/>
                  </a:cubicBezTo>
                  <a:cubicBezTo>
                    <a:pt x="8" y="168"/>
                    <a:pt x="8" y="168"/>
                    <a:pt x="8" y="168"/>
                  </a:cubicBezTo>
                  <a:cubicBezTo>
                    <a:pt x="120" y="168"/>
                    <a:pt x="120" y="168"/>
                    <a:pt x="120" y="168"/>
                  </a:cubicBezTo>
                  <a:lnTo>
                    <a:pt x="120" y="205"/>
                  </a:lnTo>
                  <a:close/>
                  <a:moveTo>
                    <a:pt x="120" y="160"/>
                  </a:moveTo>
                  <a:cubicBezTo>
                    <a:pt x="8" y="160"/>
                    <a:pt x="8" y="160"/>
                    <a:pt x="8" y="160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120" y="32"/>
                    <a:pt x="120" y="32"/>
                    <a:pt x="120" y="32"/>
                  </a:cubicBezTo>
                  <a:lnTo>
                    <a:pt x="120" y="160"/>
                  </a:lnTo>
                  <a:close/>
                  <a:moveTo>
                    <a:pt x="120" y="24"/>
                  </a:moveTo>
                  <a:cubicBezTo>
                    <a:pt x="8" y="24"/>
                    <a:pt x="8" y="24"/>
                    <a:pt x="8" y="24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9" y="8"/>
                    <a:pt x="11" y="8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8" y="8"/>
                    <a:pt x="120" y="10"/>
                    <a:pt x="120" y="11"/>
                  </a:cubicBezTo>
                  <a:lnTo>
                    <a:pt x="120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10" name="Rectangle 104"/>
            <p:cNvSpPr>
              <a:spLocks noChangeArrowheads="1"/>
            </p:cNvSpPr>
            <p:nvPr/>
          </p:nvSpPr>
          <p:spPr bwMode="auto">
            <a:xfrm>
              <a:off x="1560513" y="3240088"/>
              <a:ext cx="44450" cy="14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111" name="Freeform 105"/>
          <p:cNvSpPr>
            <a:spLocks noEditPoints="1"/>
          </p:cNvSpPr>
          <p:nvPr/>
        </p:nvSpPr>
        <p:spPr bwMode="auto">
          <a:xfrm>
            <a:off x="2073276" y="2924176"/>
            <a:ext cx="390525" cy="346075"/>
          </a:xfrm>
          <a:custGeom>
            <a:avLst/>
            <a:gdLst>
              <a:gd name="T0" fmla="*/ 246 w 246"/>
              <a:gd name="T1" fmla="*/ 170 h 218"/>
              <a:gd name="T2" fmla="*/ 246 w 246"/>
              <a:gd name="T3" fmla="*/ 0 h 218"/>
              <a:gd name="T4" fmla="*/ 0 w 246"/>
              <a:gd name="T5" fmla="*/ 0 h 218"/>
              <a:gd name="T6" fmla="*/ 0 w 246"/>
              <a:gd name="T7" fmla="*/ 170 h 218"/>
              <a:gd name="T8" fmla="*/ 118 w 246"/>
              <a:gd name="T9" fmla="*/ 170 h 218"/>
              <a:gd name="T10" fmla="*/ 118 w 246"/>
              <a:gd name="T11" fmla="*/ 208 h 218"/>
              <a:gd name="T12" fmla="*/ 85 w 246"/>
              <a:gd name="T13" fmla="*/ 208 h 218"/>
              <a:gd name="T14" fmla="*/ 85 w 246"/>
              <a:gd name="T15" fmla="*/ 218 h 218"/>
              <a:gd name="T16" fmla="*/ 161 w 246"/>
              <a:gd name="T17" fmla="*/ 218 h 218"/>
              <a:gd name="T18" fmla="*/ 161 w 246"/>
              <a:gd name="T19" fmla="*/ 208 h 218"/>
              <a:gd name="T20" fmla="*/ 127 w 246"/>
              <a:gd name="T21" fmla="*/ 208 h 218"/>
              <a:gd name="T22" fmla="*/ 127 w 246"/>
              <a:gd name="T23" fmla="*/ 170 h 218"/>
              <a:gd name="T24" fmla="*/ 246 w 246"/>
              <a:gd name="T25" fmla="*/ 170 h 218"/>
              <a:gd name="T26" fmla="*/ 9 w 246"/>
              <a:gd name="T27" fmla="*/ 9 h 218"/>
              <a:gd name="T28" fmla="*/ 236 w 246"/>
              <a:gd name="T29" fmla="*/ 9 h 218"/>
              <a:gd name="T30" fmla="*/ 236 w 246"/>
              <a:gd name="T31" fmla="*/ 161 h 218"/>
              <a:gd name="T32" fmla="*/ 9 w 246"/>
              <a:gd name="T33" fmla="*/ 161 h 218"/>
              <a:gd name="T34" fmla="*/ 9 w 246"/>
              <a:gd name="T35" fmla="*/ 9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46" h="218">
                <a:moveTo>
                  <a:pt x="246" y="170"/>
                </a:moveTo>
                <a:lnTo>
                  <a:pt x="246" y="0"/>
                </a:lnTo>
                <a:lnTo>
                  <a:pt x="0" y="0"/>
                </a:lnTo>
                <a:lnTo>
                  <a:pt x="0" y="170"/>
                </a:lnTo>
                <a:lnTo>
                  <a:pt x="118" y="170"/>
                </a:lnTo>
                <a:lnTo>
                  <a:pt x="118" y="208"/>
                </a:lnTo>
                <a:lnTo>
                  <a:pt x="85" y="208"/>
                </a:lnTo>
                <a:lnTo>
                  <a:pt x="85" y="218"/>
                </a:lnTo>
                <a:lnTo>
                  <a:pt x="161" y="218"/>
                </a:lnTo>
                <a:lnTo>
                  <a:pt x="161" y="208"/>
                </a:lnTo>
                <a:lnTo>
                  <a:pt x="127" y="208"/>
                </a:lnTo>
                <a:lnTo>
                  <a:pt x="127" y="170"/>
                </a:lnTo>
                <a:lnTo>
                  <a:pt x="246" y="170"/>
                </a:lnTo>
                <a:close/>
                <a:moveTo>
                  <a:pt x="9" y="9"/>
                </a:moveTo>
                <a:lnTo>
                  <a:pt x="236" y="9"/>
                </a:lnTo>
                <a:lnTo>
                  <a:pt x="236" y="161"/>
                </a:lnTo>
                <a:lnTo>
                  <a:pt x="9" y="161"/>
                </a:lnTo>
                <a:lnTo>
                  <a:pt x="9" y="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183" name="组合 182"/>
          <p:cNvGrpSpPr/>
          <p:nvPr/>
        </p:nvGrpSpPr>
        <p:grpSpPr>
          <a:xfrm>
            <a:off x="2722563" y="2908301"/>
            <a:ext cx="374650" cy="376237"/>
            <a:chOff x="2722563" y="2908301"/>
            <a:chExt cx="374650" cy="376237"/>
          </a:xfrm>
          <a:solidFill>
            <a:schemeClr val="tx1"/>
          </a:solidFill>
        </p:grpSpPr>
        <p:sp>
          <p:nvSpPr>
            <p:cNvPr id="112" name="Freeform 106"/>
            <p:cNvSpPr>
              <a:spLocks noEditPoints="1"/>
            </p:cNvSpPr>
            <p:nvPr/>
          </p:nvSpPr>
          <p:spPr bwMode="auto">
            <a:xfrm>
              <a:off x="2722563" y="2908301"/>
              <a:ext cx="374650" cy="376237"/>
            </a:xfrm>
            <a:custGeom>
              <a:avLst/>
              <a:gdLst>
                <a:gd name="T0" fmla="*/ 0 w 236"/>
                <a:gd name="T1" fmla="*/ 0 h 237"/>
                <a:gd name="T2" fmla="*/ 0 w 236"/>
                <a:gd name="T3" fmla="*/ 237 h 237"/>
                <a:gd name="T4" fmla="*/ 236 w 236"/>
                <a:gd name="T5" fmla="*/ 237 h 237"/>
                <a:gd name="T6" fmla="*/ 236 w 236"/>
                <a:gd name="T7" fmla="*/ 0 h 237"/>
                <a:gd name="T8" fmla="*/ 0 w 236"/>
                <a:gd name="T9" fmla="*/ 0 h 237"/>
                <a:gd name="T10" fmla="*/ 227 w 236"/>
                <a:gd name="T11" fmla="*/ 10 h 237"/>
                <a:gd name="T12" fmla="*/ 227 w 236"/>
                <a:gd name="T13" fmla="*/ 48 h 237"/>
                <a:gd name="T14" fmla="*/ 9 w 236"/>
                <a:gd name="T15" fmla="*/ 48 h 237"/>
                <a:gd name="T16" fmla="*/ 9 w 236"/>
                <a:gd name="T17" fmla="*/ 10 h 237"/>
                <a:gd name="T18" fmla="*/ 227 w 236"/>
                <a:gd name="T19" fmla="*/ 10 h 237"/>
                <a:gd name="T20" fmla="*/ 9 w 236"/>
                <a:gd name="T21" fmla="*/ 228 h 237"/>
                <a:gd name="T22" fmla="*/ 9 w 236"/>
                <a:gd name="T23" fmla="*/ 57 h 237"/>
                <a:gd name="T24" fmla="*/ 227 w 236"/>
                <a:gd name="T25" fmla="*/ 57 h 237"/>
                <a:gd name="T26" fmla="*/ 227 w 236"/>
                <a:gd name="T27" fmla="*/ 228 h 237"/>
                <a:gd name="T28" fmla="*/ 9 w 236"/>
                <a:gd name="T29" fmla="*/ 228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237">
                  <a:moveTo>
                    <a:pt x="0" y="0"/>
                  </a:moveTo>
                  <a:lnTo>
                    <a:pt x="0" y="237"/>
                  </a:lnTo>
                  <a:lnTo>
                    <a:pt x="236" y="237"/>
                  </a:lnTo>
                  <a:lnTo>
                    <a:pt x="236" y="0"/>
                  </a:lnTo>
                  <a:lnTo>
                    <a:pt x="0" y="0"/>
                  </a:lnTo>
                  <a:close/>
                  <a:moveTo>
                    <a:pt x="227" y="10"/>
                  </a:moveTo>
                  <a:lnTo>
                    <a:pt x="227" y="48"/>
                  </a:lnTo>
                  <a:lnTo>
                    <a:pt x="9" y="48"/>
                  </a:lnTo>
                  <a:lnTo>
                    <a:pt x="9" y="10"/>
                  </a:lnTo>
                  <a:lnTo>
                    <a:pt x="227" y="10"/>
                  </a:lnTo>
                  <a:close/>
                  <a:moveTo>
                    <a:pt x="9" y="228"/>
                  </a:moveTo>
                  <a:lnTo>
                    <a:pt x="9" y="57"/>
                  </a:lnTo>
                  <a:lnTo>
                    <a:pt x="227" y="57"/>
                  </a:lnTo>
                  <a:lnTo>
                    <a:pt x="227" y="228"/>
                  </a:lnTo>
                  <a:lnTo>
                    <a:pt x="9" y="2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13" name="Rectangle 107"/>
            <p:cNvSpPr>
              <a:spLocks noChangeArrowheads="1"/>
            </p:cNvSpPr>
            <p:nvPr/>
          </p:nvSpPr>
          <p:spPr bwMode="auto">
            <a:xfrm>
              <a:off x="2819401" y="2946401"/>
              <a:ext cx="233362" cy="14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14" name="Rectangle 108"/>
            <p:cNvSpPr>
              <a:spLocks noChangeArrowheads="1"/>
            </p:cNvSpPr>
            <p:nvPr/>
          </p:nvSpPr>
          <p:spPr bwMode="auto">
            <a:xfrm>
              <a:off x="2759076" y="2946401"/>
              <a:ext cx="15875" cy="14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15" name="Rectangle 109"/>
            <p:cNvSpPr>
              <a:spLocks noChangeArrowheads="1"/>
            </p:cNvSpPr>
            <p:nvPr/>
          </p:nvSpPr>
          <p:spPr bwMode="auto">
            <a:xfrm>
              <a:off x="2789238" y="2946401"/>
              <a:ext cx="15875" cy="14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116" name="Freeform 110"/>
          <p:cNvSpPr>
            <a:spLocks noEditPoints="1"/>
          </p:cNvSpPr>
          <p:nvPr/>
        </p:nvSpPr>
        <p:spPr bwMode="auto">
          <a:xfrm>
            <a:off x="3389313" y="2968626"/>
            <a:ext cx="419100" cy="255587"/>
          </a:xfrm>
          <a:custGeom>
            <a:avLst/>
            <a:gdLst>
              <a:gd name="T0" fmla="*/ 203 w 224"/>
              <a:gd name="T1" fmla="*/ 16 h 136"/>
              <a:gd name="T2" fmla="*/ 152 w 224"/>
              <a:gd name="T3" fmla="*/ 47 h 136"/>
              <a:gd name="T4" fmla="*/ 152 w 224"/>
              <a:gd name="T5" fmla="*/ 12 h 136"/>
              <a:gd name="T6" fmla="*/ 140 w 224"/>
              <a:gd name="T7" fmla="*/ 0 h 136"/>
              <a:gd name="T8" fmla="*/ 12 w 224"/>
              <a:gd name="T9" fmla="*/ 0 h 136"/>
              <a:gd name="T10" fmla="*/ 0 w 224"/>
              <a:gd name="T11" fmla="*/ 12 h 136"/>
              <a:gd name="T12" fmla="*/ 0 w 224"/>
              <a:gd name="T13" fmla="*/ 124 h 136"/>
              <a:gd name="T14" fmla="*/ 12 w 224"/>
              <a:gd name="T15" fmla="*/ 136 h 136"/>
              <a:gd name="T16" fmla="*/ 140 w 224"/>
              <a:gd name="T17" fmla="*/ 136 h 136"/>
              <a:gd name="T18" fmla="*/ 152 w 224"/>
              <a:gd name="T19" fmla="*/ 124 h 136"/>
              <a:gd name="T20" fmla="*/ 152 w 224"/>
              <a:gd name="T21" fmla="*/ 89 h 136"/>
              <a:gd name="T22" fmla="*/ 205 w 224"/>
              <a:gd name="T23" fmla="*/ 120 h 136"/>
              <a:gd name="T24" fmla="*/ 224 w 224"/>
              <a:gd name="T25" fmla="*/ 120 h 136"/>
              <a:gd name="T26" fmla="*/ 224 w 224"/>
              <a:gd name="T27" fmla="*/ 16 h 136"/>
              <a:gd name="T28" fmla="*/ 203 w 224"/>
              <a:gd name="T29" fmla="*/ 16 h 136"/>
              <a:gd name="T30" fmla="*/ 144 w 224"/>
              <a:gd name="T31" fmla="*/ 124 h 136"/>
              <a:gd name="T32" fmla="*/ 140 w 224"/>
              <a:gd name="T33" fmla="*/ 128 h 136"/>
              <a:gd name="T34" fmla="*/ 12 w 224"/>
              <a:gd name="T35" fmla="*/ 128 h 136"/>
              <a:gd name="T36" fmla="*/ 8 w 224"/>
              <a:gd name="T37" fmla="*/ 124 h 136"/>
              <a:gd name="T38" fmla="*/ 8 w 224"/>
              <a:gd name="T39" fmla="*/ 12 h 136"/>
              <a:gd name="T40" fmla="*/ 12 w 224"/>
              <a:gd name="T41" fmla="*/ 8 h 136"/>
              <a:gd name="T42" fmla="*/ 140 w 224"/>
              <a:gd name="T43" fmla="*/ 8 h 136"/>
              <a:gd name="T44" fmla="*/ 144 w 224"/>
              <a:gd name="T45" fmla="*/ 12 h 136"/>
              <a:gd name="T46" fmla="*/ 144 w 224"/>
              <a:gd name="T47" fmla="*/ 52 h 136"/>
              <a:gd name="T48" fmla="*/ 144 w 224"/>
              <a:gd name="T49" fmla="*/ 84 h 136"/>
              <a:gd name="T50" fmla="*/ 144 w 224"/>
              <a:gd name="T51" fmla="*/ 124 h 136"/>
              <a:gd name="T52" fmla="*/ 216 w 224"/>
              <a:gd name="T53" fmla="*/ 112 h 136"/>
              <a:gd name="T54" fmla="*/ 207 w 224"/>
              <a:gd name="T55" fmla="*/ 112 h 136"/>
              <a:gd name="T56" fmla="*/ 152 w 224"/>
              <a:gd name="T57" fmla="*/ 79 h 136"/>
              <a:gd name="T58" fmla="*/ 152 w 224"/>
              <a:gd name="T59" fmla="*/ 56 h 136"/>
              <a:gd name="T60" fmla="*/ 206 w 224"/>
              <a:gd name="T61" fmla="*/ 24 h 136"/>
              <a:gd name="T62" fmla="*/ 216 w 224"/>
              <a:gd name="T63" fmla="*/ 24 h 136"/>
              <a:gd name="T64" fmla="*/ 216 w 224"/>
              <a:gd name="T65" fmla="*/ 11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4" h="136">
                <a:moveTo>
                  <a:pt x="203" y="16"/>
                </a:moveTo>
                <a:cubicBezTo>
                  <a:pt x="152" y="47"/>
                  <a:pt x="152" y="47"/>
                  <a:pt x="152" y="47"/>
                </a:cubicBezTo>
                <a:cubicBezTo>
                  <a:pt x="152" y="12"/>
                  <a:pt x="152" y="12"/>
                  <a:pt x="152" y="12"/>
                </a:cubicBezTo>
                <a:cubicBezTo>
                  <a:pt x="152" y="6"/>
                  <a:pt x="147" y="0"/>
                  <a:pt x="140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6"/>
                  <a:pt x="0" y="12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31"/>
                  <a:pt x="5" y="136"/>
                  <a:pt x="12" y="136"/>
                </a:cubicBezTo>
                <a:cubicBezTo>
                  <a:pt x="140" y="136"/>
                  <a:pt x="140" y="136"/>
                  <a:pt x="140" y="136"/>
                </a:cubicBezTo>
                <a:cubicBezTo>
                  <a:pt x="147" y="136"/>
                  <a:pt x="152" y="131"/>
                  <a:pt x="152" y="124"/>
                </a:cubicBezTo>
                <a:cubicBezTo>
                  <a:pt x="152" y="89"/>
                  <a:pt x="152" y="89"/>
                  <a:pt x="152" y="89"/>
                </a:cubicBezTo>
                <a:cubicBezTo>
                  <a:pt x="205" y="120"/>
                  <a:pt x="205" y="120"/>
                  <a:pt x="205" y="120"/>
                </a:cubicBezTo>
                <a:cubicBezTo>
                  <a:pt x="224" y="120"/>
                  <a:pt x="224" y="120"/>
                  <a:pt x="224" y="120"/>
                </a:cubicBezTo>
                <a:cubicBezTo>
                  <a:pt x="224" y="16"/>
                  <a:pt x="224" y="16"/>
                  <a:pt x="224" y="16"/>
                </a:cubicBezTo>
                <a:lnTo>
                  <a:pt x="203" y="16"/>
                </a:lnTo>
                <a:close/>
                <a:moveTo>
                  <a:pt x="144" y="124"/>
                </a:moveTo>
                <a:cubicBezTo>
                  <a:pt x="144" y="126"/>
                  <a:pt x="142" y="128"/>
                  <a:pt x="140" y="128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10" y="128"/>
                  <a:pt x="8" y="126"/>
                  <a:pt x="8" y="124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0"/>
                  <a:pt x="10" y="8"/>
                  <a:pt x="12" y="8"/>
                </a:cubicBezTo>
                <a:cubicBezTo>
                  <a:pt x="140" y="8"/>
                  <a:pt x="140" y="8"/>
                  <a:pt x="140" y="8"/>
                </a:cubicBezTo>
                <a:cubicBezTo>
                  <a:pt x="142" y="8"/>
                  <a:pt x="144" y="10"/>
                  <a:pt x="144" y="12"/>
                </a:cubicBezTo>
                <a:cubicBezTo>
                  <a:pt x="144" y="52"/>
                  <a:pt x="144" y="52"/>
                  <a:pt x="144" y="52"/>
                </a:cubicBezTo>
                <a:cubicBezTo>
                  <a:pt x="144" y="84"/>
                  <a:pt x="144" y="84"/>
                  <a:pt x="144" y="84"/>
                </a:cubicBezTo>
                <a:lnTo>
                  <a:pt x="144" y="124"/>
                </a:lnTo>
                <a:close/>
                <a:moveTo>
                  <a:pt x="216" y="112"/>
                </a:moveTo>
                <a:cubicBezTo>
                  <a:pt x="207" y="112"/>
                  <a:pt x="207" y="112"/>
                  <a:pt x="207" y="112"/>
                </a:cubicBezTo>
                <a:cubicBezTo>
                  <a:pt x="152" y="79"/>
                  <a:pt x="152" y="79"/>
                  <a:pt x="152" y="79"/>
                </a:cubicBezTo>
                <a:cubicBezTo>
                  <a:pt x="152" y="56"/>
                  <a:pt x="152" y="56"/>
                  <a:pt x="152" y="56"/>
                </a:cubicBezTo>
                <a:cubicBezTo>
                  <a:pt x="206" y="24"/>
                  <a:pt x="206" y="24"/>
                  <a:pt x="206" y="24"/>
                </a:cubicBezTo>
                <a:cubicBezTo>
                  <a:pt x="216" y="24"/>
                  <a:pt x="216" y="24"/>
                  <a:pt x="216" y="24"/>
                </a:cubicBezTo>
                <a:lnTo>
                  <a:pt x="216" y="1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182" name="组合 181"/>
          <p:cNvGrpSpPr/>
          <p:nvPr/>
        </p:nvGrpSpPr>
        <p:grpSpPr>
          <a:xfrm>
            <a:off x="4068763" y="2909888"/>
            <a:ext cx="374650" cy="373063"/>
            <a:chOff x="4068763" y="2909888"/>
            <a:chExt cx="374650" cy="373063"/>
          </a:xfrm>
          <a:solidFill>
            <a:schemeClr val="tx1"/>
          </a:solidFill>
        </p:grpSpPr>
        <p:sp>
          <p:nvSpPr>
            <p:cNvPr id="117" name="Freeform 111"/>
            <p:cNvSpPr/>
            <p:nvPr/>
          </p:nvSpPr>
          <p:spPr bwMode="auto">
            <a:xfrm>
              <a:off x="4068763" y="3073401"/>
              <a:ext cx="360362" cy="209550"/>
            </a:xfrm>
            <a:custGeom>
              <a:avLst/>
              <a:gdLst>
                <a:gd name="T0" fmla="*/ 217 w 227"/>
                <a:gd name="T1" fmla="*/ 76 h 132"/>
                <a:gd name="T2" fmla="*/ 17 w 227"/>
                <a:gd name="T3" fmla="*/ 76 h 132"/>
                <a:gd name="T4" fmla="*/ 56 w 227"/>
                <a:gd name="T5" fmla="*/ 37 h 132"/>
                <a:gd name="T6" fmla="*/ 50 w 227"/>
                <a:gd name="T7" fmla="*/ 30 h 132"/>
                <a:gd name="T8" fmla="*/ 0 w 227"/>
                <a:gd name="T9" fmla="*/ 81 h 132"/>
                <a:gd name="T10" fmla="*/ 50 w 227"/>
                <a:gd name="T11" fmla="*/ 132 h 132"/>
                <a:gd name="T12" fmla="*/ 56 w 227"/>
                <a:gd name="T13" fmla="*/ 126 h 132"/>
                <a:gd name="T14" fmla="*/ 17 w 227"/>
                <a:gd name="T15" fmla="*/ 86 h 132"/>
                <a:gd name="T16" fmla="*/ 227 w 227"/>
                <a:gd name="T17" fmla="*/ 86 h 132"/>
                <a:gd name="T18" fmla="*/ 227 w 227"/>
                <a:gd name="T19" fmla="*/ 0 h 132"/>
                <a:gd name="T20" fmla="*/ 217 w 227"/>
                <a:gd name="T21" fmla="*/ 0 h 132"/>
                <a:gd name="T22" fmla="*/ 217 w 227"/>
                <a:gd name="T23" fmla="*/ 7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7" h="132">
                  <a:moveTo>
                    <a:pt x="217" y="76"/>
                  </a:moveTo>
                  <a:lnTo>
                    <a:pt x="17" y="76"/>
                  </a:lnTo>
                  <a:lnTo>
                    <a:pt x="56" y="37"/>
                  </a:lnTo>
                  <a:lnTo>
                    <a:pt x="50" y="30"/>
                  </a:lnTo>
                  <a:lnTo>
                    <a:pt x="0" y="81"/>
                  </a:lnTo>
                  <a:lnTo>
                    <a:pt x="50" y="132"/>
                  </a:lnTo>
                  <a:lnTo>
                    <a:pt x="56" y="126"/>
                  </a:lnTo>
                  <a:lnTo>
                    <a:pt x="17" y="86"/>
                  </a:lnTo>
                  <a:lnTo>
                    <a:pt x="227" y="86"/>
                  </a:lnTo>
                  <a:lnTo>
                    <a:pt x="227" y="0"/>
                  </a:lnTo>
                  <a:lnTo>
                    <a:pt x="217" y="0"/>
                  </a:lnTo>
                  <a:lnTo>
                    <a:pt x="217" y="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18" name="Freeform 112"/>
            <p:cNvSpPr/>
            <p:nvPr/>
          </p:nvSpPr>
          <p:spPr bwMode="auto">
            <a:xfrm>
              <a:off x="4083051" y="2909888"/>
              <a:ext cx="360362" cy="209550"/>
            </a:xfrm>
            <a:custGeom>
              <a:avLst/>
              <a:gdLst>
                <a:gd name="T0" fmla="*/ 10 w 227"/>
                <a:gd name="T1" fmla="*/ 56 h 132"/>
                <a:gd name="T2" fmla="*/ 208 w 227"/>
                <a:gd name="T3" fmla="*/ 56 h 132"/>
                <a:gd name="T4" fmla="*/ 169 w 227"/>
                <a:gd name="T5" fmla="*/ 96 h 132"/>
                <a:gd name="T6" fmla="*/ 176 w 227"/>
                <a:gd name="T7" fmla="*/ 102 h 132"/>
                <a:gd name="T8" fmla="*/ 227 w 227"/>
                <a:gd name="T9" fmla="*/ 51 h 132"/>
                <a:gd name="T10" fmla="*/ 176 w 227"/>
                <a:gd name="T11" fmla="*/ 0 h 132"/>
                <a:gd name="T12" fmla="*/ 169 w 227"/>
                <a:gd name="T13" fmla="*/ 8 h 132"/>
                <a:gd name="T14" fmla="*/ 208 w 227"/>
                <a:gd name="T15" fmla="*/ 47 h 132"/>
                <a:gd name="T16" fmla="*/ 0 w 227"/>
                <a:gd name="T17" fmla="*/ 47 h 132"/>
                <a:gd name="T18" fmla="*/ 0 w 227"/>
                <a:gd name="T19" fmla="*/ 132 h 132"/>
                <a:gd name="T20" fmla="*/ 10 w 227"/>
                <a:gd name="T21" fmla="*/ 132 h 132"/>
                <a:gd name="T22" fmla="*/ 10 w 227"/>
                <a:gd name="T23" fmla="*/ 5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7" h="132">
                  <a:moveTo>
                    <a:pt x="10" y="56"/>
                  </a:moveTo>
                  <a:lnTo>
                    <a:pt x="208" y="56"/>
                  </a:lnTo>
                  <a:lnTo>
                    <a:pt x="169" y="96"/>
                  </a:lnTo>
                  <a:lnTo>
                    <a:pt x="176" y="102"/>
                  </a:lnTo>
                  <a:lnTo>
                    <a:pt x="227" y="51"/>
                  </a:lnTo>
                  <a:lnTo>
                    <a:pt x="176" y="0"/>
                  </a:lnTo>
                  <a:lnTo>
                    <a:pt x="169" y="8"/>
                  </a:lnTo>
                  <a:lnTo>
                    <a:pt x="208" y="47"/>
                  </a:lnTo>
                  <a:lnTo>
                    <a:pt x="0" y="47"/>
                  </a:lnTo>
                  <a:lnTo>
                    <a:pt x="0" y="132"/>
                  </a:lnTo>
                  <a:lnTo>
                    <a:pt x="10" y="132"/>
                  </a:lnTo>
                  <a:lnTo>
                    <a:pt x="10" y="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181" name="组合 180"/>
          <p:cNvGrpSpPr/>
          <p:nvPr/>
        </p:nvGrpSpPr>
        <p:grpSpPr>
          <a:xfrm>
            <a:off x="4760913" y="2909888"/>
            <a:ext cx="374650" cy="330200"/>
            <a:chOff x="4760913" y="2909888"/>
            <a:chExt cx="374650" cy="330200"/>
          </a:xfrm>
          <a:solidFill>
            <a:schemeClr val="tx1"/>
          </a:solidFill>
        </p:grpSpPr>
        <p:sp>
          <p:nvSpPr>
            <p:cNvPr id="119" name="Freeform 113"/>
            <p:cNvSpPr/>
            <p:nvPr/>
          </p:nvSpPr>
          <p:spPr bwMode="auto">
            <a:xfrm>
              <a:off x="4760913" y="2968626"/>
              <a:ext cx="374650" cy="271462"/>
            </a:xfrm>
            <a:custGeom>
              <a:avLst/>
              <a:gdLst>
                <a:gd name="T0" fmla="*/ 188 w 236"/>
                <a:gd name="T1" fmla="*/ 92 h 171"/>
                <a:gd name="T2" fmla="*/ 219 w 236"/>
                <a:gd name="T3" fmla="*/ 123 h 171"/>
                <a:gd name="T4" fmla="*/ 163 w 236"/>
                <a:gd name="T5" fmla="*/ 123 h 171"/>
                <a:gd name="T6" fmla="*/ 47 w 236"/>
                <a:gd name="T7" fmla="*/ 0 h 171"/>
                <a:gd name="T8" fmla="*/ 0 w 236"/>
                <a:gd name="T9" fmla="*/ 0 h 171"/>
                <a:gd name="T10" fmla="*/ 0 w 236"/>
                <a:gd name="T11" fmla="*/ 10 h 171"/>
                <a:gd name="T12" fmla="*/ 44 w 236"/>
                <a:gd name="T13" fmla="*/ 10 h 171"/>
                <a:gd name="T14" fmla="*/ 158 w 236"/>
                <a:gd name="T15" fmla="*/ 133 h 171"/>
                <a:gd name="T16" fmla="*/ 219 w 236"/>
                <a:gd name="T17" fmla="*/ 133 h 171"/>
                <a:gd name="T18" fmla="*/ 188 w 236"/>
                <a:gd name="T19" fmla="*/ 165 h 171"/>
                <a:gd name="T20" fmla="*/ 195 w 236"/>
                <a:gd name="T21" fmla="*/ 171 h 171"/>
                <a:gd name="T22" fmla="*/ 236 w 236"/>
                <a:gd name="T23" fmla="*/ 128 h 171"/>
                <a:gd name="T24" fmla="*/ 195 w 236"/>
                <a:gd name="T25" fmla="*/ 87 h 171"/>
                <a:gd name="T26" fmla="*/ 188 w 236"/>
                <a:gd name="T27" fmla="*/ 92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6" h="171">
                  <a:moveTo>
                    <a:pt x="188" y="92"/>
                  </a:moveTo>
                  <a:lnTo>
                    <a:pt x="219" y="123"/>
                  </a:lnTo>
                  <a:lnTo>
                    <a:pt x="163" y="123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44" y="10"/>
                  </a:lnTo>
                  <a:lnTo>
                    <a:pt x="158" y="133"/>
                  </a:lnTo>
                  <a:lnTo>
                    <a:pt x="219" y="133"/>
                  </a:lnTo>
                  <a:lnTo>
                    <a:pt x="188" y="165"/>
                  </a:lnTo>
                  <a:lnTo>
                    <a:pt x="195" y="171"/>
                  </a:lnTo>
                  <a:lnTo>
                    <a:pt x="236" y="128"/>
                  </a:lnTo>
                  <a:lnTo>
                    <a:pt x="195" y="87"/>
                  </a:lnTo>
                  <a:lnTo>
                    <a:pt x="188" y="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20" name="Freeform 114"/>
            <p:cNvSpPr/>
            <p:nvPr/>
          </p:nvSpPr>
          <p:spPr bwMode="auto">
            <a:xfrm>
              <a:off x="4760913" y="3092451"/>
              <a:ext cx="147637" cy="87312"/>
            </a:xfrm>
            <a:custGeom>
              <a:avLst/>
              <a:gdLst>
                <a:gd name="T0" fmla="*/ 44 w 93"/>
                <a:gd name="T1" fmla="*/ 45 h 55"/>
                <a:gd name="T2" fmla="*/ 0 w 93"/>
                <a:gd name="T3" fmla="*/ 45 h 55"/>
                <a:gd name="T4" fmla="*/ 0 w 93"/>
                <a:gd name="T5" fmla="*/ 55 h 55"/>
                <a:gd name="T6" fmla="*/ 47 w 93"/>
                <a:gd name="T7" fmla="*/ 55 h 55"/>
                <a:gd name="T8" fmla="*/ 93 w 93"/>
                <a:gd name="T9" fmla="*/ 6 h 55"/>
                <a:gd name="T10" fmla="*/ 86 w 93"/>
                <a:gd name="T11" fmla="*/ 0 h 55"/>
                <a:gd name="T12" fmla="*/ 44 w 93"/>
                <a:gd name="T13" fmla="*/ 4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55">
                  <a:moveTo>
                    <a:pt x="44" y="45"/>
                  </a:moveTo>
                  <a:lnTo>
                    <a:pt x="0" y="45"/>
                  </a:lnTo>
                  <a:lnTo>
                    <a:pt x="0" y="55"/>
                  </a:lnTo>
                  <a:lnTo>
                    <a:pt x="47" y="55"/>
                  </a:lnTo>
                  <a:lnTo>
                    <a:pt x="93" y="6"/>
                  </a:lnTo>
                  <a:lnTo>
                    <a:pt x="86" y="0"/>
                  </a:lnTo>
                  <a:lnTo>
                    <a:pt x="44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21" name="Freeform 115"/>
            <p:cNvSpPr/>
            <p:nvPr/>
          </p:nvSpPr>
          <p:spPr bwMode="auto">
            <a:xfrm>
              <a:off x="4940301" y="2909888"/>
              <a:ext cx="195262" cy="147637"/>
            </a:xfrm>
            <a:custGeom>
              <a:avLst/>
              <a:gdLst>
                <a:gd name="T0" fmla="*/ 50 w 123"/>
                <a:gd name="T1" fmla="*/ 47 h 93"/>
                <a:gd name="T2" fmla="*/ 106 w 123"/>
                <a:gd name="T3" fmla="*/ 47 h 93"/>
                <a:gd name="T4" fmla="*/ 75 w 123"/>
                <a:gd name="T5" fmla="*/ 79 h 93"/>
                <a:gd name="T6" fmla="*/ 82 w 123"/>
                <a:gd name="T7" fmla="*/ 84 h 93"/>
                <a:gd name="T8" fmla="*/ 123 w 123"/>
                <a:gd name="T9" fmla="*/ 42 h 93"/>
                <a:gd name="T10" fmla="*/ 82 w 123"/>
                <a:gd name="T11" fmla="*/ 0 h 93"/>
                <a:gd name="T12" fmla="*/ 75 w 123"/>
                <a:gd name="T13" fmla="*/ 6 h 93"/>
                <a:gd name="T14" fmla="*/ 106 w 123"/>
                <a:gd name="T15" fmla="*/ 37 h 93"/>
                <a:gd name="T16" fmla="*/ 45 w 123"/>
                <a:gd name="T17" fmla="*/ 37 h 93"/>
                <a:gd name="T18" fmla="*/ 0 w 123"/>
                <a:gd name="T19" fmla="*/ 87 h 93"/>
                <a:gd name="T20" fmla="*/ 6 w 123"/>
                <a:gd name="T21" fmla="*/ 93 h 93"/>
                <a:gd name="T22" fmla="*/ 50 w 123"/>
                <a:gd name="T23" fmla="*/ 4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" h="93">
                  <a:moveTo>
                    <a:pt x="50" y="47"/>
                  </a:moveTo>
                  <a:lnTo>
                    <a:pt x="106" y="47"/>
                  </a:lnTo>
                  <a:lnTo>
                    <a:pt x="75" y="79"/>
                  </a:lnTo>
                  <a:lnTo>
                    <a:pt x="82" y="84"/>
                  </a:lnTo>
                  <a:lnTo>
                    <a:pt x="123" y="42"/>
                  </a:lnTo>
                  <a:lnTo>
                    <a:pt x="82" y="0"/>
                  </a:lnTo>
                  <a:lnTo>
                    <a:pt x="75" y="6"/>
                  </a:lnTo>
                  <a:lnTo>
                    <a:pt x="106" y="37"/>
                  </a:lnTo>
                  <a:lnTo>
                    <a:pt x="45" y="37"/>
                  </a:lnTo>
                  <a:lnTo>
                    <a:pt x="0" y="87"/>
                  </a:lnTo>
                  <a:lnTo>
                    <a:pt x="6" y="93"/>
                  </a:lnTo>
                  <a:lnTo>
                    <a:pt x="50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5402263" y="3051176"/>
            <a:ext cx="450850" cy="90487"/>
            <a:chOff x="5402263" y="3051176"/>
            <a:chExt cx="450850" cy="90487"/>
          </a:xfrm>
          <a:solidFill>
            <a:schemeClr val="tx1"/>
          </a:solidFill>
        </p:grpSpPr>
        <p:sp>
          <p:nvSpPr>
            <p:cNvPr id="122" name="Freeform 116"/>
            <p:cNvSpPr>
              <a:spLocks noEditPoints="1"/>
            </p:cNvSpPr>
            <p:nvPr/>
          </p:nvSpPr>
          <p:spPr bwMode="auto">
            <a:xfrm>
              <a:off x="5402263" y="3051176"/>
              <a:ext cx="90487" cy="90487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4 w 48"/>
                <a:gd name="T11" fmla="*/ 40 h 48"/>
                <a:gd name="T12" fmla="*/ 8 w 48"/>
                <a:gd name="T13" fmla="*/ 24 h 48"/>
                <a:gd name="T14" fmla="*/ 24 w 48"/>
                <a:gd name="T15" fmla="*/ 8 h 48"/>
                <a:gd name="T16" fmla="*/ 40 w 48"/>
                <a:gd name="T17" fmla="*/ 24 h 48"/>
                <a:gd name="T18" fmla="*/ 24 w 48"/>
                <a:gd name="T19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37" y="48"/>
                    <a:pt x="48" y="37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40"/>
                  </a:moveTo>
                  <a:cubicBezTo>
                    <a:pt x="15" y="40"/>
                    <a:pt x="8" y="33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33" y="8"/>
                    <a:pt x="40" y="15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23" name="Freeform 117"/>
            <p:cNvSpPr>
              <a:spLocks noEditPoints="1"/>
            </p:cNvSpPr>
            <p:nvPr/>
          </p:nvSpPr>
          <p:spPr bwMode="auto">
            <a:xfrm>
              <a:off x="5762626" y="3051176"/>
              <a:ext cx="90487" cy="90487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4 w 48"/>
                <a:gd name="T11" fmla="*/ 40 h 48"/>
                <a:gd name="T12" fmla="*/ 8 w 48"/>
                <a:gd name="T13" fmla="*/ 24 h 48"/>
                <a:gd name="T14" fmla="*/ 24 w 48"/>
                <a:gd name="T15" fmla="*/ 8 h 48"/>
                <a:gd name="T16" fmla="*/ 40 w 48"/>
                <a:gd name="T17" fmla="*/ 24 h 48"/>
                <a:gd name="T18" fmla="*/ 24 w 48"/>
                <a:gd name="T19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37" y="48"/>
                    <a:pt x="48" y="37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40"/>
                  </a:moveTo>
                  <a:cubicBezTo>
                    <a:pt x="15" y="40"/>
                    <a:pt x="8" y="33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33" y="8"/>
                    <a:pt x="40" y="15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24" name="Freeform 118"/>
            <p:cNvSpPr>
              <a:spLocks noEditPoints="1"/>
            </p:cNvSpPr>
            <p:nvPr/>
          </p:nvSpPr>
          <p:spPr bwMode="auto">
            <a:xfrm>
              <a:off x="5583238" y="3051176"/>
              <a:ext cx="90487" cy="90487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4 w 48"/>
                <a:gd name="T11" fmla="*/ 40 h 48"/>
                <a:gd name="T12" fmla="*/ 8 w 48"/>
                <a:gd name="T13" fmla="*/ 24 h 48"/>
                <a:gd name="T14" fmla="*/ 24 w 48"/>
                <a:gd name="T15" fmla="*/ 8 h 48"/>
                <a:gd name="T16" fmla="*/ 40 w 48"/>
                <a:gd name="T17" fmla="*/ 24 h 48"/>
                <a:gd name="T18" fmla="*/ 24 w 48"/>
                <a:gd name="T19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37" y="48"/>
                    <a:pt x="48" y="37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40"/>
                  </a:moveTo>
                  <a:cubicBezTo>
                    <a:pt x="15" y="40"/>
                    <a:pt x="8" y="33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33" y="8"/>
                    <a:pt x="40" y="15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708026" y="3603626"/>
            <a:ext cx="360362" cy="361950"/>
            <a:chOff x="708026" y="3603626"/>
            <a:chExt cx="360362" cy="361950"/>
          </a:xfrm>
          <a:solidFill>
            <a:schemeClr val="tx1"/>
          </a:solidFill>
        </p:grpSpPr>
        <p:sp>
          <p:nvSpPr>
            <p:cNvPr id="125" name="Freeform 119"/>
            <p:cNvSpPr>
              <a:spLocks noEditPoints="1"/>
            </p:cNvSpPr>
            <p:nvPr/>
          </p:nvSpPr>
          <p:spPr bwMode="auto">
            <a:xfrm>
              <a:off x="708026" y="3603626"/>
              <a:ext cx="360362" cy="361950"/>
            </a:xfrm>
            <a:custGeom>
              <a:avLst/>
              <a:gdLst>
                <a:gd name="T0" fmla="*/ 186 w 192"/>
                <a:gd name="T1" fmla="*/ 40 h 192"/>
                <a:gd name="T2" fmla="*/ 160 w 192"/>
                <a:gd name="T3" fmla="*/ 40 h 192"/>
                <a:gd name="T4" fmla="*/ 160 w 192"/>
                <a:gd name="T5" fmla="*/ 18 h 192"/>
                <a:gd name="T6" fmla="*/ 142 w 192"/>
                <a:gd name="T7" fmla="*/ 0 h 192"/>
                <a:gd name="T8" fmla="*/ 18 w 192"/>
                <a:gd name="T9" fmla="*/ 0 h 192"/>
                <a:gd name="T10" fmla="*/ 0 w 192"/>
                <a:gd name="T11" fmla="*/ 18 h 192"/>
                <a:gd name="T12" fmla="*/ 0 w 192"/>
                <a:gd name="T13" fmla="*/ 46 h 192"/>
                <a:gd name="T14" fmla="*/ 0 w 192"/>
                <a:gd name="T15" fmla="*/ 46 h 192"/>
                <a:gd name="T16" fmla="*/ 0 w 192"/>
                <a:gd name="T17" fmla="*/ 186 h 192"/>
                <a:gd name="T18" fmla="*/ 6 w 192"/>
                <a:gd name="T19" fmla="*/ 192 h 192"/>
                <a:gd name="T20" fmla="*/ 186 w 192"/>
                <a:gd name="T21" fmla="*/ 192 h 192"/>
                <a:gd name="T22" fmla="*/ 192 w 192"/>
                <a:gd name="T23" fmla="*/ 186 h 192"/>
                <a:gd name="T24" fmla="*/ 192 w 192"/>
                <a:gd name="T25" fmla="*/ 46 h 192"/>
                <a:gd name="T26" fmla="*/ 186 w 192"/>
                <a:gd name="T27" fmla="*/ 40 h 192"/>
                <a:gd name="T28" fmla="*/ 18 w 192"/>
                <a:gd name="T29" fmla="*/ 8 h 192"/>
                <a:gd name="T30" fmla="*/ 142 w 192"/>
                <a:gd name="T31" fmla="*/ 8 h 192"/>
                <a:gd name="T32" fmla="*/ 152 w 192"/>
                <a:gd name="T33" fmla="*/ 18 h 192"/>
                <a:gd name="T34" fmla="*/ 152 w 192"/>
                <a:gd name="T35" fmla="*/ 40 h 192"/>
                <a:gd name="T36" fmla="*/ 8 w 192"/>
                <a:gd name="T37" fmla="*/ 40 h 192"/>
                <a:gd name="T38" fmla="*/ 8 w 192"/>
                <a:gd name="T39" fmla="*/ 18 h 192"/>
                <a:gd name="T40" fmla="*/ 18 w 192"/>
                <a:gd name="T41" fmla="*/ 8 h 192"/>
                <a:gd name="T42" fmla="*/ 184 w 192"/>
                <a:gd name="T43" fmla="*/ 184 h 192"/>
                <a:gd name="T44" fmla="*/ 8 w 192"/>
                <a:gd name="T45" fmla="*/ 184 h 192"/>
                <a:gd name="T46" fmla="*/ 8 w 192"/>
                <a:gd name="T47" fmla="*/ 48 h 192"/>
                <a:gd name="T48" fmla="*/ 8 w 192"/>
                <a:gd name="T49" fmla="*/ 48 h 192"/>
                <a:gd name="T50" fmla="*/ 152 w 192"/>
                <a:gd name="T51" fmla="*/ 48 h 192"/>
                <a:gd name="T52" fmla="*/ 160 w 192"/>
                <a:gd name="T53" fmla="*/ 48 h 192"/>
                <a:gd name="T54" fmla="*/ 184 w 192"/>
                <a:gd name="T55" fmla="*/ 48 h 192"/>
                <a:gd name="T56" fmla="*/ 184 w 192"/>
                <a:gd name="T57" fmla="*/ 18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2" h="192">
                  <a:moveTo>
                    <a:pt x="186" y="40"/>
                  </a:moveTo>
                  <a:cubicBezTo>
                    <a:pt x="160" y="40"/>
                    <a:pt x="160" y="40"/>
                    <a:pt x="160" y="40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8"/>
                    <a:pt x="152" y="0"/>
                    <a:pt x="14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89"/>
                    <a:pt x="3" y="192"/>
                    <a:pt x="6" y="192"/>
                  </a:cubicBezTo>
                  <a:cubicBezTo>
                    <a:pt x="186" y="192"/>
                    <a:pt x="186" y="192"/>
                    <a:pt x="186" y="192"/>
                  </a:cubicBezTo>
                  <a:cubicBezTo>
                    <a:pt x="189" y="192"/>
                    <a:pt x="192" y="189"/>
                    <a:pt x="192" y="186"/>
                  </a:cubicBezTo>
                  <a:cubicBezTo>
                    <a:pt x="192" y="46"/>
                    <a:pt x="192" y="46"/>
                    <a:pt x="192" y="46"/>
                  </a:cubicBezTo>
                  <a:cubicBezTo>
                    <a:pt x="192" y="43"/>
                    <a:pt x="189" y="40"/>
                    <a:pt x="186" y="40"/>
                  </a:cubicBezTo>
                  <a:close/>
                  <a:moveTo>
                    <a:pt x="18" y="8"/>
                  </a:moveTo>
                  <a:cubicBezTo>
                    <a:pt x="142" y="8"/>
                    <a:pt x="142" y="8"/>
                    <a:pt x="142" y="8"/>
                  </a:cubicBezTo>
                  <a:cubicBezTo>
                    <a:pt x="147" y="8"/>
                    <a:pt x="152" y="12"/>
                    <a:pt x="152" y="18"/>
                  </a:cubicBezTo>
                  <a:cubicBezTo>
                    <a:pt x="152" y="40"/>
                    <a:pt x="152" y="40"/>
                    <a:pt x="152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2"/>
                    <a:pt x="12" y="8"/>
                    <a:pt x="18" y="8"/>
                  </a:cubicBezTo>
                  <a:close/>
                  <a:moveTo>
                    <a:pt x="184" y="184"/>
                  </a:moveTo>
                  <a:cubicBezTo>
                    <a:pt x="8" y="184"/>
                    <a:pt x="8" y="184"/>
                    <a:pt x="8" y="184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60" y="48"/>
                    <a:pt x="160" y="48"/>
                    <a:pt x="160" y="48"/>
                  </a:cubicBezTo>
                  <a:cubicBezTo>
                    <a:pt x="184" y="48"/>
                    <a:pt x="184" y="48"/>
                    <a:pt x="184" y="48"/>
                  </a:cubicBezTo>
                  <a:lnTo>
                    <a:pt x="184" y="18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26" name="Freeform 120"/>
            <p:cNvSpPr>
              <a:spLocks noEditPoints="1"/>
            </p:cNvSpPr>
            <p:nvPr/>
          </p:nvSpPr>
          <p:spPr bwMode="auto">
            <a:xfrm>
              <a:off x="947738" y="3784601"/>
              <a:ext cx="76200" cy="74612"/>
            </a:xfrm>
            <a:custGeom>
              <a:avLst/>
              <a:gdLst>
                <a:gd name="T0" fmla="*/ 0 w 40"/>
                <a:gd name="T1" fmla="*/ 20 h 40"/>
                <a:gd name="T2" fmla="*/ 20 w 40"/>
                <a:gd name="T3" fmla="*/ 40 h 40"/>
                <a:gd name="T4" fmla="*/ 40 w 40"/>
                <a:gd name="T5" fmla="*/ 20 h 40"/>
                <a:gd name="T6" fmla="*/ 20 w 40"/>
                <a:gd name="T7" fmla="*/ 0 h 40"/>
                <a:gd name="T8" fmla="*/ 0 w 40"/>
                <a:gd name="T9" fmla="*/ 20 h 40"/>
                <a:gd name="T10" fmla="*/ 32 w 40"/>
                <a:gd name="T11" fmla="*/ 20 h 40"/>
                <a:gd name="T12" fmla="*/ 20 w 40"/>
                <a:gd name="T13" fmla="*/ 32 h 40"/>
                <a:gd name="T14" fmla="*/ 8 w 40"/>
                <a:gd name="T15" fmla="*/ 20 h 40"/>
                <a:gd name="T16" fmla="*/ 20 w 40"/>
                <a:gd name="T17" fmla="*/ 8 h 40"/>
                <a:gd name="T18" fmla="*/ 32 w 40"/>
                <a:gd name="T19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20"/>
                  </a:move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9"/>
                    <a:pt x="3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lose/>
                  <a:moveTo>
                    <a:pt x="32" y="20"/>
                  </a:moveTo>
                  <a:cubicBezTo>
                    <a:pt x="32" y="26"/>
                    <a:pt x="27" y="32"/>
                    <a:pt x="20" y="32"/>
                  </a:cubicBezTo>
                  <a:cubicBezTo>
                    <a:pt x="13" y="32"/>
                    <a:pt x="8" y="26"/>
                    <a:pt x="8" y="20"/>
                  </a:cubicBezTo>
                  <a:cubicBezTo>
                    <a:pt x="8" y="13"/>
                    <a:pt x="13" y="8"/>
                    <a:pt x="20" y="8"/>
                  </a:cubicBezTo>
                  <a:cubicBezTo>
                    <a:pt x="27" y="8"/>
                    <a:pt x="32" y="13"/>
                    <a:pt x="32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1403351" y="3649663"/>
            <a:ext cx="404812" cy="269875"/>
            <a:chOff x="1403351" y="3649663"/>
            <a:chExt cx="404812" cy="269875"/>
          </a:xfrm>
          <a:solidFill>
            <a:schemeClr val="tx1"/>
          </a:solidFill>
        </p:grpSpPr>
        <p:sp>
          <p:nvSpPr>
            <p:cNvPr id="127" name="Freeform 121"/>
            <p:cNvSpPr>
              <a:spLocks noEditPoints="1"/>
            </p:cNvSpPr>
            <p:nvPr/>
          </p:nvSpPr>
          <p:spPr bwMode="auto">
            <a:xfrm>
              <a:off x="1403351" y="3649663"/>
              <a:ext cx="404812" cy="269875"/>
            </a:xfrm>
            <a:custGeom>
              <a:avLst/>
              <a:gdLst>
                <a:gd name="T0" fmla="*/ 204 w 216"/>
                <a:gd name="T1" fmla="*/ 0 h 144"/>
                <a:gd name="T2" fmla="*/ 12 w 216"/>
                <a:gd name="T3" fmla="*/ 0 h 144"/>
                <a:gd name="T4" fmla="*/ 0 w 216"/>
                <a:gd name="T5" fmla="*/ 12 h 144"/>
                <a:gd name="T6" fmla="*/ 0 w 216"/>
                <a:gd name="T7" fmla="*/ 24 h 144"/>
                <a:gd name="T8" fmla="*/ 0 w 216"/>
                <a:gd name="T9" fmla="*/ 56 h 144"/>
                <a:gd name="T10" fmla="*/ 0 w 216"/>
                <a:gd name="T11" fmla="*/ 132 h 144"/>
                <a:gd name="T12" fmla="*/ 12 w 216"/>
                <a:gd name="T13" fmla="*/ 144 h 144"/>
                <a:gd name="T14" fmla="*/ 204 w 216"/>
                <a:gd name="T15" fmla="*/ 144 h 144"/>
                <a:gd name="T16" fmla="*/ 216 w 216"/>
                <a:gd name="T17" fmla="*/ 132 h 144"/>
                <a:gd name="T18" fmla="*/ 216 w 216"/>
                <a:gd name="T19" fmla="*/ 56 h 144"/>
                <a:gd name="T20" fmla="*/ 216 w 216"/>
                <a:gd name="T21" fmla="*/ 24 h 144"/>
                <a:gd name="T22" fmla="*/ 216 w 216"/>
                <a:gd name="T23" fmla="*/ 12 h 144"/>
                <a:gd name="T24" fmla="*/ 204 w 216"/>
                <a:gd name="T25" fmla="*/ 0 h 144"/>
                <a:gd name="T26" fmla="*/ 8 w 216"/>
                <a:gd name="T27" fmla="*/ 32 h 144"/>
                <a:gd name="T28" fmla="*/ 208 w 216"/>
                <a:gd name="T29" fmla="*/ 32 h 144"/>
                <a:gd name="T30" fmla="*/ 208 w 216"/>
                <a:gd name="T31" fmla="*/ 48 h 144"/>
                <a:gd name="T32" fmla="*/ 8 w 216"/>
                <a:gd name="T33" fmla="*/ 48 h 144"/>
                <a:gd name="T34" fmla="*/ 8 w 216"/>
                <a:gd name="T35" fmla="*/ 32 h 144"/>
                <a:gd name="T36" fmla="*/ 208 w 216"/>
                <a:gd name="T37" fmla="*/ 132 h 144"/>
                <a:gd name="T38" fmla="*/ 204 w 216"/>
                <a:gd name="T39" fmla="*/ 136 h 144"/>
                <a:gd name="T40" fmla="*/ 12 w 216"/>
                <a:gd name="T41" fmla="*/ 136 h 144"/>
                <a:gd name="T42" fmla="*/ 8 w 216"/>
                <a:gd name="T43" fmla="*/ 132 h 144"/>
                <a:gd name="T44" fmla="*/ 8 w 216"/>
                <a:gd name="T45" fmla="*/ 56 h 144"/>
                <a:gd name="T46" fmla="*/ 208 w 216"/>
                <a:gd name="T47" fmla="*/ 56 h 144"/>
                <a:gd name="T48" fmla="*/ 208 w 216"/>
                <a:gd name="T49" fmla="*/ 132 h 144"/>
                <a:gd name="T50" fmla="*/ 8 w 216"/>
                <a:gd name="T51" fmla="*/ 24 h 144"/>
                <a:gd name="T52" fmla="*/ 8 w 216"/>
                <a:gd name="T53" fmla="*/ 12 h 144"/>
                <a:gd name="T54" fmla="*/ 12 w 216"/>
                <a:gd name="T55" fmla="*/ 8 h 144"/>
                <a:gd name="T56" fmla="*/ 204 w 216"/>
                <a:gd name="T57" fmla="*/ 8 h 144"/>
                <a:gd name="T58" fmla="*/ 208 w 216"/>
                <a:gd name="T59" fmla="*/ 12 h 144"/>
                <a:gd name="T60" fmla="*/ 208 w 216"/>
                <a:gd name="T61" fmla="*/ 24 h 144"/>
                <a:gd name="T62" fmla="*/ 8 w 216"/>
                <a:gd name="T63" fmla="*/ 2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6" h="144">
                  <a:moveTo>
                    <a:pt x="20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8"/>
                    <a:pt x="5" y="144"/>
                    <a:pt x="12" y="144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10" y="144"/>
                    <a:pt x="216" y="138"/>
                    <a:pt x="216" y="132"/>
                  </a:cubicBezTo>
                  <a:cubicBezTo>
                    <a:pt x="216" y="56"/>
                    <a:pt x="216" y="56"/>
                    <a:pt x="216" y="56"/>
                  </a:cubicBezTo>
                  <a:cubicBezTo>
                    <a:pt x="216" y="24"/>
                    <a:pt x="216" y="24"/>
                    <a:pt x="216" y="24"/>
                  </a:cubicBezTo>
                  <a:cubicBezTo>
                    <a:pt x="216" y="12"/>
                    <a:pt x="216" y="12"/>
                    <a:pt x="216" y="12"/>
                  </a:cubicBezTo>
                  <a:cubicBezTo>
                    <a:pt x="216" y="5"/>
                    <a:pt x="210" y="0"/>
                    <a:pt x="204" y="0"/>
                  </a:cubicBezTo>
                  <a:close/>
                  <a:moveTo>
                    <a:pt x="8" y="32"/>
                  </a:moveTo>
                  <a:cubicBezTo>
                    <a:pt x="208" y="32"/>
                    <a:pt x="208" y="32"/>
                    <a:pt x="208" y="32"/>
                  </a:cubicBezTo>
                  <a:cubicBezTo>
                    <a:pt x="208" y="48"/>
                    <a:pt x="208" y="48"/>
                    <a:pt x="208" y="48"/>
                  </a:cubicBezTo>
                  <a:cubicBezTo>
                    <a:pt x="8" y="48"/>
                    <a:pt x="8" y="48"/>
                    <a:pt x="8" y="48"/>
                  </a:cubicBezTo>
                  <a:lnTo>
                    <a:pt x="8" y="32"/>
                  </a:lnTo>
                  <a:close/>
                  <a:moveTo>
                    <a:pt x="208" y="132"/>
                  </a:moveTo>
                  <a:cubicBezTo>
                    <a:pt x="208" y="134"/>
                    <a:pt x="206" y="136"/>
                    <a:pt x="204" y="136"/>
                  </a:cubicBezTo>
                  <a:cubicBezTo>
                    <a:pt x="12" y="136"/>
                    <a:pt x="12" y="136"/>
                    <a:pt x="12" y="136"/>
                  </a:cubicBezTo>
                  <a:cubicBezTo>
                    <a:pt x="9" y="136"/>
                    <a:pt x="8" y="134"/>
                    <a:pt x="8" y="132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208" y="56"/>
                    <a:pt x="208" y="56"/>
                    <a:pt x="208" y="56"/>
                  </a:cubicBezTo>
                  <a:lnTo>
                    <a:pt x="208" y="132"/>
                  </a:lnTo>
                  <a:close/>
                  <a:moveTo>
                    <a:pt x="8" y="24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10"/>
                    <a:pt x="9" y="8"/>
                    <a:pt x="12" y="8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06" y="8"/>
                    <a:pt x="208" y="10"/>
                    <a:pt x="208" y="12"/>
                  </a:cubicBezTo>
                  <a:cubicBezTo>
                    <a:pt x="208" y="24"/>
                    <a:pt x="208" y="24"/>
                    <a:pt x="208" y="24"/>
                  </a:cubicBezTo>
                  <a:lnTo>
                    <a:pt x="8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28" name="Rectangle 122"/>
            <p:cNvSpPr>
              <a:spLocks noChangeArrowheads="1"/>
            </p:cNvSpPr>
            <p:nvPr/>
          </p:nvSpPr>
          <p:spPr bwMode="auto">
            <a:xfrm>
              <a:off x="1447801" y="3859213"/>
              <a:ext cx="150812" cy="1587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29" name="Rectangle 123"/>
            <p:cNvSpPr>
              <a:spLocks noChangeArrowheads="1"/>
            </p:cNvSpPr>
            <p:nvPr/>
          </p:nvSpPr>
          <p:spPr bwMode="auto">
            <a:xfrm>
              <a:off x="1447801" y="3814763"/>
              <a:ext cx="90487" cy="14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30" name="Freeform 124"/>
            <p:cNvSpPr/>
            <p:nvPr/>
          </p:nvSpPr>
          <p:spPr bwMode="auto">
            <a:xfrm>
              <a:off x="1703388" y="3844926"/>
              <a:ext cx="60325" cy="30162"/>
            </a:xfrm>
            <a:custGeom>
              <a:avLst/>
              <a:gdLst>
                <a:gd name="T0" fmla="*/ 8 w 32"/>
                <a:gd name="T1" fmla="*/ 16 h 16"/>
                <a:gd name="T2" fmla="*/ 24 w 32"/>
                <a:gd name="T3" fmla="*/ 16 h 16"/>
                <a:gd name="T4" fmla="*/ 32 w 32"/>
                <a:gd name="T5" fmla="*/ 8 h 16"/>
                <a:gd name="T6" fmla="*/ 32 w 32"/>
                <a:gd name="T7" fmla="*/ 8 h 16"/>
                <a:gd name="T8" fmla="*/ 24 w 32"/>
                <a:gd name="T9" fmla="*/ 0 h 16"/>
                <a:gd name="T10" fmla="*/ 8 w 32"/>
                <a:gd name="T11" fmla="*/ 0 h 16"/>
                <a:gd name="T12" fmla="*/ 0 w 32"/>
                <a:gd name="T13" fmla="*/ 8 h 16"/>
                <a:gd name="T14" fmla="*/ 0 w 32"/>
                <a:gd name="T15" fmla="*/ 8 h 16"/>
                <a:gd name="T16" fmla="*/ 8 w 32"/>
                <a:gd name="T1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16">
                  <a:moveTo>
                    <a:pt x="8" y="16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8" y="16"/>
                    <a:pt x="32" y="12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3"/>
                    <a:pt x="28" y="0"/>
                    <a:pt x="2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3" y="16"/>
                    <a:pt x="8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131" name="Freeform 125"/>
          <p:cNvSpPr>
            <a:spLocks noEditPoints="1"/>
          </p:cNvSpPr>
          <p:nvPr/>
        </p:nvSpPr>
        <p:spPr bwMode="auto">
          <a:xfrm>
            <a:off x="2063751" y="3589338"/>
            <a:ext cx="411162" cy="390525"/>
          </a:xfrm>
          <a:custGeom>
            <a:avLst/>
            <a:gdLst>
              <a:gd name="T0" fmla="*/ 219 w 219"/>
              <a:gd name="T1" fmla="*/ 56 h 208"/>
              <a:gd name="T2" fmla="*/ 51 w 219"/>
              <a:gd name="T3" fmla="*/ 56 h 208"/>
              <a:gd name="T4" fmla="*/ 37 w 219"/>
              <a:gd name="T5" fmla="*/ 0 h 208"/>
              <a:gd name="T6" fmla="*/ 0 w 219"/>
              <a:gd name="T7" fmla="*/ 0 h 208"/>
              <a:gd name="T8" fmla="*/ 0 w 219"/>
              <a:gd name="T9" fmla="*/ 8 h 208"/>
              <a:gd name="T10" fmla="*/ 31 w 219"/>
              <a:gd name="T11" fmla="*/ 8 h 208"/>
              <a:gd name="T12" fmla="*/ 70 w 219"/>
              <a:gd name="T13" fmla="*/ 169 h 208"/>
              <a:gd name="T14" fmla="*/ 56 w 219"/>
              <a:gd name="T15" fmla="*/ 188 h 208"/>
              <a:gd name="T16" fmla="*/ 76 w 219"/>
              <a:gd name="T17" fmla="*/ 208 h 208"/>
              <a:gd name="T18" fmla="*/ 96 w 219"/>
              <a:gd name="T19" fmla="*/ 188 h 208"/>
              <a:gd name="T20" fmla="*/ 92 w 219"/>
              <a:gd name="T21" fmla="*/ 176 h 208"/>
              <a:gd name="T22" fmla="*/ 148 w 219"/>
              <a:gd name="T23" fmla="*/ 176 h 208"/>
              <a:gd name="T24" fmla="*/ 144 w 219"/>
              <a:gd name="T25" fmla="*/ 188 h 208"/>
              <a:gd name="T26" fmla="*/ 164 w 219"/>
              <a:gd name="T27" fmla="*/ 208 h 208"/>
              <a:gd name="T28" fmla="*/ 184 w 219"/>
              <a:gd name="T29" fmla="*/ 188 h 208"/>
              <a:gd name="T30" fmla="*/ 164 w 219"/>
              <a:gd name="T31" fmla="*/ 168 h 208"/>
              <a:gd name="T32" fmla="*/ 164 w 219"/>
              <a:gd name="T33" fmla="*/ 168 h 208"/>
              <a:gd name="T34" fmla="*/ 78 w 219"/>
              <a:gd name="T35" fmla="*/ 168 h 208"/>
              <a:gd name="T36" fmla="*/ 74 w 219"/>
              <a:gd name="T37" fmla="*/ 152 h 208"/>
              <a:gd name="T38" fmla="*/ 186 w 219"/>
              <a:gd name="T39" fmla="*/ 152 h 208"/>
              <a:gd name="T40" fmla="*/ 219 w 219"/>
              <a:gd name="T41" fmla="*/ 56 h 208"/>
              <a:gd name="T42" fmla="*/ 88 w 219"/>
              <a:gd name="T43" fmla="*/ 188 h 208"/>
              <a:gd name="T44" fmla="*/ 76 w 219"/>
              <a:gd name="T45" fmla="*/ 200 h 208"/>
              <a:gd name="T46" fmla="*/ 64 w 219"/>
              <a:gd name="T47" fmla="*/ 188 h 208"/>
              <a:gd name="T48" fmla="*/ 76 w 219"/>
              <a:gd name="T49" fmla="*/ 176 h 208"/>
              <a:gd name="T50" fmla="*/ 88 w 219"/>
              <a:gd name="T51" fmla="*/ 188 h 208"/>
              <a:gd name="T52" fmla="*/ 176 w 219"/>
              <a:gd name="T53" fmla="*/ 188 h 208"/>
              <a:gd name="T54" fmla="*/ 164 w 219"/>
              <a:gd name="T55" fmla="*/ 200 h 208"/>
              <a:gd name="T56" fmla="*/ 152 w 219"/>
              <a:gd name="T57" fmla="*/ 188 h 208"/>
              <a:gd name="T58" fmla="*/ 164 w 219"/>
              <a:gd name="T59" fmla="*/ 176 h 208"/>
              <a:gd name="T60" fmla="*/ 176 w 219"/>
              <a:gd name="T61" fmla="*/ 188 h 208"/>
              <a:gd name="T62" fmla="*/ 72 w 219"/>
              <a:gd name="T63" fmla="*/ 144 h 208"/>
              <a:gd name="T64" fmla="*/ 53 w 219"/>
              <a:gd name="T65" fmla="*/ 64 h 208"/>
              <a:gd name="T66" fmla="*/ 208 w 219"/>
              <a:gd name="T67" fmla="*/ 64 h 208"/>
              <a:gd name="T68" fmla="*/ 181 w 219"/>
              <a:gd name="T69" fmla="*/ 144 h 208"/>
              <a:gd name="T70" fmla="*/ 72 w 219"/>
              <a:gd name="T71" fmla="*/ 144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9" h="208">
                <a:moveTo>
                  <a:pt x="219" y="56"/>
                </a:moveTo>
                <a:cubicBezTo>
                  <a:pt x="51" y="56"/>
                  <a:pt x="51" y="56"/>
                  <a:pt x="51" y="56"/>
                </a:cubicBezTo>
                <a:cubicBezTo>
                  <a:pt x="37" y="0"/>
                  <a:pt x="37" y="0"/>
                  <a:pt x="3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"/>
                  <a:pt x="0" y="8"/>
                  <a:pt x="0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70" y="169"/>
                  <a:pt x="70" y="169"/>
                  <a:pt x="70" y="169"/>
                </a:cubicBezTo>
                <a:cubicBezTo>
                  <a:pt x="62" y="171"/>
                  <a:pt x="56" y="179"/>
                  <a:pt x="56" y="188"/>
                </a:cubicBezTo>
                <a:cubicBezTo>
                  <a:pt x="56" y="199"/>
                  <a:pt x="65" y="208"/>
                  <a:pt x="76" y="208"/>
                </a:cubicBezTo>
                <a:cubicBezTo>
                  <a:pt x="87" y="208"/>
                  <a:pt x="96" y="199"/>
                  <a:pt x="96" y="188"/>
                </a:cubicBezTo>
                <a:cubicBezTo>
                  <a:pt x="96" y="183"/>
                  <a:pt x="94" y="179"/>
                  <a:pt x="92" y="176"/>
                </a:cubicBezTo>
                <a:cubicBezTo>
                  <a:pt x="148" y="176"/>
                  <a:pt x="148" y="176"/>
                  <a:pt x="148" y="176"/>
                </a:cubicBezTo>
                <a:cubicBezTo>
                  <a:pt x="145" y="179"/>
                  <a:pt x="144" y="183"/>
                  <a:pt x="144" y="188"/>
                </a:cubicBezTo>
                <a:cubicBezTo>
                  <a:pt x="144" y="199"/>
                  <a:pt x="153" y="208"/>
                  <a:pt x="164" y="208"/>
                </a:cubicBezTo>
                <a:cubicBezTo>
                  <a:pt x="175" y="208"/>
                  <a:pt x="184" y="199"/>
                  <a:pt x="184" y="188"/>
                </a:cubicBezTo>
                <a:cubicBezTo>
                  <a:pt x="184" y="177"/>
                  <a:pt x="175" y="168"/>
                  <a:pt x="164" y="168"/>
                </a:cubicBezTo>
                <a:cubicBezTo>
                  <a:pt x="164" y="168"/>
                  <a:pt x="164" y="168"/>
                  <a:pt x="164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4" y="152"/>
                  <a:pt x="74" y="152"/>
                  <a:pt x="74" y="152"/>
                </a:cubicBezTo>
                <a:cubicBezTo>
                  <a:pt x="186" y="152"/>
                  <a:pt x="186" y="152"/>
                  <a:pt x="186" y="152"/>
                </a:cubicBezTo>
                <a:lnTo>
                  <a:pt x="219" y="56"/>
                </a:lnTo>
                <a:close/>
                <a:moveTo>
                  <a:pt x="88" y="188"/>
                </a:moveTo>
                <a:cubicBezTo>
                  <a:pt x="88" y="194"/>
                  <a:pt x="82" y="200"/>
                  <a:pt x="76" y="200"/>
                </a:cubicBezTo>
                <a:cubicBezTo>
                  <a:pt x="69" y="200"/>
                  <a:pt x="64" y="194"/>
                  <a:pt x="64" y="188"/>
                </a:cubicBezTo>
                <a:cubicBezTo>
                  <a:pt x="64" y="181"/>
                  <a:pt x="69" y="176"/>
                  <a:pt x="76" y="176"/>
                </a:cubicBezTo>
                <a:cubicBezTo>
                  <a:pt x="82" y="176"/>
                  <a:pt x="88" y="181"/>
                  <a:pt x="88" y="188"/>
                </a:cubicBezTo>
                <a:close/>
                <a:moveTo>
                  <a:pt x="176" y="188"/>
                </a:moveTo>
                <a:cubicBezTo>
                  <a:pt x="176" y="194"/>
                  <a:pt x="170" y="200"/>
                  <a:pt x="164" y="200"/>
                </a:cubicBezTo>
                <a:cubicBezTo>
                  <a:pt x="157" y="200"/>
                  <a:pt x="152" y="194"/>
                  <a:pt x="152" y="188"/>
                </a:cubicBezTo>
                <a:cubicBezTo>
                  <a:pt x="152" y="181"/>
                  <a:pt x="157" y="176"/>
                  <a:pt x="164" y="176"/>
                </a:cubicBezTo>
                <a:cubicBezTo>
                  <a:pt x="170" y="176"/>
                  <a:pt x="176" y="181"/>
                  <a:pt x="176" y="188"/>
                </a:cubicBezTo>
                <a:close/>
                <a:moveTo>
                  <a:pt x="72" y="144"/>
                </a:moveTo>
                <a:cubicBezTo>
                  <a:pt x="53" y="64"/>
                  <a:pt x="53" y="64"/>
                  <a:pt x="53" y="64"/>
                </a:cubicBezTo>
                <a:cubicBezTo>
                  <a:pt x="208" y="64"/>
                  <a:pt x="208" y="64"/>
                  <a:pt x="208" y="64"/>
                </a:cubicBezTo>
                <a:cubicBezTo>
                  <a:pt x="181" y="144"/>
                  <a:pt x="181" y="144"/>
                  <a:pt x="181" y="144"/>
                </a:cubicBezTo>
                <a:lnTo>
                  <a:pt x="72" y="1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132" name="Freeform 126"/>
          <p:cNvSpPr>
            <a:spLocks noEditPoints="1"/>
          </p:cNvSpPr>
          <p:nvPr/>
        </p:nvSpPr>
        <p:spPr bwMode="auto">
          <a:xfrm>
            <a:off x="2722563" y="3597276"/>
            <a:ext cx="374650" cy="374650"/>
          </a:xfrm>
          <a:custGeom>
            <a:avLst/>
            <a:gdLst>
              <a:gd name="T0" fmla="*/ 200 w 200"/>
              <a:gd name="T1" fmla="*/ 100 h 200"/>
              <a:gd name="T2" fmla="*/ 104 w 200"/>
              <a:gd name="T3" fmla="*/ 0 h 200"/>
              <a:gd name="T4" fmla="*/ 104 w 200"/>
              <a:gd name="T5" fmla="*/ 0 h 200"/>
              <a:gd name="T6" fmla="*/ 96 w 200"/>
              <a:gd name="T7" fmla="*/ 0 h 200"/>
              <a:gd name="T8" fmla="*/ 96 w 200"/>
              <a:gd name="T9" fmla="*/ 0 h 200"/>
              <a:gd name="T10" fmla="*/ 0 w 200"/>
              <a:gd name="T11" fmla="*/ 100 h 200"/>
              <a:gd name="T12" fmla="*/ 100 w 200"/>
              <a:gd name="T13" fmla="*/ 200 h 200"/>
              <a:gd name="T14" fmla="*/ 153 w 200"/>
              <a:gd name="T15" fmla="*/ 185 h 200"/>
              <a:gd name="T16" fmla="*/ 153 w 200"/>
              <a:gd name="T17" fmla="*/ 185 h 200"/>
              <a:gd name="T18" fmla="*/ 156 w 200"/>
              <a:gd name="T19" fmla="*/ 183 h 200"/>
              <a:gd name="T20" fmla="*/ 156 w 200"/>
              <a:gd name="T21" fmla="*/ 183 h 200"/>
              <a:gd name="T22" fmla="*/ 159 w 200"/>
              <a:gd name="T23" fmla="*/ 180 h 200"/>
              <a:gd name="T24" fmla="*/ 159 w 200"/>
              <a:gd name="T25" fmla="*/ 180 h 200"/>
              <a:gd name="T26" fmla="*/ 200 w 200"/>
              <a:gd name="T27" fmla="*/ 100 h 200"/>
              <a:gd name="T28" fmla="*/ 184 w 200"/>
              <a:gd name="T29" fmla="*/ 63 h 200"/>
              <a:gd name="T30" fmla="*/ 104 w 200"/>
              <a:gd name="T31" fmla="*/ 94 h 200"/>
              <a:gd name="T32" fmla="*/ 104 w 200"/>
              <a:gd name="T33" fmla="*/ 8 h 200"/>
              <a:gd name="T34" fmla="*/ 184 w 200"/>
              <a:gd name="T35" fmla="*/ 63 h 200"/>
              <a:gd name="T36" fmla="*/ 100 w 200"/>
              <a:gd name="T37" fmla="*/ 192 h 200"/>
              <a:gd name="T38" fmla="*/ 8 w 200"/>
              <a:gd name="T39" fmla="*/ 100 h 200"/>
              <a:gd name="T40" fmla="*/ 96 w 200"/>
              <a:gd name="T41" fmla="*/ 8 h 200"/>
              <a:gd name="T42" fmla="*/ 96 w 200"/>
              <a:gd name="T43" fmla="*/ 101 h 200"/>
              <a:gd name="T44" fmla="*/ 148 w 200"/>
              <a:gd name="T45" fmla="*/ 178 h 200"/>
              <a:gd name="T46" fmla="*/ 100 w 200"/>
              <a:gd name="T47" fmla="*/ 192 h 200"/>
              <a:gd name="T48" fmla="*/ 155 w 200"/>
              <a:gd name="T49" fmla="*/ 174 h 200"/>
              <a:gd name="T50" fmla="*/ 106 w 200"/>
              <a:gd name="T51" fmla="*/ 102 h 200"/>
              <a:gd name="T52" fmla="*/ 187 w 200"/>
              <a:gd name="T53" fmla="*/ 70 h 200"/>
              <a:gd name="T54" fmla="*/ 192 w 200"/>
              <a:gd name="T55" fmla="*/ 100 h 200"/>
              <a:gd name="T56" fmla="*/ 155 w 200"/>
              <a:gd name="T57" fmla="*/ 17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0" h="200">
                <a:moveTo>
                  <a:pt x="200" y="100"/>
                </a:moveTo>
                <a:cubicBezTo>
                  <a:pt x="200" y="46"/>
                  <a:pt x="157" y="2"/>
                  <a:pt x="104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43" y="2"/>
                  <a:pt x="0" y="46"/>
                  <a:pt x="0" y="100"/>
                </a:cubicBezTo>
                <a:cubicBezTo>
                  <a:pt x="0" y="155"/>
                  <a:pt x="45" y="200"/>
                  <a:pt x="100" y="200"/>
                </a:cubicBezTo>
                <a:cubicBezTo>
                  <a:pt x="119" y="200"/>
                  <a:pt x="137" y="194"/>
                  <a:pt x="153" y="185"/>
                </a:cubicBezTo>
                <a:cubicBezTo>
                  <a:pt x="153" y="185"/>
                  <a:pt x="153" y="185"/>
                  <a:pt x="153" y="185"/>
                </a:cubicBezTo>
                <a:cubicBezTo>
                  <a:pt x="156" y="183"/>
                  <a:pt x="156" y="183"/>
                  <a:pt x="156" y="183"/>
                </a:cubicBezTo>
                <a:cubicBezTo>
                  <a:pt x="156" y="183"/>
                  <a:pt x="156" y="183"/>
                  <a:pt x="156" y="183"/>
                </a:cubicBezTo>
                <a:cubicBezTo>
                  <a:pt x="159" y="180"/>
                  <a:pt x="159" y="180"/>
                  <a:pt x="159" y="180"/>
                </a:cubicBezTo>
                <a:cubicBezTo>
                  <a:pt x="159" y="180"/>
                  <a:pt x="159" y="180"/>
                  <a:pt x="159" y="180"/>
                </a:cubicBezTo>
                <a:cubicBezTo>
                  <a:pt x="184" y="162"/>
                  <a:pt x="200" y="133"/>
                  <a:pt x="200" y="100"/>
                </a:cubicBezTo>
                <a:close/>
                <a:moveTo>
                  <a:pt x="184" y="63"/>
                </a:moveTo>
                <a:cubicBezTo>
                  <a:pt x="104" y="94"/>
                  <a:pt x="104" y="94"/>
                  <a:pt x="104" y="94"/>
                </a:cubicBezTo>
                <a:cubicBezTo>
                  <a:pt x="104" y="8"/>
                  <a:pt x="104" y="8"/>
                  <a:pt x="104" y="8"/>
                </a:cubicBezTo>
                <a:cubicBezTo>
                  <a:pt x="140" y="9"/>
                  <a:pt x="170" y="32"/>
                  <a:pt x="184" y="63"/>
                </a:cubicBezTo>
                <a:close/>
                <a:moveTo>
                  <a:pt x="100" y="192"/>
                </a:moveTo>
                <a:cubicBezTo>
                  <a:pt x="49" y="192"/>
                  <a:pt x="8" y="151"/>
                  <a:pt x="8" y="100"/>
                </a:cubicBezTo>
                <a:cubicBezTo>
                  <a:pt x="8" y="50"/>
                  <a:pt x="47" y="10"/>
                  <a:pt x="96" y="8"/>
                </a:cubicBezTo>
                <a:cubicBezTo>
                  <a:pt x="96" y="101"/>
                  <a:pt x="96" y="101"/>
                  <a:pt x="96" y="101"/>
                </a:cubicBezTo>
                <a:cubicBezTo>
                  <a:pt x="148" y="178"/>
                  <a:pt x="148" y="178"/>
                  <a:pt x="148" y="178"/>
                </a:cubicBezTo>
                <a:cubicBezTo>
                  <a:pt x="134" y="187"/>
                  <a:pt x="118" y="192"/>
                  <a:pt x="100" y="192"/>
                </a:cubicBezTo>
                <a:close/>
                <a:moveTo>
                  <a:pt x="155" y="174"/>
                </a:moveTo>
                <a:cubicBezTo>
                  <a:pt x="106" y="102"/>
                  <a:pt x="106" y="102"/>
                  <a:pt x="106" y="102"/>
                </a:cubicBezTo>
                <a:cubicBezTo>
                  <a:pt x="187" y="70"/>
                  <a:pt x="187" y="70"/>
                  <a:pt x="187" y="70"/>
                </a:cubicBezTo>
                <a:cubicBezTo>
                  <a:pt x="190" y="79"/>
                  <a:pt x="192" y="89"/>
                  <a:pt x="192" y="100"/>
                </a:cubicBezTo>
                <a:cubicBezTo>
                  <a:pt x="192" y="130"/>
                  <a:pt x="177" y="157"/>
                  <a:pt x="155" y="17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133" name="Freeform 127"/>
          <p:cNvSpPr>
            <a:spLocks noEditPoints="1"/>
          </p:cNvSpPr>
          <p:nvPr/>
        </p:nvSpPr>
        <p:spPr bwMode="auto">
          <a:xfrm>
            <a:off x="3414713" y="3573463"/>
            <a:ext cx="368300" cy="422275"/>
          </a:xfrm>
          <a:custGeom>
            <a:avLst/>
            <a:gdLst>
              <a:gd name="T0" fmla="*/ 188 w 196"/>
              <a:gd name="T1" fmla="*/ 32 h 224"/>
              <a:gd name="T2" fmla="*/ 188 w 196"/>
              <a:gd name="T3" fmla="*/ 19 h 224"/>
              <a:gd name="T4" fmla="*/ 168 w 196"/>
              <a:gd name="T5" fmla="*/ 0 h 224"/>
              <a:gd name="T6" fmla="*/ 40 w 196"/>
              <a:gd name="T7" fmla="*/ 0 h 224"/>
              <a:gd name="T8" fmla="*/ 20 w 196"/>
              <a:gd name="T9" fmla="*/ 19 h 224"/>
              <a:gd name="T10" fmla="*/ 20 w 196"/>
              <a:gd name="T11" fmla="*/ 32 h 224"/>
              <a:gd name="T12" fmla="*/ 16 w 196"/>
              <a:gd name="T13" fmla="*/ 32 h 224"/>
              <a:gd name="T14" fmla="*/ 0 w 196"/>
              <a:gd name="T15" fmla="*/ 48 h 224"/>
              <a:gd name="T16" fmla="*/ 0 w 196"/>
              <a:gd name="T17" fmla="*/ 76 h 224"/>
              <a:gd name="T18" fmla="*/ 16 w 196"/>
              <a:gd name="T19" fmla="*/ 92 h 224"/>
              <a:gd name="T20" fmla="*/ 85 w 196"/>
              <a:gd name="T21" fmla="*/ 92 h 224"/>
              <a:gd name="T22" fmla="*/ 85 w 196"/>
              <a:gd name="T23" fmla="*/ 92 h 224"/>
              <a:gd name="T24" fmla="*/ 92 w 196"/>
              <a:gd name="T25" fmla="*/ 92 h 224"/>
              <a:gd name="T26" fmla="*/ 100 w 196"/>
              <a:gd name="T27" fmla="*/ 100 h 224"/>
              <a:gd name="T28" fmla="*/ 100 w 196"/>
              <a:gd name="T29" fmla="*/ 128 h 224"/>
              <a:gd name="T30" fmla="*/ 84 w 196"/>
              <a:gd name="T31" fmla="*/ 128 h 224"/>
              <a:gd name="T32" fmla="*/ 84 w 196"/>
              <a:gd name="T33" fmla="*/ 224 h 224"/>
              <a:gd name="T34" fmla="*/ 124 w 196"/>
              <a:gd name="T35" fmla="*/ 224 h 224"/>
              <a:gd name="T36" fmla="*/ 124 w 196"/>
              <a:gd name="T37" fmla="*/ 128 h 224"/>
              <a:gd name="T38" fmla="*/ 108 w 196"/>
              <a:gd name="T39" fmla="*/ 128 h 224"/>
              <a:gd name="T40" fmla="*/ 108 w 196"/>
              <a:gd name="T41" fmla="*/ 100 h 224"/>
              <a:gd name="T42" fmla="*/ 92 w 196"/>
              <a:gd name="T43" fmla="*/ 84 h 224"/>
              <a:gd name="T44" fmla="*/ 82 w 196"/>
              <a:gd name="T45" fmla="*/ 84 h 224"/>
              <a:gd name="T46" fmla="*/ 82 w 196"/>
              <a:gd name="T47" fmla="*/ 84 h 224"/>
              <a:gd name="T48" fmla="*/ 16 w 196"/>
              <a:gd name="T49" fmla="*/ 84 h 224"/>
              <a:gd name="T50" fmla="*/ 8 w 196"/>
              <a:gd name="T51" fmla="*/ 76 h 224"/>
              <a:gd name="T52" fmla="*/ 8 w 196"/>
              <a:gd name="T53" fmla="*/ 48 h 224"/>
              <a:gd name="T54" fmla="*/ 16 w 196"/>
              <a:gd name="T55" fmla="*/ 40 h 224"/>
              <a:gd name="T56" fmla="*/ 20 w 196"/>
              <a:gd name="T57" fmla="*/ 40 h 224"/>
              <a:gd name="T58" fmla="*/ 20 w 196"/>
              <a:gd name="T59" fmla="*/ 52 h 224"/>
              <a:gd name="T60" fmla="*/ 40 w 196"/>
              <a:gd name="T61" fmla="*/ 72 h 224"/>
              <a:gd name="T62" fmla="*/ 168 w 196"/>
              <a:gd name="T63" fmla="*/ 72 h 224"/>
              <a:gd name="T64" fmla="*/ 188 w 196"/>
              <a:gd name="T65" fmla="*/ 52 h 224"/>
              <a:gd name="T66" fmla="*/ 188 w 196"/>
              <a:gd name="T67" fmla="*/ 40 h 224"/>
              <a:gd name="T68" fmla="*/ 196 w 196"/>
              <a:gd name="T69" fmla="*/ 40 h 224"/>
              <a:gd name="T70" fmla="*/ 196 w 196"/>
              <a:gd name="T71" fmla="*/ 32 h 224"/>
              <a:gd name="T72" fmla="*/ 188 w 196"/>
              <a:gd name="T73" fmla="*/ 32 h 224"/>
              <a:gd name="T74" fmla="*/ 116 w 196"/>
              <a:gd name="T75" fmla="*/ 216 h 224"/>
              <a:gd name="T76" fmla="*/ 92 w 196"/>
              <a:gd name="T77" fmla="*/ 216 h 224"/>
              <a:gd name="T78" fmla="*/ 92 w 196"/>
              <a:gd name="T79" fmla="*/ 136 h 224"/>
              <a:gd name="T80" fmla="*/ 116 w 196"/>
              <a:gd name="T81" fmla="*/ 136 h 224"/>
              <a:gd name="T82" fmla="*/ 116 w 196"/>
              <a:gd name="T83" fmla="*/ 216 h 224"/>
              <a:gd name="T84" fmla="*/ 180 w 196"/>
              <a:gd name="T85" fmla="*/ 52 h 224"/>
              <a:gd name="T86" fmla="*/ 168 w 196"/>
              <a:gd name="T87" fmla="*/ 64 h 224"/>
              <a:gd name="T88" fmla="*/ 40 w 196"/>
              <a:gd name="T89" fmla="*/ 64 h 224"/>
              <a:gd name="T90" fmla="*/ 28 w 196"/>
              <a:gd name="T91" fmla="*/ 52 h 224"/>
              <a:gd name="T92" fmla="*/ 28 w 196"/>
              <a:gd name="T93" fmla="*/ 19 h 224"/>
              <a:gd name="T94" fmla="*/ 40 w 196"/>
              <a:gd name="T95" fmla="*/ 8 h 224"/>
              <a:gd name="T96" fmla="*/ 168 w 196"/>
              <a:gd name="T97" fmla="*/ 8 h 224"/>
              <a:gd name="T98" fmla="*/ 180 w 196"/>
              <a:gd name="T99" fmla="*/ 19 h 224"/>
              <a:gd name="T100" fmla="*/ 180 w 196"/>
              <a:gd name="T101" fmla="*/ 5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6" h="224">
                <a:moveTo>
                  <a:pt x="188" y="32"/>
                </a:moveTo>
                <a:cubicBezTo>
                  <a:pt x="188" y="19"/>
                  <a:pt x="188" y="19"/>
                  <a:pt x="188" y="19"/>
                </a:cubicBezTo>
                <a:cubicBezTo>
                  <a:pt x="188" y="9"/>
                  <a:pt x="179" y="0"/>
                  <a:pt x="168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29" y="0"/>
                  <a:pt x="20" y="9"/>
                  <a:pt x="20" y="19"/>
                </a:cubicBezTo>
                <a:cubicBezTo>
                  <a:pt x="20" y="32"/>
                  <a:pt x="20" y="32"/>
                  <a:pt x="20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7" y="32"/>
                  <a:pt x="0" y="39"/>
                  <a:pt x="0" y="48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85"/>
                  <a:pt x="7" y="92"/>
                  <a:pt x="16" y="92"/>
                </a:cubicBezTo>
                <a:cubicBezTo>
                  <a:pt x="85" y="92"/>
                  <a:pt x="85" y="92"/>
                  <a:pt x="85" y="92"/>
                </a:cubicBezTo>
                <a:cubicBezTo>
                  <a:pt x="85" y="92"/>
                  <a:pt x="85" y="92"/>
                  <a:pt x="85" y="92"/>
                </a:cubicBezTo>
                <a:cubicBezTo>
                  <a:pt x="92" y="92"/>
                  <a:pt x="92" y="92"/>
                  <a:pt x="92" y="92"/>
                </a:cubicBezTo>
                <a:cubicBezTo>
                  <a:pt x="96" y="92"/>
                  <a:pt x="100" y="96"/>
                  <a:pt x="100" y="100"/>
                </a:cubicBezTo>
                <a:cubicBezTo>
                  <a:pt x="100" y="128"/>
                  <a:pt x="100" y="128"/>
                  <a:pt x="100" y="128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84" y="224"/>
                  <a:pt x="84" y="224"/>
                  <a:pt x="84" y="224"/>
                </a:cubicBezTo>
                <a:cubicBezTo>
                  <a:pt x="124" y="224"/>
                  <a:pt x="124" y="224"/>
                  <a:pt x="124" y="224"/>
                </a:cubicBezTo>
                <a:cubicBezTo>
                  <a:pt x="124" y="128"/>
                  <a:pt x="124" y="128"/>
                  <a:pt x="124" y="128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08" y="100"/>
                  <a:pt x="108" y="100"/>
                  <a:pt x="108" y="100"/>
                </a:cubicBezTo>
                <a:cubicBezTo>
                  <a:pt x="108" y="91"/>
                  <a:pt x="101" y="84"/>
                  <a:pt x="92" y="84"/>
                </a:cubicBezTo>
                <a:cubicBezTo>
                  <a:pt x="82" y="84"/>
                  <a:pt x="82" y="84"/>
                  <a:pt x="82" y="84"/>
                </a:cubicBezTo>
                <a:cubicBezTo>
                  <a:pt x="82" y="84"/>
                  <a:pt x="82" y="84"/>
                  <a:pt x="82" y="84"/>
                </a:cubicBezTo>
                <a:cubicBezTo>
                  <a:pt x="16" y="84"/>
                  <a:pt x="16" y="84"/>
                  <a:pt x="16" y="84"/>
                </a:cubicBezTo>
                <a:cubicBezTo>
                  <a:pt x="12" y="84"/>
                  <a:pt x="8" y="80"/>
                  <a:pt x="8" y="76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4"/>
                  <a:pt x="12" y="40"/>
                  <a:pt x="16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63"/>
                  <a:pt x="29" y="72"/>
                  <a:pt x="40" y="72"/>
                </a:cubicBezTo>
                <a:cubicBezTo>
                  <a:pt x="168" y="72"/>
                  <a:pt x="168" y="72"/>
                  <a:pt x="168" y="72"/>
                </a:cubicBezTo>
                <a:cubicBezTo>
                  <a:pt x="179" y="72"/>
                  <a:pt x="188" y="63"/>
                  <a:pt x="188" y="52"/>
                </a:cubicBezTo>
                <a:cubicBezTo>
                  <a:pt x="188" y="40"/>
                  <a:pt x="188" y="40"/>
                  <a:pt x="188" y="40"/>
                </a:cubicBezTo>
                <a:cubicBezTo>
                  <a:pt x="196" y="40"/>
                  <a:pt x="196" y="40"/>
                  <a:pt x="196" y="40"/>
                </a:cubicBezTo>
                <a:cubicBezTo>
                  <a:pt x="196" y="32"/>
                  <a:pt x="196" y="32"/>
                  <a:pt x="196" y="32"/>
                </a:cubicBezTo>
                <a:lnTo>
                  <a:pt x="188" y="32"/>
                </a:lnTo>
                <a:close/>
                <a:moveTo>
                  <a:pt x="116" y="216"/>
                </a:moveTo>
                <a:cubicBezTo>
                  <a:pt x="92" y="216"/>
                  <a:pt x="92" y="216"/>
                  <a:pt x="92" y="216"/>
                </a:cubicBezTo>
                <a:cubicBezTo>
                  <a:pt x="92" y="136"/>
                  <a:pt x="92" y="136"/>
                  <a:pt x="92" y="136"/>
                </a:cubicBezTo>
                <a:cubicBezTo>
                  <a:pt x="116" y="136"/>
                  <a:pt x="116" y="136"/>
                  <a:pt x="116" y="136"/>
                </a:cubicBezTo>
                <a:lnTo>
                  <a:pt x="116" y="216"/>
                </a:lnTo>
                <a:close/>
                <a:moveTo>
                  <a:pt x="180" y="52"/>
                </a:moveTo>
                <a:cubicBezTo>
                  <a:pt x="180" y="59"/>
                  <a:pt x="175" y="64"/>
                  <a:pt x="168" y="64"/>
                </a:cubicBezTo>
                <a:cubicBezTo>
                  <a:pt x="40" y="64"/>
                  <a:pt x="40" y="64"/>
                  <a:pt x="40" y="64"/>
                </a:cubicBezTo>
                <a:cubicBezTo>
                  <a:pt x="33" y="64"/>
                  <a:pt x="28" y="59"/>
                  <a:pt x="28" y="52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3"/>
                  <a:pt x="33" y="8"/>
                  <a:pt x="40" y="8"/>
                </a:cubicBezTo>
                <a:cubicBezTo>
                  <a:pt x="168" y="8"/>
                  <a:pt x="168" y="8"/>
                  <a:pt x="168" y="8"/>
                </a:cubicBezTo>
                <a:cubicBezTo>
                  <a:pt x="175" y="8"/>
                  <a:pt x="180" y="13"/>
                  <a:pt x="180" y="19"/>
                </a:cubicBezTo>
                <a:lnTo>
                  <a:pt x="180" y="5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134" name="Freeform 128"/>
          <p:cNvSpPr>
            <a:spLocks noEditPoints="1"/>
          </p:cNvSpPr>
          <p:nvPr/>
        </p:nvSpPr>
        <p:spPr bwMode="auto">
          <a:xfrm>
            <a:off x="4075113" y="3603626"/>
            <a:ext cx="376237" cy="361950"/>
          </a:xfrm>
          <a:custGeom>
            <a:avLst/>
            <a:gdLst>
              <a:gd name="T0" fmla="*/ 199 w 237"/>
              <a:gd name="T1" fmla="*/ 190 h 228"/>
              <a:gd name="T2" fmla="*/ 199 w 237"/>
              <a:gd name="T3" fmla="*/ 36 h 228"/>
              <a:gd name="T4" fmla="*/ 216 w 237"/>
              <a:gd name="T5" fmla="*/ 18 h 228"/>
              <a:gd name="T6" fmla="*/ 210 w 237"/>
              <a:gd name="T7" fmla="*/ 12 h 228"/>
              <a:gd name="T8" fmla="*/ 192 w 237"/>
              <a:gd name="T9" fmla="*/ 29 h 228"/>
              <a:gd name="T10" fmla="*/ 38 w 237"/>
              <a:gd name="T11" fmla="*/ 29 h 228"/>
              <a:gd name="T12" fmla="*/ 38 w 237"/>
              <a:gd name="T13" fmla="*/ 0 h 228"/>
              <a:gd name="T14" fmla="*/ 29 w 237"/>
              <a:gd name="T15" fmla="*/ 0 h 228"/>
              <a:gd name="T16" fmla="*/ 29 w 237"/>
              <a:gd name="T17" fmla="*/ 29 h 228"/>
              <a:gd name="T18" fmla="*/ 0 w 237"/>
              <a:gd name="T19" fmla="*/ 29 h 228"/>
              <a:gd name="T20" fmla="*/ 0 w 237"/>
              <a:gd name="T21" fmla="*/ 38 h 228"/>
              <a:gd name="T22" fmla="*/ 29 w 237"/>
              <a:gd name="T23" fmla="*/ 38 h 228"/>
              <a:gd name="T24" fmla="*/ 29 w 237"/>
              <a:gd name="T25" fmla="*/ 199 h 228"/>
              <a:gd name="T26" fmla="*/ 190 w 237"/>
              <a:gd name="T27" fmla="*/ 199 h 228"/>
              <a:gd name="T28" fmla="*/ 190 w 237"/>
              <a:gd name="T29" fmla="*/ 228 h 228"/>
              <a:gd name="T30" fmla="*/ 199 w 237"/>
              <a:gd name="T31" fmla="*/ 228 h 228"/>
              <a:gd name="T32" fmla="*/ 199 w 237"/>
              <a:gd name="T33" fmla="*/ 199 h 228"/>
              <a:gd name="T34" fmla="*/ 237 w 237"/>
              <a:gd name="T35" fmla="*/ 199 h 228"/>
              <a:gd name="T36" fmla="*/ 237 w 237"/>
              <a:gd name="T37" fmla="*/ 190 h 228"/>
              <a:gd name="T38" fmla="*/ 199 w 237"/>
              <a:gd name="T39" fmla="*/ 190 h 228"/>
              <a:gd name="T40" fmla="*/ 182 w 237"/>
              <a:gd name="T41" fmla="*/ 38 h 228"/>
              <a:gd name="T42" fmla="*/ 38 w 237"/>
              <a:gd name="T43" fmla="*/ 183 h 228"/>
              <a:gd name="T44" fmla="*/ 38 w 237"/>
              <a:gd name="T45" fmla="*/ 38 h 228"/>
              <a:gd name="T46" fmla="*/ 182 w 237"/>
              <a:gd name="T47" fmla="*/ 38 h 228"/>
              <a:gd name="T48" fmla="*/ 44 w 237"/>
              <a:gd name="T49" fmla="*/ 190 h 228"/>
              <a:gd name="T50" fmla="*/ 190 w 237"/>
              <a:gd name="T51" fmla="*/ 45 h 228"/>
              <a:gd name="T52" fmla="*/ 190 w 237"/>
              <a:gd name="T53" fmla="*/ 190 h 228"/>
              <a:gd name="T54" fmla="*/ 44 w 237"/>
              <a:gd name="T55" fmla="*/ 19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37" h="228">
                <a:moveTo>
                  <a:pt x="199" y="190"/>
                </a:moveTo>
                <a:lnTo>
                  <a:pt x="199" y="36"/>
                </a:lnTo>
                <a:lnTo>
                  <a:pt x="216" y="18"/>
                </a:lnTo>
                <a:lnTo>
                  <a:pt x="210" y="12"/>
                </a:lnTo>
                <a:lnTo>
                  <a:pt x="192" y="29"/>
                </a:lnTo>
                <a:lnTo>
                  <a:pt x="38" y="29"/>
                </a:lnTo>
                <a:lnTo>
                  <a:pt x="38" y="0"/>
                </a:lnTo>
                <a:lnTo>
                  <a:pt x="29" y="0"/>
                </a:lnTo>
                <a:lnTo>
                  <a:pt x="29" y="29"/>
                </a:lnTo>
                <a:lnTo>
                  <a:pt x="0" y="29"/>
                </a:lnTo>
                <a:lnTo>
                  <a:pt x="0" y="38"/>
                </a:lnTo>
                <a:lnTo>
                  <a:pt x="29" y="38"/>
                </a:lnTo>
                <a:lnTo>
                  <a:pt x="29" y="199"/>
                </a:lnTo>
                <a:lnTo>
                  <a:pt x="190" y="199"/>
                </a:lnTo>
                <a:lnTo>
                  <a:pt x="190" y="228"/>
                </a:lnTo>
                <a:lnTo>
                  <a:pt x="199" y="228"/>
                </a:lnTo>
                <a:lnTo>
                  <a:pt x="199" y="199"/>
                </a:lnTo>
                <a:lnTo>
                  <a:pt x="237" y="199"/>
                </a:lnTo>
                <a:lnTo>
                  <a:pt x="237" y="190"/>
                </a:lnTo>
                <a:lnTo>
                  <a:pt x="199" y="190"/>
                </a:lnTo>
                <a:close/>
                <a:moveTo>
                  <a:pt x="182" y="38"/>
                </a:moveTo>
                <a:lnTo>
                  <a:pt x="38" y="183"/>
                </a:lnTo>
                <a:lnTo>
                  <a:pt x="38" y="38"/>
                </a:lnTo>
                <a:lnTo>
                  <a:pt x="182" y="38"/>
                </a:lnTo>
                <a:close/>
                <a:moveTo>
                  <a:pt x="44" y="190"/>
                </a:moveTo>
                <a:lnTo>
                  <a:pt x="190" y="45"/>
                </a:lnTo>
                <a:lnTo>
                  <a:pt x="190" y="190"/>
                </a:lnTo>
                <a:lnTo>
                  <a:pt x="44" y="19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135" name="Freeform 129"/>
          <p:cNvSpPr>
            <a:spLocks noEditPoints="1"/>
          </p:cNvSpPr>
          <p:nvPr/>
        </p:nvSpPr>
        <p:spPr bwMode="auto">
          <a:xfrm>
            <a:off x="4768851" y="3589338"/>
            <a:ext cx="344487" cy="390525"/>
          </a:xfrm>
          <a:custGeom>
            <a:avLst/>
            <a:gdLst>
              <a:gd name="T0" fmla="*/ 92 w 184"/>
              <a:gd name="T1" fmla="*/ 0 h 208"/>
              <a:gd name="T2" fmla="*/ 0 w 184"/>
              <a:gd name="T3" fmla="*/ 44 h 208"/>
              <a:gd name="T4" fmla="*/ 0 w 184"/>
              <a:gd name="T5" fmla="*/ 164 h 208"/>
              <a:gd name="T6" fmla="*/ 92 w 184"/>
              <a:gd name="T7" fmla="*/ 208 h 208"/>
              <a:gd name="T8" fmla="*/ 184 w 184"/>
              <a:gd name="T9" fmla="*/ 164 h 208"/>
              <a:gd name="T10" fmla="*/ 184 w 184"/>
              <a:gd name="T11" fmla="*/ 44 h 208"/>
              <a:gd name="T12" fmla="*/ 92 w 184"/>
              <a:gd name="T13" fmla="*/ 0 h 208"/>
              <a:gd name="T14" fmla="*/ 92 w 184"/>
              <a:gd name="T15" fmla="*/ 8 h 208"/>
              <a:gd name="T16" fmla="*/ 176 w 184"/>
              <a:gd name="T17" fmla="*/ 44 h 208"/>
              <a:gd name="T18" fmla="*/ 92 w 184"/>
              <a:gd name="T19" fmla="*/ 80 h 208"/>
              <a:gd name="T20" fmla="*/ 8 w 184"/>
              <a:gd name="T21" fmla="*/ 44 h 208"/>
              <a:gd name="T22" fmla="*/ 92 w 184"/>
              <a:gd name="T23" fmla="*/ 8 h 208"/>
              <a:gd name="T24" fmla="*/ 176 w 184"/>
              <a:gd name="T25" fmla="*/ 156 h 208"/>
              <a:gd name="T26" fmla="*/ 176 w 184"/>
              <a:gd name="T27" fmla="*/ 164 h 208"/>
              <a:gd name="T28" fmla="*/ 92 w 184"/>
              <a:gd name="T29" fmla="*/ 200 h 208"/>
              <a:gd name="T30" fmla="*/ 8 w 184"/>
              <a:gd name="T31" fmla="*/ 164 h 208"/>
              <a:gd name="T32" fmla="*/ 8 w 184"/>
              <a:gd name="T33" fmla="*/ 156 h 208"/>
              <a:gd name="T34" fmla="*/ 8 w 184"/>
              <a:gd name="T35" fmla="*/ 142 h 208"/>
              <a:gd name="T36" fmla="*/ 92 w 184"/>
              <a:gd name="T37" fmla="*/ 168 h 208"/>
              <a:gd name="T38" fmla="*/ 176 w 184"/>
              <a:gd name="T39" fmla="*/ 142 h 208"/>
              <a:gd name="T40" fmla="*/ 176 w 184"/>
              <a:gd name="T41" fmla="*/ 156 h 208"/>
              <a:gd name="T42" fmla="*/ 176 w 184"/>
              <a:gd name="T43" fmla="*/ 124 h 208"/>
              <a:gd name="T44" fmla="*/ 92 w 184"/>
              <a:gd name="T45" fmla="*/ 160 h 208"/>
              <a:gd name="T46" fmla="*/ 8 w 184"/>
              <a:gd name="T47" fmla="*/ 124 h 208"/>
              <a:gd name="T48" fmla="*/ 8 w 184"/>
              <a:gd name="T49" fmla="*/ 110 h 208"/>
              <a:gd name="T50" fmla="*/ 8 w 184"/>
              <a:gd name="T51" fmla="*/ 102 h 208"/>
              <a:gd name="T52" fmla="*/ 92 w 184"/>
              <a:gd name="T53" fmla="*/ 128 h 208"/>
              <a:gd name="T54" fmla="*/ 176 w 184"/>
              <a:gd name="T55" fmla="*/ 102 h 208"/>
              <a:gd name="T56" fmla="*/ 176 w 184"/>
              <a:gd name="T57" fmla="*/ 124 h 208"/>
              <a:gd name="T58" fmla="*/ 176 w 184"/>
              <a:gd name="T59" fmla="*/ 84 h 208"/>
              <a:gd name="T60" fmla="*/ 92 w 184"/>
              <a:gd name="T61" fmla="*/ 120 h 208"/>
              <a:gd name="T62" fmla="*/ 8 w 184"/>
              <a:gd name="T63" fmla="*/ 84 h 208"/>
              <a:gd name="T64" fmla="*/ 8 w 184"/>
              <a:gd name="T65" fmla="*/ 62 h 208"/>
              <a:gd name="T66" fmla="*/ 92 w 184"/>
              <a:gd name="T67" fmla="*/ 88 h 208"/>
              <a:gd name="T68" fmla="*/ 176 w 184"/>
              <a:gd name="T69" fmla="*/ 62 h 208"/>
              <a:gd name="T70" fmla="*/ 176 w 184"/>
              <a:gd name="T71" fmla="*/ 84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84" h="208">
                <a:moveTo>
                  <a:pt x="92" y="0"/>
                </a:moveTo>
                <a:cubicBezTo>
                  <a:pt x="41" y="0"/>
                  <a:pt x="0" y="20"/>
                  <a:pt x="0" y="44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88"/>
                  <a:pt x="41" y="208"/>
                  <a:pt x="92" y="208"/>
                </a:cubicBezTo>
                <a:cubicBezTo>
                  <a:pt x="142" y="208"/>
                  <a:pt x="184" y="188"/>
                  <a:pt x="184" y="164"/>
                </a:cubicBezTo>
                <a:cubicBezTo>
                  <a:pt x="184" y="44"/>
                  <a:pt x="184" y="44"/>
                  <a:pt x="184" y="44"/>
                </a:cubicBezTo>
                <a:cubicBezTo>
                  <a:pt x="184" y="20"/>
                  <a:pt x="142" y="0"/>
                  <a:pt x="92" y="0"/>
                </a:cubicBezTo>
                <a:close/>
                <a:moveTo>
                  <a:pt x="92" y="8"/>
                </a:moveTo>
                <a:cubicBezTo>
                  <a:pt x="141" y="8"/>
                  <a:pt x="176" y="27"/>
                  <a:pt x="176" y="44"/>
                </a:cubicBezTo>
                <a:cubicBezTo>
                  <a:pt x="176" y="61"/>
                  <a:pt x="141" y="80"/>
                  <a:pt x="92" y="80"/>
                </a:cubicBezTo>
                <a:cubicBezTo>
                  <a:pt x="42" y="80"/>
                  <a:pt x="8" y="61"/>
                  <a:pt x="8" y="44"/>
                </a:cubicBezTo>
                <a:cubicBezTo>
                  <a:pt x="8" y="27"/>
                  <a:pt x="42" y="8"/>
                  <a:pt x="92" y="8"/>
                </a:cubicBezTo>
                <a:close/>
                <a:moveTo>
                  <a:pt x="176" y="156"/>
                </a:moveTo>
                <a:cubicBezTo>
                  <a:pt x="176" y="164"/>
                  <a:pt x="176" y="164"/>
                  <a:pt x="176" y="164"/>
                </a:cubicBezTo>
                <a:cubicBezTo>
                  <a:pt x="176" y="181"/>
                  <a:pt x="141" y="200"/>
                  <a:pt x="92" y="200"/>
                </a:cubicBezTo>
                <a:cubicBezTo>
                  <a:pt x="42" y="200"/>
                  <a:pt x="8" y="181"/>
                  <a:pt x="8" y="164"/>
                </a:cubicBezTo>
                <a:cubicBezTo>
                  <a:pt x="8" y="156"/>
                  <a:pt x="8" y="156"/>
                  <a:pt x="8" y="156"/>
                </a:cubicBezTo>
                <a:cubicBezTo>
                  <a:pt x="8" y="142"/>
                  <a:pt x="8" y="142"/>
                  <a:pt x="8" y="142"/>
                </a:cubicBezTo>
                <a:cubicBezTo>
                  <a:pt x="22" y="157"/>
                  <a:pt x="54" y="168"/>
                  <a:pt x="92" y="168"/>
                </a:cubicBezTo>
                <a:cubicBezTo>
                  <a:pt x="129" y="168"/>
                  <a:pt x="161" y="157"/>
                  <a:pt x="176" y="142"/>
                </a:cubicBezTo>
                <a:lnTo>
                  <a:pt x="176" y="156"/>
                </a:lnTo>
                <a:close/>
                <a:moveTo>
                  <a:pt x="176" y="124"/>
                </a:moveTo>
                <a:cubicBezTo>
                  <a:pt x="176" y="141"/>
                  <a:pt x="141" y="160"/>
                  <a:pt x="92" y="160"/>
                </a:cubicBezTo>
                <a:cubicBezTo>
                  <a:pt x="42" y="160"/>
                  <a:pt x="8" y="141"/>
                  <a:pt x="8" y="124"/>
                </a:cubicBezTo>
                <a:cubicBezTo>
                  <a:pt x="8" y="110"/>
                  <a:pt x="8" y="110"/>
                  <a:pt x="8" y="110"/>
                </a:cubicBezTo>
                <a:cubicBezTo>
                  <a:pt x="8" y="102"/>
                  <a:pt x="8" y="102"/>
                  <a:pt x="8" y="102"/>
                </a:cubicBezTo>
                <a:cubicBezTo>
                  <a:pt x="22" y="117"/>
                  <a:pt x="54" y="128"/>
                  <a:pt x="92" y="128"/>
                </a:cubicBezTo>
                <a:cubicBezTo>
                  <a:pt x="129" y="128"/>
                  <a:pt x="161" y="117"/>
                  <a:pt x="176" y="102"/>
                </a:cubicBezTo>
                <a:lnTo>
                  <a:pt x="176" y="124"/>
                </a:lnTo>
                <a:close/>
                <a:moveTo>
                  <a:pt x="176" y="84"/>
                </a:moveTo>
                <a:cubicBezTo>
                  <a:pt x="176" y="101"/>
                  <a:pt x="141" y="120"/>
                  <a:pt x="92" y="120"/>
                </a:cubicBezTo>
                <a:cubicBezTo>
                  <a:pt x="42" y="120"/>
                  <a:pt x="8" y="101"/>
                  <a:pt x="8" y="84"/>
                </a:cubicBezTo>
                <a:cubicBezTo>
                  <a:pt x="8" y="62"/>
                  <a:pt x="8" y="62"/>
                  <a:pt x="8" y="62"/>
                </a:cubicBezTo>
                <a:cubicBezTo>
                  <a:pt x="22" y="77"/>
                  <a:pt x="54" y="88"/>
                  <a:pt x="92" y="88"/>
                </a:cubicBezTo>
                <a:cubicBezTo>
                  <a:pt x="129" y="88"/>
                  <a:pt x="161" y="77"/>
                  <a:pt x="176" y="62"/>
                </a:cubicBezTo>
                <a:lnTo>
                  <a:pt x="176" y="8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136" name="Freeform 130"/>
          <p:cNvSpPr>
            <a:spLocks noEditPoints="1"/>
          </p:cNvSpPr>
          <p:nvPr/>
        </p:nvSpPr>
        <p:spPr bwMode="auto">
          <a:xfrm>
            <a:off x="5426076" y="3571876"/>
            <a:ext cx="404812" cy="425450"/>
          </a:xfrm>
          <a:custGeom>
            <a:avLst/>
            <a:gdLst>
              <a:gd name="T0" fmla="*/ 250 w 255"/>
              <a:gd name="T1" fmla="*/ 45 h 268"/>
              <a:gd name="T2" fmla="*/ 127 w 255"/>
              <a:gd name="T3" fmla="*/ 0 h 268"/>
              <a:gd name="T4" fmla="*/ 4 w 255"/>
              <a:gd name="T5" fmla="*/ 45 h 268"/>
              <a:gd name="T6" fmla="*/ 0 w 255"/>
              <a:gd name="T7" fmla="*/ 46 h 268"/>
              <a:gd name="T8" fmla="*/ 0 w 255"/>
              <a:gd name="T9" fmla="*/ 53 h 268"/>
              <a:gd name="T10" fmla="*/ 0 w 255"/>
              <a:gd name="T11" fmla="*/ 55 h 268"/>
              <a:gd name="T12" fmla="*/ 0 w 255"/>
              <a:gd name="T13" fmla="*/ 222 h 268"/>
              <a:gd name="T14" fmla="*/ 123 w 255"/>
              <a:gd name="T15" fmla="*/ 265 h 268"/>
              <a:gd name="T16" fmla="*/ 127 w 255"/>
              <a:gd name="T17" fmla="*/ 268 h 268"/>
              <a:gd name="T18" fmla="*/ 132 w 255"/>
              <a:gd name="T19" fmla="*/ 265 h 268"/>
              <a:gd name="T20" fmla="*/ 255 w 255"/>
              <a:gd name="T21" fmla="*/ 222 h 268"/>
              <a:gd name="T22" fmla="*/ 255 w 255"/>
              <a:gd name="T23" fmla="*/ 56 h 268"/>
              <a:gd name="T24" fmla="*/ 255 w 255"/>
              <a:gd name="T25" fmla="*/ 53 h 268"/>
              <a:gd name="T26" fmla="*/ 255 w 255"/>
              <a:gd name="T27" fmla="*/ 46 h 268"/>
              <a:gd name="T28" fmla="*/ 250 w 255"/>
              <a:gd name="T29" fmla="*/ 45 h 268"/>
              <a:gd name="T30" fmla="*/ 123 w 255"/>
              <a:gd name="T31" fmla="*/ 256 h 268"/>
              <a:gd name="T32" fmla="*/ 9 w 255"/>
              <a:gd name="T33" fmla="*/ 214 h 268"/>
              <a:gd name="T34" fmla="*/ 9 w 255"/>
              <a:gd name="T35" fmla="*/ 57 h 268"/>
              <a:gd name="T36" fmla="*/ 89 w 255"/>
              <a:gd name="T37" fmla="*/ 87 h 268"/>
              <a:gd name="T38" fmla="*/ 123 w 255"/>
              <a:gd name="T39" fmla="*/ 98 h 268"/>
              <a:gd name="T40" fmla="*/ 123 w 255"/>
              <a:gd name="T41" fmla="*/ 256 h 268"/>
              <a:gd name="T42" fmla="*/ 127 w 255"/>
              <a:gd name="T43" fmla="*/ 90 h 268"/>
              <a:gd name="T44" fmla="*/ 69 w 255"/>
              <a:gd name="T45" fmla="*/ 69 h 268"/>
              <a:gd name="T46" fmla="*/ 18 w 255"/>
              <a:gd name="T47" fmla="*/ 50 h 268"/>
              <a:gd name="T48" fmla="*/ 127 w 255"/>
              <a:gd name="T49" fmla="*/ 10 h 268"/>
              <a:gd name="T50" fmla="*/ 236 w 255"/>
              <a:gd name="T51" fmla="*/ 50 h 268"/>
              <a:gd name="T52" fmla="*/ 127 w 255"/>
              <a:gd name="T53" fmla="*/ 90 h 268"/>
              <a:gd name="T54" fmla="*/ 245 w 255"/>
              <a:gd name="T55" fmla="*/ 214 h 268"/>
              <a:gd name="T56" fmla="*/ 132 w 255"/>
              <a:gd name="T57" fmla="*/ 256 h 268"/>
              <a:gd name="T58" fmla="*/ 132 w 255"/>
              <a:gd name="T59" fmla="*/ 98 h 268"/>
              <a:gd name="T60" fmla="*/ 245 w 255"/>
              <a:gd name="T61" fmla="*/ 57 h 268"/>
              <a:gd name="T62" fmla="*/ 245 w 255"/>
              <a:gd name="T63" fmla="*/ 214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55" h="268">
                <a:moveTo>
                  <a:pt x="250" y="45"/>
                </a:moveTo>
                <a:lnTo>
                  <a:pt x="127" y="0"/>
                </a:lnTo>
                <a:lnTo>
                  <a:pt x="4" y="45"/>
                </a:lnTo>
                <a:lnTo>
                  <a:pt x="0" y="46"/>
                </a:lnTo>
                <a:lnTo>
                  <a:pt x="0" y="53"/>
                </a:lnTo>
                <a:lnTo>
                  <a:pt x="0" y="55"/>
                </a:lnTo>
                <a:lnTo>
                  <a:pt x="0" y="222"/>
                </a:lnTo>
                <a:lnTo>
                  <a:pt x="123" y="265"/>
                </a:lnTo>
                <a:lnTo>
                  <a:pt x="127" y="268"/>
                </a:lnTo>
                <a:lnTo>
                  <a:pt x="132" y="265"/>
                </a:lnTo>
                <a:lnTo>
                  <a:pt x="255" y="222"/>
                </a:lnTo>
                <a:lnTo>
                  <a:pt x="255" y="56"/>
                </a:lnTo>
                <a:lnTo>
                  <a:pt x="255" y="53"/>
                </a:lnTo>
                <a:lnTo>
                  <a:pt x="255" y="46"/>
                </a:lnTo>
                <a:lnTo>
                  <a:pt x="250" y="45"/>
                </a:lnTo>
                <a:close/>
                <a:moveTo>
                  <a:pt x="123" y="256"/>
                </a:moveTo>
                <a:lnTo>
                  <a:pt x="9" y="214"/>
                </a:lnTo>
                <a:lnTo>
                  <a:pt x="9" y="57"/>
                </a:lnTo>
                <a:lnTo>
                  <a:pt x="89" y="87"/>
                </a:lnTo>
                <a:lnTo>
                  <a:pt x="123" y="98"/>
                </a:lnTo>
                <a:lnTo>
                  <a:pt x="123" y="256"/>
                </a:lnTo>
                <a:close/>
                <a:moveTo>
                  <a:pt x="127" y="90"/>
                </a:moveTo>
                <a:lnTo>
                  <a:pt x="69" y="69"/>
                </a:lnTo>
                <a:lnTo>
                  <a:pt x="18" y="50"/>
                </a:lnTo>
                <a:lnTo>
                  <a:pt x="127" y="10"/>
                </a:lnTo>
                <a:lnTo>
                  <a:pt x="236" y="50"/>
                </a:lnTo>
                <a:lnTo>
                  <a:pt x="127" y="90"/>
                </a:lnTo>
                <a:close/>
                <a:moveTo>
                  <a:pt x="245" y="214"/>
                </a:moveTo>
                <a:lnTo>
                  <a:pt x="132" y="256"/>
                </a:lnTo>
                <a:lnTo>
                  <a:pt x="132" y="98"/>
                </a:lnTo>
                <a:lnTo>
                  <a:pt x="245" y="57"/>
                </a:lnTo>
                <a:lnTo>
                  <a:pt x="245" y="21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137" name="Freeform 131"/>
          <p:cNvSpPr>
            <a:spLocks noEditPoints="1"/>
          </p:cNvSpPr>
          <p:nvPr/>
        </p:nvSpPr>
        <p:spPr bwMode="auto">
          <a:xfrm>
            <a:off x="738188" y="4225926"/>
            <a:ext cx="300037" cy="436562"/>
          </a:xfrm>
          <a:custGeom>
            <a:avLst/>
            <a:gdLst>
              <a:gd name="T0" fmla="*/ 160 w 160"/>
              <a:gd name="T1" fmla="*/ 80 h 232"/>
              <a:gd name="T2" fmla="*/ 80 w 160"/>
              <a:gd name="T3" fmla="*/ 0 h 232"/>
              <a:gd name="T4" fmla="*/ 0 w 160"/>
              <a:gd name="T5" fmla="*/ 80 h 232"/>
              <a:gd name="T6" fmla="*/ 32 w 160"/>
              <a:gd name="T7" fmla="*/ 144 h 232"/>
              <a:gd name="T8" fmla="*/ 32 w 160"/>
              <a:gd name="T9" fmla="*/ 144 h 232"/>
              <a:gd name="T10" fmla="*/ 33 w 160"/>
              <a:gd name="T11" fmla="*/ 145 h 232"/>
              <a:gd name="T12" fmla="*/ 33 w 160"/>
              <a:gd name="T13" fmla="*/ 145 h 232"/>
              <a:gd name="T14" fmla="*/ 48 w 160"/>
              <a:gd name="T15" fmla="*/ 176 h 232"/>
              <a:gd name="T16" fmla="*/ 48 w 160"/>
              <a:gd name="T17" fmla="*/ 232 h 232"/>
              <a:gd name="T18" fmla="*/ 112 w 160"/>
              <a:gd name="T19" fmla="*/ 232 h 232"/>
              <a:gd name="T20" fmla="*/ 112 w 160"/>
              <a:gd name="T21" fmla="*/ 176 h 232"/>
              <a:gd name="T22" fmla="*/ 128 w 160"/>
              <a:gd name="T23" fmla="*/ 144 h 232"/>
              <a:gd name="T24" fmla="*/ 128 w 160"/>
              <a:gd name="T25" fmla="*/ 144 h 232"/>
              <a:gd name="T26" fmla="*/ 160 w 160"/>
              <a:gd name="T27" fmla="*/ 80 h 232"/>
              <a:gd name="T28" fmla="*/ 56 w 160"/>
              <a:gd name="T29" fmla="*/ 224 h 232"/>
              <a:gd name="T30" fmla="*/ 56 w 160"/>
              <a:gd name="T31" fmla="*/ 200 h 232"/>
              <a:gd name="T32" fmla="*/ 104 w 160"/>
              <a:gd name="T33" fmla="*/ 200 h 232"/>
              <a:gd name="T34" fmla="*/ 104 w 160"/>
              <a:gd name="T35" fmla="*/ 224 h 232"/>
              <a:gd name="T36" fmla="*/ 56 w 160"/>
              <a:gd name="T37" fmla="*/ 224 h 232"/>
              <a:gd name="T38" fmla="*/ 80 w 160"/>
              <a:gd name="T39" fmla="*/ 88 h 232"/>
              <a:gd name="T40" fmla="*/ 72 w 160"/>
              <a:gd name="T41" fmla="*/ 80 h 232"/>
              <a:gd name="T42" fmla="*/ 80 w 160"/>
              <a:gd name="T43" fmla="*/ 72 h 232"/>
              <a:gd name="T44" fmla="*/ 88 w 160"/>
              <a:gd name="T45" fmla="*/ 80 h 232"/>
              <a:gd name="T46" fmla="*/ 80 w 160"/>
              <a:gd name="T47" fmla="*/ 88 h 232"/>
              <a:gd name="T48" fmla="*/ 123 w 160"/>
              <a:gd name="T49" fmla="*/ 138 h 232"/>
              <a:gd name="T50" fmla="*/ 123 w 160"/>
              <a:gd name="T51" fmla="*/ 138 h 232"/>
              <a:gd name="T52" fmla="*/ 104 w 160"/>
              <a:gd name="T53" fmla="*/ 176 h 232"/>
              <a:gd name="T54" fmla="*/ 104 w 160"/>
              <a:gd name="T55" fmla="*/ 192 h 232"/>
              <a:gd name="T56" fmla="*/ 84 w 160"/>
              <a:gd name="T57" fmla="*/ 192 h 232"/>
              <a:gd name="T58" fmla="*/ 84 w 160"/>
              <a:gd name="T59" fmla="*/ 96 h 232"/>
              <a:gd name="T60" fmla="*/ 96 w 160"/>
              <a:gd name="T61" fmla="*/ 80 h 232"/>
              <a:gd name="T62" fmla="*/ 80 w 160"/>
              <a:gd name="T63" fmla="*/ 64 h 232"/>
              <a:gd name="T64" fmla="*/ 64 w 160"/>
              <a:gd name="T65" fmla="*/ 80 h 232"/>
              <a:gd name="T66" fmla="*/ 76 w 160"/>
              <a:gd name="T67" fmla="*/ 96 h 232"/>
              <a:gd name="T68" fmla="*/ 76 w 160"/>
              <a:gd name="T69" fmla="*/ 192 h 232"/>
              <a:gd name="T70" fmla="*/ 56 w 160"/>
              <a:gd name="T71" fmla="*/ 192 h 232"/>
              <a:gd name="T72" fmla="*/ 56 w 160"/>
              <a:gd name="T73" fmla="*/ 176 h 232"/>
              <a:gd name="T74" fmla="*/ 38 w 160"/>
              <a:gd name="T75" fmla="*/ 139 h 232"/>
              <a:gd name="T76" fmla="*/ 38 w 160"/>
              <a:gd name="T77" fmla="*/ 138 h 232"/>
              <a:gd name="T78" fmla="*/ 37 w 160"/>
              <a:gd name="T79" fmla="*/ 138 h 232"/>
              <a:gd name="T80" fmla="*/ 36 w 160"/>
              <a:gd name="T81" fmla="*/ 138 h 232"/>
              <a:gd name="T82" fmla="*/ 8 w 160"/>
              <a:gd name="T83" fmla="*/ 80 h 232"/>
              <a:gd name="T84" fmla="*/ 80 w 160"/>
              <a:gd name="T85" fmla="*/ 8 h 232"/>
              <a:gd name="T86" fmla="*/ 152 w 160"/>
              <a:gd name="T87" fmla="*/ 80 h 232"/>
              <a:gd name="T88" fmla="*/ 123 w 160"/>
              <a:gd name="T89" fmla="*/ 13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232">
                <a:moveTo>
                  <a:pt x="160" y="80"/>
                </a:moveTo>
                <a:cubicBezTo>
                  <a:pt x="160" y="36"/>
                  <a:pt x="124" y="0"/>
                  <a:pt x="80" y="0"/>
                </a:cubicBezTo>
                <a:cubicBezTo>
                  <a:pt x="36" y="0"/>
                  <a:pt x="0" y="36"/>
                  <a:pt x="0" y="80"/>
                </a:cubicBezTo>
                <a:cubicBezTo>
                  <a:pt x="0" y="106"/>
                  <a:pt x="12" y="129"/>
                  <a:pt x="32" y="144"/>
                </a:cubicBezTo>
                <a:cubicBezTo>
                  <a:pt x="32" y="144"/>
                  <a:pt x="32" y="144"/>
                  <a:pt x="32" y="144"/>
                </a:cubicBezTo>
                <a:cubicBezTo>
                  <a:pt x="32" y="144"/>
                  <a:pt x="32" y="144"/>
                  <a:pt x="33" y="145"/>
                </a:cubicBezTo>
                <a:cubicBezTo>
                  <a:pt x="33" y="145"/>
                  <a:pt x="33" y="145"/>
                  <a:pt x="33" y="145"/>
                </a:cubicBezTo>
                <a:cubicBezTo>
                  <a:pt x="39" y="150"/>
                  <a:pt x="48" y="161"/>
                  <a:pt x="48" y="176"/>
                </a:cubicBezTo>
                <a:cubicBezTo>
                  <a:pt x="48" y="232"/>
                  <a:pt x="48" y="232"/>
                  <a:pt x="48" y="232"/>
                </a:cubicBezTo>
                <a:cubicBezTo>
                  <a:pt x="112" y="232"/>
                  <a:pt x="112" y="232"/>
                  <a:pt x="112" y="232"/>
                </a:cubicBezTo>
                <a:cubicBezTo>
                  <a:pt x="112" y="176"/>
                  <a:pt x="112" y="176"/>
                  <a:pt x="112" y="176"/>
                </a:cubicBezTo>
                <a:cubicBezTo>
                  <a:pt x="112" y="160"/>
                  <a:pt x="121" y="149"/>
                  <a:pt x="128" y="144"/>
                </a:cubicBezTo>
                <a:cubicBezTo>
                  <a:pt x="128" y="144"/>
                  <a:pt x="128" y="144"/>
                  <a:pt x="128" y="144"/>
                </a:cubicBezTo>
                <a:cubicBezTo>
                  <a:pt x="147" y="130"/>
                  <a:pt x="160" y="106"/>
                  <a:pt x="160" y="80"/>
                </a:cubicBezTo>
                <a:close/>
                <a:moveTo>
                  <a:pt x="56" y="224"/>
                </a:moveTo>
                <a:cubicBezTo>
                  <a:pt x="56" y="200"/>
                  <a:pt x="56" y="200"/>
                  <a:pt x="56" y="200"/>
                </a:cubicBezTo>
                <a:cubicBezTo>
                  <a:pt x="104" y="200"/>
                  <a:pt x="104" y="200"/>
                  <a:pt x="104" y="200"/>
                </a:cubicBezTo>
                <a:cubicBezTo>
                  <a:pt x="104" y="224"/>
                  <a:pt x="104" y="224"/>
                  <a:pt x="104" y="224"/>
                </a:cubicBezTo>
                <a:lnTo>
                  <a:pt x="56" y="224"/>
                </a:lnTo>
                <a:close/>
                <a:moveTo>
                  <a:pt x="80" y="88"/>
                </a:moveTo>
                <a:cubicBezTo>
                  <a:pt x="76" y="88"/>
                  <a:pt x="72" y="85"/>
                  <a:pt x="72" y="80"/>
                </a:cubicBezTo>
                <a:cubicBezTo>
                  <a:pt x="72" y="76"/>
                  <a:pt x="76" y="72"/>
                  <a:pt x="80" y="72"/>
                </a:cubicBezTo>
                <a:cubicBezTo>
                  <a:pt x="84" y="72"/>
                  <a:pt x="88" y="76"/>
                  <a:pt x="88" y="80"/>
                </a:cubicBezTo>
                <a:cubicBezTo>
                  <a:pt x="88" y="85"/>
                  <a:pt x="84" y="88"/>
                  <a:pt x="80" y="88"/>
                </a:cubicBezTo>
                <a:close/>
                <a:moveTo>
                  <a:pt x="123" y="138"/>
                </a:moveTo>
                <a:cubicBezTo>
                  <a:pt x="123" y="138"/>
                  <a:pt x="123" y="138"/>
                  <a:pt x="123" y="138"/>
                </a:cubicBezTo>
                <a:cubicBezTo>
                  <a:pt x="114" y="144"/>
                  <a:pt x="104" y="158"/>
                  <a:pt x="104" y="176"/>
                </a:cubicBezTo>
                <a:cubicBezTo>
                  <a:pt x="104" y="192"/>
                  <a:pt x="104" y="192"/>
                  <a:pt x="104" y="192"/>
                </a:cubicBezTo>
                <a:cubicBezTo>
                  <a:pt x="84" y="192"/>
                  <a:pt x="84" y="192"/>
                  <a:pt x="84" y="192"/>
                </a:cubicBezTo>
                <a:cubicBezTo>
                  <a:pt x="84" y="96"/>
                  <a:pt x="84" y="96"/>
                  <a:pt x="84" y="96"/>
                </a:cubicBezTo>
                <a:cubicBezTo>
                  <a:pt x="91" y="94"/>
                  <a:pt x="96" y="88"/>
                  <a:pt x="96" y="80"/>
                </a:cubicBezTo>
                <a:cubicBezTo>
                  <a:pt x="96" y="71"/>
                  <a:pt x="89" y="64"/>
                  <a:pt x="80" y="64"/>
                </a:cubicBezTo>
                <a:cubicBezTo>
                  <a:pt x="71" y="64"/>
                  <a:pt x="64" y="71"/>
                  <a:pt x="64" y="80"/>
                </a:cubicBezTo>
                <a:cubicBezTo>
                  <a:pt x="64" y="88"/>
                  <a:pt x="69" y="94"/>
                  <a:pt x="76" y="96"/>
                </a:cubicBezTo>
                <a:cubicBezTo>
                  <a:pt x="76" y="192"/>
                  <a:pt x="76" y="192"/>
                  <a:pt x="76" y="192"/>
                </a:cubicBezTo>
                <a:cubicBezTo>
                  <a:pt x="56" y="192"/>
                  <a:pt x="56" y="192"/>
                  <a:pt x="56" y="192"/>
                </a:cubicBezTo>
                <a:cubicBezTo>
                  <a:pt x="56" y="176"/>
                  <a:pt x="56" y="176"/>
                  <a:pt x="56" y="176"/>
                </a:cubicBezTo>
                <a:cubicBezTo>
                  <a:pt x="56" y="159"/>
                  <a:pt x="46" y="145"/>
                  <a:pt x="38" y="139"/>
                </a:cubicBezTo>
                <a:cubicBezTo>
                  <a:pt x="38" y="139"/>
                  <a:pt x="38" y="138"/>
                  <a:pt x="38" y="138"/>
                </a:cubicBezTo>
                <a:cubicBezTo>
                  <a:pt x="37" y="138"/>
                  <a:pt x="37" y="138"/>
                  <a:pt x="37" y="138"/>
                </a:cubicBezTo>
                <a:cubicBezTo>
                  <a:pt x="37" y="138"/>
                  <a:pt x="37" y="138"/>
                  <a:pt x="36" y="138"/>
                </a:cubicBezTo>
                <a:cubicBezTo>
                  <a:pt x="18" y="124"/>
                  <a:pt x="8" y="103"/>
                  <a:pt x="8" y="80"/>
                </a:cubicBezTo>
                <a:cubicBezTo>
                  <a:pt x="8" y="41"/>
                  <a:pt x="40" y="8"/>
                  <a:pt x="80" y="8"/>
                </a:cubicBezTo>
                <a:cubicBezTo>
                  <a:pt x="120" y="8"/>
                  <a:pt x="152" y="41"/>
                  <a:pt x="152" y="80"/>
                </a:cubicBezTo>
                <a:cubicBezTo>
                  <a:pt x="152" y="103"/>
                  <a:pt x="141" y="124"/>
                  <a:pt x="123" y="1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172" name="组合 171"/>
          <p:cNvGrpSpPr/>
          <p:nvPr/>
        </p:nvGrpSpPr>
        <p:grpSpPr>
          <a:xfrm>
            <a:off x="1417638" y="4271963"/>
            <a:ext cx="376237" cy="344487"/>
            <a:chOff x="1417638" y="4271963"/>
            <a:chExt cx="376237" cy="344487"/>
          </a:xfrm>
          <a:solidFill>
            <a:schemeClr val="tx1"/>
          </a:solidFill>
        </p:grpSpPr>
        <p:sp>
          <p:nvSpPr>
            <p:cNvPr id="138" name="Freeform 132"/>
            <p:cNvSpPr>
              <a:spLocks noEditPoints="1"/>
            </p:cNvSpPr>
            <p:nvPr/>
          </p:nvSpPr>
          <p:spPr bwMode="auto">
            <a:xfrm>
              <a:off x="1417638" y="4271963"/>
              <a:ext cx="376237" cy="344487"/>
            </a:xfrm>
            <a:custGeom>
              <a:avLst/>
              <a:gdLst>
                <a:gd name="T0" fmla="*/ 191 w 200"/>
                <a:gd name="T1" fmla="*/ 40 h 184"/>
                <a:gd name="T2" fmla="*/ 190 w 200"/>
                <a:gd name="T3" fmla="*/ 40 h 184"/>
                <a:gd name="T4" fmla="*/ 21 w 200"/>
                <a:gd name="T5" fmla="*/ 0 h 184"/>
                <a:gd name="T6" fmla="*/ 16 w 200"/>
                <a:gd name="T7" fmla="*/ 3 h 184"/>
                <a:gd name="T8" fmla="*/ 19 w 200"/>
                <a:gd name="T9" fmla="*/ 8 h 184"/>
                <a:gd name="T10" fmla="*/ 155 w 200"/>
                <a:gd name="T11" fmla="*/ 40 h 184"/>
                <a:gd name="T12" fmla="*/ 11 w 200"/>
                <a:gd name="T13" fmla="*/ 40 h 184"/>
                <a:gd name="T14" fmla="*/ 0 w 200"/>
                <a:gd name="T15" fmla="*/ 51 h 184"/>
                <a:gd name="T16" fmla="*/ 0 w 200"/>
                <a:gd name="T17" fmla="*/ 173 h 184"/>
                <a:gd name="T18" fmla="*/ 11 w 200"/>
                <a:gd name="T19" fmla="*/ 184 h 184"/>
                <a:gd name="T20" fmla="*/ 188 w 200"/>
                <a:gd name="T21" fmla="*/ 184 h 184"/>
                <a:gd name="T22" fmla="*/ 200 w 200"/>
                <a:gd name="T23" fmla="*/ 173 h 184"/>
                <a:gd name="T24" fmla="*/ 200 w 200"/>
                <a:gd name="T25" fmla="*/ 51 h 184"/>
                <a:gd name="T26" fmla="*/ 191 w 200"/>
                <a:gd name="T27" fmla="*/ 40 h 184"/>
                <a:gd name="T28" fmla="*/ 192 w 200"/>
                <a:gd name="T29" fmla="*/ 173 h 184"/>
                <a:gd name="T30" fmla="*/ 188 w 200"/>
                <a:gd name="T31" fmla="*/ 176 h 184"/>
                <a:gd name="T32" fmla="*/ 11 w 200"/>
                <a:gd name="T33" fmla="*/ 176 h 184"/>
                <a:gd name="T34" fmla="*/ 8 w 200"/>
                <a:gd name="T35" fmla="*/ 173 h 184"/>
                <a:gd name="T36" fmla="*/ 8 w 200"/>
                <a:gd name="T37" fmla="*/ 51 h 184"/>
                <a:gd name="T38" fmla="*/ 11 w 200"/>
                <a:gd name="T39" fmla="*/ 48 h 184"/>
                <a:gd name="T40" fmla="*/ 188 w 200"/>
                <a:gd name="T41" fmla="*/ 48 h 184"/>
                <a:gd name="T42" fmla="*/ 192 w 200"/>
                <a:gd name="T43" fmla="*/ 51 h 184"/>
                <a:gd name="T44" fmla="*/ 192 w 200"/>
                <a:gd name="T45" fmla="*/ 17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0" h="184">
                  <a:moveTo>
                    <a:pt x="191" y="40"/>
                  </a:moveTo>
                  <a:cubicBezTo>
                    <a:pt x="190" y="40"/>
                    <a:pt x="190" y="40"/>
                    <a:pt x="190" y="4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0"/>
                    <a:pt x="16" y="1"/>
                    <a:pt x="16" y="3"/>
                  </a:cubicBezTo>
                  <a:cubicBezTo>
                    <a:pt x="15" y="5"/>
                    <a:pt x="17" y="8"/>
                    <a:pt x="19" y="8"/>
                  </a:cubicBezTo>
                  <a:cubicBezTo>
                    <a:pt x="155" y="40"/>
                    <a:pt x="155" y="40"/>
                    <a:pt x="155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5" y="40"/>
                    <a:pt x="0" y="45"/>
                    <a:pt x="0" y="5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9"/>
                    <a:pt x="5" y="184"/>
                    <a:pt x="11" y="184"/>
                  </a:cubicBezTo>
                  <a:cubicBezTo>
                    <a:pt x="188" y="184"/>
                    <a:pt x="188" y="184"/>
                    <a:pt x="188" y="184"/>
                  </a:cubicBezTo>
                  <a:cubicBezTo>
                    <a:pt x="195" y="184"/>
                    <a:pt x="200" y="179"/>
                    <a:pt x="200" y="173"/>
                  </a:cubicBezTo>
                  <a:cubicBezTo>
                    <a:pt x="200" y="51"/>
                    <a:pt x="200" y="51"/>
                    <a:pt x="200" y="51"/>
                  </a:cubicBezTo>
                  <a:cubicBezTo>
                    <a:pt x="200" y="46"/>
                    <a:pt x="196" y="41"/>
                    <a:pt x="191" y="40"/>
                  </a:cubicBezTo>
                  <a:close/>
                  <a:moveTo>
                    <a:pt x="192" y="173"/>
                  </a:moveTo>
                  <a:cubicBezTo>
                    <a:pt x="192" y="175"/>
                    <a:pt x="190" y="176"/>
                    <a:pt x="188" y="176"/>
                  </a:cubicBezTo>
                  <a:cubicBezTo>
                    <a:pt x="11" y="176"/>
                    <a:pt x="11" y="176"/>
                    <a:pt x="11" y="176"/>
                  </a:cubicBezTo>
                  <a:cubicBezTo>
                    <a:pt x="9" y="176"/>
                    <a:pt x="8" y="175"/>
                    <a:pt x="8" y="173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0"/>
                    <a:pt x="9" y="48"/>
                    <a:pt x="11" y="48"/>
                  </a:cubicBezTo>
                  <a:cubicBezTo>
                    <a:pt x="188" y="48"/>
                    <a:pt x="188" y="48"/>
                    <a:pt x="188" y="48"/>
                  </a:cubicBezTo>
                  <a:cubicBezTo>
                    <a:pt x="190" y="48"/>
                    <a:pt x="192" y="50"/>
                    <a:pt x="192" y="51"/>
                  </a:cubicBezTo>
                  <a:lnTo>
                    <a:pt x="192" y="1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39" name="Oval 133"/>
            <p:cNvSpPr>
              <a:spLocks noChangeArrowheads="1"/>
            </p:cNvSpPr>
            <p:nvPr/>
          </p:nvSpPr>
          <p:spPr bwMode="auto">
            <a:xfrm>
              <a:off x="1541463" y="4467226"/>
              <a:ext cx="22225" cy="222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40" name="Oval 134"/>
            <p:cNvSpPr>
              <a:spLocks noChangeArrowheads="1"/>
            </p:cNvSpPr>
            <p:nvPr/>
          </p:nvSpPr>
          <p:spPr bwMode="auto">
            <a:xfrm>
              <a:off x="1447801" y="4467226"/>
              <a:ext cx="22225" cy="222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41" name="Oval 135"/>
            <p:cNvSpPr>
              <a:spLocks noChangeArrowheads="1"/>
            </p:cNvSpPr>
            <p:nvPr/>
          </p:nvSpPr>
          <p:spPr bwMode="auto">
            <a:xfrm>
              <a:off x="1635126" y="4467226"/>
              <a:ext cx="22225" cy="222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42" name="Oval 136"/>
            <p:cNvSpPr>
              <a:spLocks noChangeArrowheads="1"/>
            </p:cNvSpPr>
            <p:nvPr/>
          </p:nvSpPr>
          <p:spPr bwMode="auto">
            <a:xfrm>
              <a:off x="1500188" y="4489451"/>
              <a:ext cx="22225" cy="222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43" name="Oval 137"/>
            <p:cNvSpPr>
              <a:spLocks noChangeArrowheads="1"/>
            </p:cNvSpPr>
            <p:nvPr/>
          </p:nvSpPr>
          <p:spPr bwMode="auto">
            <a:xfrm>
              <a:off x="1582738" y="4489451"/>
              <a:ext cx="22225" cy="222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44" name="Oval 138"/>
            <p:cNvSpPr>
              <a:spLocks noChangeArrowheads="1"/>
            </p:cNvSpPr>
            <p:nvPr/>
          </p:nvSpPr>
          <p:spPr bwMode="auto">
            <a:xfrm>
              <a:off x="1500188" y="4443413"/>
              <a:ext cx="22225" cy="2381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45" name="Oval 139"/>
            <p:cNvSpPr>
              <a:spLocks noChangeArrowheads="1"/>
            </p:cNvSpPr>
            <p:nvPr/>
          </p:nvSpPr>
          <p:spPr bwMode="auto">
            <a:xfrm>
              <a:off x="1582738" y="4443413"/>
              <a:ext cx="22225" cy="2381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46" name="Oval 140"/>
            <p:cNvSpPr>
              <a:spLocks noChangeArrowheads="1"/>
            </p:cNvSpPr>
            <p:nvPr/>
          </p:nvSpPr>
          <p:spPr bwMode="auto">
            <a:xfrm>
              <a:off x="1462088" y="4511676"/>
              <a:ext cx="23812" cy="222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47" name="Oval 141"/>
            <p:cNvSpPr>
              <a:spLocks noChangeArrowheads="1"/>
            </p:cNvSpPr>
            <p:nvPr/>
          </p:nvSpPr>
          <p:spPr bwMode="auto">
            <a:xfrm>
              <a:off x="1620838" y="4511676"/>
              <a:ext cx="22225" cy="222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48" name="Oval 142"/>
            <p:cNvSpPr>
              <a:spLocks noChangeArrowheads="1"/>
            </p:cNvSpPr>
            <p:nvPr/>
          </p:nvSpPr>
          <p:spPr bwMode="auto">
            <a:xfrm>
              <a:off x="1462088" y="4421188"/>
              <a:ext cx="23812" cy="222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49" name="Oval 143"/>
            <p:cNvSpPr>
              <a:spLocks noChangeArrowheads="1"/>
            </p:cNvSpPr>
            <p:nvPr/>
          </p:nvSpPr>
          <p:spPr bwMode="auto">
            <a:xfrm>
              <a:off x="1620838" y="4421188"/>
              <a:ext cx="22225" cy="222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50" name="Oval 144"/>
            <p:cNvSpPr>
              <a:spLocks noChangeArrowheads="1"/>
            </p:cNvSpPr>
            <p:nvPr/>
          </p:nvSpPr>
          <p:spPr bwMode="auto">
            <a:xfrm>
              <a:off x="1490663" y="4541838"/>
              <a:ext cx="22225" cy="222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51" name="Oval 145"/>
            <p:cNvSpPr>
              <a:spLocks noChangeArrowheads="1"/>
            </p:cNvSpPr>
            <p:nvPr/>
          </p:nvSpPr>
          <p:spPr bwMode="auto">
            <a:xfrm>
              <a:off x="1590676" y="4541838"/>
              <a:ext cx="22225" cy="222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52" name="Oval 146"/>
            <p:cNvSpPr>
              <a:spLocks noChangeArrowheads="1"/>
            </p:cNvSpPr>
            <p:nvPr/>
          </p:nvSpPr>
          <p:spPr bwMode="auto">
            <a:xfrm>
              <a:off x="1492251" y="4391026"/>
              <a:ext cx="23812" cy="2381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53" name="Oval 147"/>
            <p:cNvSpPr>
              <a:spLocks noChangeArrowheads="1"/>
            </p:cNvSpPr>
            <p:nvPr/>
          </p:nvSpPr>
          <p:spPr bwMode="auto">
            <a:xfrm>
              <a:off x="1590676" y="4391026"/>
              <a:ext cx="22225" cy="2381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54" name="Oval 148"/>
            <p:cNvSpPr>
              <a:spLocks noChangeArrowheads="1"/>
            </p:cNvSpPr>
            <p:nvPr/>
          </p:nvSpPr>
          <p:spPr bwMode="auto">
            <a:xfrm>
              <a:off x="1541463" y="4511676"/>
              <a:ext cx="22225" cy="222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55" name="Oval 149"/>
            <p:cNvSpPr>
              <a:spLocks noChangeArrowheads="1"/>
            </p:cNvSpPr>
            <p:nvPr/>
          </p:nvSpPr>
          <p:spPr bwMode="auto">
            <a:xfrm>
              <a:off x="1541463" y="4556126"/>
              <a:ext cx="22225" cy="2381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56" name="Oval 150"/>
            <p:cNvSpPr>
              <a:spLocks noChangeArrowheads="1"/>
            </p:cNvSpPr>
            <p:nvPr/>
          </p:nvSpPr>
          <p:spPr bwMode="auto">
            <a:xfrm>
              <a:off x="1541463" y="4421188"/>
              <a:ext cx="22225" cy="222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57" name="Oval 151"/>
            <p:cNvSpPr>
              <a:spLocks noChangeArrowheads="1"/>
            </p:cNvSpPr>
            <p:nvPr/>
          </p:nvSpPr>
          <p:spPr bwMode="auto">
            <a:xfrm>
              <a:off x="1541463" y="4376738"/>
              <a:ext cx="22225" cy="222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58" name="Freeform 152"/>
            <p:cNvSpPr>
              <a:spLocks noEditPoints="1"/>
            </p:cNvSpPr>
            <p:nvPr/>
          </p:nvSpPr>
          <p:spPr bwMode="auto">
            <a:xfrm>
              <a:off x="1703388" y="4391026"/>
              <a:ext cx="44450" cy="46037"/>
            </a:xfrm>
            <a:custGeom>
              <a:avLst/>
              <a:gdLst>
                <a:gd name="T0" fmla="*/ 12 w 24"/>
                <a:gd name="T1" fmla="*/ 0 h 24"/>
                <a:gd name="T2" fmla="*/ 0 w 24"/>
                <a:gd name="T3" fmla="*/ 12 h 24"/>
                <a:gd name="T4" fmla="*/ 12 w 24"/>
                <a:gd name="T5" fmla="*/ 24 h 24"/>
                <a:gd name="T6" fmla="*/ 24 w 24"/>
                <a:gd name="T7" fmla="*/ 12 h 24"/>
                <a:gd name="T8" fmla="*/ 12 w 24"/>
                <a:gd name="T9" fmla="*/ 0 h 24"/>
                <a:gd name="T10" fmla="*/ 12 w 24"/>
                <a:gd name="T11" fmla="*/ 16 h 24"/>
                <a:gd name="T12" fmla="*/ 8 w 24"/>
                <a:gd name="T13" fmla="*/ 12 h 24"/>
                <a:gd name="T14" fmla="*/ 12 w 24"/>
                <a:gd name="T15" fmla="*/ 8 h 24"/>
                <a:gd name="T16" fmla="*/ 16 w 24"/>
                <a:gd name="T17" fmla="*/ 12 h 24"/>
                <a:gd name="T18" fmla="*/ 12 w 24"/>
                <a:gd name="T19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0"/>
                  </a:moveTo>
                  <a:cubicBezTo>
                    <a:pt x="5" y="0"/>
                    <a:pt x="0" y="6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ubicBezTo>
                    <a:pt x="18" y="24"/>
                    <a:pt x="24" y="19"/>
                    <a:pt x="24" y="12"/>
                  </a:cubicBezTo>
                  <a:cubicBezTo>
                    <a:pt x="24" y="6"/>
                    <a:pt x="18" y="0"/>
                    <a:pt x="12" y="0"/>
                  </a:cubicBezTo>
                  <a:close/>
                  <a:moveTo>
                    <a:pt x="12" y="16"/>
                  </a:moveTo>
                  <a:cubicBezTo>
                    <a:pt x="9" y="16"/>
                    <a:pt x="8" y="14"/>
                    <a:pt x="8" y="12"/>
                  </a:cubicBezTo>
                  <a:cubicBezTo>
                    <a:pt x="8" y="10"/>
                    <a:pt x="9" y="8"/>
                    <a:pt x="12" y="8"/>
                  </a:cubicBezTo>
                  <a:cubicBezTo>
                    <a:pt x="14" y="8"/>
                    <a:pt x="16" y="10"/>
                    <a:pt x="16" y="12"/>
                  </a:cubicBezTo>
                  <a:cubicBezTo>
                    <a:pt x="16" y="14"/>
                    <a:pt x="14" y="16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59" name="Freeform 153"/>
            <p:cNvSpPr>
              <a:spLocks noEditPoints="1"/>
            </p:cNvSpPr>
            <p:nvPr/>
          </p:nvSpPr>
          <p:spPr bwMode="auto">
            <a:xfrm>
              <a:off x="1703388" y="4451351"/>
              <a:ext cx="44450" cy="46037"/>
            </a:xfrm>
            <a:custGeom>
              <a:avLst/>
              <a:gdLst>
                <a:gd name="T0" fmla="*/ 12 w 24"/>
                <a:gd name="T1" fmla="*/ 0 h 24"/>
                <a:gd name="T2" fmla="*/ 0 w 24"/>
                <a:gd name="T3" fmla="*/ 12 h 24"/>
                <a:gd name="T4" fmla="*/ 12 w 24"/>
                <a:gd name="T5" fmla="*/ 24 h 24"/>
                <a:gd name="T6" fmla="*/ 24 w 24"/>
                <a:gd name="T7" fmla="*/ 12 h 24"/>
                <a:gd name="T8" fmla="*/ 12 w 24"/>
                <a:gd name="T9" fmla="*/ 0 h 24"/>
                <a:gd name="T10" fmla="*/ 12 w 24"/>
                <a:gd name="T11" fmla="*/ 16 h 24"/>
                <a:gd name="T12" fmla="*/ 8 w 24"/>
                <a:gd name="T13" fmla="*/ 12 h 24"/>
                <a:gd name="T14" fmla="*/ 12 w 24"/>
                <a:gd name="T15" fmla="*/ 8 h 24"/>
                <a:gd name="T16" fmla="*/ 16 w 24"/>
                <a:gd name="T17" fmla="*/ 12 h 24"/>
                <a:gd name="T18" fmla="*/ 12 w 24"/>
                <a:gd name="T19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0"/>
                  </a:moveTo>
                  <a:cubicBezTo>
                    <a:pt x="5" y="0"/>
                    <a:pt x="0" y="6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ubicBezTo>
                    <a:pt x="18" y="24"/>
                    <a:pt x="24" y="19"/>
                    <a:pt x="24" y="12"/>
                  </a:cubicBezTo>
                  <a:cubicBezTo>
                    <a:pt x="24" y="6"/>
                    <a:pt x="18" y="0"/>
                    <a:pt x="12" y="0"/>
                  </a:cubicBezTo>
                  <a:close/>
                  <a:moveTo>
                    <a:pt x="12" y="16"/>
                  </a:moveTo>
                  <a:cubicBezTo>
                    <a:pt x="9" y="16"/>
                    <a:pt x="8" y="14"/>
                    <a:pt x="8" y="12"/>
                  </a:cubicBezTo>
                  <a:cubicBezTo>
                    <a:pt x="8" y="10"/>
                    <a:pt x="9" y="8"/>
                    <a:pt x="12" y="8"/>
                  </a:cubicBezTo>
                  <a:cubicBezTo>
                    <a:pt x="14" y="8"/>
                    <a:pt x="16" y="10"/>
                    <a:pt x="16" y="12"/>
                  </a:cubicBezTo>
                  <a:cubicBezTo>
                    <a:pt x="16" y="14"/>
                    <a:pt x="14" y="16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160" name="Freeform 154"/>
          <p:cNvSpPr>
            <a:spLocks noEditPoints="1"/>
          </p:cNvSpPr>
          <p:nvPr/>
        </p:nvSpPr>
        <p:spPr bwMode="auto">
          <a:xfrm>
            <a:off x="2046288" y="4235451"/>
            <a:ext cx="412750" cy="404812"/>
          </a:xfrm>
          <a:custGeom>
            <a:avLst/>
            <a:gdLst>
              <a:gd name="T0" fmla="*/ 169 w 220"/>
              <a:gd name="T1" fmla="*/ 138 h 215"/>
              <a:gd name="T2" fmla="*/ 169 w 220"/>
              <a:gd name="T3" fmla="*/ 127 h 215"/>
              <a:gd name="T4" fmla="*/ 124 w 220"/>
              <a:gd name="T5" fmla="*/ 115 h 215"/>
              <a:gd name="T6" fmla="*/ 172 w 220"/>
              <a:gd name="T7" fmla="*/ 84 h 215"/>
              <a:gd name="T8" fmla="*/ 211 w 220"/>
              <a:gd name="T9" fmla="*/ 25 h 215"/>
              <a:gd name="T10" fmla="*/ 190 w 220"/>
              <a:gd name="T11" fmla="*/ 38 h 215"/>
              <a:gd name="T12" fmla="*/ 176 w 220"/>
              <a:gd name="T13" fmla="*/ 24 h 215"/>
              <a:gd name="T14" fmla="*/ 189 w 220"/>
              <a:gd name="T15" fmla="*/ 3 h 215"/>
              <a:gd name="T16" fmla="*/ 143 w 220"/>
              <a:gd name="T17" fmla="*/ 12 h 215"/>
              <a:gd name="T18" fmla="*/ 99 w 220"/>
              <a:gd name="T19" fmla="*/ 90 h 215"/>
              <a:gd name="T20" fmla="*/ 56 w 220"/>
              <a:gd name="T21" fmla="*/ 36 h 215"/>
              <a:gd name="T22" fmla="*/ 8 w 220"/>
              <a:gd name="T23" fmla="*/ 22 h 215"/>
              <a:gd name="T24" fmla="*/ 45 w 220"/>
              <a:gd name="T25" fmla="*/ 48 h 215"/>
              <a:gd name="T26" fmla="*/ 59 w 220"/>
              <a:gd name="T27" fmla="*/ 130 h 215"/>
              <a:gd name="T28" fmla="*/ 15 w 220"/>
              <a:gd name="T29" fmla="*/ 139 h 215"/>
              <a:gd name="T30" fmla="*/ 9 w 220"/>
              <a:gd name="T31" fmla="*/ 191 h 215"/>
              <a:gd name="T32" fmla="*/ 41 w 220"/>
              <a:gd name="T33" fmla="*/ 172 h 215"/>
              <a:gd name="T34" fmla="*/ 23 w 220"/>
              <a:gd name="T35" fmla="*/ 205 h 215"/>
              <a:gd name="T36" fmla="*/ 45 w 220"/>
              <a:gd name="T37" fmla="*/ 211 h 215"/>
              <a:gd name="T38" fmla="*/ 85 w 220"/>
              <a:gd name="T39" fmla="*/ 155 h 215"/>
              <a:gd name="T40" fmla="*/ 147 w 220"/>
              <a:gd name="T41" fmla="*/ 149 h 215"/>
              <a:gd name="T42" fmla="*/ 136 w 220"/>
              <a:gd name="T43" fmla="*/ 172 h 215"/>
              <a:gd name="T44" fmla="*/ 184 w 220"/>
              <a:gd name="T45" fmla="*/ 209 h 215"/>
              <a:gd name="T46" fmla="*/ 212 w 220"/>
              <a:gd name="T47" fmla="*/ 209 h 215"/>
              <a:gd name="T48" fmla="*/ 20 w 220"/>
              <a:gd name="T49" fmla="*/ 22 h 215"/>
              <a:gd name="T50" fmla="*/ 45 w 220"/>
              <a:gd name="T51" fmla="*/ 36 h 215"/>
              <a:gd name="T52" fmla="*/ 20 w 220"/>
              <a:gd name="T53" fmla="*/ 22 h 215"/>
              <a:gd name="T54" fmla="*/ 69 w 220"/>
              <a:gd name="T55" fmla="*/ 193 h 215"/>
              <a:gd name="T56" fmla="*/ 37 w 220"/>
              <a:gd name="T57" fmla="*/ 202 h 215"/>
              <a:gd name="T58" fmla="*/ 49 w 220"/>
              <a:gd name="T59" fmla="*/ 164 h 215"/>
              <a:gd name="T60" fmla="*/ 12 w 220"/>
              <a:gd name="T61" fmla="*/ 177 h 215"/>
              <a:gd name="T62" fmla="*/ 45 w 220"/>
              <a:gd name="T63" fmla="*/ 135 h 215"/>
              <a:gd name="T64" fmla="*/ 61 w 220"/>
              <a:gd name="T65" fmla="*/ 139 h 215"/>
              <a:gd name="T66" fmla="*/ 141 w 220"/>
              <a:gd name="T67" fmla="*/ 55 h 215"/>
              <a:gd name="T68" fmla="*/ 172 w 220"/>
              <a:gd name="T69" fmla="*/ 8 h 215"/>
              <a:gd name="T70" fmla="*/ 168 w 220"/>
              <a:gd name="T71" fmla="*/ 21 h 215"/>
              <a:gd name="T72" fmla="*/ 194 w 220"/>
              <a:gd name="T73" fmla="*/ 46 h 215"/>
              <a:gd name="T74" fmla="*/ 196 w 220"/>
              <a:gd name="T75" fmla="*/ 66 h 215"/>
              <a:gd name="T76" fmla="*/ 159 w 220"/>
              <a:gd name="T77" fmla="*/ 73 h 215"/>
              <a:gd name="T78" fmla="*/ 75 w 220"/>
              <a:gd name="T79" fmla="*/ 153 h 215"/>
              <a:gd name="T80" fmla="*/ 206 w 220"/>
              <a:gd name="T81" fmla="*/ 203 h 215"/>
              <a:gd name="T82" fmla="*/ 189 w 220"/>
              <a:gd name="T83" fmla="*/ 203 h 215"/>
              <a:gd name="T84" fmla="*/ 164 w 220"/>
              <a:gd name="T85" fmla="*/ 144 h 215"/>
              <a:gd name="T86" fmla="*/ 206 w 220"/>
              <a:gd name="T87" fmla="*/ 203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20" h="215">
                <a:moveTo>
                  <a:pt x="212" y="180"/>
                </a:moveTo>
                <a:cubicBezTo>
                  <a:pt x="169" y="138"/>
                  <a:pt x="169" y="138"/>
                  <a:pt x="169" y="138"/>
                </a:cubicBezTo>
                <a:cubicBezTo>
                  <a:pt x="175" y="132"/>
                  <a:pt x="175" y="132"/>
                  <a:pt x="175" y="132"/>
                </a:cubicBezTo>
                <a:cubicBezTo>
                  <a:pt x="169" y="127"/>
                  <a:pt x="169" y="127"/>
                  <a:pt x="169" y="127"/>
                </a:cubicBezTo>
                <a:cubicBezTo>
                  <a:pt x="152" y="144"/>
                  <a:pt x="152" y="144"/>
                  <a:pt x="152" y="144"/>
                </a:cubicBezTo>
                <a:cubicBezTo>
                  <a:pt x="124" y="115"/>
                  <a:pt x="124" y="115"/>
                  <a:pt x="124" y="115"/>
                </a:cubicBezTo>
                <a:cubicBezTo>
                  <a:pt x="158" y="81"/>
                  <a:pt x="158" y="81"/>
                  <a:pt x="158" y="81"/>
                </a:cubicBezTo>
                <a:cubicBezTo>
                  <a:pt x="163" y="83"/>
                  <a:pt x="167" y="84"/>
                  <a:pt x="172" y="84"/>
                </a:cubicBezTo>
                <a:cubicBezTo>
                  <a:pt x="184" y="84"/>
                  <a:pt x="194" y="79"/>
                  <a:pt x="202" y="72"/>
                </a:cubicBezTo>
                <a:cubicBezTo>
                  <a:pt x="214" y="59"/>
                  <a:pt x="218" y="41"/>
                  <a:pt x="211" y="25"/>
                </a:cubicBezTo>
                <a:cubicBezTo>
                  <a:pt x="208" y="20"/>
                  <a:pt x="208" y="20"/>
                  <a:pt x="208" y="20"/>
                </a:cubicBezTo>
                <a:cubicBezTo>
                  <a:pt x="190" y="38"/>
                  <a:pt x="190" y="38"/>
                  <a:pt x="190" y="38"/>
                </a:cubicBezTo>
                <a:cubicBezTo>
                  <a:pt x="176" y="38"/>
                  <a:pt x="176" y="38"/>
                  <a:pt x="176" y="38"/>
                </a:cubicBezTo>
                <a:cubicBezTo>
                  <a:pt x="176" y="24"/>
                  <a:pt x="176" y="24"/>
                  <a:pt x="176" y="24"/>
                </a:cubicBezTo>
                <a:cubicBezTo>
                  <a:pt x="194" y="6"/>
                  <a:pt x="194" y="6"/>
                  <a:pt x="194" y="6"/>
                </a:cubicBezTo>
                <a:cubicBezTo>
                  <a:pt x="189" y="3"/>
                  <a:pt x="189" y="3"/>
                  <a:pt x="189" y="3"/>
                </a:cubicBezTo>
                <a:cubicBezTo>
                  <a:pt x="184" y="1"/>
                  <a:pt x="178" y="0"/>
                  <a:pt x="172" y="0"/>
                </a:cubicBezTo>
                <a:cubicBezTo>
                  <a:pt x="161" y="0"/>
                  <a:pt x="150" y="4"/>
                  <a:pt x="143" y="12"/>
                </a:cubicBezTo>
                <a:cubicBezTo>
                  <a:pt x="131" y="24"/>
                  <a:pt x="127" y="41"/>
                  <a:pt x="133" y="56"/>
                </a:cubicBezTo>
                <a:cubicBezTo>
                  <a:pt x="99" y="90"/>
                  <a:pt x="99" y="90"/>
                  <a:pt x="99" y="90"/>
                </a:cubicBezTo>
                <a:cubicBezTo>
                  <a:pt x="51" y="42"/>
                  <a:pt x="51" y="42"/>
                  <a:pt x="51" y="42"/>
                </a:cubicBezTo>
                <a:cubicBezTo>
                  <a:pt x="56" y="36"/>
                  <a:pt x="56" y="36"/>
                  <a:pt x="56" y="36"/>
                </a:cubicBezTo>
                <a:cubicBezTo>
                  <a:pt x="25" y="5"/>
                  <a:pt x="25" y="5"/>
                  <a:pt x="25" y="5"/>
                </a:cubicBezTo>
                <a:cubicBezTo>
                  <a:pt x="8" y="22"/>
                  <a:pt x="8" y="22"/>
                  <a:pt x="8" y="22"/>
                </a:cubicBezTo>
                <a:cubicBezTo>
                  <a:pt x="39" y="53"/>
                  <a:pt x="39" y="53"/>
                  <a:pt x="39" y="53"/>
                </a:cubicBezTo>
                <a:cubicBezTo>
                  <a:pt x="45" y="48"/>
                  <a:pt x="45" y="48"/>
                  <a:pt x="45" y="48"/>
                </a:cubicBezTo>
                <a:cubicBezTo>
                  <a:pt x="93" y="96"/>
                  <a:pt x="93" y="96"/>
                  <a:pt x="93" y="96"/>
                </a:cubicBezTo>
                <a:cubicBezTo>
                  <a:pt x="59" y="130"/>
                  <a:pt x="59" y="130"/>
                  <a:pt x="59" y="130"/>
                </a:cubicBezTo>
                <a:cubicBezTo>
                  <a:pt x="55" y="128"/>
                  <a:pt x="50" y="127"/>
                  <a:pt x="45" y="127"/>
                </a:cubicBezTo>
                <a:cubicBezTo>
                  <a:pt x="34" y="127"/>
                  <a:pt x="23" y="132"/>
                  <a:pt x="15" y="139"/>
                </a:cubicBezTo>
                <a:cubicBezTo>
                  <a:pt x="3" y="152"/>
                  <a:pt x="0" y="170"/>
                  <a:pt x="6" y="186"/>
                </a:cubicBezTo>
                <a:cubicBezTo>
                  <a:pt x="9" y="191"/>
                  <a:pt x="9" y="191"/>
                  <a:pt x="9" y="191"/>
                </a:cubicBezTo>
                <a:cubicBezTo>
                  <a:pt x="27" y="173"/>
                  <a:pt x="27" y="173"/>
                  <a:pt x="27" y="173"/>
                </a:cubicBezTo>
                <a:cubicBezTo>
                  <a:pt x="41" y="172"/>
                  <a:pt x="41" y="172"/>
                  <a:pt x="41" y="172"/>
                </a:cubicBezTo>
                <a:cubicBezTo>
                  <a:pt x="41" y="187"/>
                  <a:pt x="41" y="187"/>
                  <a:pt x="41" y="187"/>
                </a:cubicBezTo>
                <a:cubicBezTo>
                  <a:pt x="23" y="205"/>
                  <a:pt x="23" y="205"/>
                  <a:pt x="23" y="205"/>
                </a:cubicBezTo>
                <a:cubicBezTo>
                  <a:pt x="28" y="208"/>
                  <a:pt x="28" y="208"/>
                  <a:pt x="28" y="208"/>
                </a:cubicBezTo>
                <a:cubicBezTo>
                  <a:pt x="34" y="210"/>
                  <a:pt x="39" y="211"/>
                  <a:pt x="45" y="211"/>
                </a:cubicBezTo>
                <a:cubicBezTo>
                  <a:pt x="56" y="211"/>
                  <a:pt x="67" y="207"/>
                  <a:pt x="75" y="199"/>
                </a:cubicBezTo>
                <a:cubicBezTo>
                  <a:pt x="86" y="187"/>
                  <a:pt x="90" y="170"/>
                  <a:pt x="85" y="155"/>
                </a:cubicBezTo>
                <a:cubicBezTo>
                  <a:pt x="119" y="121"/>
                  <a:pt x="119" y="121"/>
                  <a:pt x="119" y="121"/>
                </a:cubicBezTo>
                <a:cubicBezTo>
                  <a:pt x="147" y="149"/>
                  <a:pt x="147" y="149"/>
                  <a:pt x="147" y="149"/>
                </a:cubicBezTo>
                <a:cubicBezTo>
                  <a:pt x="130" y="166"/>
                  <a:pt x="130" y="166"/>
                  <a:pt x="130" y="166"/>
                </a:cubicBezTo>
                <a:cubicBezTo>
                  <a:pt x="136" y="172"/>
                  <a:pt x="136" y="172"/>
                  <a:pt x="136" y="172"/>
                </a:cubicBezTo>
                <a:cubicBezTo>
                  <a:pt x="141" y="166"/>
                  <a:pt x="141" y="166"/>
                  <a:pt x="141" y="166"/>
                </a:cubicBezTo>
                <a:cubicBezTo>
                  <a:pt x="184" y="209"/>
                  <a:pt x="184" y="209"/>
                  <a:pt x="184" y="209"/>
                </a:cubicBezTo>
                <a:cubicBezTo>
                  <a:pt x="187" y="213"/>
                  <a:pt x="192" y="215"/>
                  <a:pt x="198" y="215"/>
                </a:cubicBezTo>
                <a:cubicBezTo>
                  <a:pt x="203" y="215"/>
                  <a:pt x="208" y="213"/>
                  <a:pt x="212" y="209"/>
                </a:cubicBezTo>
                <a:cubicBezTo>
                  <a:pt x="220" y="201"/>
                  <a:pt x="220" y="188"/>
                  <a:pt x="212" y="180"/>
                </a:cubicBezTo>
                <a:close/>
                <a:moveTo>
                  <a:pt x="20" y="22"/>
                </a:moveTo>
                <a:cubicBezTo>
                  <a:pt x="25" y="16"/>
                  <a:pt x="25" y="16"/>
                  <a:pt x="25" y="16"/>
                </a:cubicBezTo>
                <a:cubicBezTo>
                  <a:pt x="45" y="36"/>
                  <a:pt x="45" y="36"/>
                  <a:pt x="45" y="36"/>
                </a:cubicBezTo>
                <a:cubicBezTo>
                  <a:pt x="39" y="42"/>
                  <a:pt x="39" y="42"/>
                  <a:pt x="39" y="42"/>
                </a:cubicBezTo>
                <a:lnTo>
                  <a:pt x="20" y="22"/>
                </a:lnTo>
                <a:close/>
                <a:moveTo>
                  <a:pt x="76" y="156"/>
                </a:moveTo>
                <a:cubicBezTo>
                  <a:pt x="82" y="169"/>
                  <a:pt x="79" y="183"/>
                  <a:pt x="69" y="193"/>
                </a:cubicBezTo>
                <a:cubicBezTo>
                  <a:pt x="63" y="200"/>
                  <a:pt x="54" y="203"/>
                  <a:pt x="45" y="203"/>
                </a:cubicBezTo>
                <a:cubicBezTo>
                  <a:pt x="42" y="203"/>
                  <a:pt x="40" y="203"/>
                  <a:pt x="37" y="202"/>
                </a:cubicBezTo>
                <a:cubicBezTo>
                  <a:pt x="49" y="190"/>
                  <a:pt x="49" y="190"/>
                  <a:pt x="49" y="190"/>
                </a:cubicBezTo>
                <a:cubicBezTo>
                  <a:pt x="49" y="164"/>
                  <a:pt x="49" y="164"/>
                  <a:pt x="49" y="164"/>
                </a:cubicBezTo>
                <a:cubicBezTo>
                  <a:pt x="24" y="165"/>
                  <a:pt x="24" y="165"/>
                  <a:pt x="24" y="165"/>
                </a:cubicBezTo>
                <a:cubicBezTo>
                  <a:pt x="12" y="177"/>
                  <a:pt x="12" y="177"/>
                  <a:pt x="12" y="177"/>
                </a:cubicBezTo>
                <a:cubicBezTo>
                  <a:pt x="9" y="166"/>
                  <a:pt x="12" y="154"/>
                  <a:pt x="21" y="145"/>
                </a:cubicBezTo>
                <a:cubicBezTo>
                  <a:pt x="27" y="139"/>
                  <a:pt x="36" y="135"/>
                  <a:pt x="45" y="135"/>
                </a:cubicBezTo>
                <a:cubicBezTo>
                  <a:pt x="50" y="135"/>
                  <a:pt x="54" y="136"/>
                  <a:pt x="58" y="138"/>
                </a:cubicBezTo>
                <a:cubicBezTo>
                  <a:pt x="61" y="139"/>
                  <a:pt x="61" y="139"/>
                  <a:pt x="61" y="139"/>
                </a:cubicBezTo>
                <a:cubicBezTo>
                  <a:pt x="142" y="58"/>
                  <a:pt x="142" y="58"/>
                  <a:pt x="142" y="58"/>
                </a:cubicBezTo>
                <a:cubicBezTo>
                  <a:pt x="141" y="55"/>
                  <a:pt x="141" y="55"/>
                  <a:pt x="141" y="55"/>
                </a:cubicBezTo>
                <a:cubicBezTo>
                  <a:pt x="135" y="42"/>
                  <a:pt x="138" y="28"/>
                  <a:pt x="148" y="18"/>
                </a:cubicBezTo>
                <a:cubicBezTo>
                  <a:pt x="155" y="11"/>
                  <a:pt x="163" y="8"/>
                  <a:pt x="172" y="8"/>
                </a:cubicBezTo>
                <a:cubicBezTo>
                  <a:pt x="175" y="8"/>
                  <a:pt x="177" y="8"/>
                  <a:pt x="180" y="9"/>
                </a:cubicBezTo>
                <a:cubicBezTo>
                  <a:pt x="168" y="21"/>
                  <a:pt x="168" y="21"/>
                  <a:pt x="168" y="21"/>
                </a:cubicBezTo>
                <a:cubicBezTo>
                  <a:pt x="167" y="46"/>
                  <a:pt x="167" y="46"/>
                  <a:pt x="167" y="46"/>
                </a:cubicBezTo>
                <a:cubicBezTo>
                  <a:pt x="194" y="46"/>
                  <a:pt x="194" y="46"/>
                  <a:pt x="194" y="46"/>
                </a:cubicBezTo>
                <a:cubicBezTo>
                  <a:pt x="205" y="34"/>
                  <a:pt x="205" y="34"/>
                  <a:pt x="205" y="34"/>
                </a:cubicBezTo>
                <a:cubicBezTo>
                  <a:pt x="208" y="46"/>
                  <a:pt x="205" y="57"/>
                  <a:pt x="196" y="66"/>
                </a:cubicBezTo>
                <a:cubicBezTo>
                  <a:pt x="190" y="72"/>
                  <a:pt x="181" y="76"/>
                  <a:pt x="172" y="76"/>
                </a:cubicBezTo>
                <a:cubicBezTo>
                  <a:pt x="168" y="76"/>
                  <a:pt x="163" y="75"/>
                  <a:pt x="159" y="73"/>
                </a:cubicBezTo>
                <a:cubicBezTo>
                  <a:pt x="156" y="72"/>
                  <a:pt x="156" y="72"/>
                  <a:pt x="156" y="72"/>
                </a:cubicBezTo>
                <a:cubicBezTo>
                  <a:pt x="75" y="153"/>
                  <a:pt x="75" y="153"/>
                  <a:pt x="75" y="153"/>
                </a:cubicBezTo>
                <a:lnTo>
                  <a:pt x="76" y="156"/>
                </a:lnTo>
                <a:close/>
                <a:moveTo>
                  <a:pt x="206" y="203"/>
                </a:moveTo>
                <a:cubicBezTo>
                  <a:pt x="204" y="205"/>
                  <a:pt x="201" y="207"/>
                  <a:pt x="198" y="207"/>
                </a:cubicBezTo>
                <a:cubicBezTo>
                  <a:pt x="195" y="207"/>
                  <a:pt x="192" y="205"/>
                  <a:pt x="189" y="203"/>
                </a:cubicBezTo>
                <a:cubicBezTo>
                  <a:pt x="147" y="161"/>
                  <a:pt x="147" y="161"/>
                  <a:pt x="147" y="161"/>
                </a:cubicBezTo>
                <a:cubicBezTo>
                  <a:pt x="164" y="144"/>
                  <a:pt x="164" y="144"/>
                  <a:pt x="164" y="144"/>
                </a:cubicBezTo>
                <a:cubicBezTo>
                  <a:pt x="206" y="186"/>
                  <a:pt x="206" y="186"/>
                  <a:pt x="206" y="186"/>
                </a:cubicBezTo>
                <a:cubicBezTo>
                  <a:pt x="211" y="191"/>
                  <a:pt x="211" y="198"/>
                  <a:pt x="206" y="20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173" name="组合 172"/>
          <p:cNvGrpSpPr/>
          <p:nvPr/>
        </p:nvGrpSpPr>
        <p:grpSpPr>
          <a:xfrm>
            <a:off x="2714626" y="4251326"/>
            <a:ext cx="390524" cy="380999"/>
            <a:chOff x="2714626" y="4251326"/>
            <a:chExt cx="390524" cy="380999"/>
          </a:xfrm>
          <a:solidFill>
            <a:schemeClr val="tx1"/>
          </a:solidFill>
        </p:grpSpPr>
        <p:sp>
          <p:nvSpPr>
            <p:cNvPr id="161" name="Freeform 155"/>
            <p:cNvSpPr/>
            <p:nvPr/>
          </p:nvSpPr>
          <p:spPr bwMode="auto">
            <a:xfrm>
              <a:off x="2881313" y="4251326"/>
              <a:ext cx="223837" cy="260350"/>
            </a:xfrm>
            <a:custGeom>
              <a:avLst/>
              <a:gdLst>
                <a:gd name="T0" fmla="*/ 26 w 119"/>
                <a:gd name="T1" fmla="*/ 139 h 139"/>
                <a:gd name="T2" fmla="*/ 0 w 119"/>
                <a:gd name="T3" fmla="*/ 128 h 139"/>
                <a:gd name="T4" fmla="*/ 5 w 119"/>
                <a:gd name="T5" fmla="*/ 122 h 139"/>
                <a:gd name="T6" fmla="*/ 48 w 119"/>
                <a:gd name="T7" fmla="*/ 122 h 139"/>
                <a:gd name="T8" fmla="*/ 98 w 119"/>
                <a:gd name="T9" fmla="*/ 72 h 139"/>
                <a:gd name="T10" fmla="*/ 98 w 119"/>
                <a:gd name="T11" fmla="*/ 29 h 139"/>
                <a:gd name="T12" fmla="*/ 89 w 119"/>
                <a:gd name="T13" fmla="*/ 20 h 139"/>
                <a:gd name="T14" fmla="*/ 46 w 119"/>
                <a:gd name="T15" fmla="*/ 20 h 139"/>
                <a:gd name="T16" fmla="*/ 11 w 119"/>
                <a:gd name="T17" fmla="*/ 56 h 139"/>
                <a:gd name="T18" fmla="*/ 5 w 119"/>
                <a:gd name="T19" fmla="*/ 50 h 139"/>
                <a:gd name="T20" fmla="*/ 41 w 119"/>
                <a:gd name="T21" fmla="*/ 14 h 139"/>
                <a:gd name="T22" fmla="*/ 94 w 119"/>
                <a:gd name="T23" fmla="*/ 14 h 139"/>
                <a:gd name="T24" fmla="*/ 104 w 119"/>
                <a:gd name="T25" fmla="*/ 24 h 139"/>
                <a:gd name="T26" fmla="*/ 104 w 119"/>
                <a:gd name="T27" fmla="*/ 78 h 139"/>
                <a:gd name="T28" fmla="*/ 53 w 119"/>
                <a:gd name="T29" fmla="*/ 128 h 139"/>
                <a:gd name="T30" fmla="*/ 26 w 119"/>
                <a:gd name="T31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9" h="139">
                  <a:moveTo>
                    <a:pt x="26" y="139"/>
                  </a:moveTo>
                  <a:cubicBezTo>
                    <a:pt x="17" y="139"/>
                    <a:pt x="7" y="136"/>
                    <a:pt x="0" y="128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7" y="134"/>
                    <a:pt x="36" y="134"/>
                    <a:pt x="48" y="122"/>
                  </a:cubicBezTo>
                  <a:cubicBezTo>
                    <a:pt x="98" y="72"/>
                    <a:pt x="98" y="72"/>
                    <a:pt x="98" y="72"/>
                  </a:cubicBezTo>
                  <a:cubicBezTo>
                    <a:pt x="110" y="60"/>
                    <a:pt x="110" y="41"/>
                    <a:pt x="98" y="29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77" y="8"/>
                    <a:pt x="58" y="8"/>
                    <a:pt x="46" y="20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55" y="0"/>
                    <a:pt x="80" y="0"/>
                    <a:pt x="94" y="1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19" y="39"/>
                    <a:pt x="119" y="63"/>
                    <a:pt x="104" y="78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46" y="136"/>
                    <a:pt x="36" y="139"/>
                    <a:pt x="26" y="1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62" name="Freeform 156"/>
            <p:cNvSpPr/>
            <p:nvPr/>
          </p:nvSpPr>
          <p:spPr bwMode="auto">
            <a:xfrm>
              <a:off x="2714626" y="4370388"/>
              <a:ext cx="242887" cy="261937"/>
            </a:xfrm>
            <a:custGeom>
              <a:avLst/>
              <a:gdLst>
                <a:gd name="T0" fmla="*/ 51 w 129"/>
                <a:gd name="T1" fmla="*/ 139 h 139"/>
                <a:gd name="T2" fmla="*/ 25 w 129"/>
                <a:gd name="T3" fmla="*/ 128 h 139"/>
                <a:gd name="T4" fmla="*/ 15 w 129"/>
                <a:gd name="T5" fmla="*/ 119 h 139"/>
                <a:gd name="T6" fmla="*/ 15 w 129"/>
                <a:gd name="T7" fmla="*/ 65 h 139"/>
                <a:gd name="T8" fmla="*/ 66 w 129"/>
                <a:gd name="T9" fmla="*/ 14 h 139"/>
                <a:gd name="T10" fmla="*/ 119 w 129"/>
                <a:gd name="T11" fmla="*/ 14 h 139"/>
                <a:gd name="T12" fmla="*/ 129 w 129"/>
                <a:gd name="T13" fmla="*/ 24 h 139"/>
                <a:gd name="T14" fmla="*/ 123 w 129"/>
                <a:gd name="T15" fmla="*/ 29 h 139"/>
                <a:gd name="T16" fmla="*/ 114 w 129"/>
                <a:gd name="T17" fmla="*/ 20 h 139"/>
                <a:gd name="T18" fmla="*/ 71 w 129"/>
                <a:gd name="T19" fmla="*/ 20 h 139"/>
                <a:gd name="T20" fmla="*/ 21 w 129"/>
                <a:gd name="T21" fmla="*/ 70 h 139"/>
                <a:gd name="T22" fmla="*/ 21 w 129"/>
                <a:gd name="T23" fmla="*/ 113 h 139"/>
                <a:gd name="T24" fmla="*/ 30 w 129"/>
                <a:gd name="T25" fmla="*/ 122 h 139"/>
                <a:gd name="T26" fmla="*/ 51 w 129"/>
                <a:gd name="T27" fmla="*/ 131 h 139"/>
                <a:gd name="T28" fmla="*/ 73 w 129"/>
                <a:gd name="T29" fmla="*/ 122 h 139"/>
                <a:gd name="T30" fmla="*/ 106 w 129"/>
                <a:gd name="T31" fmla="*/ 89 h 139"/>
                <a:gd name="T32" fmla="*/ 112 w 129"/>
                <a:gd name="T33" fmla="*/ 95 h 139"/>
                <a:gd name="T34" fmla="*/ 78 w 129"/>
                <a:gd name="T35" fmla="*/ 128 h 139"/>
                <a:gd name="T36" fmla="*/ 51 w 129"/>
                <a:gd name="T37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9" h="139">
                  <a:moveTo>
                    <a:pt x="51" y="139"/>
                  </a:moveTo>
                  <a:cubicBezTo>
                    <a:pt x="41" y="139"/>
                    <a:pt x="32" y="135"/>
                    <a:pt x="25" y="128"/>
                  </a:cubicBezTo>
                  <a:cubicBezTo>
                    <a:pt x="15" y="119"/>
                    <a:pt x="15" y="119"/>
                    <a:pt x="15" y="119"/>
                  </a:cubicBezTo>
                  <a:cubicBezTo>
                    <a:pt x="0" y="104"/>
                    <a:pt x="0" y="80"/>
                    <a:pt x="15" y="65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80" y="0"/>
                    <a:pt x="105" y="0"/>
                    <a:pt x="119" y="14"/>
                  </a:cubicBezTo>
                  <a:cubicBezTo>
                    <a:pt x="129" y="24"/>
                    <a:pt x="129" y="24"/>
                    <a:pt x="129" y="24"/>
                  </a:cubicBezTo>
                  <a:cubicBezTo>
                    <a:pt x="123" y="29"/>
                    <a:pt x="123" y="29"/>
                    <a:pt x="123" y="29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02" y="8"/>
                    <a:pt x="83" y="8"/>
                    <a:pt x="71" y="20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9" y="82"/>
                    <a:pt x="9" y="101"/>
                    <a:pt x="21" y="113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36" y="128"/>
                    <a:pt x="43" y="131"/>
                    <a:pt x="51" y="131"/>
                  </a:cubicBezTo>
                  <a:cubicBezTo>
                    <a:pt x="60" y="131"/>
                    <a:pt x="67" y="128"/>
                    <a:pt x="73" y="122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112" y="95"/>
                    <a:pt x="112" y="95"/>
                    <a:pt x="112" y="95"/>
                  </a:cubicBezTo>
                  <a:cubicBezTo>
                    <a:pt x="78" y="128"/>
                    <a:pt x="78" y="128"/>
                    <a:pt x="78" y="128"/>
                  </a:cubicBezTo>
                  <a:cubicBezTo>
                    <a:pt x="71" y="135"/>
                    <a:pt x="62" y="139"/>
                    <a:pt x="51" y="1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63" name="Line 157"/>
            <p:cNvSpPr>
              <a:spLocks noChangeShapeType="1"/>
            </p:cNvSpPr>
            <p:nvPr/>
          </p:nvSpPr>
          <p:spPr bwMode="auto">
            <a:xfrm>
              <a:off x="2886076" y="4538663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64" name="Line 158"/>
            <p:cNvSpPr>
              <a:spLocks noChangeShapeType="1"/>
            </p:cNvSpPr>
            <p:nvPr/>
          </p:nvSpPr>
          <p:spPr bwMode="auto">
            <a:xfrm>
              <a:off x="2886076" y="4538663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165" name="Freeform 159"/>
          <p:cNvSpPr>
            <a:spLocks noEditPoints="1"/>
          </p:cNvSpPr>
          <p:nvPr/>
        </p:nvSpPr>
        <p:spPr bwMode="auto">
          <a:xfrm>
            <a:off x="3433763" y="4264026"/>
            <a:ext cx="330200" cy="376237"/>
          </a:xfrm>
          <a:custGeom>
            <a:avLst/>
            <a:gdLst>
              <a:gd name="T0" fmla="*/ 128 w 176"/>
              <a:gd name="T1" fmla="*/ 0 h 200"/>
              <a:gd name="T2" fmla="*/ 128 w 176"/>
              <a:gd name="T3" fmla="*/ 112 h 200"/>
              <a:gd name="T4" fmla="*/ 88 w 176"/>
              <a:gd name="T5" fmla="*/ 152 h 200"/>
              <a:gd name="T6" fmla="*/ 48 w 176"/>
              <a:gd name="T7" fmla="*/ 112 h 200"/>
              <a:gd name="T8" fmla="*/ 48 w 176"/>
              <a:gd name="T9" fmla="*/ 0 h 200"/>
              <a:gd name="T10" fmla="*/ 0 w 176"/>
              <a:gd name="T11" fmla="*/ 0 h 200"/>
              <a:gd name="T12" fmla="*/ 0 w 176"/>
              <a:gd name="T13" fmla="*/ 112 h 200"/>
              <a:gd name="T14" fmla="*/ 88 w 176"/>
              <a:gd name="T15" fmla="*/ 200 h 200"/>
              <a:gd name="T16" fmla="*/ 176 w 176"/>
              <a:gd name="T17" fmla="*/ 112 h 200"/>
              <a:gd name="T18" fmla="*/ 176 w 176"/>
              <a:gd name="T19" fmla="*/ 0 h 200"/>
              <a:gd name="T20" fmla="*/ 128 w 176"/>
              <a:gd name="T21" fmla="*/ 0 h 200"/>
              <a:gd name="T22" fmla="*/ 168 w 176"/>
              <a:gd name="T23" fmla="*/ 8 h 200"/>
              <a:gd name="T24" fmla="*/ 168 w 176"/>
              <a:gd name="T25" fmla="*/ 32 h 200"/>
              <a:gd name="T26" fmla="*/ 136 w 176"/>
              <a:gd name="T27" fmla="*/ 32 h 200"/>
              <a:gd name="T28" fmla="*/ 136 w 176"/>
              <a:gd name="T29" fmla="*/ 8 h 200"/>
              <a:gd name="T30" fmla="*/ 168 w 176"/>
              <a:gd name="T31" fmla="*/ 8 h 200"/>
              <a:gd name="T32" fmla="*/ 40 w 176"/>
              <a:gd name="T33" fmla="*/ 8 h 200"/>
              <a:gd name="T34" fmla="*/ 40 w 176"/>
              <a:gd name="T35" fmla="*/ 32 h 200"/>
              <a:gd name="T36" fmla="*/ 8 w 176"/>
              <a:gd name="T37" fmla="*/ 32 h 200"/>
              <a:gd name="T38" fmla="*/ 8 w 176"/>
              <a:gd name="T39" fmla="*/ 8 h 200"/>
              <a:gd name="T40" fmla="*/ 40 w 176"/>
              <a:gd name="T41" fmla="*/ 8 h 200"/>
              <a:gd name="T42" fmla="*/ 88 w 176"/>
              <a:gd name="T43" fmla="*/ 192 h 200"/>
              <a:gd name="T44" fmla="*/ 8 w 176"/>
              <a:gd name="T45" fmla="*/ 112 h 200"/>
              <a:gd name="T46" fmla="*/ 8 w 176"/>
              <a:gd name="T47" fmla="*/ 40 h 200"/>
              <a:gd name="T48" fmla="*/ 40 w 176"/>
              <a:gd name="T49" fmla="*/ 40 h 200"/>
              <a:gd name="T50" fmla="*/ 40 w 176"/>
              <a:gd name="T51" fmla="*/ 112 h 200"/>
              <a:gd name="T52" fmla="*/ 88 w 176"/>
              <a:gd name="T53" fmla="*/ 160 h 200"/>
              <a:gd name="T54" fmla="*/ 136 w 176"/>
              <a:gd name="T55" fmla="*/ 112 h 200"/>
              <a:gd name="T56" fmla="*/ 136 w 176"/>
              <a:gd name="T57" fmla="*/ 40 h 200"/>
              <a:gd name="T58" fmla="*/ 168 w 176"/>
              <a:gd name="T59" fmla="*/ 40 h 200"/>
              <a:gd name="T60" fmla="*/ 168 w 176"/>
              <a:gd name="T61" fmla="*/ 112 h 200"/>
              <a:gd name="T62" fmla="*/ 88 w 176"/>
              <a:gd name="T63" fmla="*/ 19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6" h="200">
                <a:moveTo>
                  <a:pt x="128" y="0"/>
                </a:moveTo>
                <a:cubicBezTo>
                  <a:pt x="128" y="112"/>
                  <a:pt x="128" y="112"/>
                  <a:pt x="128" y="112"/>
                </a:cubicBezTo>
                <a:cubicBezTo>
                  <a:pt x="128" y="134"/>
                  <a:pt x="110" y="152"/>
                  <a:pt x="88" y="152"/>
                </a:cubicBezTo>
                <a:cubicBezTo>
                  <a:pt x="66" y="152"/>
                  <a:pt x="48" y="134"/>
                  <a:pt x="48" y="112"/>
                </a:cubicBezTo>
                <a:cubicBezTo>
                  <a:pt x="48" y="0"/>
                  <a:pt x="48" y="0"/>
                  <a:pt x="4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61"/>
                  <a:pt x="39" y="200"/>
                  <a:pt x="88" y="200"/>
                </a:cubicBezTo>
                <a:cubicBezTo>
                  <a:pt x="137" y="200"/>
                  <a:pt x="176" y="161"/>
                  <a:pt x="176" y="112"/>
                </a:cubicBezTo>
                <a:cubicBezTo>
                  <a:pt x="176" y="0"/>
                  <a:pt x="176" y="0"/>
                  <a:pt x="176" y="0"/>
                </a:cubicBezTo>
                <a:lnTo>
                  <a:pt x="128" y="0"/>
                </a:lnTo>
                <a:close/>
                <a:moveTo>
                  <a:pt x="168" y="8"/>
                </a:moveTo>
                <a:cubicBezTo>
                  <a:pt x="168" y="32"/>
                  <a:pt x="168" y="32"/>
                  <a:pt x="168" y="32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36" y="8"/>
                  <a:pt x="136" y="8"/>
                  <a:pt x="136" y="8"/>
                </a:cubicBezTo>
                <a:lnTo>
                  <a:pt x="168" y="8"/>
                </a:lnTo>
                <a:close/>
                <a:moveTo>
                  <a:pt x="40" y="8"/>
                </a:moveTo>
                <a:cubicBezTo>
                  <a:pt x="40" y="32"/>
                  <a:pt x="40" y="32"/>
                  <a:pt x="40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8"/>
                  <a:pt x="8" y="8"/>
                  <a:pt x="8" y="8"/>
                </a:cubicBezTo>
                <a:lnTo>
                  <a:pt x="40" y="8"/>
                </a:lnTo>
                <a:close/>
                <a:moveTo>
                  <a:pt x="88" y="192"/>
                </a:moveTo>
                <a:cubicBezTo>
                  <a:pt x="44" y="192"/>
                  <a:pt x="8" y="156"/>
                  <a:pt x="8" y="112"/>
                </a:cubicBezTo>
                <a:cubicBezTo>
                  <a:pt x="8" y="40"/>
                  <a:pt x="8" y="40"/>
                  <a:pt x="8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112"/>
                  <a:pt x="40" y="112"/>
                  <a:pt x="40" y="112"/>
                </a:cubicBezTo>
                <a:cubicBezTo>
                  <a:pt x="40" y="139"/>
                  <a:pt x="62" y="160"/>
                  <a:pt x="88" y="160"/>
                </a:cubicBezTo>
                <a:cubicBezTo>
                  <a:pt x="115" y="160"/>
                  <a:pt x="136" y="139"/>
                  <a:pt x="136" y="112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68" y="40"/>
                  <a:pt x="168" y="40"/>
                  <a:pt x="168" y="40"/>
                </a:cubicBezTo>
                <a:cubicBezTo>
                  <a:pt x="168" y="112"/>
                  <a:pt x="168" y="112"/>
                  <a:pt x="168" y="112"/>
                </a:cubicBezTo>
                <a:cubicBezTo>
                  <a:pt x="168" y="156"/>
                  <a:pt x="132" y="192"/>
                  <a:pt x="88" y="19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166" name="Freeform 160"/>
          <p:cNvSpPr>
            <a:spLocks noEditPoints="1"/>
          </p:cNvSpPr>
          <p:nvPr/>
        </p:nvSpPr>
        <p:spPr bwMode="auto">
          <a:xfrm>
            <a:off x="4030663" y="4225926"/>
            <a:ext cx="450850" cy="420687"/>
          </a:xfrm>
          <a:custGeom>
            <a:avLst/>
            <a:gdLst>
              <a:gd name="T0" fmla="*/ 124 w 240"/>
              <a:gd name="T1" fmla="*/ 12 h 224"/>
              <a:gd name="T2" fmla="*/ 124 w 240"/>
              <a:gd name="T3" fmla="*/ 0 h 224"/>
              <a:gd name="T4" fmla="*/ 116 w 240"/>
              <a:gd name="T5" fmla="*/ 0 h 224"/>
              <a:gd name="T6" fmla="*/ 116 w 240"/>
              <a:gd name="T7" fmla="*/ 12 h 224"/>
              <a:gd name="T8" fmla="*/ 0 w 240"/>
              <a:gd name="T9" fmla="*/ 132 h 224"/>
              <a:gd name="T10" fmla="*/ 0 w 240"/>
              <a:gd name="T11" fmla="*/ 144 h 224"/>
              <a:gd name="T12" fmla="*/ 8 w 240"/>
              <a:gd name="T13" fmla="*/ 144 h 224"/>
              <a:gd name="T14" fmla="*/ 33 w 240"/>
              <a:gd name="T15" fmla="*/ 120 h 224"/>
              <a:gd name="T16" fmla="*/ 58 w 240"/>
              <a:gd name="T17" fmla="*/ 145 h 224"/>
              <a:gd name="T18" fmla="*/ 66 w 240"/>
              <a:gd name="T19" fmla="*/ 145 h 224"/>
              <a:gd name="T20" fmla="*/ 91 w 240"/>
              <a:gd name="T21" fmla="*/ 120 h 224"/>
              <a:gd name="T22" fmla="*/ 116 w 240"/>
              <a:gd name="T23" fmla="*/ 145 h 224"/>
              <a:gd name="T24" fmla="*/ 116 w 240"/>
              <a:gd name="T25" fmla="*/ 207 h 224"/>
              <a:gd name="T26" fmla="*/ 133 w 240"/>
              <a:gd name="T27" fmla="*/ 224 h 224"/>
              <a:gd name="T28" fmla="*/ 151 w 240"/>
              <a:gd name="T29" fmla="*/ 207 h 224"/>
              <a:gd name="T30" fmla="*/ 143 w 240"/>
              <a:gd name="T31" fmla="*/ 207 h 224"/>
              <a:gd name="T32" fmla="*/ 133 w 240"/>
              <a:gd name="T33" fmla="*/ 216 h 224"/>
              <a:gd name="T34" fmla="*/ 124 w 240"/>
              <a:gd name="T35" fmla="*/ 207 h 224"/>
              <a:gd name="T36" fmla="*/ 124 w 240"/>
              <a:gd name="T37" fmla="*/ 145 h 224"/>
              <a:gd name="T38" fmla="*/ 124 w 240"/>
              <a:gd name="T39" fmla="*/ 145 h 224"/>
              <a:gd name="T40" fmla="*/ 149 w 240"/>
              <a:gd name="T41" fmla="*/ 120 h 224"/>
              <a:gd name="T42" fmla="*/ 173 w 240"/>
              <a:gd name="T43" fmla="*/ 145 h 224"/>
              <a:gd name="T44" fmla="*/ 181 w 240"/>
              <a:gd name="T45" fmla="*/ 145 h 224"/>
              <a:gd name="T46" fmla="*/ 206 w 240"/>
              <a:gd name="T47" fmla="*/ 120 h 224"/>
              <a:gd name="T48" fmla="*/ 231 w 240"/>
              <a:gd name="T49" fmla="*/ 144 h 224"/>
              <a:gd name="T50" fmla="*/ 239 w 240"/>
              <a:gd name="T51" fmla="*/ 144 h 224"/>
              <a:gd name="T52" fmla="*/ 240 w 240"/>
              <a:gd name="T53" fmla="*/ 132 h 224"/>
              <a:gd name="T54" fmla="*/ 124 w 240"/>
              <a:gd name="T55" fmla="*/ 12 h 224"/>
              <a:gd name="T56" fmla="*/ 206 w 240"/>
              <a:gd name="T57" fmla="*/ 112 h 224"/>
              <a:gd name="T58" fmla="*/ 177 w 240"/>
              <a:gd name="T59" fmla="*/ 129 h 224"/>
              <a:gd name="T60" fmla="*/ 149 w 240"/>
              <a:gd name="T61" fmla="*/ 112 h 224"/>
              <a:gd name="T62" fmla="*/ 120 w 240"/>
              <a:gd name="T63" fmla="*/ 129 h 224"/>
              <a:gd name="T64" fmla="*/ 91 w 240"/>
              <a:gd name="T65" fmla="*/ 112 h 224"/>
              <a:gd name="T66" fmla="*/ 62 w 240"/>
              <a:gd name="T67" fmla="*/ 129 h 224"/>
              <a:gd name="T68" fmla="*/ 33 w 240"/>
              <a:gd name="T69" fmla="*/ 112 h 224"/>
              <a:gd name="T70" fmla="*/ 8 w 240"/>
              <a:gd name="T71" fmla="*/ 124 h 224"/>
              <a:gd name="T72" fmla="*/ 120 w 240"/>
              <a:gd name="T73" fmla="*/ 20 h 224"/>
              <a:gd name="T74" fmla="*/ 231 w 240"/>
              <a:gd name="T75" fmla="*/ 124 h 224"/>
              <a:gd name="T76" fmla="*/ 206 w 240"/>
              <a:gd name="T77" fmla="*/ 11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40" h="224">
                <a:moveTo>
                  <a:pt x="124" y="12"/>
                </a:moveTo>
                <a:cubicBezTo>
                  <a:pt x="124" y="0"/>
                  <a:pt x="124" y="0"/>
                  <a:pt x="124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51" y="14"/>
                  <a:pt x="0" y="67"/>
                  <a:pt x="0" y="132"/>
                </a:cubicBezTo>
                <a:cubicBezTo>
                  <a:pt x="0" y="136"/>
                  <a:pt x="0" y="140"/>
                  <a:pt x="0" y="144"/>
                </a:cubicBezTo>
                <a:cubicBezTo>
                  <a:pt x="8" y="144"/>
                  <a:pt x="8" y="144"/>
                  <a:pt x="8" y="144"/>
                </a:cubicBezTo>
                <a:cubicBezTo>
                  <a:pt x="9" y="131"/>
                  <a:pt x="20" y="120"/>
                  <a:pt x="33" y="120"/>
                </a:cubicBezTo>
                <a:cubicBezTo>
                  <a:pt x="47" y="120"/>
                  <a:pt x="58" y="131"/>
                  <a:pt x="58" y="145"/>
                </a:cubicBezTo>
                <a:cubicBezTo>
                  <a:pt x="66" y="145"/>
                  <a:pt x="66" y="145"/>
                  <a:pt x="66" y="145"/>
                </a:cubicBezTo>
                <a:cubicBezTo>
                  <a:pt x="66" y="131"/>
                  <a:pt x="77" y="120"/>
                  <a:pt x="91" y="120"/>
                </a:cubicBezTo>
                <a:cubicBezTo>
                  <a:pt x="104" y="120"/>
                  <a:pt x="115" y="131"/>
                  <a:pt x="116" y="145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16"/>
                  <a:pt x="124" y="224"/>
                  <a:pt x="133" y="224"/>
                </a:cubicBezTo>
                <a:cubicBezTo>
                  <a:pt x="143" y="224"/>
                  <a:pt x="151" y="216"/>
                  <a:pt x="151" y="207"/>
                </a:cubicBezTo>
                <a:cubicBezTo>
                  <a:pt x="143" y="207"/>
                  <a:pt x="143" y="207"/>
                  <a:pt x="143" y="207"/>
                </a:cubicBezTo>
                <a:cubicBezTo>
                  <a:pt x="143" y="212"/>
                  <a:pt x="139" y="216"/>
                  <a:pt x="133" y="216"/>
                </a:cubicBezTo>
                <a:cubicBezTo>
                  <a:pt x="128" y="216"/>
                  <a:pt x="124" y="212"/>
                  <a:pt x="124" y="207"/>
                </a:cubicBezTo>
                <a:cubicBezTo>
                  <a:pt x="124" y="145"/>
                  <a:pt x="124" y="145"/>
                  <a:pt x="124" y="145"/>
                </a:cubicBezTo>
                <a:cubicBezTo>
                  <a:pt x="124" y="145"/>
                  <a:pt x="124" y="145"/>
                  <a:pt x="124" y="145"/>
                </a:cubicBezTo>
                <a:cubicBezTo>
                  <a:pt x="124" y="131"/>
                  <a:pt x="135" y="120"/>
                  <a:pt x="149" y="120"/>
                </a:cubicBezTo>
                <a:cubicBezTo>
                  <a:pt x="162" y="120"/>
                  <a:pt x="173" y="131"/>
                  <a:pt x="173" y="145"/>
                </a:cubicBezTo>
                <a:cubicBezTo>
                  <a:pt x="181" y="145"/>
                  <a:pt x="181" y="145"/>
                  <a:pt x="181" y="145"/>
                </a:cubicBezTo>
                <a:cubicBezTo>
                  <a:pt x="181" y="131"/>
                  <a:pt x="193" y="120"/>
                  <a:pt x="206" y="120"/>
                </a:cubicBezTo>
                <a:cubicBezTo>
                  <a:pt x="220" y="120"/>
                  <a:pt x="230" y="131"/>
                  <a:pt x="231" y="144"/>
                </a:cubicBezTo>
                <a:cubicBezTo>
                  <a:pt x="239" y="144"/>
                  <a:pt x="239" y="144"/>
                  <a:pt x="239" y="144"/>
                </a:cubicBezTo>
                <a:cubicBezTo>
                  <a:pt x="239" y="140"/>
                  <a:pt x="240" y="136"/>
                  <a:pt x="240" y="132"/>
                </a:cubicBezTo>
                <a:cubicBezTo>
                  <a:pt x="240" y="67"/>
                  <a:pt x="188" y="14"/>
                  <a:pt x="124" y="12"/>
                </a:cubicBezTo>
                <a:close/>
                <a:moveTo>
                  <a:pt x="206" y="112"/>
                </a:moveTo>
                <a:cubicBezTo>
                  <a:pt x="194" y="112"/>
                  <a:pt x="183" y="119"/>
                  <a:pt x="177" y="129"/>
                </a:cubicBezTo>
                <a:cubicBezTo>
                  <a:pt x="172" y="119"/>
                  <a:pt x="161" y="112"/>
                  <a:pt x="149" y="112"/>
                </a:cubicBezTo>
                <a:cubicBezTo>
                  <a:pt x="136" y="112"/>
                  <a:pt x="125" y="119"/>
                  <a:pt x="120" y="129"/>
                </a:cubicBezTo>
                <a:cubicBezTo>
                  <a:pt x="114" y="119"/>
                  <a:pt x="103" y="112"/>
                  <a:pt x="91" y="112"/>
                </a:cubicBezTo>
                <a:cubicBezTo>
                  <a:pt x="78" y="112"/>
                  <a:pt x="68" y="119"/>
                  <a:pt x="62" y="129"/>
                </a:cubicBezTo>
                <a:cubicBezTo>
                  <a:pt x="56" y="119"/>
                  <a:pt x="46" y="112"/>
                  <a:pt x="33" y="112"/>
                </a:cubicBezTo>
                <a:cubicBezTo>
                  <a:pt x="23" y="112"/>
                  <a:pt x="14" y="117"/>
                  <a:pt x="8" y="124"/>
                </a:cubicBezTo>
                <a:cubicBezTo>
                  <a:pt x="12" y="66"/>
                  <a:pt x="60" y="20"/>
                  <a:pt x="120" y="20"/>
                </a:cubicBezTo>
                <a:cubicBezTo>
                  <a:pt x="179" y="20"/>
                  <a:pt x="227" y="66"/>
                  <a:pt x="231" y="124"/>
                </a:cubicBezTo>
                <a:cubicBezTo>
                  <a:pt x="225" y="117"/>
                  <a:pt x="216" y="112"/>
                  <a:pt x="206" y="1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167" name="Freeform 161"/>
          <p:cNvSpPr>
            <a:spLocks noEditPoints="1"/>
          </p:cNvSpPr>
          <p:nvPr/>
        </p:nvSpPr>
        <p:spPr bwMode="auto">
          <a:xfrm>
            <a:off x="4760913" y="4264026"/>
            <a:ext cx="374650" cy="376237"/>
          </a:xfrm>
          <a:custGeom>
            <a:avLst/>
            <a:gdLst>
              <a:gd name="T0" fmla="*/ 100 w 200"/>
              <a:gd name="T1" fmla="*/ 0 h 200"/>
              <a:gd name="T2" fmla="*/ 0 w 200"/>
              <a:gd name="T3" fmla="*/ 100 h 200"/>
              <a:gd name="T4" fmla="*/ 100 w 200"/>
              <a:gd name="T5" fmla="*/ 200 h 200"/>
              <a:gd name="T6" fmla="*/ 200 w 200"/>
              <a:gd name="T7" fmla="*/ 100 h 200"/>
              <a:gd name="T8" fmla="*/ 100 w 200"/>
              <a:gd name="T9" fmla="*/ 0 h 200"/>
              <a:gd name="T10" fmla="*/ 192 w 200"/>
              <a:gd name="T11" fmla="*/ 96 h 200"/>
              <a:gd name="T12" fmla="*/ 120 w 200"/>
              <a:gd name="T13" fmla="*/ 96 h 200"/>
              <a:gd name="T14" fmla="*/ 146 w 200"/>
              <a:gd name="T15" fmla="*/ 20 h 200"/>
              <a:gd name="T16" fmla="*/ 192 w 200"/>
              <a:gd name="T17" fmla="*/ 96 h 200"/>
              <a:gd name="T18" fmla="*/ 100 w 200"/>
              <a:gd name="T19" fmla="*/ 8 h 200"/>
              <a:gd name="T20" fmla="*/ 138 w 200"/>
              <a:gd name="T21" fmla="*/ 16 h 200"/>
              <a:gd name="T22" fmla="*/ 112 w 200"/>
              <a:gd name="T23" fmla="*/ 96 h 200"/>
              <a:gd name="T24" fmla="*/ 88 w 200"/>
              <a:gd name="T25" fmla="*/ 96 h 200"/>
              <a:gd name="T26" fmla="*/ 62 w 200"/>
              <a:gd name="T27" fmla="*/ 16 h 200"/>
              <a:gd name="T28" fmla="*/ 100 w 200"/>
              <a:gd name="T29" fmla="*/ 8 h 200"/>
              <a:gd name="T30" fmla="*/ 55 w 200"/>
              <a:gd name="T31" fmla="*/ 20 h 200"/>
              <a:gd name="T32" fmla="*/ 80 w 200"/>
              <a:gd name="T33" fmla="*/ 96 h 200"/>
              <a:gd name="T34" fmla="*/ 8 w 200"/>
              <a:gd name="T35" fmla="*/ 96 h 200"/>
              <a:gd name="T36" fmla="*/ 55 w 200"/>
              <a:gd name="T37" fmla="*/ 20 h 200"/>
              <a:gd name="T38" fmla="*/ 8 w 200"/>
              <a:gd name="T39" fmla="*/ 104 h 200"/>
              <a:gd name="T40" fmla="*/ 80 w 200"/>
              <a:gd name="T41" fmla="*/ 104 h 200"/>
              <a:gd name="T42" fmla="*/ 55 w 200"/>
              <a:gd name="T43" fmla="*/ 180 h 200"/>
              <a:gd name="T44" fmla="*/ 8 w 200"/>
              <a:gd name="T45" fmla="*/ 104 h 200"/>
              <a:gd name="T46" fmla="*/ 100 w 200"/>
              <a:gd name="T47" fmla="*/ 192 h 200"/>
              <a:gd name="T48" fmla="*/ 62 w 200"/>
              <a:gd name="T49" fmla="*/ 184 h 200"/>
              <a:gd name="T50" fmla="*/ 88 w 200"/>
              <a:gd name="T51" fmla="*/ 104 h 200"/>
              <a:gd name="T52" fmla="*/ 112 w 200"/>
              <a:gd name="T53" fmla="*/ 104 h 200"/>
              <a:gd name="T54" fmla="*/ 138 w 200"/>
              <a:gd name="T55" fmla="*/ 184 h 200"/>
              <a:gd name="T56" fmla="*/ 100 w 200"/>
              <a:gd name="T57" fmla="*/ 192 h 200"/>
              <a:gd name="T58" fmla="*/ 145 w 200"/>
              <a:gd name="T59" fmla="*/ 180 h 200"/>
              <a:gd name="T60" fmla="*/ 120 w 200"/>
              <a:gd name="T61" fmla="*/ 104 h 200"/>
              <a:gd name="T62" fmla="*/ 192 w 200"/>
              <a:gd name="T63" fmla="*/ 104 h 200"/>
              <a:gd name="T64" fmla="*/ 145 w 200"/>
              <a:gd name="T65" fmla="*/ 18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45" y="0"/>
                  <a:pt x="0" y="45"/>
                  <a:pt x="0" y="100"/>
                </a:cubicBezTo>
                <a:cubicBezTo>
                  <a:pt x="0" y="155"/>
                  <a:pt x="45" y="200"/>
                  <a:pt x="100" y="200"/>
                </a:cubicBezTo>
                <a:cubicBezTo>
                  <a:pt x="156" y="200"/>
                  <a:pt x="200" y="155"/>
                  <a:pt x="200" y="100"/>
                </a:cubicBezTo>
                <a:cubicBezTo>
                  <a:pt x="200" y="45"/>
                  <a:pt x="156" y="0"/>
                  <a:pt x="100" y="0"/>
                </a:cubicBezTo>
                <a:close/>
                <a:moveTo>
                  <a:pt x="192" y="96"/>
                </a:moveTo>
                <a:cubicBezTo>
                  <a:pt x="120" y="96"/>
                  <a:pt x="120" y="96"/>
                  <a:pt x="120" y="96"/>
                </a:cubicBezTo>
                <a:cubicBezTo>
                  <a:pt x="121" y="69"/>
                  <a:pt x="130" y="43"/>
                  <a:pt x="146" y="20"/>
                </a:cubicBezTo>
                <a:cubicBezTo>
                  <a:pt x="172" y="35"/>
                  <a:pt x="191" y="64"/>
                  <a:pt x="192" y="96"/>
                </a:cubicBezTo>
                <a:close/>
                <a:moveTo>
                  <a:pt x="100" y="8"/>
                </a:moveTo>
                <a:cubicBezTo>
                  <a:pt x="114" y="8"/>
                  <a:pt x="127" y="11"/>
                  <a:pt x="138" y="16"/>
                </a:cubicBezTo>
                <a:cubicBezTo>
                  <a:pt x="122" y="40"/>
                  <a:pt x="113" y="67"/>
                  <a:pt x="112" y="96"/>
                </a:cubicBezTo>
                <a:cubicBezTo>
                  <a:pt x="88" y="96"/>
                  <a:pt x="88" y="96"/>
                  <a:pt x="88" y="96"/>
                </a:cubicBezTo>
                <a:cubicBezTo>
                  <a:pt x="88" y="67"/>
                  <a:pt x="79" y="40"/>
                  <a:pt x="62" y="16"/>
                </a:cubicBezTo>
                <a:cubicBezTo>
                  <a:pt x="74" y="11"/>
                  <a:pt x="87" y="8"/>
                  <a:pt x="100" y="8"/>
                </a:cubicBezTo>
                <a:close/>
                <a:moveTo>
                  <a:pt x="55" y="20"/>
                </a:moveTo>
                <a:cubicBezTo>
                  <a:pt x="71" y="43"/>
                  <a:pt x="79" y="69"/>
                  <a:pt x="80" y="96"/>
                </a:cubicBezTo>
                <a:cubicBezTo>
                  <a:pt x="8" y="96"/>
                  <a:pt x="8" y="96"/>
                  <a:pt x="8" y="96"/>
                </a:cubicBezTo>
                <a:cubicBezTo>
                  <a:pt x="10" y="64"/>
                  <a:pt x="28" y="35"/>
                  <a:pt x="55" y="20"/>
                </a:cubicBezTo>
                <a:close/>
                <a:moveTo>
                  <a:pt x="8" y="104"/>
                </a:moveTo>
                <a:cubicBezTo>
                  <a:pt x="80" y="104"/>
                  <a:pt x="80" y="104"/>
                  <a:pt x="80" y="104"/>
                </a:cubicBezTo>
                <a:cubicBezTo>
                  <a:pt x="79" y="132"/>
                  <a:pt x="71" y="158"/>
                  <a:pt x="55" y="180"/>
                </a:cubicBezTo>
                <a:cubicBezTo>
                  <a:pt x="28" y="165"/>
                  <a:pt x="10" y="137"/>
                  <a:pt x="8" y="104"/>
                </a:cubicBezTo>
                <a:close/>
                <a:moveTo>
                  <a:pt x="100" y="192"/>
                </a:moveTo>
                <a:cubicBezTo>
                  <a:pt x="87" y="192"/>
                  <a:pt x="74" y="189"/>
                  <a:pt x="62" y="184"/>
                </a:cubicBezTo>
                <a:cubicBezTo>
                  <a:pt x="79" y="160"/>
                  <a:pt x="88" y="133"/>
                  <a:pt x="88" y="104"/>
                </a:cubicBezTo>
                <a:cubicBezTo>
                  <a:pt x="112" y="104"/>
                  <a:pt x="112" y="104"/>
                  <a:pt x="112" y="104"/>
                </a:cubicBezTo>
                <a:cubicBezTo>
                  <a:pt x="113" y="133"/>
                  <a:pt x="122" y="160"/>
                  <a:pt x="138" y="184"/>
                </a:cubicBezTo>
                <a:cubicBezTo>
                  <a:pt x="127" y="189"/>
                  <a:pt x="114" y="192"/>
                  <a:pt x="100" y="192"/>
                </a:cubicBezTo>
                <a:close/>
                <a:moveTo>
                  <a:pt x="145" y="180"/>
                </a:moveTo>
                <a:cubicBezTo>
                  <a:pt x="130" y="158"/>
                  <a:pt x="121" y="132"/>
                  <a:pt x="120" y="104"/>
                </a:cubicBezTo>
                <a:cubicBezTo>
                  <a:pt x="192" y="104"/>
                  <a:pt x="192" y="104"/>
                  <a:pt x="192" y="104"/>
                </a:cubicBezTo>
                <a:cubicBezTo>
                  <a:pt x="191" y="137"/>
                  <a:pt x="172" y="165"/>
                  <a:pt x="145" y="18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168" name="Freeform 162"/>
          <p:cNvSpPr>
            <a:spLocks noEditPoints="1"/>
          </p:cNvSpPr>
          <p:nvPr/>
        </p:nvSpPr>
        <p:spPr bwMode="auto">
          <a:xfrm>
            <a:off x="5492751" y="4211638"/>
            <a:ext cx="269875" cy="450850"/>
          </a:xfrm>
          <a:custGeom>
            <a:avLst/>
            <a:gdLst>
              <a:gd name="T0" fmla="*/ 109 w 170"/>
              <a:gd name="T1" fmla="*/ 34 h 284"/>
              <a:gd name="T2" fmla="*/ 98 w 170"/>
              <a:gd name="T3" fmla="*/ 122 h 284"/>
              <a:gd name="T4" fmla="*/ 97 w 170"/>
              <a:gd name="T5" fmla="*/ 132 h 284"/>
              <a:gd name="T6" fmla="*/ 108 w 170"/>
              <a:gd name="T7" fmla="*/ 132 h 284"/>
              <a:gd name="T8" fmla="*/ 151 w 170"/>
              <a:gd name="T9" fmla="*/ 132 h 284"/>
              <a:gd name="T10" fmla="*/ 62 w 170"/>
              <a:gd name="T11" fmla="*/ 251 h 284"/>
              <a:gd name="T12" fmla="*/ 72 w 170"/>
              <a:gd name="T13" fmla="*/ 162 h 284"/>
              <a:gd name="T14" fmla="*/ 73 w 170"/>
              <a:gd name="T15" fmla="*/ 151 h 284"/>
              <a:gd name="T16" fmla="*/ 63 w 170"/>
              <a:gd name="T17" fmla="*/ 151 h 284"/>
              <a:gd name="T18" fmla="*/ 19 w 170"/>
              <a:gd name="T19" fmla="*/ 151 h 284"/>
              <a:gd name="T20" fmla="*/ 109 w 170"/>
              <a:gd name="T21" fmla="*/ 34 h 284"/>
              <a:gd name="T22" fmla="*/ 123 w 170"/>
              <a:gd name="T23" fmla="*/ 0 h 284"/>
              <a:gd name="T24" fmla="*/ 0 w 170"/>
              <a:gd name="T25" fmla="*/ 161 h 284"/>
              <a:gd name="T26" fmla="*/ 63 w 170"/>
              <a:gd name="T27" fmla="*/ 161 h 284"/>
              <a:gd name="T28" fmla="*/ 47 w 170"/>
              <a:gd name="T29" fmla="*/ 284 h 284"/>
              <a:gd name="T30" fmla="*/ 170 w 170"/>
              <a:gd name="T31" fmla="*/ 123 h 284"/>
              <a:gd name="T32" fmla="*/ 108 w 170"/>
              <a:gd name="T33" fmla="*/ 123 h 284"/>
              <a:gd name="T34" fmla="*/ 123 w 170"/>
              <a:gd name="T35" fmla="*/ 0 h 284"/>
              <a:gd name="T36" fmla="*/ 123 w 170"/>
              <a:gd name="T37" fmla="*/ 0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70" h="284">
                <a:moveTo>
                  <a:pt x="109" y="34"/>
                </a:moveTo>
                <a:lnTo>
                  <a:pt x="98" y="122"/>
                </a:lnTo>
                <a:lnTo>
                  <a:pt x="97" y="132"/>
                </a:lnTo>
                <a:lnTo>
                  <a:pt x="108" y="132"/>
                </a:lnTo>
                <a:lnTo>
                  <a:pt x="151" y="132"/>
                </a:lnTo>
                <a:lnTo>
                  <a:pt x="62" y="251"/>
                </a:lnTo>
                <a:lnTo>
                  <a:pt x="72" y="162"/>
                </a:lnTo>
                <a:lnTo>
                  <a:pt x="73" y="151"/>
                </a:lnTo>
                <a:lnTo>
                  <a:pt x="63" y="151"/>
                </a:lnTo>
                <a:lnTo>
                  <a:pt x="19" y="151"/>
                </a:lnTo>
                <a:lnTo>
                  <a:pt x="109" y="34"/>
                </a:lnTo>
                <a:close/>
                <a:moveTo>
                  <a:pt x="123" y="0"/>
                </a:moveTo>
                <a:lnTo>
                  <a:pt x="0" y="161"/>
                </a:lnTo>
                <a:lnTo>
                  <a:pt x="63" y="161"/>
                </a:lnTo>
                <a:lnTo>
                  <a:pt x="47" y="284"/>
                </a:lnTo>
                <a:lnTo>
                  <a:pt x="170" y="123"/>
                </a:lnTo>
                <a:lnTo>
                  <a:pt x="108" y="123"/>
                </a:lnTo>
                <a:lnTo>
                  <a:pt x="123" y="0"/>
                </a:lnTo>
                <a:lnTo>
                  <a:pt x="123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169" name="Freeform 163"/>
          <p:cNvSpPr>
            <a:spLocks noEditPoints="1"/>
          </p:cNvSpPr>
          <p:nvPr/>
        </p:nvSpPr>
        <p:spPr bwMode="auto">
          <a:xfrm>
            <a:off x="5492751" y="4211638"/>
            <a:ext cx="269875" cy="450850"/>
          </a:xfrm>
          <a:custGeom>
            <a:avLst/>
            <a:gdLst>
              <a:gd name="T0" fmla="*/ 109 w 170"/>
              <a:gd name="T1" fmla="*/ 34 h 284"/>
              <a:gd name="T2" fmla="*/ 98 w 170"/>
              <a:gd name="T3" fmla="*/ 122 h 284"/>
              <a:gd name="T4" fmla="*/ 97 w 170"/>
              <a:gd name="T5" fmla="*/ 132 h 284"/>
              <a:gd name="T6" fmla="*/ 108 w 170"/>
              <a:gd name="T7" fmla="*/ 132 h 284"/>
              <a:gd name="T8" fmla="*/ 151 w 170"/>
              <a:gd name="T9" fmla="*/ 132 h 284"/>
              <a:gd name="T10" fmla="*/ 62 w 170"/>
              <a:gd name="T11" fmla="*/ 251 h 284"/>
              <a:gd name="T12" fmla="*/ 72 w 170"/>
              <a:gd name="T13" fmla="*/ 162 h 284"/>
              <a:gd name="T14" fmla="*/ 73 w 170"/>
              <a:gd name="T15" fmla="*/ 151 h 284"/>
              <a:gd name="T16" fmla="*/ 63 w 170"/>
              <a:gd name="T17" fmla="*/ 151 h 284"/>
              <a:gd name="T18" fmla="*/ 19 w 170"/>
              <a:gd name="T19" fmla="*/ 151 h 284"/>
              <a:gd name="T20" fmla="*/ 109 w 170"/>
              <a:gd name="T21" fmla="*/ 34 h 284"/>
              <a:gd name="T22" fmla="*/ 123 w 170"/>
              <a:gd name="T23" fmla="*/ 0 h 284"/>
              <a:gd name="T24" fmla="*/ 0 w 170"/>
              <a:gd name="T25" fmla="*/ 161 h 284"/>
              <a:gd name="T26" fmla="*/ 63 w 170"/>
              <a:gd name="T27" fmla="*/ 161 h 284"/>
              <a:gd name="T28" fmla="*/ 47 w 170"/>
              <a:gd name="T29" fmla="*/ 284 h 284"/>
              <a:gd name="T30" fmla="*/ 170 w 170"/>
              <a:gd name="T31" fmla="*/ 123 h 284"/>
              <a:gd name="T32" fmla="*/ 108 w 170"/>
              <a:gd name="T33" fmla="*/ 123 h 284"/>
              <a:gd name="T34" fmla="*/ 123 w 170"/>
              <a:gd name="T35" fmla="*/ 0 h 284"/>
              <a:gd name="T36" fmla="*/ 123 w 170"/>
              <a:gd name="T37" fmla="*/ 0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70" h="284">
                <a:moveTo>
                  <a:pt x="109" y="34"/>
                </a:moveTo>
                <a:lnTo>
                  <a:pt x="98" y="122"/>
                </a:lnTo>
                <a:lnTo>
                  <a:pt x="97" y="132"/>
                </a:lnTo>
                <a:lnTo>
                  <a:pt x="108" y="132"/>
                </a:lnTo>
                <a:lnTo>
                  <a:pt x="151" y="132"/>
                </a:lnTo>
                <a:lnTo>
                  <a:pt x="62" y="251"/>
                </a:lnTo>
                <a:lnTo>
                  <a:pt x="72" y="162"/>
                </a:lnTo>
                <a:lnTo>
                  <a:pt x="73" y="151"/>
                </a:lnTo>
                <a:lnTo>
                  <a:pt x="63" y="151"/>
                </a:lnTo>
                <a:lnTo>
                  <a:pt x="19" y="151"/>
                </a:lnTo>
                <a:lnTo>
                  <a:pt x="109" y="34"/>
                </a:lnTo>
                <a:moveTo>
                  <a:pt x="123" y="0"/>
                </a:moveTo>
                <a:lnTo>
                  <a:pt x="0" y="161"/>
                </a:lnTo>
                <a:lnTo>
                  <a:pt x="63" y="161"/>
                </a:lnTo>
                <a:lnTo>
                  <a:pt x="47" y="284"/>
                </a:lnTo>
                <a:lnTo>
                  <a:pt x="170" y="123"/>
                </a:lnTo>
                <a:lnTo>
                  <a:pt x="108" y="123"/>
                </a:lnTo>
                <a:lnTo>
                  <a:pt x="123" y="0"/>
                </a:lnTo>
                <a:lnTo>
                  <a:pt x="123" y="0"/>
                </a:ln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 noEditPoints="1"/>
          </p:cNvSpPr>
          <p:nvPr/>
        </p:nvSpPr>
        <p:spPr bwMode="auto">
          <a:xfrm>
            <a:off x="9124950" y="2334231"/>
            <a:ext cx="450850" cy="247650"/>
          </a:xfrm>
          <a:custGeom>
            <a:avLst/>
            <a:gdLst>
              <a:gd name="T0" fmla="*/ 196 w 240"/>
              <a:gd name="T1" fmla="*/ 44 h 132"/>
              <a:gd name="T2" fmla="*/ 181 w 240"/>
              <a:gd name="T3" fmla="*/ 47 h 132"/>
              <a:gd name="T4" fmla="*/ 161 w 240"/>
              <a:gd name="T5" fmla="*/ 8 h 132"/>
              <a:gd name="T6" fmla="*/ 176 w 240"/>
              <a:gd name="T7" fmla="*/ 8 h 132"/>
              <a:gd name="T8" fmla="*/ 176 w 240"/>
              <a:gd name="T9" fmla="*/ 0 h 132"/>
              <a:gd name="T10" fmla="*/ 148 w 240"/>
              <a:gd name="T11" fmla="*/ 0 h 132"/>
              <a:gd name="T12" fmla="*/ 156 w 240"/>
              <a:gd name="T13" fmla="*/ 16 h 132"/>
              <a:gd name="T14" fmla="*/ 87 w 240"/>
              <a:gd name="T15" fmla="*/ 16 h 132"/>
              <a:gd name="T16" fmla="*/ 83 w 240"/>
              <a:gd name="T17" fmla="*/ 8 h 132"/>
              <a:gd name="T18" fmla="*/ 96 w 240"/>
              <a:gd name="T19" fmla="*/ 8 h 132"/>
              <a:gd name="T20" fmla="*/ 96 w 240"/>
              <a:gd name="T21" fmla="*/ 0 h 132"/>
              <a:gd name="T22" fmla="*/ 70 w 240"/>
              <a:gd name="T23" fmla="*/ 0 h 132"/>
              <a:gd name="T24" fmla="*/ 79 w 240"/>
              <a:gd name="T25" fmla="*/ 18 h 132"/>
              <a:gd name="T26" fmla="*/ 79 w 240"/>
              <a:gd name="T27" fmla="*/ 18 h 132"/>
              <a:gd name="T28" fmla="*/ 62 w 240"/>
              <a:gd name="T29" fmla="*/ 48 h 132"/>
              <a:gd name="T30" fmla="*/ 44 w 240"/>
              <a:gd name="T31" fmla="*/ 44 h 132"/>
              <a:gd name="T32" fmla="*/ 0 w 240"/>
              <a:gd name="T33" fmla="*/ 88 h 132"/>
              <a:gd name="T34" fmla="*/ 44 w 240"/>
              <a:gd name="T35" fmla="*/ 132 h 132"/>
              <a:gd name="T36" fmla="*/ 88 w 240"/>
              <a:gd name="T37" fmla="*/ 92 h 132"/>
              <a:gd name="T38" fmla="*/ 121 w 240"/>
              <a:gd name="T39" fmla="*/ 92 h 132"/>
              <a:gd name="T40" fmla="*/ 124 w 240"/>
              <a:gd name="T41" fmla="*/ 90 h 132"/>
              <a:gd name="T42" fmla="*/ 161 w 240"/>
              <a:gd name="T43" fmla="*/ 27 h 132"/>
              <a:gd name="T44" fmla="*/ 174 w 240"/>
              <a:gd name="T45" fmla="*/ 51 h 132"/>
              <a:gd name="T46" fmla="*/ 152 w 240"/>
              <a:gd name="T47" fmla="*/ 88 h 132"/>
              <a:gd name="T48" fmla="*/ 196 w 240"/>
              <a:gd name="T49" fmla="*/ 132 h 132"/>
              <a:gd name="T50" fmla="*/ 240 w 240"/>
              <a:gd name="T51" fmla="*/ 88 h 132"/>
              <a:gd name="T52" fmla="*/ 196 w 240"/>
              <a:gd name="T53" fmla="*/ 44 h 132"/>
              <a:gd name="T54" fmla="*/ 83 w 240"/>
              <a:gd name="T55" fmla="*/ 27 h 132"/>
              <a:gd name="T56" fmla="*/ 112 w 240"/>
              <a:gd name="T57" fmla="*/ 84 h 132"/>
              <a:gd name="T58" fmla="*/ 88 w 240"/>
              <a:gd name="T59" fmla="*/ 84 h 132"/>
              <a:gd name="T60" fmla="*/ 69 w 240"/>
              <a:gd name="T61" fmla="*/ 52 h 132"/>
              <a:gd name="T62" fmla="*/ 83 w 240"/>
              <a:gd name="T63" fmla="*/ 27 h 132"/>
              <a:gd name="T64" fmla="*/ 80 w 240"/>
              <a:gd name="T65" fmla="*/ 84 h 132"/>
              <a:gd name="T66" fmla="*/ 50 w 240"/>
              <a:gd name="T67" fmla="*/ 84 h 132"/>
              <a:gd name="T68" fmla="*/ 65 w 240"/>
              <a:gd name="T69" fmla="*/ 59 h 132"/>
              <a:gd name="T70" fmla="*/ 80 w 240"/>
              <a:gd name="T71" fmla="*/ 84 h 132"/>
              <a:gd name="T72" fmla="*/ 44 w 240"/>
              <a:gd name="T73" fmla="*/ 124 h 132"/>
              <a:gd name="T74" fmla="*/ 8 w 240"/>
              <a:gd name="T75" fmla="*/ 88 h 132"/>
              <a:gd name="T76" fmla="*/ 44 w 240"/>
              <a:gd name="T77" fmla="*/ 52 h 132"/>
              <a:gd name="T78" fmla="*/ 58 w 240"/>
              <a:gd name="T79" fmla="*/ 55 h 132"/>
              <a:gd name="T80" fmla="*/ 40 w 240"/>
              <a:gd name="T81" fmla="*/ 86 h 132"/>
              <a:gd name="T82" fmla="*/ 40 w 240"/>
              <a:gd name="T83" fmla="*/ 90 h 132"/>
              <a:gd name="T84" fmla="*/ 43 w 240"/>
              <a:gd name="T85" fmla="*/ 92 h 132"/>
              <a:gd name="T86" fmla="*/ 80 w 240"/>
              <a:gd name="T87" fmla="*/ 92 h 132"/>
              <a:gd name="T88" fmla="*/ 44 w 240"/>
              <a:gd name="T89" fmla="*/ 124 h 132"/>
              <a:gd name="T90" fmla="*/ 120 w 240"/>
              <a:gd name="T91" fmla="*/ 82 h 132"/>
              <a:gd name="T92" fmla="*/ 91 w 240"/>
              <a:gd name="T93" fmla="*/ 24 h 132"/>
              <a:gd name="T94" fmla="*/ 153 w 240"/>
              <a:gd name="T95" fmla="*/ 24 h 132"/>
              <a:gd name="T96" fmla="*/ 120 w 240"/>
              <a:gd name="T97" fmla="*/ 82 h 132"/>
              <a:gd name="T98" fmla="*/ 196 w 240"/>
              <a:gd name="T99" fmla="*/ 124 h 132"/>
              <a:gd name="T100" fmla="*/ 160 w 240"/>
              <a:gd name="T101" fmla="*/ 88 h 132"/>
              <a:gd name="T102" fmla="*/ 177 w 240"/>
              <a:gd name="T103" fmla="*/ 58 h 132"/>
              <a:gd name="T104" fmla="*/ 194 w 240"/>
              <a:gd name="T105" fmla="*/ 91 h 132"/>
              <a:gd name="T106" fmla="*/ 201 w 240"/>
              <a:gd name="T107" fmla="*/ 88 h 132"/>
              <a:gd name="T108" fmla="*/ 184 w 240"/>
              <a:gd name="T109" fmla="*/ 54 h 132"/>
              <a:gd name="T110" fmla="*/ 196 w 240"/>
              <a:gd name="T111" fmla="*/ 52 h 132"/>
              <a:gd name="T112" fmla="*/ 232 w 240"/>
              <a:gd name="T113" fmla="*/ 88 h 132"/>
              <a:gd name="T114" fmla="*/ 196 w 240"/>
              <a:gd name="T115" fmla="*/ 124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40" h="132">
                <a:moveTo>
                  <a:pt x="196" y="44"/>
                </a:moveTo>
                <a:cubicBezTo>
                  <a:pt x="191" y="44"/>
                  <a:pt x="186" y="45"/>
                  <a:pt x="181" y="47"/>
                </a:cubicBezTo>
                <a:cubicBezTo>
                  <a:pt x="161" y="8"/>
                  <a:pt x="161" y="8"/>
                  <a:pt x="161" y="8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0"/>
                  <a:pt x="176" y="0"/>
                  <a:pt x="176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56" y="16"/>
                  <a:pt x="156" y="16"/>
                  <a:pt x="156" y="16"/>
                </a:cubicBezTo>
                <a:cubicBezTo>
                  <a:pt x="87" y="16"/>
                  <a:pt x="87" y="16"/>
                  <a:pt x="87" y="16"/>
                </a:cubicBezTo>
                <a:cubicBezTo>
                  <a:pt x="83" y="8"/>
                  <a:pt x="83" y="8"/>
                  <a:pt x="83" y="8"/>
                </a:cubicBezTo>
                <a:cubicBezTo>
                  <a:pt x="96" y="8"/>
                  <a:pt x="96" y="8"/>
                  <a:pt x="96" y="8"/>
                </a:cubicBezTo>
                <a:cubicBezTo>
                  <a:pt x="96" y="0"/>
                  <a:pt x="96" y="0"/>
                  <a:pt x="96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9" y="18"/>
                  <a:pt x="79" y="18"/>
                  <a:pt x="79" y="18"/>
                </a:cubicBezTo>
                <a:cubicBezTo>
                  <a:pt x="79" y="18"/>
                  <a:pt x="79" y="18"/>
                  <a:pt x="79" y="18"/>
                </a:cubicBezTo>
                <a:cubicBezTo>
                  <a:pt x="62" y="48"/>
                  <a:pt x="62" y="48"/>
                  <a:pt x="62" y="48"/>
                </a:cubicBezTo>
                <a:cubicBezTo>
                  <a:pt x="56" y="46"/>
                  <a:pt x="51" y="44"/>
                  <a:pt x="44" y="44"/>
                </a:cubicBezTo>
                <a:cubicBezTo>
                  <a:pt x="20" y="44"/>
                  <a:pt x="0" y="64"/>
                  <a:pt x="0" y="88"/>
                </a:cubicBezTo>
                <a:cubicBezTo>
                  <a:pt x="0" y="113"/>
                  <a:pt x="20" y="132"/>
                  <a:pt x="44" y="132"/>
                </a:cubicBezTo>
                <a:cubicBezTo>
                  <a:pt x="67" y="132"/>
                  <a:pt x="86" y="115"/>
                  <a:pt x="88" y="92"/>
                </a:cubicBezTo>
                <a:cubicBezTo>
                  <a:pt x="121" y="92"/>
                  <a:pt x="121" y="92"/>
                  <a:pt x="121" y="92"/>
                </a:cubicBezTo>
                <a:cubicBezTo>
                  <a:pt x="122" y="92"/>
                  <a:pt x="124" y="92"/>
                  <a:pt x="124" y="90"/>
                </a:cubicBezTo>
                <a:cubicBezTo>
                  <a:pt x="161" y="27"/>
                  <a:pt x="161" y="27"/>
                  <a:pt x="161" y="27"/>
                </a:cubicBezTo>
                <a:cubicBezTo>
                  <a:pt x="174" y="51"/>
                  <a:pt x="174" y="51"/>
                  <a:pt x="174" y="51"/>
                </a:cubicBezTo>
                <a:cubicBezTo>
                  <a:pt x="161" y="59"/>
                  <a:pt x="152" y="72"/>
                  <a:pt x="152" y="88"/>
                </a:cubicBezTo>
                <a:cubicBezTo>
                  <a:pt x="152" y="113"/>
                  <a:pt x="172" y="132"/>
                  <a:pt x="196" y="132"/>
                </a:cubicBezTo>
                <a:cubicBezTo>
                  <a:pt x="221" y="132"/>
                  <a:pt x="240" y="113"/>
                  <a:pt x="240" y="88"/>
                </a:cubicBezTo>
                <a:cubicBezTo>
                  <a:pt x="240" y="64"/>
                  <a:pt x="221" y="44"/>
                  <a:pt x="196" y="44"/>
                </a:cubicBezTo>
                <a:close/>
                <a:moveTo>
                  <a:pt x="83" y="27"/>
                </a:moveTo>
                <a:cubicBezTo>
                  <a:pt x="112" y="84"/>
                  <a:pt x="112" y="84"/>
                  <a:pt x="112" y="84"/>
                </a:cubicBezTo>
                <a:cubicBezTo>
                  <a:pt x="88" y="84"/>
                  <a:pt x="88" y="84"/>
                  <a:pt x="88" y="84"/>
                </a:cubicBezTo>
                <a:cubicBezTo>
                  <a:pt x="87" y="71"/>
                  <a:pt x="80" y="59"/>
                  <a:pt x="69" y="52"/>
                </a:cubicBezTo>
                <a:lnTo>
                  <a:pt x="83" y="27"/>
                </a:lnTo>
                <a:close/>
                <a:moveTo>
                  <a:pt x="80" y="84"/>
                </a:moveTo>
                <a:cubicBezTo>
                  <a:pt x="50" y="84"/>
                  <a:pt x="50" y="84"/>
                  <a:pt x="50" y="84"/>
                </a:cubicBezTo>
                <a:cubicBezTo>
                  <a:pt x="65" y="59"/>
                  <a:pt x="65" y="59"/>
                  <a:pt x="65" y="59"/>
                </a:cubicBezTo>
                <a:cubicBezTo>
                  <a:pt x="73" y="64"/>
                  <a:pt x="79" y="74"/>
                  <a:pt x="80" y="84"/>
                </a:cubicBezTo>
                <a:close/>
                <a:moveTo>
                  <a:pt x="44" y="124"/>
                </a:moveTo>
                <a:cubicBezTo>
                  <a:pt x="25" y="124"/>
                  <a:pt x="8" y="108"/>
                  <a:pt x="8" y="88"/>
                </a:cubicBezTo>
                <a:cubicBezTo>
                  <a:pt x="8" y="68"/>
                  <a:pt x="25" y="52"/>
                  <a:pt x="44" y="52"/>
                </a:cubicBezTo>
                <a:cubicBezTo>
                  <a:pt x="49" y="52"/>
                  <a:pt x="54" y="53"/>
                  <a:pt x="58" y="55"/>
                </a:cubicBezTo>
                <a:cubicBezTo>
                  <a:pt x="40" y="86"/>
                  <a:pt x="40" y="86"/>
                  <a:pt x="40" y="86"/>
                </a:cubicBezTo>
                <a:cubicBezTo>
                  <a:pt x="39" y="88"/>
                  <a:pt x="39" y="89"/>
                  <a:pt x="40" y="90"/>
                </a:cubicBezTo>
                <a:cubicBezTo>
                  <a:pt x="40" y="92"/>
                  <a:pt x="42" y="92"/>
                  <a:pt x="43" y="92"/>
                </a:cubicBezTo>
                <a:cubicBezTo>
                  <a:pt x="80" y="92"/>
                  <a:pt x="80" y="92"/>
                  <a:pt x="80" y="92"/>
                </a:cubicBezTo>
                <a:cubicBezTo>
                  <a:pt x="78" y="110"/>
                  <a:pt x="63" y="124"/>
                  <a:pt x="44" y="124"/>
                </a:cubicBezTo>
                <a:close/>
                <a:moveTo>
                  <a:pt x="120" y="82"/>
                </a:moveTo>
                <a:cubicBezTo>
                  <a:pt x="91" y="24"/>
                  <a:pt x="91" y="24"/>
                  <a:pt x="91" y="24"/>
                </a:cubicBezTo>
                <a:cubicBezTo>
                  <a:pt x="153" y="24"/>
                  <a:pt x="153" y="24"/>
                  <a:pt x="153" y="24"/>
                </a:cubicBezTo>
                <a:lnTo>
                  <a:pt x="120" y="82"/>
                </a:lnTo>
                <a:close/>
                <a:moveTo>
                  <a:pt x="196" y="124"/>
                </a:moveTo>
                <a:cubicBezTo>
                  <a:pt x="177" y="124"/>
                  <a:pt x="160" y="108"/>
                  <a:pt x="160" y="88"/>
                </a:cubicBezTo>
                <a:cubicBezTo>
                  <a:pt x="160" y="76"/>
                  <a:pt x="167" y="64"/>
                  <a:pt x="177" y="58"/>
                </a:cubicBezTo>
                <a:cubicBezTo>
                  <a:pt x="194" y="91"/>
                  <a:pt x="194" y="91"/>
                  <a:pt x="194" y="91"/>
                </a:cubicBezTo>
                <a:cubicBezTo>
                  <a:pt x="201" y="88"/>
                  <a:pt x="201" y="88"/>
                  <a:pt x="201" y="88"/>
                </a:cubicBezTo>
                <a:cubicBezTo>
                  <a:pt x="184" y="54"/>
                  <a:pt x="184" y="54"/>
                  <a:pt x="184" y="54"/>
                </a:cubicBezTo>
                <a:cubicBezTo>
                  <a:pt x="188" y="53"/>
                  <a:pt x="192" y="52"/>
                  <a:pt x="196" y="52"/>
                </a:cubicBezTo>
                <a:cubicBezTo>
                  <a:pt x="216" y="52"/>
                  <a:pt x="232" y="68"/>
                  <a:pt x="232" y="88"/>
                </a:cubicBezTo>
                <a:cubicBezTo>
                  <a:pt x="232" y="108"/>
                  <a:pt x="216" y="124"/>
                  <a:pt x="196" y="12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6"/>
          <p:cNvSpPr/>
          <p:nvPr/>
        </p:nvSpPr>
        <p:spPr bwMode="auto">
          <a:xfrm>
            <a:off x="10544175" y="2312006"/>
            <a:ext cx="390525" cy="346075"/>
          </a:xfrm>
          <a:custGeom>
            <a:avLst/>
            <a:gdLst>
              <a:gd name="T0" fmla="*/ 0 w 246"/>
              <a:gd name="T1" fmla="*/ 0 h 218"/>
              <a:gd name="T2" fmla="*/ 95 w 246"/>
              <a:gd name="T3" fmla="*/ 125 h 218"/>
              <a:gd name="T4" fmla="*/ 95 w 246"/>
              <a:gd name="T5" fmla="*/ 218 h 218"/>
              <a:gd name="T6" fmla="*/ 152 w 246"/>
              <a:gd name="T7" fmla="*/ 218 h 218"/>
              <a:gd name="T8" fmla="*/ 152 w 246"/>
              <a:gd name="T9" fmla="*/ 125 h 218"/>
              <a:gd name="T10" fmla="*/ 246 w 246"/>
              <a:gd name="T11" fmla="*/ 0 h 218"/>
              <a:gd name="T12" fmla="*/ 0 w 246"/>
              <a:gd name="T13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6" h="218">
                <a:moveTo>
                  <a:pt x="0" y="0"/>
                </a:moveTo>
                <a:lnTo>
                  <a:pt x="95" y="125"/>
                </a:lnTo>
                <a:lnTo>
                  <a:pt x="95" y="218"/>
                </a:lnTo>
                <a:lnTo>
                  <a:pt x="152" y="218"/>
                </a:lnTo>
                <a:lnTo>
                  <a:pt x="152" y="125"/>
                </a:lnTo>
                <a:lnTo>
                  <a:pt x="24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7"/>
          <p:cNvSpPr/>
          <p:nvPr/>
        </p:nvSpPr>
        <p:spPr bwMode="auto">
          <a:xfrm>
            <a:off x="11290300" y="2253268"/>
            <a:ext cx="285750" cy="419100"/>
          </a:xfrm>
          <a:custGeom>
            <a:avLst/>
            <a:gdLst>
              <a:gd name="T0" fmla="*/ 143 w 152"/>
              <a:gd name="T1" fmla="*/ 110 h 223"/>
              <a:gd name="T2" fmla="*/ 142 w 152"/>
              <a:gd name="T3" fmla="*/ 109 h 223"/>
              <a:gd name="T4" fmla="*/ 86 w 152"/>
              <a:gd name="T5" fmla="*/ 15 h 223"/>
              <a:gd name="T6" fmla="*/ 86 w 152"/>
              <a:gd name="T7" fmla="*/ 15 h 223"/>
              <a:gd name="T8" fmla="*/ 76 w 152"/>
              <a:gd name="T9" fmla="*/ 0 h 223"/>
              <a:gd name="T10" fmla="*/ 67 w 152"/>
              <a:gd name="T11" fmla="*/ 15 h 223"/>
              <a:gd name="T12" fmla="*/ 67 w 152"/>
              <a:gd name="T13" fmla="*/ 15 h 223"/>
              <a:gd name="T14" fmla="*/ 11 w 152"/>
              <a:gd name="T15" fmla="*/ 109 h 223"/>
              <a:gd name="T16" fmla="*/ 10 w 152"/>
              <a:gd name="T17" fmla="*/ 110 h 223"/>
              <a:gd name="T18" fmla="*/ 0 w 152"/>
              <a:gd name="T19" fmla="*/ 147 h 223"/>
              <a:gd name="T20" fmla="*/ 76 w 152"/>
              <a:gd name="T21" fmla="*/ 223 h 223"/>
              <a:gd name="T22" fmla="*/ 152 w 152"/>
              <a:gd name="T23" fmla="*/ 147 h 223"/>
              <a:gd name="T24" fmla="*/ 143 w 152"/>
              <a:gd name="T25" fmla="*/ 110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2" h="223">
                <a:moveTo>
                  <a:pt x="143" y="110"/>
                </a:moveTo>
                <a:cubicBezTo>
                  <a:pt x="143" y="110"/>
                  <a:pt x="142" y="109"/>
                  <a:pt x="142" y="109"/>
                </a:cubicBezTo>
                <a:cubicBezTo>
                  <a:pt x="86" y="15"/>
                  <a:pt x="86" y="15"/>
                  <a:pt x="86" y="15"/>
                </a:cubicBezTo>
                <a:cubicBezTo>
                  <a:pt x="86" y="15"/>
                  <a:pt x="86" y="15"/>
                  <a:pt x="86" y="15"/>
                </a:cubicBezTo>
                <a:cubicBezTo>
                  <a:pt x="76" y="0"/>
                  <a:pt x="76" y="0"/>
                  <a:pt x="76" y="0"/>
                </a:cubicBezTo>
                <a:cubicBezTo>
                  <a:pt x="67" y="15"/>
                  <a:pt x="67" y="15"/>
                  <a:pt x="67" y="15"/>
                </a:cubicBezTo>
                <a:cubicBezTo>
                  <a:pt x="67" y="15"/>
                  <a:pt x="67" y="15"/>
                  <a:pt x="67" y="15"/>
                </a:cubicBezTo>
                <a:cubicBezTo>
                  <a:pt x="11" y="109"/>
                  <a:pt x="11" y="109"/>
                  <a:pt x="11" y="109"/>
                </a:cubicBezTo>
                <a:cubicBezTo>
                  <a:pt x="10" y="110"/>
                  <a:pt x="10" y="110"/>
                  <a:pt x="10" y="110"/>
                </a:cubicBezTo>
                <a:cubicBezTo>
                  <a:pt x="4" y="122"/>
                  <a:pt x="0" y="134"/>
                  <a:pt x="0" y="147"/>
                </a:cubicBezTo>
                <a:cubicBezTo>
                  <a:pt x="0" y="189"/>
                  <a:pt x="34" y="223"/>
                  <a:pt x="76" y="223"/>
                </a:cubicBezTo>
                <a:cubicBezTo>
                  <a:pt x="118" y="223"/>
                  <a:pt x="152" y="189"/>
                  <a:pt x="152" y="147"/>
                </a:cubicBezTo>
                <a:cubicBezTo>
                  <a:pt x="152" y="135"/>
                  <a:pt x="149" y="122"/>
                  <a:pt x="143" y="1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8"/>
          <p:cNvSpPr/>
          <p:nvPr/>
        </p:nvSpPr>
        <p:spPr bwMode="auto">
          <a:xfrm>
            <a:off x="6426200" y="2927956"/>
            <a:ext cx="412750" cy="420688"/>
          </a:xfrm>
          <a:custGeom>
            <a:avLst/>
            <a:gdLst>
              <a:gd name="T0" fmla="*/ 200 w 220"/>
              <a:gd name="T1" fmla="*/ 0 h 224"/>
              <a:gd name="T2" fmla="*/ 180 w 220"/>
              <a:gd name="T3" fmla="*/ 20 h 224"/>
              <a:gd name="T4" fmla="*/ 189 w 220"/>
              <a:gd name="T5" fmla="*/ 36 h 224"/>
              <a:gd name="T6" fmla="*/ 152 w 220"/>
              <a:gd name="T7" fmla="*/ 136 h 224"/>
              <a:gd name="T8" fmla="*/ 148 w 220"/>
              <a:gd name="T9" fmla="*/ 136 h 224"/>
              <a:gd name="T10" fmla="*/ 136 w 220"/>
              <a:gd name="T11" fmla="*/ 140 h 224"/>
              <a:gd name="T12" fmla="*/ 98 w 220"/>
              <a:gd name="T13" fmla="*/ 109 h 224"/>
              <a:gd name="T14" fmla="*/ 100 w 220"/>
              <a:gd name="T15" fmla="*/ 100 h 224"/>
              <a:gd name="T16" fmla="*/ 80 w 220"/>
              <a:gd name="T17" fmla="*/ 80 h 224"/>
              <a:gd name="T18" fmla="*/ 60 w 220"/>
              <a:gd name="T19" fmla="*/ 100 h 224"/>
              <a:gd name="T20" fmla="*/ 67 w 220"/>
              <a:gd name="T21" fmla="*/ 115 h 224"/>
              <a:gd name="T22" fmla="*/ 27 w 220"/>
              <a:gd name="T23" fmla="*/ 185 h 224"/>
              <a:gd name="T24" fmla="*/ 20 w 220"/>
              <a:gd name="T25" fmla="*/ 184 h 224"/>
              <a:gd name="T26" fmla="*/ 0 w 220"/>
              <a:gd name="T27" fmla="*/ 204 h 224"/>
              <a:gd name="T28" fmla="*/ 20 w 220"/>
              <a:gd name="T29" fmla="*/ 224 h 224"/>
              <a:gd name="T30" fmla="*/ 40 w 220"/>
              <a:gd name="T31" fmla="*/ 204 h 224"/>
              <a:gd name="T32" fmla="*/ 34 w 220"/>
              <a:gd name="T33" fmla="*/ 189 h 224"/>
              <a:gd name="T34" fmla="*/ 74 w 220"/>
              <a:gd name="T35" fmla="*/ 119 h 224"/>
              <a:gd name="T36" fmla="*/ 80 w 220"/>
              <a:gd name="T37" fmla="*/ 120 h 224"/>
              <a:gd name="T38" fmla="*/ 93 w 220"/>
              <a:gd name="T39" fmla="*/ 115 h 224"/>
              <a:gd name="T40" fmla="*/ 131 w 220"/>
              <a:gd name="T41" fmla="*/ 147 h 224"/>
              <a:gd name="T42" fmla="*/ 128 w 220"/>
              <a:gd name="T43" fmla="*/ 156 h 224"/>
              <a:gd name="T44" fmla="*/ 148 w 220"/>
              <a:gd name="T45" fmla="*/ 176 h 224"/>
              <a:gd name="T46" fmla="*/ 168 w 220"/>
              <a:gd name="T47" fmla="*/ 156 h 224"/>
              <a:gd name="T48" fmla="*/ 159 w 220"/>
              <a:gd name="T49" fmla="*/ 139 h 224"/>
              <a:gd name="T50" fmla="*/ 197 w 220"/>
              <a:gd name="T51" fmla="*/ 39 h 224"/>
              <a:gd name="T52" fmla="*/ 200 w 220"/>
              <a:gd name="T53" fmla="*/ 40 h 224"/>
              <a:gd name="T54" fmla="*/ 220 w 220"/>
              <a:gd name="T55" fmla="*/ 20 h 224"/>
              <a:gd name="T56" fmla="*/ 200 w 220"/>
              <a:gd name="T57" fmla="*/ 0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0" h="224">
                <a:moveTo>
                  <a:pt x="200" y="0"/>
                </a:moveTo>
                <a:cubicBezTo>
                  <a:pt x="189" y="0"/>
                  <a:pt x="180" y="9"/>
                  <a:pt x="180" y="20"/>
                </a:cubicBezTo>
                <a:cubicBezTo>
                  <a:pt x="180" y="27"/>
                  <a:pt x="184" y="33"/>
                  <a:pt x="189" y="36"/>
                </a:cubicBezTo>
                <a:cubicBezTo>
                  <a:pt x="152" y="136"/>
                  <a:pt x="152" y="136"/>
                  <a:pt x="152" y="136"/>
                </a:cubicBezTo>
                <a:cubicBezTo>
                  <a:pt x="151" y="136"/>
                  <a:pt x="149" y="136"/>
                  <a:pt x="148" y="136"/>
                </a:cubicBezTo>
                <a:cubicBezTo>
                  <a:pt x="144" y="136"/>
                  <a:pt x="139" y="138"/>
                  <a:pt x="136" y="140"/>
                </a:cubicBezTo>
                <a:cubicBezTo>
                  <a:pt x="98" y="109"/>
                  <a:pt x="98" y="109"/>
                  <a:pt x="98" y="109"/>
                </a:cubicBezTo>
                <a:cubicBezTo>
                  <a:pt x="99" y="106"/>
                  <a:pt x="100" y="103"/>
                  <a:pt x="100" y="100"/>
                </a:cubicBezTo>
                <a:cubicBezTo>
                  <a:pt x="100" y="89"/>
                  <a:pt x="91" y="80"/>
                  <a:pt x="80" y="80"/>
                </a:cubicBezTo>
                <a:cubicBezTo>
                  <a:pt x="69" y="80"/>
                  <a:pt x="60" y="89"/>
                  <a:pt x="60" y="100"/>
                </a:cubicBezTo>
                <a:cubicBezTo>
                  <a:pt x="60" y="106"/>
                  <a:pt x="63" y="111"/>
                  <a:pt x="67" y="115"/>
                </a:cubicBezTo>
                <a:cubicBezTo>
                  <a:pt x="27" y="185"/>
                  <a:pt x="27" y="185"/>
                  <a:pt x="27" y="185"/>
                </a:cubicBezTo>
                <a:cubicBezTo>
                  <a:pt x="25" y="184"/>
                  <a:pt x="23" y="184"/>
                  <a:pt x="20" y="184"/>
                </a:cubicBezTo>
                <a:cubicBezTo>
                  <a:pt x="9" y="184"/>
                  <a:pt x="0" y="193"/>
                  <a:pt x="0" y="204"/>
                </a:cubicBezTo>
                <a:cubicBezTo>
                  <a:pt x="0" y="215"/>
                  <a:pt x="9" y="224"/>
                  <a:pt x="20" y="224"/>
                </a:cubicBezTo>
                <a:cubicBezTo>
                  <a:pt x="31" y="224"/>
                  <a:pt x="40" y="215"/>
                  <a:pt x="40" y="204"/>
                </a:cubicBezTo>
                <a:cubicBezTo>
                  <a:pt x="40" y="198"/>
                  <a:pt x="38" y="193"/>
                  <a:pt x="34" y="189"/>
                </a:cubicBezTo>
                <a:cubicBezTo>
                  <a:pt x="74" y="119"/>
                  <a:pt x="74" y="119"/>
                  <a:pt x="74" y="119"/>
                </a:cubicBezTo>
                <a:cubicBezTo>
                  <a:pt x="76" y="119"/>
                  <a:pt x="78" y="120"/>
                  <a:pt x="80" y="120"/>
                </a:cubicBezTo>
                <a:cubicBezTo>
                  <a:pt x="85" y="120"/>
                  <a:pt x="89" y="118"/>
                  <a:pt x="93" y="115"/>
                </a:cubicBezTo>
                <a:cubicBezTo>
                  <a:pt x="131" y="147"/>
                  <a:pt x="131" y="147"/>
                  <a:pt x="131" y="147"/>
                </a:cubicBezTo>
                <a:cubicBezTo>
                  <a:pt x="129" y="149"/>
                  <a:pt x="128" y="152"/>
                  <a:pt x="128" y="156"/>
                </a:cubicBezTo>
                <a:cubicBezTo>
                  <a:pt x="128" y="167"/>
                  <a:pt x="137" y="176"/>
                  <a:pt x="148" y="176"/>
                </a:cubicBezTo>
                <a:cubicBezTo>
                  <a:pt x="159" y="176"/>
                  <a:pt x="168" y="167"/>
                  <a:pt x="168" y="156"/>
                </a:cubicBezTo>
                <a:cubicBezTo>
                  <a:pt x="168" y="149"/>
                  <a:pt x="165" y="142"/>
                  <a:pt x="159" y="139"/>
                </a:cubicBezTo>
                <a:cubicBezTo>
                  <a:pt x="197" y="39"/>
                  <a:pt x="197" y="39"/>
                  <a:pt x="197" y="39"/>
                </a:cubicBezTo>
                <a:cubicBezTo>
                  <a:pt x="198" y="40"/>
                  <a:pt x="199" y="40"/>
                  <a:pt x="200" y="40"/>
                </a:cubicBezTo>
                <a:cubicBezTo>
                  <a:pt x="211" y="40"/>
                  <a:pt x="220" y="31"/>
                  <a:pt x="220" y="20"/>
                </a:cubicBezTo>
                <a:cubicBezTo>
                  <a:pt x="220" y="9"/>
                  <a:pt x="211" y="0"/>
                  <a:pt x="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9"/>
          <p:cNvSpPr>
            <a:spLocks noEditPoints="1"/>
          </p:cNvSpPr>
          <p:nvPr/>
        </p:nvSpPr>
        <p:spPr bwMode="auto">
          <a:xfrm>
            <a:off x="11260138" y="2950181"/>
            <a:ext cx="347663" cy="376238"/>
          </a:xfrm>
          <a:custGeom>
            <a:avLst/>
            <a:gdLst>
              <a:gd name="T0" fmla="*/ 178 w 185"/>
              <a:gd name="T1" fmla="*/ 48 h 200"/>
              <a:gd name="T2" fmla="*/ 123 w 185"/>
              <a:gd name="T3" fmla="*/ 42 h 200"/>
              <a:gd name="T4" fmla="*/ 58 w 185"/>
              <a:gd name="T5" fmla="*/ 41 h 200"/>
              <a:gd name="T6" fmla="*/ 7 w 185"/>
              <a:gd name="T7" fmla="*/ 48 h 200"/>
              <a:gd name="T8" fmla="*/ 28 w 185"/>
              <a:gd name="T9" fmla="*/ 100 h 200"/>
              <a:gd name="T10" fmla="*/ 32 w 185"/>
              <a:gd name="T11" fmla="*/ 162 h 200"/>
              <a:gd name="T12" fmla="*/ 91 w 185"/>
              <a:gd name="T13" fmla="*/ 200 h 200"/>
              <a:gd name="T14" fmla="*/ 153 w 185"/>
              <a:gd name="T15" fmla="*/ 162 h 200"/>
              <a:gd name="T16" fmla="*/ 157 w 185"/>
              <a:gd name="T17" fmla="*/ 100 h 200"/>
              <a:gd name="T18" fmla="*/ 171 w 185"/>
              <a:gd name="T19" fmla="*/ 52 h 200"/>
              <a:gd name="T20" fmla="*/ 129 w 185"/>
              <a:gd name="T21" fmla="*/ 77 h 200"/>
              <a:gd name="T22" fmla="*/ 153 w 185"/>
              <a:gd name="T23" fmla="*/ 45 h 200"/>
              <a:gd name="T24" fmla="*/ 92 w 185"/>
              <a:gd name="T25" fmla="*/ 136 h 200"/>
              <a:gd name="T26" fmla="*/ 59 w 185"/>
              <a:gd name="T27" fmla="*/ 116 h 200"/>
              <a:gd name="T28" fmla="*/ 59 w 185"/>
              <a:gd name="T29" fmla="*/ 84 h 200"/>
              <a:gd name="T30" fmla="*/ 92 w 185"/>
              <a:gd name="T31" fmla="*/ 63 h 200"/>
              <a:gd name="T32" fmla="*/ 122 w 185"/>
              <a:gd name="T33" fmla="*/ 81 h 200"/>
              <a:gd name="T34" fmla="*/ 122 w 185"/>
              <a:gd name="T35" fmla="*/ 119 h 200"/>
              <a:gd name="T36" fmla="*/ 121 w 185"/>
              <a:gd name="T37" fmla="*/ 129 h 200"/>
              <a:gd name="T38" fmla="*/ 101 w 185"/>
              <a:gd name="T39" fmla="*/ 141 h 200"/>
              <a:gd name="T40" fmla="*/ 121 w 185"/>
              <a:gd name="T41" fmla="*/ 129 h 200"/>
              <a:gd name="T42" fmla="*/ 64 w 185"/>
              <a:gd name="T43" fmla="*/ 148 h 200"/>
              <a:gd name="T44" fmla="*/ 72 w 185"/>
              <a:gd name="T45" fmla="*/ 134 h 200"/>
              <a:gd name="T46" fmla="*/ 51 w 185"/>
              <a:gd name="T47" fmla="*/ 110 h 200"/>
              <a:gd name="T48" fmla="*/ 51 w 185"/>
              <a:gd name="T49" fmla="*/ 90 h 200"/>
              <a:gd name="T50" fmla="*/ 51 w 185"/>
              <a:gd name="T51" fmla="*/ 110 h 200"/>
              <a:gd name="T52" fmla="*/ 64 w 185"/>
              <a:gd name="T53" fmla="*/ 51 h 200"/>
              <a:gd name="T54" fmla="*/ 72 w 185"/>
              <a:gd name="T55" fmla="*/ 66 h 200"/>
              <a:gd name="T56" fmla="*/ 101 w 185"/>
              <a:gd name="T57" fmla="*/ 59 h 200"/>
              <a:gd name="T58" fmla="*/ 121 w 185"/>
              <a:gd name="T59" fmla="*/ 71 h 200"/>
              <a:gd name="T60" fmla="*/ 101 w 185"/>
              <a:gd name="T61" fmla="*/ 59 h 200"/>
              <a:gd name="T62" fmla="*/ 145 w 185"/>
              <a:gd name="T63" fmla="*/ 100 h 200"/>
              <a:gd name="T64" fmla="*/ 131 w 185"/>
              <a:gd name="T65" fmla="*/ 100 h 200"/>
              <a:gd name="T66" fmla="*/ 91 w 185"/>
              <a:gd name="T67" fmla="*/ 8 h 200"/>
              <a:gd name="T68" fmla="*/ 92 w 185"/>
              <a:gd name="T69" fmla="*/ 54 h 200"/>
              <a:gd name="T70" fmla="*/ 91 w 185"/>
              <a:gd name="T71" fmla="*/ 8 h 200"/>
              <a:gd name="T72" fmla="*/ 32 w 185"/>
              <a:gd name="T73" fmla="*/ 45 h 200"/>
              <a:gd name="T74" fmla="*/ 52 w 185"/>
              <a:gd name="T75" fmla="*/ 79 h 200"/>
              <a:gd name="T76" fmla="*/ 24 w 185"/>
              <a:gd name="T77" fmla="*/ 84 h 200"/>
              <a:gd name="T78" fmla="*/ 32 w 185"/>
              <a:gd name="T79" fmla="*/ 154 h 200"/>
              <a:gd name="T80" fmla="*/ 34 w 185"/>
              <a:gd name="T81" fmla="*/ 105 h 200"/>
              <a:gd name="T82" fmla="*/ 56 w 185"/>
              <a:gd name="T83" fmla="*/ 151 h 200"/>
              <a:gd name="T84" fmla="*/ 91 w 185"/>
              <a:gd name="T85" fmla="*/ 192 h 200"/>
              <a:gd name="T86" fmla="*/ 92 w 185"/>
              <a:gd name="T87" fmla="*/ 145 h 200"/>
              <a:gd name="T88" fmla="*/ 91 w 185"/>
              <a:gd name="T89" fmla="*/ 192 h 200"/>
              <a:gd name="T90" fmla="*/ 153 w 185"/>
              <a:gd name="T91" fmla="*/ 154 h 200"/>
              <a:gd name="T92" fmla="*/ 129 w 185"/>
              <a:gd name="T93" fmla="*/ 123 h 200"/>
              <a:gd name="T94" fmla="*/ 171 w 185"/>
              <a:gd name="T95" fmla="*/ 148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85" h="200">
                <a:moveTo>
                  <a:pt x="157" y="100"/>
                </a:moveTo>
                <a:cubicBezTo>
                  <a:pt x="176" y="80"/>
                  <a:pt x="185" y="60"/>
                  <a:pt x="178" y="48"/>
                </a:cubicBezTo>
                <a:cubicBezTo>
                  <a:pt x="175" y="43"/>
                  <a:pt x="168" y="37"/>
                  <a:pt x="153" y="37"/>
                </a:cubicBezTo>
                <a:cubicBezTo>
                  <a:pt x="144" y="37"/>
                  <a:pt x="134" y="39"/>
                  <a:pt x="123" y="42"/>
                </a:cubicBezTo>
                <a:cubicBezTo>
                  <a:pt x="116" y="16"/>
                  <a:pt x="104" y="0"/>
                  <a:pt x="91" y="0"/>
                </a:cubicBezTo>
                <a:cubicBezTo>
                  <a:pt x="77" y="0"/>
                  <a:pt x="65" y="16"/>
                  <a:pt x="58" y="41"/>
                </a:cubicBezTo>
                <a:cubicBezTo>
                  <a:pt x="49" y="39"/>
                  <a:pt x="40" y="37"/>
                  <a:pt x="32" y="37"/>
                </a:cubicBezTo>
                <a:cubicBezTo>
                  <a:pt x="17" y="37"/>
                  <a:pt x="10" y="43"/>
                  <a:pt x="7" y="48"/>
                </a:cubicBezTo>
                <a:cubicBezTo>
                  <a:pt x="1" y="58"/>
                  <a:pt x="5" y="72"/>
                  <a:pt x="18" y="89"/>
                </a:cubicBezTo>
                <a:cubicBezTo>
                  <a:pt x="21" y="92"/>
                  <a:pt x="24" y="96"/>
                  <a:pt x="28" y="100"/>
                </a:cubicBezTo>
                <a:cubicBezTo>
                  <a:pt x="8" y="120"/>
                  <a:pt x="0" y="140"/>
                  <a:pt x="7" y="152"/>
                </a:cubicBezTo>
                <a:cubicBezTo>
                  <a:pt x="10" y="157"/>
                  <a:pt x="17" y="162"/>
                  <a:pt x="32" y="162"/>
                </a:cubicBezTo>
                <a:cubicBezTo>
                  <a:pt x="40" y="162"/>
                  <a:pt x="49" y="161"/>
                  <a:pt x="58" y="158"/>
                </a:cubicBezTo>
                <a:cubicBezTo>
                  <a:pt x="65" y="184"/>
                  <a:pt x="77" y="200"/>
                  <a:pt x="91" y="200"/>
                </a:cubicBezTo>
                <a:cubicBezTo>
                  <a:pt x="104" y="200"/>
                  <a:pt x="116" y="183"/>
                  <a:pt x="123" y="157"/>
                </a:cubicBezTo>
                <a:cubicBezTo>
                  <a:pt x="134" y="161"/>
                  <a:pt x="144" y="162"/>
                  <a:pt x="153" y="162"/>
                </a:cubicBezTo>
                <a:cubicBezTo>
                  <a:pt x="168" y="162"/>
                  <a:pt x="175" y="157"/>
                  <a:pt x="178" y="152"/>
                </a:cubicBezTo>
                <a:cubicBezTo>
                  <a:pt x="185" y="140"/>
                  <a:pt x="176" y="120"/>
                  <a:pt x="157" y="100"/>
                </a:cubicBezTo>
                <a:close/>
                <a:moveTo>
                  <a:pt x="153" y="45"/>
                </a:moveTo>
                <a:cubicBezTo>
                  <a:pt x="159" y="45"/>
                  <a:pt x="168" y="46"/>
                  <a:pt x="171" y="52"/>
                </a:cubicBezTo>
                <a:cubicBezTo>
                  <a:pt x="176" y="60"/>
                  <a:pt x="169" y="76"/>
                  <a:pt x="151" y="94"/>
                </a:cubicBezTo>
                <a:cubicBezTo>
                  <a:pt x="145" y="88"/>
                  <a:pt x="137" y="82"/>
                  <a:pt x="129" y="77"/>
                </a:cubicBezTo>
                <a:cubicBezTo>
                  <a:pt x="129" y="67"/>
                  <a:pt x="127" y="58"/>
                  <a:pt x="125" y="50"/>
                </a:cubicBezTo>
                <a:cubicBezTo>
                  <a:pt x="136" y="47"/>
                  <a:pt x="145" y="45"/>
                  <a:pt x="153" y="45"/>
                </a:cubicBezTo>
                <a:close/>
                <a:moveTo>
                  <a:pt x="109" y="127"/>
                </a:moveTo>
                <a:cubicBezTo>
                  <a:pt x="103" y="130"/>
                  <a:pt x="98" y="133"/>
                  <a:pt x="92" y="136"/>
                </a:cubicBezTo>
                <a:cubicBezTo>
                  <a:pt x="87" y="133"/>
                  <a:pt x="81" y="130"/>
                  <a:pt x="76" y="127"/>
                </a:cubicBezTo>
                <a:cubicBezTo>
                  <a:pt x="70" y="124"/>
                  <a:pt x="65" y="120"/>
                  <a:pt x="59" y="116"/>
                </a:cubicBezTo>
                <a:cubicBezTo>
                  <a:pt x="59" y="111"/>
                  <a:pt x="59" y="105"/>
                  <a:pt x="59" y="100"/>
                </a:cubicBezTo>
                <a:cubicBezTo>
                  <a:pt x="59" y="94"/>
                  <a:pt x="59" y="89"/>
                  <a:pt x="59" y="84"/>
                </a:cubicBezTo>
                <a:cubicBezTo>
                  <a:pt x="65" y="80"/>
                  <a:pt x="70" y="76"/>
                  <a:pt x="76" y="73"/>
                </a:cubicBezTo>
                <a:cubicBezTo>
                  <a:pt x="81" y="69"/>
                  <a:pt x="87" y="66"/>
                  <a:pt x="92" y="63"/>
                </a:cubicBezTo>
                <a:cubicBezTo>
                  <a:pt x="98" y="66"/>
                  <a:pt x="103" y="69"/>
                  <a:pt x="109" y="73"/>
                </a:cubicBezTo>
                <a:cubicBezTo>
                  <a:pt x="113" y="75"/>
                  <a:pt x="118" y="78"/>
                  <a:pt x="122" y="81"/>
                </a:cubicBezTo>
                <a:cubicBezTo>
                  <a:pt x="122" y="87"/>
                  <a:pt x="123" y="93"/>
                  <a:pt x="123" y="100"/>
                </a:cubicBezTo>
                <a:cubicBezTo>
                  <a:pt x="123" y="106"/>
                  <a:pt x="122" y="113"/>
                  <a:pt x="122" y="119"/>
                </a:cubicBezTo>
                <a:cubicBezTo>
                  <a:pt x="118" y="121"/>
                  <a:pt x="113" y="124"/>
                  <a:pt x="109" y="127"/>
                </a:cubicBezTo>
                <a:close/>
                <a:moveTo>
                  <a:pt x="121" y="129"/>
                </a:moveTo>
                <a:cubicBezTo>
                  <a:pt x="120" y="135"/>
                  <a:pt x="119" y="141"/>
                  <a:pt x="118" y="147"/>
                </a:cubicBezTo>
                <a:cubicBezTo>
                  <a:pt x="112" y="145"/>
                  <a:pt x="107" y="143"/>
                  <a:pt x="101" y="141"/>
                </a:cubicBezTo>
                <a:cubicBezTo>
                  <a:pt x="105" y="138"/>
                  <a:pt x="109" y="136"/>
                  <a:pt x="113" y="134"/>
                </a:cubicBezTo>
                <a:cubicBezTo>
                  <a:pt x="116" y="132"/>
                  <a:pt x="118" y="131"/>
                  <a:pt x="121" y="129"/>
                </a:cubicBezTo>
                <a:close/>
                <a:moveTo>
                  <a:pt x="83" y="141"/>
                </a:moveTo>
                <a:cubicBezTo>
                  <a:pt x="77" y="144"/>
                  <a:pt x="70" y="146"/>
                  <a:pt x="64" y="148"/>
                </a:cubicBezTo>
                <a:cubicBezTo>
                  <a:pt x="62" y="142"/>
                  <a:pt x="61" y="134"/>
                  <a:pt x="60" y="126"/>
                </a:cubicBezTo>
                <a:cubicBezTo>
                  <a:pt x="64" y="129"/>
                  <a:pt x="68" y="131"/>
                  <a:pt x="72" y="134"/>
                </a:cubicBezTo>
                <a:cubicBezTo>
                  <a:pt x="76" y="136"/>
                  <a:pt x="80" y="138"/>
                  <a:pt x="83" y="141"/>
                </a:cubicBezTo>
                <a:close/>
                <a:moveTo>
                  <a:pt x="51" y="110"/>
                </a:moveTo>
                <a:cubicBezTo>
                  <a:pt x="47" y="106"/>
                  <a:pt x="43" y="103"/>
                  <a:pt x="39" y="100"/>
                </a:cubicBezTo>
                <a:cubicBezTo>
                  <a:pt x="43" y="97"/>
                  <a:pt x="47" y="93"/>
                  <a:pt x="51" y="90"/>
                </a:cubicBezTo>
                <a:cubicBezTo>
                  <a:pt x="51" y="93"/>
                  <a:pt x="51" y="96"/>
                  <a:pt x="51" y="100"/>
                </a:cubicBezTo>
                <a:cubicBezTo>
                  <a:pt x="51" y="103"/>
                  <a:pt x="51" y="106"/>
                  <a:pt x="51" y="110"/>
                </a:cubicBezTo>
                <a:close/>
                <a:moveTo>
                  <a:pt x="60" y="73"/>
                </a:moveTo>
                <a:cubicBezTo>
                  <a:pt x="61" y="65"/>
                  <a:pt x="62" y="58"/>
                  <a:pt x="64" y="51"/>
                </a:cubicBezTo>
                <a:cubicBezTo>
                  <a:pt x="70" y="53"/>
                  <a:pt x="77" y="56"/>
                  <a:pt x="83" y="59"/>
                </a:cubicBezTo>
                <a:cubicBezTo>
                  <a:pt x="80" y="61"/>
                  <a:pt x="76" y="63"/>
                  <a:pt x="72" y="66"/>
                </a:cubicBezTo>
                <a:cubicBezTo>
                  <a:pt x="68" y="68"/>
                  <a:pt x="64" y="71"/>
                  <a:pt x="60" y="73"/>
                </a:cubicBezTo>
                <a:close/>
                <a:moveTo>
                  <a:pt x="101" y="59"/>
                </a:moveTo>
                <a:cubicBezTo>
                  <a:pt x="107" y="57"/>
                  <a:pt x="112" y="54"/>
                  <a:pt x="118" y="52"/>
                </a:cubicBezTo>
                <a:cubicBezTo>
                  <a:pt x="119" y="58"/>
                  <a:pt x="120" y="64"/>
                  <a:pt x="121" y="71"/>
                </a:cubicBezTo>
                <a:cubicBezTo>
                  <a:pt x="118" y="69"/>
                  <a:pt x="116" y="67"/>
                  <a:pt x="113" y="66"/>
                </a:cubicBezTo>
                <a:cubicBezTo>
                  <a:pt x="109" y="63"/>
                  <a:pt x="105" y="61"/>
                  <a:pt x="101" y="59"/>
                </a:cubicBezTo>
                <a:close/>
                <a:moveTo>
                  <a:pt x="130" y="87"/>
                </a:moveTo>
                <a:cubicBezTo>
                  <a:pt x="136" y="91"/>
                  <a:pt x="141" y="96"/>
                  <a:pt x="145" y="100"/>
                </a:cubicBezTo>
                <a:cubicBezTo>
                  <a:pt x="141" y="104"/>
                  <a:pt x="136" y="108"/>
                  <a:pt x="130" y="113"/>
                </a:cubicBezTo>
                <a:cubicBezTo>
                  <a:pt x="130" y="108"/>
                  <a:pt x="131" y="104"/>
                  <a:pt x="131" y="100"/>
                </a:cubicBezTo>
                <a:cubicBezTo>
                  <a:pt x="131" y="95"/>
                  <a:pt x="130" y="91"/>
                  <a:pt x="130" y="87"/>
                </a:cubicBezTo>
                <a:close/>
                <a:moveTo>
                  <a:pt x="91" y="8"/>
                </a:moveTo>
                <a:cubicBezTo>
                  <a:pt x="100" y="8"/>
                  <a:pt x="109" y="22"/>
                  <a:pt x="116" y="45"/>
                </a:cubicBezTo>
                <a:cubicBezTo>
                  <a:pt x="108" y="47"/>
                  <a:pt x="100" y="51"/>
                  <a:pt x="92" y="54"/>
                </a:cubicBezTo>
                <a:cubicBezTo>
                  <a:pt x="83" y="50"/>
                  <a:pt x="74" y="46"/>
                  <a:pt x="66" y="44"/>
                </a:cubicBezTo>
                <a:cubicBezTo>
                  <a:pt x="72" y="21"/>
                  <a:pt x="82" y="8"/>
                  <a:pt x="91" y="8"/>
                </a:cubicBezTo>
                <a:close/>
                <a:moveTo>
                  <a:pt x="14" y="52"/>
                </a:moveTo>
                <a:cubicBezTo>
                  <a:pt x="17" y="46"/>
                  <a:pt x="26" y="45"/>
                  <a:pt x="32" y="45"/>
                </a:cubicBezTo>
                <a:cubicBezTo>
                  <a:pt x="39" y="45"/>
                  <a:pt x="47" y="47"/>
                  <a:pt x="56" y="49"/>
                </a:cubicBezTo>
                <a:cubicBezTo>
                  <a:pt x="54" y="58"/>
                  <a:pt x="52" y="68"/>
                  <a:pt x="52" y="79"/>
                </a:cubicBezTo>
                <a:cubicBezTo>
                  <a:pt x="45" y="84"/>
                  <a:pt x="39" y="89"/>
                  <a:pt x="34" y="94"/>
                </a:cubicBezTo>
                <a:cubicBezTo>
                  <a:pt x="30" y="91"/>
                  <a:pt x="27" y="87"/>
                  <a:pt x="24" y="84"/>
                </a:cubicBezTo>
                <a:cubicBezTo>
                  <a:pt x="14" y="70"/>
                  <a:pt x="10" y="59"/>
                  <a:pt x="14" y="52"/>
                </a:cubicBezTo>
                <a:close/>
                <a:moveTo>
                  <a:pt x="32" y="154"/>
                </a:moveTo>
                <a:cubicBezTo>
                  <a:pt x="26" y="154"/>
                  <a:pt x="17" y="153"/>
                  <a:pt x="14" y="148"/>
                </a:cubicBezTo>
                <a:cubicBezTo>
                  <a:pt x="9" y="140"/>
                  <a:pt x="16" y="123"/>
                  <a:pt x="34" y="105"/>
                </a:cubicBezTo>
                <a:cubicBezTo>
                  <a:pt x="39" y="110"/>
                  <a:pt x="45" y="115"/>
                  <a:pt x="52" y="120"/>
                </a:cubicBezTo>
                <a:cubicBezTo>
                  <a:pt x="52" y="131"/>
                  <a:pt x="54" y="141"/>
                  <a:pt x="56" y="151"/>
                </a:cubicBezTo>
                <a:cubicBezTo>
                  <a:pt x="47" y="153"/>
                  <a:pt x="39" y="154"/>
                  <a:pt x="32" y="154"/>
                </a:cubicBezTo>
                <a:close/>
                <a:moveTo>
                  <a:pt x="91" y="192"/>
                </a:moveTo>
                <a:cubicBezTo>
                  <a:pt x="82" y="192"/>
                  <a:pt x="72" y="178"/>
                  <a:pt x="66" y="156"/>
                </a:cubicBezTo>
                <a:cubicBezTo>
                  <a:pt x="74" y="153"/>
                  <a:pt x="83" y="150"/>
                  <a:pt x="92" y="145"/>
                </a:cubicBezTo>
                <a:cubicBezTo>
                  <a:pt x="100" y="149"/>
                  <a:pt x="108" y="152"/>
                  <a:pt x="116" y="155"/>
                </a:cubicBezTo>
                <a:cubicBezTo>
                  <a:pt x="109" y="178"/>
                  <a:pt x="100" y="192"/>
                  <a:pt x="91" y="192"/>
                </a:cubicBezTo>
                <a:close/>
                <a:moveTo>
                  <a:pt x="171" y="148"/>
                </a:moveTo>
                <a:cubicBezTo>
                  <a:pt x="168" y="153"/>
                  <a:pt x="159" y="154"/>
                  <a:pt x="153" y="154"/>
                </a:cubicBezTo>
                <a:cubicBezTo>
                  <a:pt x="145" y="154"/>
                  <a:pt x="136" y="153"/>
                  <a:pt x="125" y="150"/>
                </a:cubicBezTo>
                <a:cubicBezTo>
                  <a:pt x="127" y="141"/>
                  <a:pt x="129" y="133"/>
                  <a:pt x="129" y="123"/>
                </a:cubicBezTo>
                <a:cubicBezTo>
                  <a:pt x="137" y="117"/>
                  <a:pt x="145" y="111"/>
                  <a:pt x="151" y="105"/>
                </a:cubicBezTo>
                <a:cubicBezTo>
                  <a:pt x="169" y="123"/>
                  <a:pt x="176" y="140"/>
                  <a:pt x="171" y="14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0"/>
          <p:cNvSpPr/>
          <p:nvPr/>
        </p:nvSpPr>
        <p:spPr bwMode="auto">
          <a:xfrm>
            <a:off x="6451600" y="3688368"/>
            <a:ext cx="131763" cy="133350"/>
          </a:xfrm>
          <a:custGeom>
            <a:avLst/>
            <a:gdLst>
              <a:gd name="T0" fmla="*/ 70 w 83"/>
              <a:gd name="T1" fmla="*/ 10 h 84"/>
              <a:gd name="T2" fmla="*/ 70 w 83"/>
              <a:gd name="T3" fmla="*/ 0 h 84"/>
              <a:gd name="T4" fmla="*/ 0 w 83"/>
              <a:gd name="T5" fmla="*/ 0 h 84"/>
              <a:gd name="T6" fmla="*/ 0 w 83"/>
              <a:gd name="T7" fmla="*/ 71 h 84"/>
              <a:gd name="T8" fmla="*/ 9 w 83"/>
              <a:gd name="T9" fmla="*/ 71 h 84"/>
              <a:gd name="T10" fmla="*/ 9 w 83"/>
              <a:gd name="T11" fmla="*/ 17 h 84"/>
              <a:gd name="T12" fmla="*/ 76 w 83"/>
              <a:gd name="T13" fmla="*/ 84 h 84"/>
              <a:gd name="T14" fmla="*/ 83 w 83"/>
              <a:gd name="T15" fmla="*/ 77 h 84"/>
              <a:gd name="T16" fmla="*/ 16 w 83"/>
              <a:gd name="T17" fmla="*/ 10 h 84"/>
              <a:gd name="T18" fmla="*/ 70 w 83"/>
              <a:gd name="T19" fmla="*/ 1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3" h="84">
                <a:moveTo>
                  <a:pt x="70" y="10"/>
                </a:moveTo>
                <a:lnTo>
                  <a:pt x="70" y="0"/>
                </a:lnTo>
                <a:lnTo>
                  <a:pt x="0" y="0"/>
                </a:lnTo>
                <a:lnTo>
                  <a:pt x="0" y="71"/>
                </a:lnTo>
                <a:lnTo>
                  <a:pt x="9" y="71"/>
                </a:lnTo>
                <a:lnTo>
                  <a:pt x="9" y="17"/>
                </a:lnTo>
                <a:lnTo>
                  <a:pt x="76" y="84"/>
                </a:lnTo>
                <a:lnTo>
                  <a:pt x="83" y="77"/>
                </a:lnTo>
                <a:lnTo>
                  <a:pt x="16" y="10"/>
                </a:lnTo>
                <a:lnTo>
                  <a:pt x="70" y="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1"/>
          <p:cNvSpPr/>
          <p:nvPr/>
        </p:nvSpPr>
        <p:spPr bwMode="auto">
          <a:xfrm>
            <a:off x="6678613" y="3688368"/>
            <a:ext cx="133350" cy="133350"/>
          </a:xfrm>
          <a:custGeom>
            <a:avLst/>
            <a:gdLst>
              <a:gd name="T0" fmla="*/ 13 w 84"/>
              <a:gd name="T1" fmla="*/ 0 h 84"/>
              <a:gd name="T2" fmla="*/ 13 w 84"/>
              <a:gd name="T3" fmla="*/ 10 h 84"/>
              <a:gd name="T4" fmla="*/ 67 w 84"/>
              <a:gd name="T5" fmla="*/ 10 h 84"/>
              <a:gd name="T6" fmla="*/ 0 w 84"/>
              <a:gd name="T7" fmla="*/ 77 h 84"/>
              <a:gd name="T8" fmla="*/ 7 w 84"/>
              <a:gd name="T9" fmla="*/ 84 h 84"/>
              <a:gd name="T10" fmla="*/ 74 w 84"/>
              <a:gd name="T11" fmla="*/ 17 h 84"/>
              <a:gd name="T12" fmla="*/ 74 w 84"/>
              <a:gd name="T13" fmla="*/ 71 h 84"/>
              <a:gd name="T14" fmla="*/ 84 w 84"/>
              <a:gd name="T15" fmla="*/ 71 h 84"/>
              <a:gd name="T16" fmla="*/ 84 w 84"/>
              <a:gd name="T17" fmla="*/ 0 h 84"/>
              <a:gd name="T18" fmla="*/ 13 w 84"/>
              <a:gd name="T19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" h="84">
                <a:moveTo>
                  <a:pt x="13" y="0"/>
                </a:moveTo>
                <a:lnTo>
                  <a:pt x="13" y="10"/>
                </a:lnTo>
                <a:lnTo>
                  <a:pt x="67" y="10"/>
                </a:lnTo>
                <a:lnTo>
                  <a:pt x="0" y="77"/>
                </a:lnTo>
                <a:lnTo>
                  <a:pt x="7" y="84"/>
                </a:lnTo>
                <a:lnTo>
                  <a:pt x="74" y="17"/>
                </a:lnTo>
                <a:lnTo>
                  <a:pt x="74" y="71"/>
                </a:lnTo>
                <a:lnTo>
                  <a:pt x="84" y="71"/>
                </a:lnTo>
                <a:lnTo>
                  <a:pt x="84" y="0"/>
                </a:lnTo>
                <a:lnTo>
                  <a:pt x="13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2"/>
          <p:cNvSpPr/>
          <p:nvPr/>
        </p:nvSpPr>
        <p:spPr bwMode="auto">
          <a:xfrm>
            <a:off x="6451600" y="3918556"/>
            <a:ext cx="131763" cy="131763"/>
          </a:xfrm>
          <a:custGeom>
            <a:avLst/>
            <a:gdLst>
              <a:gd name="T0" fmla="*/ 76 w 83"/>
              <a:gd name="T1" fmla="*/ 0 h 83"/>
              <a:gd name="T2" fmla="*/ 9 w 83"/>
              <a:gd name="T3" fmla="*/ 67 h 83"/>
              <a:gd name="T4" fmla="*/ 9 w 83"/>
              <a:gd name="T5" fmla="*/ 12 h 83"/>
              <a:gd name="T6" fmla="*/ 0 w 83"/>
              <a:gd name="T7" fmla="*/ 12 h 83"/>
              <a:gd name="T8" fmla="*/ 0 w 83"/>
              <a:gd name="T9" fmla="*/ 83 h 83"/>
              <a:gd name="T10" fmla="*/ 70 w 83"/>
              <a:gd name="T11" fmla="*/ 83 h 83"/>
              <a:gd name="T12" fmla="*/ 70 w 83"/>
              <a:gd name="T13" fmla="*/ 73 h 83"/>
              <a:gd name="T14" fmla="*/ 16 w 83"/>
              <a:gd name="T15" fmla="*/ 73 h 83"/>
              <a:gd name="T16" fmla="*/ 83 w 83"/>
              <a:gd name="T17" fmla="*/ 6 h 83"/>
              <a:gd name="T18" fmla="*/ 76 w 83"/>
              <a:gd name="T19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3" h="83">
                <a:moveTo>
                  <a:pt x="76" y="0"/>
                </a:moveTo>
                <a:lnTo>
                  <a:pt x="9" y="67"/>
                </a:lnTo>
                <a:lnTo>
                  <a:pt x="9" y="12"/>
                </a:lnTo>
                <a:lnTo>
                  <a:pt x="0" y="12"/>
                </a:lnTo>
                <a:lnTo>
                  <a:pt x="0" y="83"/>
                </a:lnTo>
                <a:lnTo>
                  <a:pt x="70" y="83"/>
                </a:lnTo>
                <a:lnTo>
                  <a:pt x="70" y="73"/>
                </a:lnTo>
                <a:lnTo>
                  <a:pt x="16" y="73"/>
                </a:lnTo>
                <a:lnTo>
                  <a:pt x="83" y="6"/>
                </a:lnTo>
                <a:lnTo>
                  <a:pt x="76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3"/>
          <p:cNvSpPr/>
          <p:nvPr/>
        </p:nvSpPr>
        <p:spPr bwMode="auto">
          <a:xfrm>
            <a:off x="6678613" y="3918556"/>
            <a:ext cx="133350" cy="131763"/>
          </a:xfrm>
          <a:custGeom>
            <a:avLst/>
            <a:gdLst>
              <a:gd name="T0" fmla="*/ 74 w 84"/>
              <a:gd name="T1" fmla="*/ 67 h 83"/>
              <a:gd name="T2" fmla="*/ 7 w 84"/>
              <a:gd name="T3" fmla="*/ 0 h 83"/>
              <a:gd name="T4" fmla="*/ 0 w 84"/>
              <a:gd name="T5" fmla="*/ 6 h 83"/>
              <a:gd name="T6" fmla="*/ 67 w 84"/>
              <a:gd name="T7" fmla="*/ 73 h 83"/>
              <a:gd name="T8" fmla="*/ 13 w 84"/>
              <a:gd name="T9" fmla="*/ 73 h 83"/>
              <a:gd name="T10" fmla="*/ 13 w 84"/>
              <a:gd name="T11" fmla="*/ 83 h 83"/>
              <a:gd name="T12" fmla="*/ 84 w 84"/>
              <a:gd name="T13" fmla="*/ 83 h 83"/>
              <a:gd name="T14" fmla="*/ 84 w 84"/>
              <a:gd name="T15" fmla="*/ 12 h 83"/>
              <a:gd name="T16" fmla="*/ 74 w 84"/>
              <a:gd name="T17" fmla="*/ 12 h 83"/>
              <a:gd name="T18" fmla="*/ 74 w 84"/>
              <a:gd name="T19" fmla="*/ 67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" h="83">
                <a:moveTo>
                  <a:pt x="74" y="67"/>
                </a:moveTo>
                <a:lnTo>
                  <a:pt x="7" y="0"/>
                </a:lnTo>
                <a:lnTo>
                  <a:pt x="0" y="6"/>
                </a:lnTo>
                <a:lnTo>
                  <a:pt x="67" y="73"/>
                </a:lnTo>
                <a:lnTo>
                  <a:pt x="13" y="73"/>
                </a:lnTo>
                <a:lnTo>
                  <a:pt x="13" y="83"/>
                </a:lnTo>
                <a:lnTo>
                  <a:pt x="84" y="83"/>
                </a:lnTo>
                <a:lnTo>
                  <a:pt x="84" y="12"/>
                </a:lnTo>
                <a:lnTo>
                  <a:pt x="74" y="12"/>
                </a:lnTo>
                <a:lnTo>
                  <a:pt x="74" y="6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7177088" y="3899506"/>
            <a:ext cx="150813" cy="1508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15"/>
          <p:cNvSpPr/>
          <p:nvPr/>
        </p:nvSpPr>
        <p:spPr bwMode="auto">
          <a:xfrm>
            <a:off x="7342188" y="3748693"/>
            <a:ext cx="134938" cy="138113"/>
          </a:xfrm>
          <a:custGeom>
            <a:avLst/>
            <a:gdLst>
              <a:gd name="T0" fmla="*/ 76 w 85"/>
              <a:gd name="T1" fmla="*/ 76 h 87"/>
              <a:gd name="T2" fmla="*/ 85 w 85"/>
              <a:gd name="T3" fmla="*/ 76 h 87"/>
              <a:gd name="T4" fmla="*/ 85 w 85"/>
              <a:gd name="T5" fmla="*/ 0 h 87"/>
              <a:gd name="T6" fmla="*/ 10 w 85"/>
              <a:gd name="T7" fmla="*/ 0 h 87"/>
              <a:gd name="T8" fmla="*/ 10 w 85"/>
              <a:gd name="T9" fmla="*/ 10 h 87"/>
              <a:gd name="T10" fmla="*/ 70 w 85"/>
              <a:gd name="T11" fmla="*/ 10 h 87"/>
              <a:gd name="T12" fmla="*/ 0 w 85"/>
              <a:gd name="T13" fmla="*/ 79 h 87"/>
              <a:gd name="T14" fmla="*/ 6 w 85"/>
              <a:gd name="T15" fmla="*/ 87 h 87"/>
              <a:gd name="T16" fmla="*/ 76 w 85"/>
              <a:gd name="T17" fmla="*/ 17 h 87"/>
              <a:gd name="T18" fmla="*/ 76 w 85"/>
              <a:gd name="T19" fmla="*/ 76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" h="87">
                <a:moveTo>
                  <a:pt x="76" y="76"/>
                </a:moveTo>
                <a:lnTo>
                  <a:pt x="85" y="76"/>
                </a:lnTo>
                <a:lnTo>
                  <a:pt x="85" y="0"/>
                </a:lnTo>
                <a:lnTo>
                  <a:pt x="10" y="0"/>
                </a:lnTo>
                <a:lnTo>
                  <a:pt x="10" y="10"/>
                </a:lnTo>
                <a:lnTo>
                  <a:pt x="70" y="10"/>
                </a:lnTo>
                <a:lnTo>
                  <a:pt x="0" y="79"/>
                </a:lnTo>
                <a:lnTo>
                  <a:pt x="6" y="87"/>
                </a:lnTo>
                <a:lnTo>
                  <a:pt x="76" y="17"/>
                </a:lnTo>
                <a:lnTo>
                  <a:pt x="76" y="7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16"/>
          <p:cNvSpPr/>
          <p:nvPr/>
        </p:nvSpPr>
        <p:spPr bwMode="auto">
          <a:xfrm>
            <a:off x="7177088" y="3688368"/>
            <a:ext cx="360363" cy="361950"/>
          </a:xfrm>
          <a:custGeom>
            <a:avLst/>
            <a:gdLst>
              <a:gd name="T0" fmla="*/ 0 w 227"/>
              <a:gd name="T1" fmla="*/ 0 h 228"/>
              <a:gd name="T2" fmla="*/ 0 w 227"/>
              <a:gd name="T3" fmla="*/ 114 h 228"/>
              <a:gd name="T4" fmla="*/ 10 w 227"/>
              <a:gd name="T5" fmla="*/ 114 h 228"/>
              <a:gd name="T6" fmla="*/ 10 w 227"/>
              <a:gd name="T7" fmla="*/ 10 h 228"/>
              <a:gd name="T8" fmla="*/ 218 w 227"/>
              <a:gd name="T9" fmla="*/ 10 h 228"/>
              <a:gd name="T10" fmla="*/ 218 w 227"/>
              <a:gd name="T11" fmla="*/ 218 h 228"/>
              <a:gd name="T12" fmla="*/ 114 w 227"/>
              <a:gd name="T13" fmla="*/ 218 h 228"/>
              <a:gd name="T14" fmla="*/ 114 w 227"/>
              <a:gd name="T15" fmla="*/ 228 h 228"/>
              <a:gd name="T16" fmla="*/ 227 w 227"/>
              <a:gd name="T17" fmla="*/ 228 h 228"/>
              <a:gd name="T18" fmla="*/ 227 w 227"/>
              <a:gd name="T19" fmla="*/ 0 h 228"/>
              <a:gd name="T20" fmla="*/ 0 w 227"/>
              <a:gd name="T21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7" h="228">
                <a:moveTo>
                  <a:pt x="0" y="0"/>
                </a:moveTo>
                <a:lnTo>
                  <a:pt x="0" y="114"/>
                </a:lnTo>
                <a:lnTo>
                  <a:pt x="10" y="114"/>
                </a:lnTo>
                <a:lnTo>
                  <a:pt x="10" y="10"/>
                </a:lnTo>
                <a:lnTo>
                  <a:pt x="218" y="10"/>
                </a:lnTo>
                <a:lnTo>
                  <a:pt x="218" y="218"/>
                </a:lnTo>
                <a:lnTo>
                  <a:pt x="114" y="218"/>
                </a:lnTo>
                <a:lnTo>
                  <a:pt x="114" y="228"/>
                </a:lnTo>
                <a:lnTo>
                  <a:pt x="227" y="228"/>
                </a:lnTo>
                <a:lnTo>
                  <a:pt x="22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9340850" y="3682018"/>
            <a:ext cx="15875" cy="1793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8"/>
          <p:cNvSpPr/>
          <p:nvPr/>
        </p:nvSpPr>
        <p:spPr bwMode="auto">
          <a:xfrm>
            <a:off x="9170988" y="3713768"/>
            <a:ext cx="360363" cy="342900"/>
          </a:xfrm>
          <a:custGeom>
            <a:avLst/>
            <a:gdLst>
              <a:gd name="T0" fmla="*/ 135 w 192"/>
              <a:gd name="T1" fmla="*/ 0 h 183"/>
              <a:gd name="T2" fmla="*/ 135 w 192"/>
              <a:gd name="T3" fmla="*/ 8 h 183"/>
              <a:gd name="T4" fmla="*/ 184 w 192"/>
              <a:gd name="T5" fmla="*/ 87 h 183"/>
              <a:gd name="T6" fmla="*/ 96 w 192"/>
              <a:gd name="T7" fmla="*/ 175 h 183"/>
              <a:gd name="T8" fmla="*/ 8 w 192"/>
              <a:gd name="T9" fmla="*/ 87 h 183"/>
              <a:gd name="T10" fmla="*/ 55 w 192"/>
              <a:gd name="T11" fmla="*/ 10 h 183"/>
              <a:gd name="T12" fmla="*/ 55 w 192"/>
              <a:gd name="T13" fmla="*/ 1 h 183"/>
              <a:gd name="T14" fmla="*/ 0 w 192"/>
              <a:gd name="T15" fmla="*/ 87 h 183"/>
              <a:gd name="T16" fmla="*/ 96 w 192"/>
              <a:gd name="T17" fmla="*/ 183 h 183"/>
              <a:gd name="T18" fmla="*/ 192 w 192"/>
              <a:gd name="T19" fmla="*/ 87 h 183"/>
              <a:gd name="T20" fmla="*/ 135 w 192"/>
              <a:gd name="T21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2" h="183">
                <a:moveTo>
                  <a:pt x="135" y="0"/>
                </a:moveTo>
                <a:cubicBezTo>
                  <a:pt x="135" y="8"/>
                  <a:pt x="135" y="8"/>
                  <a:pt x="135" y="8"/>
                </a:cubicBezTo>
                <a:cubicBezTo>
                  <a:pt x="164" y="23"/>
                  <a:pt x="184" y="53"/>
                  <a:pt x="184" y="87"/>
                </a:cubicBezTo>
                <a:cubicBezTo>
                  <a:pt x="184" y="136"/>
                  <a:pt x="145" y="175"/>
                  <a:pt x="96" y="175"/>
                </a:cubicBezTo>
                <a:cubicBezTo>
                  <a:pt x="48" y="175"/>
                  <a:pt x="8" y="136"/>
                  <a:pt x="8" y="87"/>
                </a:cubicBezTo>
                <a:cubicBezTo>
                  <a:pt x="8" y="54"/>
                  <a:pt x="27" y="24"/>
                  <a:pt x="55" y="10"/>
                </a:cubicBezTo>
                <a:cubicBezTo>
                  <a:pt x="55" y="1"/>
                  <a:pt x="55" y="1"/>
                  <a:pt x="55" y="1"/>
                </a:cubicBezTo>
                <a:cubicBezTo>
                  <a:pt x="23" y="16"/>
                  <a:pt x="0" y="49"/>
                  <a:pt x="0" y="87"/>
                </a:cubicBezTo>
                <a:cubicBezTo>
                  <a:pt x="0" y="140"/>
                  <a:pt x="43" y="183"/>
                  <a:pt x="96" y="183"/>
                </a:cubicBezTo>
                <a:cubicBezTo>
                  <a:pt x="149" y="183"/>
                  <a:pt x="192" y="140"/>
                  <a:pt x="192" y="87"/>
                </a:cubicBezTo>
                <a:cubicBezTo>
                  <a:pt x="192" y="48"/>
                  <a:pt x="169" y="14"/>
                  <a:pt x="135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19"/>
          <p:cNvSpPr/>
          <p:nvPr/>
        </p:nvSpPr>
        <p:spPr bwMode="auto">
          <a:xfrm>
            <a:off x="9850438" y="3678843"/>
            <a:ext cx="360363" cy="412750"/>
          </a:xfrm>
          <a:custGeom>
            <a:avLst/>
            <a:gdLst>
              <a:gd name="T0" fmla="*/ 192 w 192"/>
              <a:gd name="T1" fmla="*/ 0 h 219"/>
              <a:gd name="T2" fmla="*/ 60 w 192"/>
              <a:gd name="T3" fmla="*/ 47 h 219"/>
              <a:gd name="T4" fmla="*/ 60 w 192"/>
              <a:gd name="T5" fmla="*/ 163 h 219"/>
              <a:gd name="T6" fmla="*/ 34 w 192"/>
              <a:gd name="T7" fmla="*/ 151 h 219"/>
              <a:gd name="T8" fmla="*/ 0 w 192"/>
              <a:gd name="T9" fmla="*/ 185 h 219"/>
              <a:gd name="T10" fmla="*/ 34 w 192"/>
              <a:gd name="T11" fmla="*/ 219 h 219"/>
              <a:gd name="T12" fmla="*/ 68 w 192"/>
              <a:gd name="T13" fmla="*/ 185 h 219"/>
              <a:gd name="T14" fmla="*/ 68 w 192"/>
              <a:gd name="T15" fmla="*/ 185 h 219"/>
              <a:gd name="T16" fmla="*/ 68 w 192"/>
              <a:gd name="T17" fmla="*/ 53 h 219"/>
              <a:gd name="T18" fmla="*/ 184 w 192"/>
              <a:gd name="T19" fmla="*/ 12 h 219"/>
              <a:gd name="T20" fmla="*/ 184 w 192"/>
              <a:gd name="T21" fmla="*/ 119 h 219"/>
              <a:gd name="T22" fmla="*/ 158 w 192"/>
              <a:gd name="T23" fmla="*/ 107 h 219"/>
              <a:gd name="T24" fmla="*/ 124 w 192"/>
              <a:gd name="T25" fmla="*/ 141 h 219"/>
              <a:gd name="T26" fmla="*/ 158 w 192"/>
              <a:gd name="T27" fmla="*/ 175 h 219"/>
              <a:gd name="T28" fmla="*/ 192 w 192"/>
              <a:gd name="T29" fmla="*/ 141 h 219"/>
              <a:gd name="T30" fmla="*/ 192 w 192"/>
              <a:gd name="T31" fmla="*/ 139 h 219"/>
              <a:gd name="T32" fmla="*/ 192 w 192"/>
              <a:gd name="T33" fmla="*/ 139 h 219"/>
              <a:gd name="T34" fmla="*/ 192 w 192"/>
              <a:gd name="T35" fmla="*/ 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92" h="219">
                <a:moveTo>
                  <a:pt x="192" y="0"/>
                </a:moveTo>
                <a:cubicBezTo>
                  <a:pt x="60" y="47"/>
                  <a:pt x="60" y="47"/>
                  <a:pt x="60" y="47"/>
                </a:cubicBezTo>
                <a:cubicBezTo>
                  <a:pt x="60" y="163"/>
                  <a:pt x="60" y="163"/>
                  <a:pt x="60" y="163"/>
                </a:cubicBezTo>
                <a:cubicBezTo>
                  <a:pt x="54" y="155"/>
                  <a:pt x="45" y="151"/>
                  <a:pt x="34" y="151"/>
                </a:cubicBezTo>
                <a:cubicBezTo>
                  <a:pt x="15" y="151"/>
                  <a:pt x="0" y="166"/>
                  <a:pt x="0" y="185"/>
                </a:cubicBezTo>
                <a:cubicBezTo>
                  <a:pt x="0" y="203"/>
                  <a:pt x="15" y="219"/>
                  <a:pt x="34" y="219"/>
                </a:cubicBezTo>
                <a:cubicBezTo>
                  <a:pt x="53" y="219"/>
                  <a:pt x="68" y="204"/>
                  <a:pt x="68" y="185"/>
                </a:cubicBezTo>
                <a:cubicBezTo>
                  <a:pt x="68" y="185"/>
                  <a:pt x="68" y="185"/>
                  <a:pt x="68" y="185"/>
                </a:cubicBezTo>
                <a:cubicBezTo>
                  <a:pt x="68" y="53"/>
                  <a:pt x="68" y="53"/>
                  <a:pt x="68" y="53"/>
                </a:cubicBezTo>
                <a:cubicBezTo>
                  <a:pt x="184" y="12"/>
                  <a:pt x="184" y="12"/>
                  <a:pt x="184" y="12"/>
                </a:cubicBezTo>
                <a:cubicBezTo>
                  <a:pt x="184" y="119"/>
                  <a:pt x="184" y="119"/>
                  <a:pt x="184" y="119"/>
                </a:cubicBezTo>
                <a:cubicBezTo>
                  <a:pt x="178" y="111"/>
                  <a:pt x="169" y="107"/>
                  <a:pt x="158" y="107"/>
                </a:cubicBezTo>
                <a:cubicBezTo>
                  <a:pt x="139" y="107"/>
                  <a:pt x="124" y="122"/>
                  <a:pt x="124" y="141"/>
                </a:cubicBezTo>
                <a:cubicBezTo>
                  <a:pt x="124" y="159"/>
                  <a:pt x="139" y="175"/>
                  <a:pt x="158" y="175"/>
                </a:cubicBezTo>
                <a:cubicBezTo>
                  <a:pt x="177" y="175"/>
                  <a:pt x="192" y="159"/>
                  <a:pt x="192" y="141"/>
                </a:cubicBezTo>
                <a:cubicBezTo>
                  <a:pt x="192" y="140"/>
                  <a:pt x="192" y="139"/>
                  <a:pt x="192" y="139"/>
                </a:cubicBezTo>
                <a:cubicBezTo>
                  <a:pt x="192" y="139"/>
                  <a:pt x="192" y="139"/>
                  <a:pt x="192" y="139"/>
                </a:cubicBezTo>
                <a:lnTo>
                  <a:pt x="1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10677525" y="3920143"/>
            <a:ext cx="120650" cy="1206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21"/>
          <p:cNvSpPr/>
          <p:nvPr/>
        </p:nvSpPr>
        <p:spPr bwMode="auto">
          <a:xfrm>
            <a:off x="10623550" y="3851881"/>
            <a:ext cx="230188" cy="85725"/>
          </a:xfrm>
          <a:custGeom>
            <a:avLst/>
            <a:gdLst>
              <a:gd name="T0" fmla="*/ 61 w 123"/>
              <a:gd name="T1" fmla="*/ 0 h 45"/>
              <a:gd name="T2" fmla="*/ 0 w 123"/>
              <a:gd name="T3" fmla="*/ 39 h 45"/>
              <a:gd name="T4" fmla="*/ 6 w 123"/>
              <a:gd name="T5" fmla="*/ 45 h 45"/>
              <a:gd name="T6" fmla="*/ 61 w 123"/>
              <a:gd name="T7" fmla="*/ 8 h 45"/>
              <a:gd name="T8" fmla="*/ 117 w 123"/>
              <a:gd name="T9" fmla="*/ 45 h 45"/>
              <a:gd name="T10" fmla="*/ 123 w 123"/>
              <a:gd name="T11" fmla="*/ 39 h 45"/>
              <a:gd name="T12" fmla="*/ 61 w 123"/>
              <a:gd name="T13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3" h="45">
                <a:moveTo>
                  <a:pt x="61" y="0"/>
                </a:moveTo>
                <a:cubicBezTo>
                  <a:pt x="34" y="0"/>
                  <a:pt x="11" y="16"/>
                  <a:pt x="0" y="39"/>
                </a:cubicBezTo>
                <a:cubicBezTo>
                  <a:pt x="6" y="45"/>
                  <a:pt x="6" y="45"/>
                  <a:pt x="6" y="45"/>
                </a:cubicBezTo>
                <a:cubicBezTo>
                  <a:pt x="15" y="23"/>
                  <a:pt x="37" y="8"/>
                  <a:pt x="61" y="8"/>
                </a:cubicBezTo>
                <a:cubicBezTo>
                  <a:pt x="86" y="8"/>
                  <a:pt x="108" y="23"/>
                  <a:pt x="117" y="45"/>
                </a:cubicBezTo>
                <a:cubicBezTo>
                  <a:pt x="123" y="39"/>
                  <a:pt x="123" y="39"/>
                  <a:pt x="123" y="39"/>
                </a:cubicBezTo>
                <a:cubicBezTo>
                  <a:pt x="112" y="16"/>
                  <a:pt x="89" y="0"/>
                  <a:pt x="6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22"/>
          <p:cNvSpPr/>
          <p:nvPr/>
        </p:nvSpPr>
        <p:spPr bwMode="auto">
          <a:xfrm>
            <a:off x="10537825" y="3732818"/>
            <a:ext cx="404813" cy="115888"/>
          </a:xfrm>
          <a:custGeom>
            <a:avLst/>
            <a:gdLst>
              <a:gd name="T0" fmla="*/ 108 w 216"/>
              <a:gd name="T1" fmla="*/ 0 h 62"/>
              <a:gd name="T2" fmla="*/ 0 w 216"/>
              <a:gd name="T3" fmla="*/ 56 h 62"/>
              <a:gd name="T4" fmla="*/ 6 w 216"/>
              <a:gd name="T5" fmla="*/ 62 h 62"/>
              <a:gd name="T6" fmla="*/ 108 w 216"/>
              <a:gd name="T7" fmla="*/ 8 h 62"/>
              <a:gd name="T8" fmla="*/ 210 w 216"/>
              <a:gd name="T9" fmla="*/ 62 h 62"/>
              <a:gd name="T10" fmla="*/ 216 w 216"/>
              <a:gd name="T11" fmla="*/ 56 h 62"/>
              <a:gd name="T12" fmla="*/ 108 w 216"/>
              <a:gd name="T1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" h="62">
                <a:moveTo>
                  <a:pt x="108" y="0"/>
                </a:moveTo>
                <a:cubicBezTo>
                  <a:pt x="63" y="0"/>
                  <a:pt x="24" y="22"/>
                  <a:pt x="0" y="56"/>
                </a:cubicBezTo>
                <a:cubicBezTo>
                  <a:pt x="6" y="62"/>
                  <a:pt x="6" y="62"/>
                  <a:pt x="6" y="62"/>
                </a:cubicBezTo>
                <a:cubicBezTo>
                  <a:pt x="28" y="30"/>
                  <a:pt x="65" y="8"/>
                  <a:pt x="108" y="8"/>
                </a:cubicBezTo>
                <a:cubicBezTo>
                  <a:pt x="150" y="8"/>
                  <a:pt x="187" y="29"/>
                  <a:pt x="210" y="62"/>
                </a:cubicBezTo>
                <a:cubicBezTo>
                  <a:pt x="216" y="56"/>
                  <a:pt x="216" y="56"/>
                  <a:pt x="216" y="56"/>
                </a:cubicBezTo>
                <a:cubicBezTo>
                  <a:pt x="192" y="22"/>
                  <a:pt x="152" y="0"/>
                  <a:pt x="108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23"/>
          <p:cNvSpPr/>
          <p:nvPr/>
        </p:nvSpPr>
        <p:spPr bwMode="auto">
          <a:xfrm>
            <a:off x="10580688" y="3791556"/>
            <a:ext cx="319088" cy="100013"/>
          </a:xfrm>
          <a:custGeom>
            <a:avLst/>
            <a:gdLst>
              <a:gd name="T0" fmla="*/ 85 w 170"/>
              <a:gd name="T1" fmla="*/ 0 h 53"/>
              <a:gd name="T2" fmla="*/ 0 w 170"/>
              <a:gd name="T3" fmla="*/ 48 h 53"/>
              <a:gd name="T4" fmla="*/ 6 w 170"/>
              <a:gd name="T5" fmla="*/ 53 h 53"/>
              <a:gd name="T6" fmla="*/ 85 w 170"/>
              <a:gd name="T7" fmla="*/ 8 h 53"/>
              <a:gd name="T8" fmla="*/ 164 w 170"/>
              <a:gd name="T9" fmla="*/ 53 h 53"/>
              <a:gd name="T10" fmla="*/ 170 w 170"/>
              <a:gd name="T11" fmla="*/ 47 h 53"/>
              <a:gd name="T12" fmla="*/ 85 w 170"/>
              <a:gd name="T13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0" h="53">
                <a:moveTo>
                  <a:pt x="85" y="0"/>
                </a:moveTo>
                <a:cubicBezTo>
                  <a:pt x="49" y="0"/>
                  <a:pt x="18" y="19"/>
                  <a:pt x="0" y="48"/>
                </a:cubicBezTo>
                <a:cubicBezTo>
                  <a:pt x="6" y="53"/>
                  <a:pt x="6" y="53"/>
                  <a:pt x="6" y="53"/>
                </a:cubicBezTo>
                <a:cubicBezTo>
                  <a:pt x="22" y="26"/>
                  <a:pt x="51" y="8"/>
                  <a:pt x="85" y="8"/>
                </a:cubicBezTo>
                <a:cubicBezTo>
                  <a:pt x="118" y="8"/>
                  <a:pt x="148" y="26"/>
                  <a:pt x="164" y="53"/>
                </a:cubicBezTo>
                <a:cubicBezTo>
                  <a:pt x="170" y="47"/>
                  <a:pt x="170" y="47"/>
                  <a:pt x="170" y="47"/>
                </a:cubicBezTo>
                <a:cubicBezTo>
                  <a:pt x="152" y="19"/>
                  <a:pt x="121" y="0"/>
                  <a:pt x="85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11374438" y="3799493"/>
            <a:ext cx="120650" cy="1206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25"/>
          <p:cNvSpPr>
            <a:spLocks noEditPoints="1"/>
          </p:cNvSpPr>
          <p:nvPr/>
        </p:nvSpPr>
        <p:spPr bwMode="auto">
          <a:xfrm>
            <a:off x="11252200" y="3678843"/>
            <a:ext cx="360363" cy="366713"/>
          </a:xfrm>
          <a:custGeom>
            <a:avLst/>
            <a:gdLst>
              <a:gd name="T0" fmla="*/ 192 w 192"/>
              <a:gd name="T1" fmla="*/ 96 h 195"/>
              <a:gd name="T2" fmla="*/ 96 w 192"/>
              <a:gd name="T3" fmla="*/ 0 h 195"/>
              <a:gd name="T4" fmla="*/ 0 w 192"/>
              <a:gd name="T5" fmla="*/ 96 h 195"/>
              <a:gd name="T6" fmla="*/ 34 w 192"/>
              <a:gd name="T7" fmla="*/ 169 h 195"/>
              <a:gd name="T8" fmla="*/ 18 w 192"/>
              <a:gd name="T9" fmla="*/ 190 h 195"/>
              <a:gd name="T10" fmla="*/ 24 w 192"/>
              <a:gd name="T11" fmla="*/ 195 h 195"/>
              <a:gd name="T12" fmla="*/ 40 w 192"/>
              <a:gd name="T13" fmla="*/ 174 h 195"/>
              <a:gd name="T14" fmla="*/ 96 w 192"/>
              <a:gd name="T15" fmla="*/ 192 h 195"/>
              <a:gd name="T16" fmla="*/ 152 w 192"/>
              <a:gd name="T17" fmla="*/ 174 h 195"/>
              <a:gd name="T18" fmla="*/ 169 w 192"/>
              <a:gd name="T19" fmla="*/ 195 h 195"/>
              <a:gd name="T20" fmla="*/ 175 w 192"/>
              <a:gd name="T21" fmla="*/ 190 h 195"/>
              <a:gd name="T22" fmla="*/ 159 w 192"/>
              <a:gd name="T23" fmla="*/ 169 h 195"/>
              <a:gd name="T24" fmla="*/ 192 w 192"/>
              <a:gd name="T25" fmla="*/ 96 h 195"/>
              <a:gd name="T26" fmla="*/ 97 w 192"/>
              <a:gd name="T27" fmla="*/ 160 h 195"/>
              <a:gd name="T28" fmla="*/ 33 w 192"/>
              <a:gd name="T29" fmla="*/ 96 h 195"/>
              <a:gd name="T30" fmla="*/ 97 w 192"/>
              <a:gd name="T31" fmla="*/ 32 h 195"/>
              <a:gd name="T32" fmla="*/ 161 w 192"/>
              <a:gd name="T33" fmla="*/ 96 h 195"/>
              <a:gd name="T34" fmla="*/ 97 w 192"/>
              <a:gd name="T35" fmla="*/ 16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92" h="195">
                <a:moveTo>
                  <a:pt x="192" y="96"/>
                </a:moveTo>
                <a:cubicBezTo>
                  <a:pt x="192" y="43"/>
                  <a:pt x="149" y="0"/>
                  <a:pt x="96" y="0"/>
                </a:cubicBezTo>
                <a:cubicBezTo>
                  <a:pt x="43" y="0"/>
                  <a:pt x="0" y="43"/>
                  <a:pt x="0" y="96"/>
                </a:cubicBezTo>
                <a:cubicBezTo>
                  <a:pt x="0" y="125"/>
                  <a:pt x="13" y="151"/>
                  <a:pt x="34" y="169"/>
                </a:cubicBezTo>
                <a:cubicBezTo>
                  <a:pt x="18" y="190"/>
                  <a:pt x="18" y="190"/>
                  <a:pt x="18" y="190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40" y="174"/>
                  <a:pt x="40" y="174"/>
                  <a:pt x="40" y="174"/>
                </a:cubicBezTo>
                <a:cubicBezTo>
                  <a:pt x="56" y="185"/>
                  <a:pt x="75" y="192"/>
                  <a:pt x="96" y="192"/>
                </a:cubicBezTo>
                <a:cubicBezTo>
                  <a:pt x="117" y="192"/>
                  <a:pt x="136" y="185"/>
                  <a:pt x="152" y="174"/>
                </a:cubicBezTo>
                <a:cubicBezTo>
                  <a:pt x="169" y="195"/>
                  <a:pt x="169" y="195"/>
                  <a:pt x="169" y="195"/>
                </a:cubicBezTo>
                <a:cubicBezTo>
                  <a:pt x="175" y="190"/>
                  <a:pt x="175" y="190"/>
                  <a:pt x="175" y="190"/>
                </a:cubicBezTo>
                <a:cubicBezTo>
                  <a:pt x="159" y="169"/>
                  <a:pt x="159" y="169"/>
                  <a:pt x="159" y="169"/>
                </a:cubicBezTo>
                <a:cubicBezTo>
                  <a:pt x="179" y="152"/>
                  <a:pt x="192" y="125"/>
                  <a:pt x="192" y="96"/>
                </a:cubicBezTo>
                <a:close/>
                <a:moveTo>
                  <a:pt x="97" y="160"/>
                </a:moveTo>
                <a:cubicBezTo>
                  <a:pt x="61" y="160"/>
                  <a:pt x="33" y="131"/>
                  <a:pt x="33" y="96"/>
                </a:cubicBezTo>
                <a:cubicBezTo>
                  <a:pt x="33" y="61"/>
                  <a:pt x="61" y="32"/>
                  <a:pt x="97" y="32"/>
                </a:cubicBezTo>
                <a:cubicBezTo>
                  <a:pt x="132" y="32"/>
                  <a:pt x="161" y="61"/>
                  <a:pt x="161" y="96"/>
                </a:cubicBezTo>
                <a:cubicBezTo>
                  <a:pt x="161" y="131"/>
                  <a:pt x="132" y="160"/>
                  <a:pt x="97" y="16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26"/>
          <p:cNvSpPr/>
          <p:nvPr/>
        </p:nvSpPr>
        <p:spPr bwMode="auto">
          <a:xfrm>
            <a:off x="6429375" y="4334481"/>
            <a:ext cx="406400" cy="392113"/>
          </a:xfrm>
          <a:custGeom>
            <a:avLst/>
            <a:gdLst>
              <a:gd name="T0" fmla="*/ 184 w 216"/>
              <a:gd name="T1" fmla="*/ 0 h 208"/>
              <a:gd name="T2" fmla="*/ 152 w 216"/>
              <a:gd name="T3" fmla="*/ 32 h 208"/>
              <a:gd name="T4" fmla="*/ 154 w 216"/>
              <a:gd name="T5" fmla="*/ 41 h 208"/>
              <a:gd name="T6" fmla="*/ 60 w 216"/>
              <a:gd name="T7" fmla="*/ 80 h 208"/>
              <a:gd name="T8" fmla="*/ 32 w 216"/>
              <a:gd name="T9" fmla="*/ 64 h 208"/>
              <a:gd name="T10" fmla="*/ 0 w 216"/>
              <a:gd name="T11" fmla="*/ 96 h 208"/>
              <a:gd name="T12" fmla="*/ 32 w 216"/>
              <a:gd name="T13" fmla="*/ 128 h 208"/>
              <a:gd name="T14" fmla="*/ 56 w 216"/>
              <a:gd name="T15" fmla="*/ 118 h 208"/>
              <a:gd name="T16" fmla="*/ 116 w 216"/>
              <a:gd name="T17" fmla="*/ 161 h 208"/>
              <a:gd name="T18" fmla="*/ 112 w 216"/>
              <a:gd name="T19" fmla="*/ 176 h 208"/>
              <a:gd name="T20" fmla="*/ 144 w 216"/>
              <a:gd name="T21" fmla="*/ 208 h 208"/>
              <a:gd name="T22" fmla="*/ 176 w 216"/>
              <a:gd name="T23" fmla="*/ 176 h 208"/>
              <a:gd name="T24" fmla="*/ 144 w 216"/>
              <a:gd name="T25" fmla="*/ 144 h 208"/>
              <a:gd name="T26" fmla="*/ 121 w 216"/>
              <a:gd name="T27" fmla="*/ 154 h 208"/>
              <a:gd name="T28" fmla="*/ 61 w 216"/>
              <a:gd name="T29" fmla="*/ 111 h 208"/>
              <a:gd name="T30" fmla="*/ 64 w 216"/>
              <a:gd name="T31" fmla="*/ 96 h 208"/>
              <a:gd name="T32" fmla="*/ 63 w 216"/>
              <a:gd name="T33" fmla="*/ 87 h 208"/>
              <a:gd name="T34" fmla="*/ 157 w 216"/>
              <a:gd name="T35" fmla="*/ 48 h 208"/>
              <a:gd name="T36" fmla="*/ 184 w 216"/>
              <a:gd name="T37" fmla="*/ 64 h 208"/>
              <a:gd name="T38" fmla="*/ 216 w 216"/>
              <a:gd name="T39" fmla="*/ 32 h 208"/>
              <a:gd name="T40" fmla="*/ 184 w 216"/>
              <a:gd name="T41" fmla="*/ 0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6" h="208">
                <a:moveTo>
                  <a:pt x="184" y="0"/>
                </a:moveTo>
                <a:cubicBezTo>
                  <a:pt x="167" y="0"/>
                  <a:pt x="152" y="14"/>
                  <a:pt x="152" y="32"/>
                </a:cubicBezTo>
                <a:cubicBezTo>
                  <a:pt x="152" y="35"/>
                  <a:pt x="153" y="38"/>
                  <a:pt x="154" y="41"/>
                </a:cubicBezTo>
                <a:cubicBezTo>
                  <a:pt x="60" y="80"/>
                  <a:pt x="60" y="80"/>
                  <a:pt x="60" y="80"/>
                </a:cubicBezTo>
                <a:cubicBezTo>
                  <a:pt x="55" y="70"/>
                  <a:pt x="44" y="64"/>
                  <a:pt x="32" y="64"/>
                </a:cubicBezTo>
                <a:cubicBezTo>
                  <a:pt x="15" y="64"/>
                  <a:pt x="0" y="78"/>
                  <a:pt x="0" y="96"/>
                </a:cubicBezTo>
                <a:cubicBezTo>
                  <a:pt x="0" y="113"/>
                  <a:pt x="15" y="128"/>
                  <a:pt x="32" y="128"/>
                </a:cubicBezTo>
                <a:cubicBezTo>
                  <a:pt x="42" y="128"/>
                  <a:pt x="50" y="124"/>
                  <a:pt x="56" y="118"/>
                </a:cubicBezTo>
                <a:cubicBezTo>
                  <a:pt x="116" y="161"/>
                  <a:pt x="116" y="161"/>
                  <a:pt x="116" y="161"/>
                </a:cubicBezTo>
                <a:cubicBezTo>
                  <a:pt x="114" y="165"/>
                  <a:pt x="112" y="170"/>
                  <a:pt x="112" y="176"/>
                </a:cubicBezTo>
                <a:cubicBezTo>
                  <a:pt x="112" y="193"/>
                  <a:pt x="127" y="208"/>
                  <a:pt x="144" y="208"/>
                </a:cubicBezTo>
                <a:cubicBezTo>
                  <a:pt x="162" y="208"/>
                  <a:pt x="176" y="193"/>
                  <a:pt x="176" y="176"/>
                </a:cubicBezTo>
                <a:cubicBezTo>
                  <a:pt x="176" y="158"/>
                  <a:pt x="162" y="144"/>
                  <a:pt x="144" y="144"/>
                </a:cubicBezTo>
                <a:cubicBezTo>
                  <a:pt x="135" y="144"/>
                  <a:pt x="127" y="148"/>
                  <a:pt x="121" y="154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3" y="107"/>
                  <a:pt x="64" y="101"/>
                  <a:pt x="64" y="96"/>
                </a:cubicBezTo>
                <a:cubicBezTo>
                  <a:pt x="64" y="93"/>
                  <a:pt x="64" y="90"/>
                  <a:pt x="63" y="87"/>
                </a:cubicBezTo>
                <a:cubicBezTo>
                  <a:pt x="157" y="48"/>
                  <a:pt x="157" y="48"/>
                  <a:pt x="157" y="48"/>
                </a:cubicBezTo>
                <a:cubicBezTo>
                  <a:pt x="162" y="57"/>
                  <a:pt x="173" y="64"/>
                  <a:pt x="184" y="64"/>
                </a:cubicBezTo>
                <a:cubicBezTo>
                  <a:pt x="202" y="64"/>
                  <a:pt x="216" y="49"/>
                  <a:pt x="216" y="32"/>
                </a:cubicBezTo>
                <a:cubicBezTo>
                  <a:pt x="216" y="14"/>
                  <a:pt x="202" y="0"/>
                  <a:pt x="18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27"/>
          <p:cNvSpPr/>
          <p:nvPr/>
        </p:nvSpPr>
        <p:spPr bwMode="auto">
          <a:xfrm>
            <a:off x="7289800" y="4456718"/>
            <a:ext cx="141288" cy="141288"/>
          </a:xfrm>
          <a:custGeom>
            <a:avLst/>
            <a:gdLst>
              <a:gd name="T0" fmla="*/ 83 w 89"/>
              <a:gd name="T1" fmla="*/ 0 h 89"/>
              <a:gd name="T2" fmla="*/ 0 w 89"/>
              <a:gd name="T3" fmla="*/ 82 h 89"/>
              <a:gd name="T4" fmla="*/ 7 w 89"/>
              <a:gd name="T5" fmla="*/ 89 h 89"/>
              <a:gd name="T6" fmla="*/ 89 w 89"/>
              <a:gd name="T7" fmla="*/ 7 h 89"/>
              <a:gd name="T8" fmla="*/ 83 w 89"/>
              <a:gd name="T9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89">
                <a:moveTo>
                  <a:pt x="83" y="0"/>
                </a:moveTo>
                <a:lnTo>
                  <a:pt x="0" y="82"/>
                </a:lnTo>
                <a:lnTo>
                  <a:pt x="7" y="89"/>
                </a:lnTo>
                <a:lnTo>
                  <a:pt x="89" y="7"/>
                </a:lnTo>
                <a:lnTo>
                  <a:pt x="83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28"/>
          <p:cNvSpPr/>
          <p:nvPr/>
        </p:nvSpPr>
        <p:spPr bwMode="auto">
          <a:xfrm>
            <a:off x="7132638" y="4432906"/>
            <a:ext cx="209550" cy="195263"/>
          </a:xfrm>
          <a:custGeom>
            <a:avLst/>
            <a:gdLst>
              <a:gd name="T0" fmla="*/ 52 w 112"/>
              <a:gd name="T1" fmla="*/ 96 h 104"/>
              <a:gd name="T2" fmla="*/ 8 w 112"/>
              <a:gd name="T3" fmla="*/ 52 h 104"/>
              <a:gd name="T4" fmla="*/ 52 w 112"/>
              <a:gd name="T5" fmla="*/ 8 h 104"/>
              <a:gd name="T6" fmla="*/ 82 w 112"/>
              <a:gd name="T7" fmla="*/ 20 h 104"/>
              <a:gd name="T8" fmla="*/ 82 w 112"/>
              <a:gd name="T9" fmla="*/ 20 h 104"/>
              <a:gd name="T10" fmla="*/ 83 w 112"/>
              <a:gd name="T11" fmla="*/ 20 h 104"/>
              <a:gd name="T12" fmla="*/ 98 w 112"/>
              <a:gd name="T13" fmla="*/ 36 h 104"/>
              <a:gd name="T14" fmla="*/ 84 w 112"/>
              <a:gd name="T15" fmla="*/ 36 h 104"/>
              <a:gd name="T16" fmla="*/ 84 w 112"/>
              <a:gd name="T17" fmla="*/ 44 h 104"/>
              <a:gd name="T18" fmla="*/ 112 w 112"/>
              <a:gd name="T19" fmla="*/ 44 h 104"/>
              <a:gd name="T20" fmla="*/ 112 w 112"/>
              <a:gd name="T21" fmla="*/ 16 h 104"/>
              <a:gd name="T22" fmla="*/ 104 w 112"/>
              <a:gd name="T23" fmla="*/ 16 h 104"/>
              <a:gd name="T24" fmla="*/ 104 w 112"/>
              <a:gd name="T25" fmla="*/ 30 h 104"/>
              <a:gd name="T26" fmla="*/ 88 w 112"/>
              <a:gd name="T27" fmla="*/ 15 h 104"/>
              <a:gd name="T28" fmla="*/ 88 w 112"/>
              <a:gd name="T29" fmla="*/ 15 h 104"/>
              <a:gd name="T30" fmla="*/ 52 w 112"/>
              <a:gd name="T31" fmla="*/ 0 h 104"/>
              <a:gd name="T32" fmla="*/ 0 w 112"/>
              <a:gd name="T33" fmla="*/ 52 h 104"/>
              <a:gd name="T34" fmla="*/ 52 w 112"/>
              <a:gd name="T35" fmla="*/ 104 h 104"/>
              <a:gd name="T36" fmla="*/ 90 w 112"/>
              <a:gd name="T37" fmla="*/ 88 h 104"/>
              <a:gd name="T38" fmla="*/ 84 w 112"/>
              <a:gd name="T39" fmla="*/ 82 h 104"/>
              <a:gd name="T40" fmla="*/ 52 w 112"/>
              <a:gd name="T41" fmla="*/ 96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2" h="104">
                <a:moveTo>
                  <a:pt x="52" y="96"/>
                </a:moveTo>
                <a:cubicBezTo>
                  <a:pt x="28" y="96"/>
                  <a:pt x="8" y="76"/>
                  <a:pt x="8" y="52"/>
                </a:cubicBezTo>
                <a:cubicBezTo>
                  <a:pt x="8" y="28"/>
                  <a:pt x="28" y="8"/>
                  <a:pt x="52" y="8"/>
                </a:cubicBezTo>
                <a:cubicBezTo>
                  <a:pt x="64" y="8"/>
                  <a:pt x="74" y="12"/>
                  <a:pt x="82" y="20"/>
                </a:cubicBezTo>
                <a:cubicBezTo>
                  <a:pt x="82" y="20"/>
                  <a:pt x="82" y="20"/>
                  <a:pt x="82" y="20"/>
                </a:cubicBezTo>
                <a:cubicBezTo>
                  <a:pt x="83" y="20"/>
                  <a:pt x="83" y="20"/>
                  <a:pt x="83" y="20"/>
                </a:cubicBezTo>
                <a:cubicBezTo>
                  <a:pt x="98" y="36"/>
                  <a:pt x="98" y="36"/>
                  <a:pt x="98" y="36"/>
                </a:cubicBezTo>
                <a:cubicBezTo>
                  <a:pt x="84" y="36"/>
                  <a:pt x="84" y="36"/>
                  <a:pt x="84" y="36"/>
                </a:cubicBezTo>
                <a:cubicBezTo>
                  <a:pt x="84" y="44"/>
                  <a:pt x="84" y="44"/>
                  <a:pt x="84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12" y="16"/>
                  <a:pt x="112" y="16"/>
                  <a:pt x="112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4" y="30"/>
                  <a:pt x="104" y="30"/>
                  <a:pt x="104" y="30"/>
                </a:cubicBezTo>
                <a:cubicBezTo>
                  <a:pt x="88" y="15"/>
                  <a:pt x="88" y="15"/>
                  <a:pt x="88" y="15"/>
                </a:cubicBezTo>
                <a:cubicBezTo>
                  <a:pt x="88" y="15"/>
                  <a:pt x="88" y="15"/>
                  <a:pt x="88" y="15"/>
                </a:cubicBezTo>
                <a:cubicBezTo>
                  <a:pt x="79" y="6"/>
                  <a:pt x="66" y="0"/>
                  <a:pt x="52" y="0"/>
                </a:cubicBezTo>
                <a:cubicBezTo>
                  <a:pt x="23" y="0"/>
                  <a:pt x="0" y="23"/>
                  <a:pt x="0" y="52"/>
                </a:cubicBezTo>
                <a:cubicBezTo>
                  <a:pt x="0" y="80"/>
                  <a:pt x="23" y="104"/>
                  <a:pt x="52" y="104"/>
                </a:cubicBezTo>
                <a:cubicBezTo>
                  <a:pt x="67" y="104"/>
                  <a:pt x="80" y="98"/>
                  <a:pt x="90" y="88"/>
                </a:cubicBezTo>
                <a:cubicBezTo>
                  <a:pt x="84" y="82"/>
                  <a:pt x="84" y="82"/>
                  <a:pt x="84" y="82"/>
                </a:cubicBezTo>
                <a:cubicBezTo>
                  <a:pt x="76" y="90"/>
                  <a:pt x="65" y="96"/>
                  <a:pt x="52" y="9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29"/>
          <p:cNvSpPr/>
          <p:nvPr/>
        </p:nvSpPr>
        <p:spPr bwMode="auto">
          <a:xfrm>
            <a:off x="7369175" y="4432906"/>
            <a:ext cx="214313" cy="195263"/>
          </a:xfrm>
          <a:custGeom>
            <a:avLst/>
            <a:gdLst>
              <a:gd name="T0" fmla="*/ 62 w 114"/>
              <a:gd name="T1" fmla="*/ 0 h 104"/>
              <a:gd name="T2" fmla="*/ 28 w 114"/>
              <a:gd name="T3" fmla="*/ 13 h 104"/>
              <a:gd name="T4" fmla="*/ 33 w 114"/>
              <a:gd name="T5" fmla="*/ 19 h 104"/>
              <a:gd name="T6" fmla="*/ 62 w 114"/>
              <a:gd name="T7" fmla="*/ 8 h 104"/>
              <a:gd name="T8" fmla="*/ 106 w 114"/>
              <a:gd name="T9" fmla="*/ 52 h 104"/>
              <a:gd name="T10" fmla="*/ 62 w 114"/>
              <a:gd name="T11" fmla="*/ 96 h 104"/>
              <a:gd name="T12" fmla="*/ 32 w 114"/>
              <a:gd name="T13" fmla="*/ 84 h 104"/>
              <a:gd name="T14" fmla="*/ 32 w 114"/>
              <a:gd name="T15" fmla="*/ 84 h 104"/>
              <a:gd name="T16" fmla="*/ 5 w 114"/>
              <a:gd name="T17" fmla="*/ 57 h 104"/>
              <a:gd name="T18" fmla="*/ 0 w 114"/>
              <a:gd name="T19" fmla="*/ 63 h 104"/>
              <a:gd name="T20" fmla="*/ 26 w 114"/>
              <a:gd name="T21" fmla="*/ 89 h 104"/>
              <a:gd name="T22" fmla="*/ 26 w 114"/>
              <a:gd name="T23" fmla="*/ 89 h 104"/>
              <a:gd name="T24" fmla="*/ 62 w 114"/>
              <a:gd name="T25" fmla="*/ 104 h 104"/>
              <a:gd name="T26" fmla="*/ 114 w 114"/>
              <a:gd name="T27" fmla="*/ 52 h 104"/>
              <a:gd name="T28" fmla="*/ 62 w 114"/>
              <a:gd name="T29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4" h="104">
                <a:moveTo>
                  <a:pt x="62" y="0"/>
                </a:moveTo>
                <a:cubicBezTo>
                  <a:pt x="49" y="0"/>
                  <a:pt x="37" y="5"/>
                  <a:pt x="28" y="13"/>
                </a:cubicBezTo>
                <a:cubicBezTo>
                  <a:pt x="33" y="19"/>
                  <a:pt x="33" y="19"/>
                  <a:pt x="33" y="19"/>
                </a:cubicBezTo>
                <a:cubicBezTo>
                  <a:pt x="41" y="12"/>
                  <a:pt x="51" y="8"/>
                  <a:pt x="62" y="8"/>
                </a:cubicBezTo>
                <a:cubicBezTo>
                  <a:pt x="86" y="8"/>
                  <a:pt x="106" y="28"/>
                  <a:pt x="106" y="52"/>
                </a:cubicBezTo>
                <a:cubicBezTo>
                  <a:pt x="106" y="76"/>
                  <a:pt x="86" y="96"/>
                  <a:pt x="62" y="96"/>
                </a:cubicBezTo>
                <a:cubicBezTo>
                  <a:pt x="50" y="96"/>
                  <a:pt x="40" y="91"/>
                  <a:pt x="32" y="84"/>
                </a:cubicBezTo>
                <a:cubicBezTo>
                  <a:pt x="32" y="84"/>
                  <a:pt x="32" y="84"/>
                  <a:pt x="32" y="84"/>
                </a:cubicBezTo>
                <a:cubicBezTo>
                  <a:pt x="5" y="57"/>
                  <a:pt x="5" y="57"/>
                  <a:pt x="5" y="57"/>
                </a:cubicBezTo>
                <a:cubicBezTo>
                  <a:pt x="0" y="63"/>
                  <a:pt x="0" y="63"/>
                  <a:pt x="0" y="63"/>
                </a:cubicBezTo>
                <a:cubicBezTo>
                  <a:pt x="26" y="89"/>
                  <a:pt x="26" y="89"/>
                  <a:pt x="26" y="89"/>
                </a:cubicBezTo>
                <a:cubicBezTo>
                  <a:pt x="26" y="89"/>
                  <a:pt x="26" y="89"/>
                  <a:pt x="26" y="89"/>
                </a:cubicBezTo>
                <a:cubicBezTo>
                  <a:pt x="36" y="98"/>
                  <a:pt x="48" y="104"/>
                  <a:pt x="62" y="104"/>
                </a:cubicBezTo>
                <a:cubicBezTo>
                  <a:pt x="91" y="104"/>
                  <a:pt x="114" y="80"/>
                  <a:pt x="114" y="52"/>
                </a:cubicBezTo>
                <a:cubicBezTo>
                  <a:pt x="114" y="23"/>
                  <a:pt x="91" y="0"/>
                  <a:pt x="62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30"/>
          <p:cNvSpPr>
            <a:spLocks noEditPoints="1"/>
          </p:cNvSpPr>
          <p:nvPr/>
        </p:nvSpPr>
        <p:spPr bwMode="auto">
          <a:xfrm>
            <a:off x="7824788" y="4323368"/>
            <a:ext cx="393700" cy="406400"/>
          </a:xfrm>
          <a:custGeom>
            <a:avLst/>
            <a:gdLst>
              <a:gd name="T0" fmla="*/ 210 w 210"/>
              <a:gd name="T1" fmla="*/ 172 h 216"/>
              <a:gd name="T2" fmla="*/ 194 w 210"/>
              <a:gd name="T3" fmla="*/ 139 h 216"/>
              <a:gd name="T4" fmla="*/ 158 w 210"/>
              <a:gd name="T5" fmla="*/ 154 h 216"/>
              <a:gd name="T6" fmla="*/ 161 w 210"/>
              <a:gd name="T7" fmla="*/ 161 h 216"/>
              <a:gd name="T8" fmla="*/ 185 w 210"/>
              <a:gd name="T9" fmla="*/ 151 h 216"/>
              <a:gd name="T10" fmla="*/ 110 w 210"/>
              <a:gd name="T11" fmla="*/ 208 h 216"/>
              <a:gd name="T12" fmla="*/ 110 w 210"/>
              <a:gd name="T13" fmla="*/ 64 h 216"/>
              <a:gd name="T14" fmla="*/ 138 w 210"/>
              <a:gd name="T15" fmla="*/ 32 h 216"/>
              <a:gd name="T16" fmla="*/ 106 w 210"/>
              <a:gd name="T17" fmla="*/ 0 h 216"/>
              <a:gd name="T18" fmla="*/ 74 w 210"/>
              <a:gd name="T19" fmla="*/ 32 h 216"/>
              <a:gd name="T20" fmla="*/ 102 w 210"/>
              <a:gd name="T21" fmla="*/ 64 h 216"/>
              <a:gd name="T22" fmla="*/ 102 w 210"/>
              <a:gd name="T23" fmla="*/ 208 h 216"/>
              <a:gd name="T24" fmla="*/ 27 w 210"/>
              <a:gd name="T25" fmla="*/ 152 h 216"/>
              <a:gd name="T26" fmla="*/ 48 w 210"/>
              <a:gd name="T27" fmla="*/ 161 h 216"/>
              <a:gd name="T28" fmla="*/ 51 w 210"/>
              <a:gd name="T29" fmla="*/ 154 h 216"/>
              <a:gd name="T30" fmla="*/ 16 w 210"/>
              <a:gd name="T31" fmla="*/ 139 h 216"/>
              <a:gd name="T32" fmla="*/ 0 w 210"/>
              <a:gd name="T33" fmla="*/ 172 h 216"/>
              <a:gd name="T34" fmla="*/ 7 w 210"/>
              <a:gd name="T35" fmla="*/ 176 h 216"/>
              <a:gd name="T36" fmla="*/ 18 w 210"/>
              <a:gd name="T37" fmla="*/ 153 h 216"/>
              <a:gd name="T38" fmla="*/ 106 w 210"/>
              <a:gd name="T39" fmla="*/ 216 h 216"/>
              <a:gd name="T40" fmla="*/ 192 w 210"/>
              <a:gd name="T41" fmla="*/ 155 h 216"/>
              <a:gd name="T42" fmla="*/ 203 w 210"/>
              <a:gd name="T43" fmla="*/ 176 h 216"/>
              <a:gd name="T44" fmla="*/ 210 w 210"/>
              <a:gd name="T45" fmla="*/ 172 h 216"/>
              <a:gd name="T46" fmla="*/ 82 w 210"/>
              <a:gd name="T47" fmla="*/ 32 h 216"/>
              <a:gd name="T48" fmla="*/ 106 w 210"/>
              <a:gd name="T49" fmla="*/ 8 h 216"/>
              <a:gd name="T50" fmla="*/ 130 w 210"/>
              <a:gd name="T51" fmla="*/ 32 h 216"/>
              <a:gd name="T52" fmla="*/ 106 w 210"/>
              <a:gd name="T53" fmla="*/ 56 h 216"/>
              <a:gd name="T54" fmla="*/ 82 w 210"/>
              <a:gd name="T55" fmla="*/ 32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0" h="216">
                <a:moveTo>
                  <a:pt x="210" y="172"/>
                </a:moveTo>
                <a:cubicBezTo>
                  <a:pt x="194" y="139"/>
                  <a:pt x="194" y="139"/>
                  <a:pt x="194" y="139"/>
                </a:cubicBezTo>
                <a:cubicBezTo>
                  <a:pt x="158" y="154"/>
                  <a:pt x="158" y="154"/>
                  <a:pt x="158" y="154"/>
                </a:cubicBezTo>
                <a:cubicBezTo>
                  <a:pt x="161" y="161"/>
                  <a:pt x="161" y="161"/>
                  <a:pt x="161" y="161"/>
                </a:cubicBezTo>
                <a:cubicBezTo>
                  <a:pt x="185" y="151"/>
                  <a:pt x="185" y="151"/>
                  <a:pt x="185" y="151"/>
                </a:cubicBezTo>
                <a:cubicBezTo>
                  <a:pt x="174" y="183"/>
                  <a:pt x="145" y="206"/>
                  <a:pt x="110" y="208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25" y="62"/>
                  <a:pt x="138" y="49"/>
                  <a:pt x="138" y="32"/>
                </a:cubicBezTo>
                <a:cubicBezTo>
                  <a:pt x="138" y="15"/>
                  <a:pt x="123" y="0"/>
                  <a:pt x="106" y="0"/>
                </a:cubicBezTo>
                <a:cubicBezTo>
                  <a:pt x="88" y="0"/>
                  <a:pt x="74" y="15"/>
                  <a:pt x="74" y="32"/>
                </a:cubicBezTo>
                <a:cubicBezTo>
                  <a:pt x="74" y="49"/>
                  <a:pt x="86" y="62"/>
                  <a:pt x="102" y="64"/>
                </a:cubicBezTo>
                <a:cubicBezTo>
                  <a:pt x="102" y="208"/>
                  <a:pt x="102" y="208"/>
                  <a:pt x="102" y="208"/>
                </a:cubicBezTo>
                <a:cubicBezTo>
                  <a:pt x="67" y="207"/>
                  <a:pt x="38" y="184"/>
                  <a:pt x="27" y="152"/>
                </a:cubicBezTo>
                <a:cubicBezTo>
                  <a:pt x="48" y="161"/>
                  <a:pt x="48" y="161"/>
                  <a:pt x="48" y="161"/>
                </a:cubicBezTo>
                <a:cubicBezTo>
                  <a:pt x="51" y="154"/>
                  <a:pt x="51" y="154"/>
                  <a:pt x="51" y="154"/>
                </a:cubicBezTo>
                <a:cubicBezTo>
                  <a:pt x="16" y="139"/>
                  <a:pt x="16" y="139"/>
                  <a:pt x="16" y="139"/>
                </a:cubicBezTo>
                <a:cubicBezTo>
                  <a:pt x="0" y="172"/>
                  <a:pt x="0" y="172"/>
                  <a:pt x="0" y="172"/>
                </a:cubicBezTo>
                <a:cubicBezTo>
                  <a:pt x="7" y="176"/>
                  <a:pt x="7" y="176"/>
                  <a:pt x="7" y="176"/>
                </a:cubicBezTo>
                <a:cubicBezTo>
                  <a:pt x="18" y="153"/>
                  <a:pt x="18" y="153"/>
                  <a:pt x="18" y="153"/>
                </a:cubicBezTo>
                <a:cubicBezTo>
                  <a:pt x="30" y="190"/>
                  <a:pt x="65" y="216"/>
                  <a:pt x="106" y="216"/>
                </a:cubicBezTo>
                <a:cubicBezTo>
                  <a:pt x="146" y="216"/>
                  <a:pt x="180" y="191"/>
                  <a:pt x="192" y="155"/>
                </a:cubicBezTo>
                <a:cubicBezTo>
                  <a:pt x="203" y="176"/>
                  <a:pt x="203" y="176"/>
                  <a:pt x="203" y="176"/>
                </a:cubicBezTo>
                <a:lnTo>
                  <a:pt x="210" y="172"/>
                </a:lnTo>
                <a:close/>
                <a:moveTo>
                  <a:pt x="82" y="32"/>
                </a:moveTo>
                <a:cubicBezTo>
                  <a:pt x="82" y="19"/>
                  <a:pt x="92" y="8"/>
                  <a:pt x="106" y="8"/>
                </a:cubicBezTo>
                <a:cubicBezTo>
                  <a:pt x="119" y="8"/>
                  <a:pt x="130" y="19"/>
                  <a:pt x="130" y="32"/>
                </a:cubicBezTo>
                <a:cubicBezTo>
                  <a:pt x="130" y="46"/>
                  <a:pt x="119" y="56"/>
                  <a:pt x="106" y="56"/>
                </a:cubicBezTo>
                <a:cubicBezTo>
                  <a:pt x="92" y="56"/>
                  <a:pt x="82" y="46"/>
                  <a:pt x="82" y="3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31"/>
          <p:cNvSpPr>
            <a:spLocks noEditPoints="1"/>
          </p:cNvSpPr>
          <p:nvPr/>
        </p:nvSpPr>
        <p:spPr bwMode="auto">
          <a:xfrm>
            <a:off x="9139238" y="4328131"/>
            <a:ext cx="404813" cy="404813"/>
          </a:xfrm>
          <a:custGeom>
            <a:avLst/>
            <a:gdLst>
              <a:gd name="T0" fmla="*/ 174 w 216"/>
              <a:gd name="T1" fmla="*/ 0 h 216"/>
              <a:gd name="T2" fmla="*/ 121 w 216"/>
              <a:gd name="T3" fmla="*/ 0 h 216"/>
              <a:gd name="T4" fmla="*/ 0 w 216"/>
              <a:gd name="T5" fmla="*/ 121 h 216"/>
              <a:gd name="T6" fmla="*/ 95 w 216"/>
              <a:gd name="T7" fmla="*/ 216 h 216"/>
              <a:gd name="T8" fmla="*/ 216 w 216"/>
              <a:gd name="T9" fmla="*/ 95 h 216"/>
              <a:gd name="T10" fmla="*/ 216 w 216"/>
              <a:gd name="T11" fmla="*/ 42 h 216"/>
              <a:gd name="T12" fmla="*/ 174 w 216"/>
              <a:gd name="T13" fmla="*/ 0 h 216"/>
              <a:gd name="T14" fmla="*/ 168 w 216"/>
              <a:gd name="T15" fmla="*/ 64 h 216"/>
              <a:gd name="T16" fmla="*/ 152 w 216"/>
              <a:gd name="T17" fmla="*/ 48 h 216"/>
              <a:gd name="T18" fmla="*/ 168 w 216"/>
              <a:gd name="T19" fmla="*/ 32 h 216"/>
              <a:gd name="T20" fmla="*/ 184 w 216"/>
              <a:gd name="T21" fmla="*/ 48 h 216"/>
              <a:gd name="T22" fmla="*/ 168 w 216"/>
              <a:gd name="T23" fmla="*/ 64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6" h="216">
                <a:moveTo>
                  <a:pt x="174" y="0"/>
                </a:moveTo>
                <a:cubicBezTo>
                  <a:pt x="121" y="0"/>
                  <a:pt x="121" y="0"/>
                  <a:pt x="121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95" y="216"/>
                  <a:pt x="95" y="216"/>
                  <a:pt x="95" y="216"/>
                </a:cubicBezTo>
                <a:cubicBezTo>
                  <a:pt x="216" y="95"/>
                  <a:pt x="216" y="95"/>
                  <a:pt x="216" y="95"/>
                </a:cubicBezTo>
                <a:cubicBezTo>
                  <a:pt x="216" y="42"/>
                  <a:pt x="216" y="42"/>
                  <a:pt x="216" y="42"/>
                </a:cubicBezTo>
                <a:lnTo>
                  <a:pt x="174" y="0"/>
                </a:lnTo>
                <a:close/>
                <a:moveTo>
                  <a:pt x="168" y="64"/>
                </a:moveTo>
                <a:cubicBezTo>
                  <a:pt x="159" y="64"/>
                  <a:pt x="152" y="57"/>
                  <a:pt x="152" y="48"/>
                </a:cubicBezTo>
                <a:cubicBezTo>
                  <a:pt x="152" y="39"/>
                  <a:pt x="159" y="32"/>
                  <a:pt x="168" y="32"/>
                </a:cubicBezTo>
                <a:cubicBezTo>
                  <a:pt x="177" y="32"/>
                  <a:pt x="184" y="39"/>
                  <a:pt x="184" y="48"/>
                </a:cubicBezTo>
                <a:cubicBezTo>
                  <a:pt x="184" y="57"/>
                  <a:pt x="177" y="64"/>
                  <a:pt x="168" y="6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32"/>
          <p:cNvSpPr/>
          <p:nvPr/>
        </p:nvSpPr>
        <p:spPr bwMode="auto">
          <a:xfrm>
            <a:off x="9825038" y="4342418"/>
            <a:ext cx="414338" cy="407988"/>
          </a:xfrm>
          <a:custGeom>
            <a:avLst/>
            <a:gdLst>
              <a:gd name="T0" fmla="*/ 216 w 220"/>
              <a:gd name="T1" fmla="*/ 4 h 217"/>
              <a:gd name="T2" fmla="*/ 216 w 220"/>
              <a:gd name="T3" fmla="*/ 1 h 217"/>
              <a:gd name="T4" fmla="*/ 213 w 220"/>
              <a:gd name="T5" fmla="*/ 1 h 217"/>
              <a:gd name="T6" fmla="*/ 203 w 220"/>
              <a:gd name="T7" fmla="*/ 0 h 217"/>
              <a:gd name="T8" fmla="*/ 183 w 220"/>
              <a:gd name="T9" fmla="*/ 7 h 217"/>
              <a:gd name="T10" fmla="*/ 146 w 220"/>
              <a:gd name="T11" fmla="*/ 44 h 217"/>
              <a:gd name="T12" fmla="*/ 41 w 220"/>
              <a:gd name="T13" fmla="*/ 25 h 217"/>
              <a:gd name="T14" fmla="*/ 21 w 220"/>
              <a:gd name="T15" fmla="*/ 46 h 217"/>
              <a:gd name="T16" fmla="*/ 103 w 220"/>
              <a:gd name="T17" fmla="*/ 86 h 217"/>
              <a:gd name="T18" fmla="*/ 63 w 220"/>
              <a:gd name="T19" fmla="*/ 126 h 217"/>
              <a:gd name="T20" fmla="*/ 53 w 220"/>
              <a:gd name="T21" fmla="*/ 138 h 217"/>
              <a:gd name="T22" fmla="*/ 10 w 220"/>
              <a:gd name="T23" fmla="*/ 141 h 217"/>
              <a:gd name="T24" fmla="*/ 0 w 220"/>
              <a:gd name="T25" fmla="*/ 159 h 217"/>
              <a:gd name="T26" fmla="*/ 47 w 220"/>
              <a:gd name="T27" fmla="*/ 170 h 217"/>
              <a:gd name="T28" fmla="*/ 57 w 220"/>
              <a:gd name="T29" fmla="*/ 217 h 217"/>
              <a:gd name="T30" fmla="*/ 76 w 220"/>
              <a:gd name="T31" fmla="*/ 207 h 217"/>
              <a:gd name="T32" fmla="*/ 79 w 220"/>
              <a:gd name="T33" fmla="*/ 166 h 217"/>
              <a:gd name="T34" fmla="*/ 94 w 220"/>
              <a:gd name="T35" fmla="*/ 152 h 217"/>
              <a:gd name="T36" fmla="*/ 131 w 220"/>
              <a:gd name="T37" fmla="*/ 115 h 217"/>
              <a:gd name="T38" fmla="*/ 172 w 220"/>
              <a:gd name="T39" fmla="*/ 197 h 217"/>
              <a:gd name="T40" fmla="*/ 192 w 220"/>
              <a:gd name="T41" fmla="*/ 176 h 217"/>
              <a:gd name="T42" fmla="*/ 174 w 220"/>
              <a:gd name="T43" fmla="*/ 72 h 217"/>
              <a:gd name="T44" fmla="*/ 211 w 220"/>
              <a:gd name="T45" fmla="*/ 35 h 217"/>
              <a:gd name="T46" fmla="*/ 216 w 220"/>
              <a:gd name="T47" fmla="*/ 4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20" h="217">
                <a:moveTo>
                  <a:pt x="216" y="4"/>
                </a:moveTo>
                <a:cubicBezTo>
                  <a:pt x="216" y="1"/>
                  <a:pt x="216" y="1"/>
                  <a:pt x="216" y="1"/>
                </a:cubicBezTo>
                <a:cubicBezTo>
                  <a:pt x="213" y="1"/>
                  <a:pt x="213" y="1"/>
                  <a:pt x="213" y="1"/>
                </a:cubicBezTo>
                <a:cubicBezTo>
                  <a:pt x="213" y="1"/>
                  <a:pt x="209" y="0"/>
                  <a:pt x="203" y="0"/>
                </a:cubicBezTo>
                <a:cubicBezTo>
                  <a:pt x="194" y="0"/>
                  <a:pt x="187" y="2"/>
                  <a:pt x="183" y="7"/>
                </a:cubicBezTo>
                <a:cubicBezTo>
                  <a:pt x="146" y="44"/>
                  <a:pt x="146" y="44"/>
                  <a:pt x="146" y="44"/>
                </a:cubicBezTo>
                <a:cubicBezTo>
                  <a:pt x="41" y="25"/>
                  <a:pt x="41" y="25"/>
                  <a:pt x="41" y="25"/>
                </a:cubicBezTo>
                <a:cubicBezTo>
                  <a:pt x="21" y="46"/>
                  <a:pt x="21" y="46"/>
                  <a:pt x="21" y="46"/>
                </a:cubicBezTo>
                <a:cubicBezTo>
                  <a:pt x="103" y="86"/>
                  <a:pt x="103" y="86"/>
                  <a:pt x="103" y="86"/>
                </a:cubicBezTo>
                <a:cubicBezTo>
                  <a:pt x="63" y="126"/>
                  <a:pt x="63" y="126"/>
                  <a:pt x="63" y="126"/>
                </a:cubicBezTo>
                <a:cubicBezTo>
                  <a:pt x="60" y="129"/>
                  <a:pt x="55" y="135"/>
                  <a:pt x="53" y="138"/>
                </a:cubicBezTo>
                <a:cubicBezTo>
                  <a:pt x="10" y="141"/>
                  <a:pt x="10" y="141"/>
                  <a:pt x="10" y="141"/>
                </a:cubicBezTo>
                <a:cubicBezTo>
                  <a:pt x="0" y="159"/>
                  <a:pt x="0" y="159"/>
                  <a:pt x="0" y="159"/>
                </a:cubicBezTo>
                <a:cubicBezTo>
                  <a:pt x="47" y="170"/>
                  <a:pt x="47" y="170"/>
                  <a:pt x="47" y="170"/>
                </a:cubicBezTo>
                <a:cubicBezTo>
                  <a:pt x="57" y="217"/>
                  <a:pt x="57" y="217"/>
                  <a:pt x="57" y="217"/>
                </a:cubicBezTo>
                <a:cubicBezTo>
                  <a:pt x="76" y="207"/>
                  <a:pt x="76" y="207"/>
                  <a:pt x="76" y="207"/>
                </a:cubicBezTo>
                <a:cubicBezTo>
                  <a:pt x="79" y="166"/>
                  <a:pt x="79" y="166"/>
                  <a:pt x="79" y="166"/>
                </a:cubicBezTo>
                <a:cubicBezTo>
                  <a:pt x="82" y="163"/>
                  <a:pt x="90" y="156"/>
                  <a:pt x="94" y="152"/>
                </a:cubicBezTo>
                <a:cubicBezTo>
                  <a:pt x="131" y="115"/>
                  <a:pt x="131" y="115"/>
                  <a:pt x="131" y="115"/>
                </a:cubicBezTo>
                <a:cubicBezTo>
                  <a:pt x="172" y="197"/>
                  <a:pt x="172" y="197"/>
                  <a:pt x="172" y="197"/>
                </a:cubicBezTo>
                <a:cubicBezTo>
                  <a:pt x="192" y="176"/>
                  <a:pt x="192" y="176"/>
                  <a:pt x="192" y="176"/>
                </a:cubicBezTo>
                <a:cubicBezTo>
                  <a:pt x="174" y="72"/>
                  <a:pt x="174" y="72"/>
                  <a:pt x="174" y="72"/>
                </a:cubicBezTo>
                <a:cubicBezTo>
                  <a:pt x="211" y="35"/>
                  <a:pt x="211" y="35"/>
                  <a:pt x="211" y="35"/>
                </a:cubicBezTo>
                <a:cubicBezTo>
                  <a:pt x="218" y="28"/>
                  <a:pt x="220" y="15"/>
                  <a:pt x="216" y="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33"/>
          <p:cNvSpPr/>
          <p:nvPr/>
        </p:nvSpPr>
        <p:spPr bwMode="auto">
          <a:xfrm>
            <a:off x="11252200" y="4342418"/>
            <a:ext cx="366713" cy="406400"/>
          </a:xfrm>
          <a:custGeom>
            <a:avLst/>
            <a:gdLst>
              <a:gd name="T0" fmla="*/ 188 w 195"/>
              <a:gd name="T1" fmla="*/ 166 h 216"/>
              <a:gd name="T2" fmla="*/ 187 w 195"/>
              <a:gd name="T3" fmla="*/ 166 h 216"/>
              <a:gd name="T4" fmla="*/ 154 w 195"/>
              <a:gd name="T5" fmla="*/ 143 h 216"/>
              <a:gd name="T6" fmla="*/ 142 w 195"/>
              <a:gd name="T7" fmla="*/ 139 h 216"/>
              <a:gd name="T8" fmla="*/ 133 w 195"/>
              <a:gd name="T9" fmla="*/ 142 h 216"/>
              <a:gd name="T10" fmla="*/ 132 w 195"/>
              <a:gd name="T11" fmla="*/ 143 h 216"/>
              <a:gd name="T12" fmla="*/ 126 w 195"/>
              <a:gd name="T13" fmla="*/ 149 h 216"/>
              <a:gd name="T14" fmla="*/ 111 w 195"/>
              <a:gd name="T15" fmla="*/ 147 h 216"/>
              <a:gd name="T16" fmla="*/ 60 w 195"/>
              <a:gd name="T17" fmla="*/ 85 h 216"/>
              <a:gd name="T18" fmla="*/ 57 w 195"/>
              <a:gd name="T19" fmla="*/ 77 h 216"/>
              <a:gd name="T20" fmla="*/ 68 w 195"/>
              <a:gd name="T21" fmla="*/ 65 h 216"/>
              <a:gd name="T22" fmla="*/ 69 w 195"/>
              <a:gd name="T23" fmla="*/ 64 h 216"/>
              <a:gd name="T24" fmla="*/ 74 w 195"/>
              <a:gd name="T25" fmla="*/ 45 h 216"/>
              <a:gd name="T26" fmla="*/ 57 w 195"/>
              <a:gd name="T27" fmla="*/ 9 h 216"/>
              <a:gd name="T28" fmla="*/ 44 w 195"/>
              <a:gd name="T29" fmla="*/ 0 h 216"/>
              <a:gd name="T30" fmla="*/ 21 w 195"/>
              <a:gd name="T31" fmla="*/ 7 h 216"/>
              <a:gd name="T32" fmla="*/ 19 w 195"/>
              <a:gd name="T33" fmla="*/ 8 h 216"/>
              <a:gd name="T34" fmla="*/ 0 w 195"/>
              <a:gd name="T35" fmla="*/ 39 h 216"/>
              <a:gd name="T36" fmla="*/ 52 w 195"/>
              <a:gd name="T37" fmla="*/ 143 h 216"/>
              <a:gd name="T38" fmla="*/ 152 w 195"/>
              <a:gd name="T39" fmla="*/ 216 h 216"/>
              <a:gd name="T40" fmla="*/ 190 w 195"/>
              <a:gd name="T41" fmla="*/ 186 h 216"/>
              <a:gd name="T42" fmla="*/ 188 w 195"/>
              <a:gd name="T43" fmla="*/ 16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95" h="216">
                <a:moveTo>
                  <a:pt x="188" y="166"/>
                </a:moveTo>
                <a:cubicBezTo>
                  <a:pt x="187" y="166"/>
                  <a:pt x="187" y="166"/>
                  <a:pt x="187" y="166"/>
                </a:cubicBezTo>
                <a:cubicBezTo>
                  <a:pt x="187" y="166"/>
                  <a:pt x="164" y="150"/>
                  <a:pt x="154" y="143"/>
                </a:cubicBezTo>
                <a:cubicBezTo>
                  <a:pt x="150" y="141"/>
                  <a:pt x="146" y="139"/>
                  <a:pt x="142" y="139"/>
                </a:cubicBezTo>
                <a:cubicBezTo>
                  <a:pt x="136" y="139"/>
                  <a:pt x="133" y="142"/>
                  <a:pt x="133" y="142"/>
                </a:cubicBezTo>
                <a:cubicBezTo>
                  <a:pt x="132" y="143"/>
                  <a:pt x="132" y="143"/>
                  <a:pt x="132" y="143"/>
                </a:cubicBezTo>
                <a:cubicBezTo>
                  <a:pt x="132" y="143"/>
                  <a:pt x="130" y="145"/>
                  <a:pt x="126" y="149"/>
                </a:cubicBezTo>
                <a:cubicBezTo>
                  <a:pt x="122" y="152"/>
                  <a:pt x="116" y="151"/>
                  <a:pt x="111" y="147"/>
                </a:cubicBezTo>
                <a:cubicBezTo>
                  <a:pt x="105" y="141"/>
                  <a:pt x="71" y="99"/>
                  <a:pt x="60" y="85"/>
                </a:cubicBezTo>
                <a:cubicBezTo>
                  <a:pt x="58" y="82"/>
                  <a:pt x="57" y="79"/>
                  <a:pt x="57" y="77"/>
                </a:cubicBezTo>
                <a:cubicBezTo>
                  <a:pt x="58" y="71"/>
                  <a:pt x="64" y="67"/>
                  <a:pt x="68" y="65"/>
                </a:cubicBezTo>
                <a:cubicBezTo>
                  <a:pt x="69" y="64"/>
                  <a:pt x="69" y="64"/>
                  <a:pt x="69" y="64"/>
                </a:cubicBezTo>
                <a:cubicBezTo>
                  <a:pt x="75" y="59"/>
                  <a:pt x="76" y="51"/>
                  <a:pt x="74" y="45"/>
                </a:cubicBezTo>
                <a:cubicBezTo>
                  <a:pt x="73" y="42"/>
                  <a:pt x="59" y="12"/>
                  <a:pt x="57" y="9"/>
                </a:cubicBezTo>
                <a:cubicBezTo>
                  <a:pt x="55" y="5"/>
                  <a:pt x="52" y="0"/>
                  <a:pt x="44" y="0"/>
                </a:cubicBezTo>
                <a:cubicBezTo>
                  <a:pt x="40" y="0"/>
                  <a:pt x="28" y="2"/>
                  <a:pt x="21" y="7"/>
                </a:cubicBezTo>
                <a:cubicBezTo>
                  <a:pt x="19" y="8"/>
                  <a:pt x="19" y="8"/>
                  <a:pt x="19" y="8"/>
                </a:cubicBezTo>
                <a:cubicBezTo>
                  <a:pt x="13" y="13"/>
                  <a:pt x="0" y="22"/>
                  <a:pt x="0" y="39"/>
                </a:cubicBezTo>
                <a:cubicBezTo>
                  <a:pt x="0" y="62"/>
                  <a:pt x="17" y="96"/>
                  <a:pt x="52" y="143"/>
                </a:cubicBezTo>
                <a:cubicBezTo>
                  <a:pt x="89" y="193"/>
                  <a:pt x="134" y="216"/>
                  <a:pt x="152" y="216"/>
                </a:cubicBezTo>
                <a:cubicBezTo>
                  <a:pt x="169" y="216"/>
                  <a:pt x="185" y="196"/>
                  <a:pt x="190" y="186"/>
                </a:cubicBezTo>
                <a:cubicBezTo>
                  <a:pt x="195" y="176"/>
                  <a:pt x="191" y="169"/>
                  <a:pt x="188" y="16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34"/>
          <p:cNvSpPr/>
          <p:nvPr/>
        </p:nvSpPr>
        <p:spPr bwMode="auto">
          <a:xfrm>
            <a:off x="6445250" y="2485043"/>
            <a:ext cx="74613" cy="165100"/>
          </a:xfrm>
          <a:custGeom>
            <a:avLst/>
            <a:gdLst>
              <a:gd name="T0" fmla="*/ 40 w 40"/>
              <a:gd name="T1" fmla="*/ 0 h 88"/>
              <a:gd name="T2" fmla="*/ 0 w 40"/>
              <a:gd name="T3" fmla="*/ 0 h 88"/>
              <a:gd name="T4" fmla="*/ 0 w 40"/>
              <a:gd name="T5" fmla="*/ 66 h 88"/>
              <a:gd name="T6" fmla="*/ 23 w 40"/>
              <a:gd name="T7" fmla="*/ 88 h 88"/>
              <a:gd name="T8" fmla="*/ 40 w 40"/>
              <a:gd name="T9" fmla="*/ 71 h 88"/>
              <a:gd name="T10" fmla="*/ 40 w 40"/>
              <a:gd name="T11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" h="88">
                <a:moveTo>
                  <a:pt x="4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50"/>
                  <a:pt x="0" y="66"/>
                </a:cubicBezTo>
                <a:cubicBezTo>
                  <a:pt x="0" y="80"/>
                  <a:pt x="12" y="87"/>
                  <a:pt x="23" y="88"/>
                </a:cubicBezTo>
                <a:cubicBezTo>
                  <a:pt x="33" y="87"/>
                  <a:pt x="40" y="78"/>
                  <a:pt x="40" y="71"/>
                </a:cubicBezTo>
                <a:lnTo>
                  <a:pt x="4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35"/>
          <p:cNvSpPr>
            <a:spLocks noEditPoints="1"/>
          </p:cNvSpPr>
          <p:nvPr/>
        </p:nvSpPr>
        <p:spPr bwMode="auto">
          <a:xfrm>
            <a:off x="6519863" y="2273906"/>
            <a:ext cx="300038" cy="376238"/>
          </a:xfrm>
          <a:custGeom>
            <a:avLst/>
            <a:gdLst>
              <a:gd name="T0" fmla="*/ 8 w 160"/>
              <a:gd name="T1" fmla="*/ 0 h 200"/>
              <a:gd name="T2" fmla="*/ 8 w 160"/>
              <a:gd name="T3" fmla="*/ 108 h 200"/>
              <a:gd name="T4" fmla="*/ 8 w 160"/>
              <a:gd name="T5" fmla="*/ 112 h 200"/>
              <a:gd name="T6" fmla="*/ 8 w 160"/>
              <a:gd name="T7" fmla="*/ 183 h 200"/>
              <a:gd name="T8" fmla="*/ 0 w 160"/>
              <a:gd name="T9" fmla="*/ 200 h 200"/>
              <a:gd name="T10" fmla="*/ 136 w 160"/>
              <a:gd name="T11" fmla="*/ 200 h 200"/>
              <a:gd name="T12" fmla="*/ 160 w 160"/>
              <a:gd name="T13" fmla="*/ 176 h 200"/>
              <a:gd name="T14" fmla="*/ 160 w 160"/>
              <a:gd name="T15" fmla="*/ 0 h 200"/>
              <a:gd name="T16" fmla="*/ 8 w 160"/>
              <a:gd name="T17" fmla="*/ 0 h 200"/>
              <a:gd name="T18" fmla="*/ 136 w 160"/>
              <a:gd name="T19" fmla="*/ 168 h 200"/>
              <a:gd name="T20" fmla="*/ 32 w 160"/>
              <a:gd name="T21" fmla="*/ 168 h 200"/>
              <a:gd name="T22" fmla="*/ 32 w 160"/>
              <a:gd name="T23" fmla="*/ 160 h 200"/>
              <a:gd name="T24" fmla="*/ 136 w 160"/>
              <a:gd name="T25" fmla="*/ 160 h 200"/>
              <a:gd name="T26" fmla="*/ 136 w 160"/>
              <a:gd name="T27" fmla="*/ 168 h 200"/>
              <a:gd name="T28" fmla="*/ 136 w 160"/>
              <a:gd name="T29" fmla="*/ 140 h 200"/>
              <a:gd name="T30" fmla="*/ 32 w 160"/>
              <a:gd name="T31" fmla="*/ 140 h 200"/>
              <a:gd name="T32" fmla="*/ 32 w 160"/>
              <a:gd name="T33" fmla="*/ 132 h 200"/>
              <a:gd name="T34" fmla="*/ 136 w 160"/>
              <a:gd name="T35" fmla="*/ 132 h 200"/>
              <a:gd name="T36" fmla="*/ 136 w 160"/>
              <a:gd name="T37" fmla="*/ 140 h 200"/>
              <a:gd name="T38" fmla="*/ 136 w 160"/>
              <a:gd name="T39" fmla="*/ 112 h 200"/>
              <a:gd name="T40" fmla="*/ 32 w 160"/>
              <a:gd name="T41" fmla="*/ 112 h 200"/>
              <a:gd name="T42" fmla="*/ 32 w 160"/>
              <a:gd name="T43" fmla="*/ 52 h 200"/>
              <a:gd name="T44" fmla="*/ 136 w 160"/>
              <a:gd name="T45" fmla="*/ 52 h 200"/>
              <a:gd name="T46" fmla="*/ 136 w 160"/>
              <a:gd name="T47" fmla="*/ 112 h 200"/>
              <a:gd name="T48" fmla="*/ 136 w 160"/>
              <a:gd name="T49" fmla="*/ 32 h 200"/>
              <a:gd name="T50" fmla="*/ 32 w 160"/>
              <a:gd name="T51" fmla="*/ 32 h 200"/>
              <a:gd name="T52" fmla="*/ 32 w 160"/>
              <a:gd name="T53" fmla="*/ 24 h 200"/>
              <a:gd name="T54" fmla="*/ 136 w 160"/>
              <a:gd name="T55" fmla="*/ 24 h 200"/>
              <a:gd name="T56" fmla="*/ 136 w 160"/>
              <a:gd name="T57" fmla="*/ 3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60" h="200">
                <a:moveTo>
                  <a:pt x="8" y="0"/>
                </a:moveTo>
                <a:cubicBezTo>
                  <a:pt x="8" y="108"/>
                  <a:pt x="8" y="108"/>
                  <a:pt x="8" y="108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83"/>
                  <a:pt x="8" y="183"/>
                  <a:pt x="8" y="183"/>
                </a:cubicBezTo>
                <a:cubicBezTo>
                  <a:pt x="8" y="189"/>
                  <a:pt x="5" y="195"/>
                  <a:pt x="0" y="200"/>
                </a:cubicBezTo>
                <a:cubicBezTo>
                  <a:pt x="34" y="200"/>
                  <a:pt x="113" y="200"/>
                  <a:pt x="136" y="200"/>
                </a:cubicBezTo>
                <a:cubicBezTo>
                  <a:pt x="149" y="200"/>
                  <a:pt x="160" y="189"/>
                  <a:pt x="160" y="176"/>
                </a:cubicBezTo>
                <a:cubicBezTo>
                  <a:pt x="160" y="168"/>
                  <a:pt x="160" y="0"/>
                  <a:pt x="160" y="0"/>
                </a:cubicBezTo>
                <a:lnTo>
                  <a:pt x="8" y="0"/>
                </a:lnTo>
                <a:close/>
                <a:moveTo>
                  <a:pt x="136" y="168"/>
                </a:moveTo>
                <a:cubicBezTo>
                  <a:pt x="32" y="168"/>
                  <a:pt x="32" y="168"/>
                  <a:pt x="32" y="168"/>
                </a:cubicBezTo>
                <a:cubicBezTo>
                  <a:pt x="32" y="160"/>
                  <a:pt x="32" y="160"/>
                  <a:pt x="32" y="160"/>
                </a:cubicBezTo>
                <a:cubicBezTo>
                  <a:pt x="136" y="160"/>
                  <a:pt x="136" y="160"/>
                  <a:pt x="136" y="160"/>
                </a:cubicBezTo>
                <a:lnTo>
                  <a:pt x="136" y="168"/>
                </a:lnTo>
                <a:close/>
                <a:moveTo>
                  <a:pt x="136" y="140"/>
                </a:moveTo>
                <a:cubicBezTo>
                  <a:pt x="32" y="140"/>
                  <a:pt x="32" y="140"/>
                  <a:pt x="32" y="140"/>
                </a:cubicBezTo>
                <a:cubicBezTo>
                  <a:pt x="32" y="132"/>
                  <a:pt x="32" y="132"/>
                  <a:pt x="32" y="132"/>
                </a:cubicBezTo>
                <a:cubicBezTo>
                  <a:pt x="136" y="132"/>
                  <a:pt x="136" y="132"/>
                  <a:pt x="136" y="132"/>
                </a:cubicBezTo>
                <a:lnTo>
                  <a:pt x="136" y="140"/>
                </a:lnTo>
                <a:close/>
                <a:moveTo>
                  <a:pt x="136" y="112"/>
                </a:moveTo>
                <a:cubicBezTo>
                  <a:pt x="32" y="112"/>
                  <a:pt x="32" y="112"/>
                  <a:pt x="32" y="112"/>
                </a:cubicBezTo>
                <a:cubicBezTo>
                  <a:pt x="32" y="52"/>
                  <a:pt x="32" y="52"/>
                  <a:pt x="32" y="52"/>
                </a:cubicBezTo>
                <a:cubicBezTo>
                  <a:pt x="136" y="52"/>
                  <a:pt x="136" y="52"/>
                  <a:pt x="136" y="52"/>
                </a:cubicBezTo>
                <a:lnTo>
                  <a:pt x="136" y="112"/>
                </a:lnTo>
                <a:close/>
                <a:moveTo>
                  <a:pt x="136" y="32"/>
                </a:moveTo>
                <a:cubicBezTo>
                  <a:pt x="32" y="32"/>
                  <a:pt x="32" y="32"/>
                  <a:pt x="32" y="32"/>
                </a:cubicBezTo>
                <a:cubicBezTo>
                  <a:pt x="32" y="24"/>
                  <a:pt x="32" y="24"/>
                  <a:pt x="32" y="24"/>
                </a:cubicBezTo>
                <a:cubicBezTo>
                  <a:pt x="136" y="24"/>
                  <a:pt x="136" y="24"/>
                  <a:pt x="136" y="24"/>
                </a:cubicBezTo>
                <a:lnTo>
                  <a:pt x="136" y="3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36"/>
          <p:cNvSpPr/>
          <p:nvPr/>
        </p:nvSpPr>
        <p:spPr bwMode="auto">
          <a:xfrm>
            <a:off x="7507288" y="2332643"/>
            <a:ext cx="76200" cy="260350"/>
          </a:xfrm>
          <a:custGeom>
            <a:avLst/>
            <a:gdLst>
              <a:gd name="T0" fmla="*/ 7 w 40"/>
              <a:gd name="T1" fmla="*/ 0 h 139"/>
              <a:gd name="T2" fmla="*/ 1 w 40"/>
              <a:gd name="T3" fmla="*/ 6 h 139"/>
              <a:gd name="T4" fmla="*/ 32 w 40"/>
              <a:gd name="T5" fmla="*/ 69 h 139"/>
              <a:gd name="T6" fmla="*/ 0 w 40"/>
              <a:gd name="T7" fmla="*/ 133 h 139"/>
              <a:gd name="T8" fmla="*/ 6 w 40"/>
              <a:gd name="T9" fmla="*/ 139 h 139"/>
              <a:gd name="T10" fmla="*/ 40 w 40"/>
              <a:gd name="T11" fmla="*/ 69 h 139"/>
              <a:gd name="T12" fmla="*/ 7 w 40"/>
              <a:gd name="T13" fmla="*/ 0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" h="139">
                <a:moveTo>
                  <a:pt x="7" y="0"/>
                </a:moveTo>
                <a:cubicBezTo>
                  <a:pt x="1" y="6"/>
                  <a:pt x="1" y="6"/>
                  <a:pt x="1" y="6"/>
                </a:cubicBezTo>
                <a:cubicBezTo>
                  <a:pt x="20" y="21"/>
                  <a:pt x="32" y="43"/>
                  <a:pt x="32" y="69"/>
                </a:cubicBezTo>
                <a:cubicBezTo>
                  <a:pt x="32" y="95"/>
                  <a:pt x="20" y="118"/>
                  <a:pt x="0" y="133"/>
                </a:cubicBezTo>
                <a:cubicBezTo>
                  <a:pt x="6" y="139"/>
                  <a:pt x="6" y="139"/>
                  <a:pt x="6" y="139"/>
                </a:cubicBezTo>
                <a:cubicBezTo>
                  <a:pt x="27" y="123"/>
                  <a:pt x="40" y="97"/>
                  <a:pt x="40" y="69"/>
                </a:cubicBezTo>
                <a:cubicBezTo>
                  <a:pt x="40" y="41"/>
                  <a:pt x="27" y="16"/>
                  <a:pt x="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37"/>
          <p:cNvSpPr/>
          <p:nvPr/>
        </p:nvSpPr>
        <p:spPr bwMode="auto">
          <a:xfrm>
            <a:off x="7458075" y="2381856"/>
            <a:ext cx="57150" cy="161925"/>
          </a:xfrm>
          <a:custGeom>
            <a:avLst/>
            <a:gdLst>
              <a:gd name="T0" fmla="*/ 7 w 30"/>
              <a:gd name="T1" fmla="*/ 0 h 87"/>
              <a:gd name="T2" fmla="*/ 2 w 30"/>
              <a:gd name="T3" fmla="*/ 6 h 87"/>
              <a:gd name="T4" fmla="*/ 22 w 30"/>
              <a:gd name="T5" fmla="*/ 43 h 87"/>
              <a:gd name="T6" fmla="*/ 0 w 30"/>
              <a:gd name="T7" fmla="*/ 81 h 87"/>
              <a:gd name="T8" fmla="*/ 6 w 30"/>
              <a:gd name="T9" fmla="*/ 87 h 87"/>
              <a:gd name="T10" fmla="*/ 30 w 30"/>
              <a:gd name="T11" fmla="*/ 43 h 87"/>
              <a:gd name="T12" fmla="*/ 7 w 30"/>
              <a:gd name="T13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87">
                <a:moveTo>
                  <a:pt x="7" y="0"/>
                </a:moveTo>
                <a:cubicBezTo>
                  <a:pt x="2" y="6"/>
                  <a:pt x="2" y="6"/>
                  <a:pt x="2" y="6"/>
                </a:cubicBezTo>
                <a:cubicBezTo>
                  <a:pt x="14" y="14"/>
                  <a:pt x="22" y="27"/>
                  <a:pt x="22" y="43"/>
                </a:cubicBezTo>
                <a:cubicBezTo>
                  <a:pt x="22" y="59"/>
                  <a:pt x="13" y="74"/>
                  <a:pt x="0" y="81"/>
                </a:cubicBezTo>
                <a:cubicBezTo>
                  <a:pt x="6" y="87"/>
                  <a:pt x="6" y="87"/>
                  <a:pt x="6" y="87"/>
                </a:cubicBezTo>
                <a:cubicBezTo>
                  <a:pt x="21" y="78"/>
                  <a:pt x="30" y="62"/>
                  <a:pt x="30" y="43"/>
                </a:cubicBezTo>
                <a:cubicBezTo>
                  <a:pt x="30" y="25"/>
                  <a:pt x="21" y="9"/>
                  <a:pt x="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38"/>
          <p:cNvSpPr/>
          <p:nvPr/>
        </p:nvSpPr>
        <p:spPr bwMode="auto">
          <a:xfrm>
            <a:off x="7132638" y="2410431"/>
            <a:ext cx="74613" cy="196850"/>
          </a:xfrm>
          <a:custGeom>
            <a:avLst/>
            <a:gdLst>
              <a:gd name="T0" fmla="*/ 0 w 47"/>
              <a:gd name="T1" fmla="*/ 67 h 124"/>
              <a:gd name="T2" fmla="*/ 28 w 47"/>
              <a:gd name="T3" fmla="*/ 67 h 124"/>
              <a:gd name="T4" fmla="*/ 28 w 47"/>
              <a:gd name="T5" fmla="*/ 124 h 124"/>
              <a:gd name="T6" fmla="*/ 38 w 47"/>
              <a:gd name="T7" fmla="*/ 124 h 124"/>
              <a:gd name="T8" fmla="*/ 38 w 47"/>
              <a:gd name="T9" fmla="*/ 67 h 124"/>
              <a:gd name="T10" fmla="*/ 47 w 47"/>
              <a:gd name="T11" fmla="*/ 67 h 124"/>
              <a:gd name="T12" fmla="*/ 47 w 47"/>
              <a:gd name="T13" fmla="*/ 0 h 124"/>
              <a:gd name="T14" fmla="*/ 0 w 47"/>
              <a:gd name="T15" fmla="*/ 0 h 124"/>
              <a:gd name="T16" fmla="*/ 0 w 47"/>
              <a:gd name="T17" fmla="*/ 67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124">
                <a:moveTo>
                  <a:pt x="0" y="67"/>
                </a:moveTo>
                <a:lnTo>
                  <a:pt x="28" y="67"/>
                </a:lnTo>
                <a:lnTo>
                  <a:pt x="28" y="124"/>
                </a:lnTo>
                <a:lnTo>
                  <a:pt x="38" y="124"/>
                </a:lnTo>
                <a:lnTo>
                  <a:pt x="38" y="67"/>
                </a:lnTo>
                <a:lnTo>
                  <a:pt x="47" y="67"/>
                </a:lnTo>
                <a:lnTo>
                  <a:pt x="47" y="0"/>
                </a:lnTo>
                <a:lnTo>
                  <a:pt x="0" y="0"/>
                </a:lnTo>
                <a:lnTo>
                  <a:pt x="0" y="6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39"/>
          <p:cNvSpPr/>
          <p:nvPr/>
        </p:nvSpPr>
        <p:spPr bwMode="auto">
          <a:xfrm>
            <a:off x="7221538" y="2318356"/>
            <a:ext cx="195263" cy="285750"/>
          </a:xfrm>
          <a:custGeom>
            <a:avLst/>
            <a:gdLst>
              <a:gd name="T0" fmla="*/ 0 w 123"/>
              <a:gd name="T1" fmla="*/ 58 h 180"/>
              <a:gd name="T2" fmla="*/ 0 w 123"/>
              <a:gd name="T3" fmla="*/ 125 h 180"/>
              <a:gd name="T4" fmla="*/ 54 w 123"/>
              <a:gd name="T5" fmla="*/ 125 h 180"/>
              <a:gd name="T6" fmla="*/ 123 w 123"/>
              <a:gd name="T7" fmla="*/ 180 h 180"/>
              <a:gd name="T8" fmla="*/ 123 w 123"/>
              <a:gd name="T9" fmla="*/ 0 h 180"/>
              <a:gd name="T10" fmla="*/ 54 w 123"/>
              <a:gd name="T11" fmla="*/ 58 h 180"/>
              <a:gd name="T12" fmla="*/ 0 w 123"/>
              <a:gd name="T13" fmla="*/ 58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3" h="180">
                <a:moveTo>
                  <a:pt x="0" y="58"/>
                </a:moveTo>
                <a:lnTo>
                  <a:pt x="0" y="125"/>
                </a:lnTo>
                <a:lnTo>
                  <a:pt x="54" y="125"/>
                </a:lnTo>
                <a:lnTo>
                  <a:pt x="123" y="180"/>
                </a:lnTo>
                <a:lnTo>
                  <a:pt x="123" y="0"/>
                </a:lnTo>
                <a:lnTo>
                  <a:pt x="54" y="58"/>
                </a:lnTo>
                <a:lnTo>
                  <a:pt x="0" y="5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40"/>
          <p:cNvSpPr/>
          <p:nvPr/>
        </p:nvSpPr>
        <p:spPr bwMode="auto">
          <a:xfrm>
            <a:off x="7927975" y="2281843"/>
            <a:ext cx="79375" cy="158750"/>
          </a:xfrm>
          <a:custGeom>
            <a:avLst/>
            <a:gdLst>
              <a:gd name="T0" fmla="*/ 50 w 50"/>
              <a:gd name="T1" fmla="*/ 100 h 100"/>
              <a:gd name="T2" fmla="*/ 50 w 50"/>
              <a:gd name="T3" fmla="*/ 0 h 100"/>
              <a:gd name="T4" fmla="*/ 0 w 50"/>
              <a:gd name="T5" fmla="*/ 0 h 100"/>
              <a:gd name="T6" fmla="*/ 0 w 50"/>
              <a:gd name="T7" fmla="*/ 100 h 100"/>
              <a:gd name="T8" fmla="*/ 26 w 50"/>
              <a:gd name="T9" fmla="*/ 79 h 100"/>
              <a:gd name="T10" fmla="*/ 50 w 50"/>
              <a:gd name="T11" fmla="*/ 10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" h="100">
                <a:moveTo>
                  <a:pt x="50" y="100"/>
                </a:moveTo>
                <a:lnTo>
                  <a:pt x="50" y="0"/>
                </a:lnTo>
                <a:lnTo>
                  <a:pt x="0" y="0"/>
                </a:lnTo>
                <a:lnTo>
                  <a:pt x="0" y="100"/>
                </a:lnTo>
                <a:lnTo>
                  <a:pt x="26" y="79"/>
                </a:lnTo>
                <a:lnTo>
                  <a:pt x="50" y="1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reeform 41"/>
          <p:cNvSpPr/>
          <p:nvPr/>
        </p:nvSpPr>
        <p:spPr bwMode="auto">
          <a:xfrm>
            <a:off x="7842250" y="2281843"/>
            <a:ext cx="360363" cy="279400"/>
          </a:xfrm>
          <a:custGeom>
            <a:avLst/>
            <a:gdLst>
              <a:gd name="T0" fmla="*/ 96 w 192"/>
              <a:gd name="T1" fmla="*/ 0 h 149"/>
              <a:gd name="T2" fmla="*/ 96 w 192"/>
              <a:gd name="T3" fmla="*/ 10 h 149"/>
              <a:gd name="T4" fmla="*/ 96 w 192"/>
              <a:gd name="T5" fmla="*/ 103 h 149"/>
              <a:gd name="T6" fmla="*/ 68 w 192"/>
              <a:gd name="T7" fmla="*/ 78 h 149"/>
              <a:gd name="T8" fmla="*/ 38 w 192"/>
              <a:gd name="T9" fmla="*/ 103 h 149"/>
              <a:gd name="T10" fmla="*/ 38 w 192"/>
              <a:gd name="T11" fmla="*/ 1 h 149"/>
              <a:gd name="T12" fmla="*/ 38 w 192"/>
              <a:gd name="T13" fmla="*/ 0 h 149"/>
              <a:gd name="T14" fmla="*/ 32 w 192"/>
              <a:gd name="T15" fmla="*/ 0 h 149"/>
              <a:gd name="T16" fmla="*/ 0 w 192"/>
              <a:gd name="T17" fmla="*/ 32 h 149"/>
              <a:gd name="T18" fmla="*/ 0 w 192"/>
              <a:gd name="T19" fmla="*/ 134 h 149"/>
              <a:gd name="T20" fmla="*/ 0 w 192"/>
              <a:gd name="T21" fmla="*/ 149 h 149"/>
              <a:gd name="T22" fmla="*/ 24 w 192"/>
              <a:gd name="T23" fmla="*/ 140 h 149"/>
              <a:gd name="T24" fmla="*/ 88 w 192"/>
              <a:gd name="T25" fmla="*/ 140 h 149"/>
              <a:gd name="T26" fmla="*/ 192 w 192"/>
              <a:gd name="T27" fmla="*/ 140 h 149"/>
              <a:gd name="T28" fmla="*/ 192 w 192"/>
              <a:gd name="T29" fmla="*/ 0 h 149"/>
              <a:gd name="T30" fmla="*/ 96 w 192"/>
              <a:gd name="T31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2" h="149">
                <a:moveTo>
                  <a:pt x="96" y="0"/>
                </a:moveTo>
                <a:cubicBezTo>
                  <a:pt x="96" y="10"/>
                  <a:pt x="96" y="10"/>
                  <a:pt x="96" y="10"/>
                </a:cubicBezTo>
                <a:cubicBezTo>
                  <a:pt x="96" y="103"/>
                  <a:pt x="96" y="103"/>
                  <a:pt x="96" y="103"/>
                </a:cubicBezTo>
                <a:cubicBezTo>
                  <a:pt x="68" y="78"/>
                  <a:pt x="68" y="78"/>
                  <a:pt x="68" y="78"/>
                </a:cubicBezTo>
                <a:cubicBezTo>
                  <a:pt x="38" y="103"/>
                  <a:pt x="38" y="103"/>
                  <a:pt x="38" y="103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0"/>
                  <a:pt x="38" y="0"/>
                  <a:pt x="38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13" y="0"/>
                  <a:pt x="0" y="13"/>
                  <a:pt x="0" y="32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49"/>
                  <a:pt x="0" y="149"/>
                  <a:pt x="0" y="149"/>
                </a:cubicBezTo>
                <a:cubicBezTo>
                  <a:pt x="5" y="143"/>
                  <a:pt x="14" y="140"/>
                  <a:pt x="24" y="140"/>
                </a:cubicBezTo>
                <a:cubicBezTo>
                  <a:pt x="88" y="140"/>
                  <a:pt x="88" y="140"/>
                  <a:pt x="88" y="140"/>
                </a:cubicBezTo>
                <a:cubicBezTo>
                  <a:pt x="192" y="140"/>
                  <a:pt x="192" y="140"/>
                  <a:pt x="192" y="140"/>
                </a:cubicBezTo>
                <a:cubicBezTo>
                  <a:pt x="192" y="0"/>
                  <a:pt x="192" y="0"/>
                  <a:pt x="192" y="0"/>
                </a:cubicBezTo>
                <a:lnTo>
                  <a:pt x="96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reeform 42"/>
          <p:cNvSpPr/>
          <p:nvPr/>
        </p:nvSpPr>
        <p:spPr bwMode="auto">
          <a:xfrm>
            <a:off x="7842250" y="2559656"/>
            <a:ext cx="360363" cy="82550"/>
          </a:xfrm>
          <a:custGeom>
            <a:avLst/>
            <a:gdLst>
              <a:gd name="T0" fmla="*/ 0 w 192"/>
              <a:gd name="T1" fmla="*/ 20 h 44"/>
              <a:gd name="T2" fmla="*/ 0 w 192"/>
              <a:gd name="T3" fmla="*/ 20 h 44"/>
              <a:gd name="T4" fmla="*/ 0 w 192"/>
              <a:gd name="T5" fmla="*/ 20 h 44"/>
              <a:gd name="T6" fmla="*/ 32 w 192"/>
              <a:gd name="T7" fmla="*/ 44 h 44"/>
              <a:gd name="T8" fmla="*/ 192 w 192"/>
              <a:gd name="T9" fmla="*/ 44 h 44"/>
              <a:gd name="T10" fmla="*/ 192 w 192"/>
              <a:gd name="T11" fmla="*/ 0 h 44"/>
              <a:gd name="T12" fmla="*/ 24 w 192"/>
              <a:gd name="T13" fmla="*/ 0 h 44"/>
              <a:gd name="T14" fmla="*/ 0 w 192"/>
              <a:gd name="T15" fmla="*/ 2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2" h="44">
                <a:moveTo>
                  <a:pt x="0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1" y="28"/>
                  <a:pt x="6" y="44"/>
                  <a:pt x="32" y="44"/>
                </a:cubicBezTo>
                <a:cubicBezTo>
                  <a:pt x="192" y="44"/>
                  <a:pt x="192" y="44"/>
                  <a:pt x="192" y="44"/>
                </a:cubicBezTo>
                <a:cubicBezTo>
                  <a:pt x="192" y="0"/>
                  <a:pt x="192" y="0"/>
                  <a:pt x="192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9" y="0"/>
                  <a:pt x="0" y="8"/>
                  <a:pt x="0" y="2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reeform 43"/>
          <p:cNvSpPr/>
          <p:nvPr/>
        </p:nvSpPr>
        <p:spPr bwMode="auto">
          <a:xfrm>
            <a:off x="8602663" y="2281843"/>
            <a:ext cx="166688" cy="103188"/>
          </a:xfrm>
          <a:custGeom>
            <a:avLst/>
            <a:gdLst>
              <a:gd name="T0" fmla="*/ 29 w 89"/>
              <a:gd name="T1" fmla="*/ 55 h 55"/>
              <a:gd name="T2" fmla="*/ 44 w 89"/>
              <a:gd name="T3" fmla="*/ 52 h 55"/>
              <a:gd name="T4" fmla="*/ 60 w 89"/>
              <a:gd name="T5" fmla="*/ 55 h 55"/>
              <a:gd name="T6" fmla="*/ 89 w 89"/>
              <a:gd name="T7" fmla="*/ 11 h 55"/>
              <a:gd name="T8" fmla="*/ 44 w 89"/>
              <a:gd name="T9" fmla="*/ 0 h 55"/>
              <a:gd name="T10" fmla="*/ 0 w 89"/>
              <a:gd name="T11" fmla="*/ 11 h 55"/>
              <a:gd name="T12" fmla="*/ 29 w 89"/>
              <a:gd name="T13" fmla="*/ 5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9" h="55">
                <a:moveTo>
                  <a:pt x="29" y="55"/>
                </a:moveTo>
                <a:cubicBezTo>
                  <a:pt x="34" y="53"/>
                  <a:pt x="39" y="52"/>
                  <a:pt x="44" y="52"/>
                </a:cubicBezTo>
                <a:cubicBezTo>
                  <a:pt x="50" y="52"/>
                  <a:pt x="55" y="53"/>
                  <a:pt x="60" y="55"/>
                </a:cubicBezTo>
                <a:cubicBezTo>
                  <a:pt x="89" y="11"/>
                  <a:pt x="89" y="11"/>
                  <a:pt x="89" y="11"/>
                </a:cubicBezTo>
                <a:cubicBezTo>
                  <a:pt x="76" y="4"/>
                  <a:pt x="60" y="0"/>
                  <a:pt x="44" y="0"/>
                </a:cubicBezTo>
                <a:cubicBezTo>
                  <a:pt x="29" y="0"/>
                  <a:pt x="14" y="4"/>
                  <a:pt x="0" y="11"/>
                </a:cubicBezTo>
                <a:lnTo>
                  <a:pt x="29" y="5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reeform 44"/>
          <p:cNvSpPr/>
          <p:nvPr/>
        </p:nvSpPr>
        <p:spPr bwMode="auto">
          <a:xfrm>
            <a:off x="8728075" y="2310418"/>
            <a:ext cx="111125" cy="109538"/>
          </a:xfrm>
          <a:custGeom>
            <a:avLst/>
            <a:gdLst>
              <a:gd name="T0" fmla="*/ 0 w 59"/>
              <a:gd name="T1" fmla="*/ 44 h 59"/>
              <a:gd name="T2" fmla="*/ 15 w 59"/>
              <a:gd name="T3" fmla="*/ 59 h 59"/>
              <a:gd name="T4" fmla="*/ 59 w 59"/>
              <a:gd name="T5" fmla="*/ 30 h 59"/>
              <a:gd name="T6" fmla="*/ 29 w 59"/>
              <a:gd name="T7" fmla="*/ 0 h 59"/>
              <a:gd name="T8" fmla="*/ 0 w 59"/>
              <a:gd name="T9" fmla="*/ 44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" h="59">
                <a:moveTo>
                  <a:pt x="0" y="44"/>
                </a:moveTo>
                <a:cubicBezTo>
                  <a:pt x="6" y="48"/>
                  <a:pt x="11" y="53"/>
                  <a:pt x="15" y="59"/>
                </a:cubicBezTo>
                <a:cubicBezTo>
                  <a:pt x="59" y="30"/>
                  <a:pt x="59" y="30"/>
                  <a:pt x="59" y="30"/>
                </a:cubicBezTo>
                <a:cubicBezTo>
                  <a:pt x="51" y="18"/>
                  <a:pt x="41" y="8"/>
                  <a:pt x="29" y="0"/>
                </a:cubicBezTo>
                <a:lnTo>
                  <a:pt x="0" y="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reeform 45"/>
          <p:cNvSpPr/>
          <p:nvPr/>
        </p:nvSpPr>
        <p:spPr bwMode="auto">
          <a:xfrm>
            <a:off x="8763000" y="2378681"/>
            <a:ext cx="101600" cy="165100"/>
          </a:xfrm>
          <a:custGeom>
            <a:avLst/>
            <a:gdLst>
              <a:gd name="T0" fmla="*/ 0 w 54"/>
              <a:gd name="T1" fmla="*/ 29 h 88"/>
              <a:gd name="T2" fmla="*/ 2 w 54"/>
              <a:gd name="T3" fmla="*/ 44 h 88"/>
              <a:gd name="T4" fmla="*/ 2 w 54"/>
              <a:gd name="T5" fmla="*/ 44 h 88"/>
              <a:gd name="T6" fmla="*/ 0 w 54"/>
              <a:gd name="T7" fmla="*/ 60 h 88"/>
              <a:gd name="T8" fmla="*/ 44 w 54"/>
              <a:gd name="T9" fmla="*/ 88 h 88"/>
              <a:gd name="T10" fmla="*/ 54 w 54"/>
              <a:gd name="T11" fmla="*/ 44 h 88"/>
              <a:gd name="T12" fmla="*/ 44 w 54"/>
              <a:gd name="T13" fmla="*/ 0 h 88"/>
              <a:gd name="T14" fmla="*/ 0 w 54"/>
              <a:gd name="T15" fmla="*/ 29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4" h="88">
                <a:moveTo>
                  <a:pt x="0" y="29"/>
                </a:moveTo>
                <a:cubicBezTo>
                  <a:pt x="1" y="34"/>
                  <a:pt x="2" y="39"/>
                  <a:pt x="2" y="44"/>
                </a:cubicBezTo>
                <a:cubicBezTo>
                  <a:pt x="2" y="44"/>
                  <a:pt x="2" y="44"/>
                  <a:pt x="2" y="44"/>
                </a:cubicBezTo>
                <a:cubicBezTo>
                  <a:pt x="2" y="50"/>
                  <a:pt x="1" y="55"/>
                  <a:pt x="0" y="60"/>
                </a:cubicBezTo>
                <a:cubicBezTo>
                  <a:pt x="44" y="88"/>
                  <a:pt x="44" y="88"/>
                  <a:pt x="44" y="88"/>
                </a:cubicBezTo>
                <a:cubicBezTo>
                  <a:pt x="50" y="75"/>
                  <a:pt x="54" y="60"/>
                  <a:pt x="54" y="44"/>
                </a:cubicBezTo>
                <a:cubicBezTo>
                  <a:pt x="54" y="28"/>
                  <a:pt x="50" y="13"/>
                  <a:pt x="44" y="0"/>
                </a:cubicBezTo>
                <a:lnTo>
                  <a:pt x="0" y="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reeform 46"/>
          <p:cNvSpPr/>
          <p:nvPr/>
        </p:nvSpPr>
        <p:spPr bwMode="auto">
          <a:xfrm>
            <a:off x="8728075" y="2505681"/>
            <a:ext cx="111125" cy="107950"/>
          </a:xfrm>
          <a:custGeom>
            <a:avLst/>
            <a:gdLst>
              <a:gd name="T0" fmla="*/ 0 w 59"/>
              <a:gd name="T1" fmla="*/ 15 h 58"/>
              <a:gd name="T2" fmla="*/ 29 w 59"/>
              <a:gd name="T3" fmla="*/ 58 h 58"/>
              <a:gd name="T4" fmla="*/ 59 w 59"/>
              <a:gd name="T5" fmla="*/ 28 h 58"/>
              <a:gd name="T6" fmla="*/ 15 w 59"/>
              <a:gd name="T7" fmla="*/ 0 h 58"/>
              <a:gd name="T8" fmla="*/ 0 w 59"/>
              <a:gd name="T9" fmla="*/ 15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" h="58">
                <a:moveTo>
                  <a:pt x="0" y="15"/>
                </a:moveTo>
                <a:cubicBezTo>
                  <a:pt x="29" y="58"/>
                  <a:pt x="29" y="58"/>
                  <a:pt x="29" y="58"/>
                </a:cubicBezTo>
                <a:cubicBezTo>
                  <a:pt x="41" y="51"/>
                  <a:pt x="51" y="40"/>
                  <a:pt x="59" y="28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6"/>
                  <a:pt x="6" y="11"/>
                  <a:pt x="0" y="1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47"/>
          <p:cNvSpPr/>
          <p:nvPr/>
        </p:nvSpPr>
        <p:spPr bwMode="auto">
          <a:xfrm>
            <a:off x="8602663" y="2539018"/>
            <a:ext cx="166688" cy="103188"/>
          </a:xfrm>
          <a:custGeom>
            <a:avLst/>
            <a:gdLst>
              <a:gd name="T0" fmla="*/ 60 w 89"/>
              <a:gd name="T1" fmla="*/ 0 h 55"/>
              <a:gd name="T2" fmla="*/ 44 w 89"/>
              <a:gd name="T3" fmla="*/ 3 h 55"/>
              <a:gd name="T4" fmla="*/ 29 w 89"/>
              <a:gd name="T5" fmla="*/ 1 h 55"/>
              <a:gd name="T6" fmla="*/ 0 w 89"/>
              <a:gd name="T7" fmla="*/ 45 h 55"/>
              <a:gd name="T8" fmla="*/ 44 w 89"/>
              <a:gd name="T9" fmla="*/ 55 h 55"/>
              <a:gd name="T10" fmla="*/ 89 w 89"/>
              <a:gd name="T11" fmla="*/ 44 h 55"/>
              <a:gd name="T12" fmla="*/ 60 w 89"/>
              <a:gd name="T13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9" h="55">
                <a:moveTo>
                  <a:pt x="60" y="0"/>
                </a:moveTo>
                <a:cubicBezTo>
                  <a:pt x="55" y="2"/>
                  <a:pt x="50" y="3"/>
                  <a:pt x="44" y="3"/>
                </a:cubicBezTo>
                <a:cubicBezTo>
                  <a:pt x="39" y="3"/>
                  <a:pt x="34" y="2"/>
                  <a:pt x="29" y="1"/>
                </a:cubicBezTo>
                <a:cubicBezTo>
                  <a:pt x="0" y="45"/>
                  <a:pt x="0" y="45"/>
                  <a:pt x="0" y="45"/>
                </a:cubicBezTo>
                <a:cubicBezTo>
                  <a:pt x="14" y="51"/>
                  <a:pt x="28" y="55"/>
                  <a:pt x="44" y="55"/>
                </a:cubicBezTo>
                <a:cubicBezTo>
                  <a:pt x="60" y="55"/>
                  <a:pt x="76" y="51"/>
                  <a:pt x="89" y="44"/>
                </a:cubicBezTo>
                <a:lnTo>
                  <a:pt x="6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reeform 48"/>
          <p:cNvSpPr/>
          <p:nvPr/>
        </p:nvSpPr>
        <p:spPr bwMode="auto">
          <a:xfrm>
            <a:off x="8532813" y="2505681"/>
            <a:ext cx="111125" cy="109538"/>
          </a:xfrm>
          <a:custGeom>
            <a:avLst/>
            <a:gdLst>
              <a:gd name="T0" fmla="*/ 59 w 59"/>
              <a:gd name="T1" fmla="*/ 15 h 59"/>
              <a:gd name="T2" fmla="*/ 44 w 59"/>
              <a:gd name="T3" fmla="*/ 0 h 59"/>
              <a:gd name="T4" fmla="*/ 0 w 59"/>
              <a:gd name="T5" fmla="*/ 29 h 59"/>
              <a:gd name="T6" fmla="*/ 30 w 59"/>
              <a:gd name="T7" fmla="*/ 59 h 59"/>
              <a:gd name="T8" fmla="*/ 59 w 59"/>
              <a:gd name="T9" fmla="*/ 15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" h="59">
                <a:moveTo>
                  <a:pt x="59" y="15"/>
                </a:moveTo>
                <a:cubicBezTo>
                  <a:pt x="53" y="11"/>
                  <a:pt x="48" y="6"/>
                  <a:pt x="44" y="0"/>
                </a:cubicBezTo>
                <a:cubicBezTo>
                  <a:pt x="0" y="29"/>
                  <a:pt x="0" y="29"/>
                  <a:pt x="0" y="29"/>
                </a:cubicBezTo>
                <a:cubicBezTo>
                  <a:pt x="8" y="41"/>
                  <a:pt x="18" y="51"/>
                  <a:pt x="30" y="59"/>
                </a:cubicBezTo>
                <a:lnTo>
                  <a:pt x="59" y="1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reeform 49"/>
          <p:cNvSpPr/>
          <p:nvPr/>
        </p:nvSpPr>
        <p:spPr bwMode="auto">
          <a:xfrm>
            <a:off x="8532813" y="2310418"/>
            <a:ext cx="111125" cy="107950"/>
          </a:xfrm>
          <a:custGeom>
            <a:avLst/>
            <a:gdLst>
              <a:gd name="T0" fmla="*/ 59 w 59"/>
              <a:gd name="T1" fmla="*/ 44 h 58"/>
              <a:gd name="T2" fmla="*/ 30 w 59"/>
              <a:gd name="T3" fmla="*/ 0 h 58"/>
              <a:gd name="T4" fmla="*/ 0 w 59"/>
              <a:gd name="T5" fmla="*/ 30 h 58"/>
              <a:gd name="T6" fmla="*/ 44 w 59"/>
              <a:gd name="T7" fmla="*/ 58 h 58"/>
              <a:gd name="T8" fmla="*/ 59 w 59"/>
              <a:gd name="T9" fmla="*/ 44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" h="58">
                <a:moveTo>
                  <a:pt x="59" y="44"/>
                </a:moveTo>
                <a:cubicBezTo>
                  <a:pt x="30" y="0"/>
                  <a:pt x="30" y="0"/>
                  <a:pt x="30" y="0"/>
                </a:cubicBezTo>
                <a:cubicBezTo>
                  <a:pt x="18" y="8"/>
                  <a:pt x="8" y="18"/>
                  <a:pt x="0" y="30"/>
                </a:cubicBezTo>
                <a:cubicBezTo>
                  <a:pt x="44" y="58"/>
                  <a:pt x="44" y="58"/>
                  <a:pt x="44" y="58"/>
                </a:cubicBezTo>
                <a:cubicBezTo>
                  <a:pt x="48" y="52"/>
                  <a:pt x="53" y="47"/>
                  <a:pt x="59" y="4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reeform 50"/>
          <p:cNvSpPr/>
          <p:nvPr/>
        </p:nvSpPr>
        <p:spPr bwMode="auto">
          <a:xfrm>
            <a:off x="8504238" y="2378681"/>
            <a:ext cx="103188" cy="168275"/>
          </a:xfrm>
          <a:custGeom>
            <a:avLst/>
            <a:gdLst>
              <a:gd name="T0" fmla="*/ 55 w 55"/>
              <a:gd name="T1" fmla="*/ 60 h 89"/>
              <a:gd name="T2" fmla="*/ 52 w 55"/>
              <a:gd name="T3" fmla="*/ 44 h 89"/>
              <a:gd name="T4" fmla="*/ 55 w 55"/>
              <a:gd name="T5" fmla="*/ 29 h 89"/>
              <a:gd name="T6" fmla="*/ 11 w 55"/>
              <a:gd name="T7" fmla="*/ 0 h 89"/>
              <a:gd name="T8" fmla="*/ 0 w 55"/>
              <a:gd name="T9" fmla="*/ 44 h 89"/>
              <a:gd name="T10" fmla="*/ 11 w 55"/>
              <a:gd name="T11" fmla="*/ 89 h 89"/>
              <a:gd name="T12" fmla="*/ 55 w 55"/>
              <a:gd name="T13" fmla="*/ 6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" h="89">
                <a:moveTo>
                  <a:pt x="55" y="60"/>
                </a:moveTo>
                <a:cubicBezTo>
                  <a:pt x="53" y="55"/>
                  <a:pt x="52" y="50"/>
                  <a:pt x="52" y="44"/>
                </a:cubicBezTo>
                <a:cubicBezTo>
                  <a:pt x="52" y="39"/>
                  <a:pt x="53" y="34"/>
                  <a:pt x="55" y="29"/>
                </a:cubicBezTo>
                <a:cubicBezTo>
                  <a:pt x="11" y="0"/>
                  <a:pt x="11" y="0"/>
                  <a:pt x="11" y="0"/>
                </a:cubicBezTo>
                <a:cubicBezTo>
                  <a:pt x="4" y="13"/>
                  <a:pt x="0" y="28"/>
                  <a:pt x="0" y="44"/>
                </a:cubicBezTo>
                <a:cubicBezTo>
                  <a:pt x="0" y="60"/>
                  <a:pt x="4" y="75"/>
                  <a:pt x="11" y="89"/>
                </a:cubicBezTo>
                <a:lnTo>
                  <a:pt x="55" y="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reeform 51"/>
          <p:cNvSpPr>
            <a:spLocks noEditPoints="1"/>
          </p:cNvSpPr>
          <p:nvPr/>
        </p:nvSpPr>
        <p:spPr bwMode="auto">
          <a:xfrm>
            <a:off x="9850438" y="2253268"/>
            <a:ext cx="360363" cy="420688"/>
          </a:xfrm>
          <a:custGeom>
            <a:avLst/>
            <a:gdLst>
              <a:gd name="T0" fmla="*/ 111 w 192"/>
              <a:gd name="T1" fmla="*/ 33 h 224"/>
              <a:gd name="T2" fmla="*/ 116 w 192"/>
              <a:gd name="T3" fmla="*/ 20 h 224"/>
              <a:gd name="T4" fmla="*/ 96 w 192"/>
              <a:gd name="T5" fmla="*/ 0 h 224"/>
              <a:gd name="T6" fmla="*/ 76 w 192"/>
              <a:gd name="T7" fmla="*/ 20 h 224"/>
              <a:gd name="T8" fmla="*/ 81 w 192"/>
              <a:gd name="T9" fmla="*/ 33 h 224"/>
              <a:gd name="T10" fmla="*/ 0 w 192"/>
              <a:gd name="T11" fmla="*/ 128 h 224"/>
              <a:gd name="T12" fmla="*/ 96 w 192"/>
              <a:gd name="T13" fmla="*/ 224 h 224"/>
              <a:gd name="T14" fmla="*/ 192 w 192"/>
              <a:gd name="T15" fmla="*/ 128 h 224"/>
              <a:gd name="T16" fmla="*/ 111 w 192"/>
              <a:gd name="T17" fmla="*/ 33 h 224"/>
              <a:gd name="T18" fmla="*/ 96 w 192"/>
              <a:gd name="T19" fmla="*/ 8 h 224"/>
              <a:gd name="T20" fmla="*/ 108 w 192"/>
              <a:gd name="T21" fmla="*/ 20 h 224"/>
              <a:gd name="T22" fmla="*/ 96 w 192"/>
              <a:gd name="T23" fmla="*/ 32 h 224"/>
              <a:gd name="T24" fmla="*/ 84 w 192"/>
              <a:gd name="T25" fmla="*/ 20 h 224"/>
              <a:gd name="T26" fmla="*/ 96 w 192"/>
              <a:gd name="T27" fmla="*/ 8 h 224"/>
              <a:gd name="T28" fmla="*/ 48 w 192"/>
              <a:gd name="T29" fmla="*/ 176 h 224"/>
              <a:gd name="T30" fmla="*/ 77 w 192"/>
              <a:gd name="T31" fmla="*/ 114 h 224"/>
              <a:gd name="T32" fmla="*/ 109 w 192"/>
              <a:gd name="T33" fmla="*/ 147 h 224"/>
              <a:gd name="T34" fmla="*/ 48 w 192"/>
              <a:gd name="T35" fmla="*/ 176 h 224"/>
              <a:gd name="T36" fmla="*/ 115 w 192"/>
              <a:gd name="T37" fmla="*/ 141 h 224"/>
              <a:gd name="T38" fmla="*/ 83 w 192"/>
              <a:gd name="T39" fmla="*/ 109 h 224"/>
              <a:gd name="T40" fmla="*/ 144 w 192"/>
              <a:gd name="T41" fmla="*/ 80 h 224"/>
              <a:gd name="T42" fmla="*/ 115 w 192"/>
              <a:gd name="T43" fmla="*/ 141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92" h="224">
                <a:moveTo>
                  <a:pt x="111" y="33"/>
                </a:moveTo>
                <a:cubicBezTo>
                  <a:pt x="114" y="29"/>
                  <a:pt x="116" y="25"/>
                  <a:pt x="116" y="20"/>
                </a:cubicBezTo>
                <a:cubicBezTo>
                  <a:pt x="116" y="9"/>
                  <a:pt x="107" y="0"/>
                  <a:pt x="96" y="0"/>
                </a:cubicBezTo>
                <a:cubicBezTo>
                  <a:pt x="85" y="0"/>
                  <a:pt x="76" y="9"/>
                  <a:pt x="76" y="20"/>
                </a:cubicBezTo>
                <a:cubicBezTo>
                  <a:pt x="76" y="25"/>
                  <a:pt x="78" y="29"/>
                  <a:pt x="81" y="33"/>
                </a:cubicBezTo>
                <a:cubicBezTo>
                  <a:pt x="35" y="40"/>
                  <a:pt x="0" y="80"/>
                  <a:pt x="0" y="128"/>
                </a:cubicBezTo>
                <a:cubicBezTo>
                  <a:pt x="0" y="181"/>
                  <a:pt x="43" y="224"/>
                  <a:pt x="96" y="224"/>
                </a:cubicBezTo>
                <a:cubicBezTo>
                  <a:pt x="149" y="224"/>
                  <a:pt x="192" y="181"/>
                  <a:pt x="192" y="128"/>
                </a:cubicBezTo>
                <a:cubicBezTo>
                  <a:pt x="192" y="80"/>
                  <a:pt x="157" y="40"/>
                  <a:pt x="111" y="33"/>
                </a:cubicBezTo>
                <a:close/>
                <a:moveTo>
                  <a:pt x="96" y="8"/>
                </a:moveTo>
                <a:cubicBezTo>
                  <a:pt x="103" y="8"/>
                  <a:pt x="108" y="13"/>
                  <a:pt x="108" y="20"/>
                </a:cubicBezTo>
                <a:cubicBezTo>
                  <a:pt x="108" y="26"/>
                  <a:pt x="103" y="32"/>
                  <a:pt x="96" y="32"/>
                </a:cubicBezTo>
                <a:cubicBezTo>
                  <a:pt x="89" y="32"/>
                  <a:pt x="84" y="26"/>
                  <a:pt x="84" y="20"/>
                </a:cubicBezTo>
                <a:cubicBezTo>
                  <a:pt x="84" y="13"/>
                  <a:pt x="89" y="8"/>
                  <a:pt x="96" y="8"/>
                </a:cubicBezTo>
                <a:close/>
                <a:moveTo>
                  <a:pt x="48" y="176"/>
                </a:moveTo>
                <a:cubicBezTo>
                  <a:pt x="77" y="114"/>
                  <a:pt x="77" y="114"/>
                  <a:pt x="77" y="114"/>
                </a:cubicBezTo>
                <a:cubicBezTo>
                  <a:pt x="109" y="147"/>
                  <a:pt x="109" y="147"/>
                  <a:pt x="109" y="147"/>
                </a:cubicBezTo>
                <a:lnTo>
                  <a:pt x="48" y="176"/>
                </a:lnTo>
                <a:close/>
                <a:moveTo>
                  <a:pt x="115" y="141"/>
                </a:moveTo>
                <a:cubicBezTo>
                  <a:pt x="83" y="109"/>
                  <a:pt x="83" y="109"/>
                  <a:pt x="83" y="109"/>
                </a:cubicBezTo>
                <a:cubicBezTo>
                  <a:pt x="144" y="80"/>
                  <a:pt x="144" y="80"/>
                  <a:pt x="144" y="80"/>
                </a:cubicBezTo>
                <a:lnTo>
                  <a:pt x="115" y="14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reeform 52"/>
          <p:cNvSpPr/>
          <p:nvPr/>
        </p:nvSpPr>
        <p:spPr bwMode="auto">
          <a:xfrm>
            <a:off x="7177088" y="2958118"/>
            <a:ext cx="360363" cy="314325"/>
          </a:xfrm>
          <a:custGeom>
            <a:avLst/>
            <a:gdLst>
              <a:gd name="T0" fmla="*/ 37 w 227"/>
              <a:gd name="T1" fmla="*/ 154 h 198"/>
              <a:gd name="T2" fmla="*/ 65 w 227"/>
              <a:gd name="T3" fmla="*/ 173 h 198"/>
              <a:gd name="T4" fmla="*/ 112 w 227"/>
              <a:gd name="T5" fmla="*/ 106 h 198"/>
              <a:gd name="T6" fmla="*/ 155 w 227"/>
              <a:gd name="T7" fmla="*/ 140 h 198"/>
              <a:gd name="T8" fmla="*/ 227 w 227"/>
              <a:gd name="T9" fmla="*/ 35 h 198"/>
              <a:gd name="T10" fmla="*/ 227 w 227"/>
              <a:gd name="T11" fmla="*/ 0 h 198"/>
              <a:gd name="T12" fmla="*/ 0 w 227"/>
              <a:gd name="T13" fmla="*/ 0 h 198"/>
              <a:gd name="T14" fmla="*/ 0 w 227"/>
              <a:gd name="T15" fmla="*/ 198 h 198"/>
              <a:gd name="T16" fmla="*/ 37 w 227"/>
              <a:gd name="T17" fmla="*/ 154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7" h="198">
                <a:moveTo>
                  <a:pt x="37" y="154"/>
                </a:moveTo>
                <a:lnTo>
                  <a:pt x="65" y="173"/>
                </a:lnTo>
                <a:lnTo>
                  <a:pt x="112" y="106"/>
                </a:lnTo>
                <a:lnTo>
                  <a:pt x="155" y="140"/>
                </a:lnTo>
                <a:lnTo>
                  <a:pt x="227" y="35"/>
                </a:lnTo>
                <a:lnTo>
                  <a:pt x="227" y="0"/>
                </a:lnTo>
                <a:lnTo>
                  <a:pt x="0" y="0"/>
                </a:lnTo>
                <a:lnTo>
                  <a:pt x="0" y="198"/>
                </a:lnTo>
                <a:lnTo>
                  <a:pt x="37" y="15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Freeform 53"/>
          <p:cNvSpPr/>
          <p:nvPr/>
        </p:nvSpPr>
        <p:spPr bwMode="auto">
          <a:xfrm>
            <a:off x="7177088" y="3040668"/>
            <a:ext cx="360363" cy="277813"/>
          </a:xfrm>
          <a:custGeom>
            <a:avLst/>
            <a:gdLst>
              <a:gd name="T0" fmla="*/ 157 w 227"/>
              <a:gd name="T1" fmla="*/ 102 h 175"/>
              <a:gd name="T2" fmla="*/ 115 w 227"/>
              <a:gd name="T3" fmla="*/ 67 h 175"/>
              <a:gd name="T4" fmla="*/ 67 w 227"/>
              <a:gd name="T5" fmla="*/ 134 h 175"/>
              <a:gd name="T6" fmla="*/ 39 w 227"/>
              <a:gd name="T7" fmla="*/ 115 h 175"/>
              <a:gd name="T8" fmla="*/ 0 w 227"/>
              <a:gd name="T9" fmla="*/ 160 h 175"/>
              <a:gd name="T10" fmla="*/ 0 w 227"/>
              <a:gd name="T11" fmla="*/ 175 h 175"/>
              <a:gd name="T12" fmla="*/ 227 w 227"/>
              <a:gd name="T13" fmla="*/ 175 h 175"/>
              <a:gd name="T14" fmla="*/ 227 w 227"/>
              <a:gd name="T15" fmla="*/ 0 h 175"/>
              <a:gd name="T16" fmla="*/ 157 w 227"/>
              <a:gd name="T17" fmla="*/ 102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7" h="175">
                <a:moveTo>
                  <a:pt x="157" y="102"/>
                </a:moveTo>
                <a:lnTo>
                  <a:pt x="115" y="67"/>
                </a:lnTo>
                <a:lnTo>
                  <a:pt x="67" y="134"/>
                </a:lnTo>
                <a:lnTo>
                  <a:pt x="39" y="115"/>
                </a:lnTo>
                <a:lnTo>
                  <a:pt x="0" y="160"/>
                </a:lnTo>
                <a:lnTo>
                  <a:pt x="0" y="175"/>
                </a:lnTo>
                <a:lnTo>
                  <a:pt x="227" y="175"/>
                </a:lnTo>
                <a:lnTo>
                  <a:pt x="227" y="0"/>
                </a:lnTo>
                <a:lnTo>
                  <a:pt x="157" y="10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Freeform 54"/>
          <p:cNvSpPr/>
          <p:nvPr/>
        </p:nvSpPr>
        <p:spPr bwMode="auto">
          <a:xfrm>
            <a:off x="7834313" y="2970818"/>
            <a:ext cx="374650" cy="346075"/>
          </a:xfrm>
          <a:custGeom>
            <a:avLst/>
            <a:gdLst>
              <a:gd name="T0" fmla="*/ 227 w 236"/>
              <a:gd name="T1" fmla="*/ 95 h 218"/>
              <a:gd name="T2" fmla="*/ 218 w 236"/>
              <a:gd name="T3" fmla="*/ 95 h 218"/>
              <a:gd name="T4" fmla="*/ 208 w 236"/>
              <a:gd name="T5" fmla="*/ 95 h 218"/>
              <a:gd name="T6" fmla="*/ 208 w 236"/>
              <a:gd name="T7" fmla="*/ 208 h 218"/>
              <a:gd name="T8" fmla="*/ 184 w 236"/>
              <a:gd name="T9" fmla="*/ 208 h 218"/>
              <a:gd name="T10" fmla="*/ 184 w 236"/>
              <a:gd name="T11" fmla="*/ 18 h 218"/>
              <a:gd name="T12" fmla="*/ 184 w 236"/>
              <a:gd name="T13" fmla="*/ 7 h 218"/>
              <a:gd name="T14" fmla="*/ 184 w 236"/>
              <a:gd name="T15" fmla="*/ 0 h 218"/>
              <a:gd name="T16" fmla="*/ 183 w 236"/>
              <a:gd name="T17" fmla="*/ 0 h 218"/>
              <a:gd name="T18" fmla="*/ 175 w 236"/>
              <a:gd name="T19" fmla="*/ 0 h 218"/>
              <a:gd name="T20" fmla="*/ 174 w 236"/>
              <a:gd name="T21" fmla="*/ 0 h 218"/>
              <a:gd name="T22" fmla="*/ 165 w 236"/>
              <a:gd name="T23" fmla="*/ 0 h 218"/>
              <a:gd name="T24" fmla="*/ 164 w 236"/>
              <a:gd name="T25" fmla="*/ 0 h 218"/>
              <a:gd name="T26" fmla="*/ 156 w 236"/>
              <a:gd name="T27" fmla="*/ 0 h 218"/>
              <a:gd name="T28" fmla="*/ 156 w 236"/>
              <a:gd name="T29" fmla="*/ 0 h 218"/>
              <a:gd name="T30" fmla="*/ 156 w 236"/>
              <a:gd name="T31" fmla="*/ 208 h 218"/>
              <a:gd name="T32" fmla="*/ 132 w 236"/>
              <a:gd name="T33" fmla="*/ 208 h 218"/>
              <a:gd name="T34" fmla="*/ 132 w 236"/>
              <a:gd name="T35" fmla="*/ 66 h 218"/>
              <a:gd name="T36" fmla="*/ 123 w 236"/>
              <a:gd name="T37" fmla="*/ 66 h 218"/>
              <a:gd name="T38" fmla="*/ 113 w 236"/>
              <a:gd name="T39" fmla="*/ 66 h 218"/>
              <a:gd name="T40" fmla="*/ 104 w 236"/>
              <a:gd name="T41" fmla="*/ 66 h 218"/>
              <a:gd name="T42" fmla="*/ 104 w 236"/>
              <a:gd name="T43" fmla="*/ 208 h 218"/>
              <a:gd name="T44" fmla="*/ 80 w 236"/>
              <a:gd name="T45" fmla="*/ 208 h 218"/>
              <a:gd name="T46" fmla="*/ 80 w 236"/>
              <a:gd name="T47" fmla="*/ 152 h 218"/>
              <a:gd name="T48" fmla="*/ 71 w 236"/>
              <a:gd name="T49" fmla="*/ 152 h 218"/>
              <a:gd name="T50" fmla="*/ 61 w 236"/>
              <a:gd name="T51" fmla="*/ 152 h 218"/>
              <a:gd name="T52" fmla="*/ 52 w 236"/>
              <a:gd name="T53" fmla="*/ 152 h 218"/>
              <a:gd name="T54" fmla="*/ 52 w 236"/>
              <a:gd name="T55" fmla="*/ 208 h 218"/>
              <a:gd name="T56" fmla="*/ 28 w 236"/>
              <a:gd name="T57" fmla="*/ 208 h 218"/>
              <a:gd name="T58" fmla="*/ 28 w 236"/>
              <a:gd name="T59" fmla="*/ 123 h 218"/>
              <a:gd name="T60" fmla="*/ 19 w 236"/>
              <a:gd name="T61" fmla="*/ 123 h 218"/>
              <a:gd name="T62" fmla="*/ 9 w 236"/>
              <a:gd name="T63" fmla="*/ 123 h 218"/>
              <a:gd name="T64" fmla="*/ 0 w 236"/>
              <a:gd name="T65" fmla="*/ 123 h 218"/>
              <a:gd name="T66" fmla="*/ 0 w 236"/>
              <a:gd name="T67" fmla="*/ 208 h 218"/>
              <a:gd name="T68" fmla="*/ 0 w 236"/>
              <a:gd name="T69" fmla="*/ 208 h 218"/>
              <a:gd name="T70" fmla="*/ 0 w 236"/>
              <a:gd name="T71" fmla="*/ 218 h 218"/>
              <a:gd name="T72" fmla="*/ 236 w 236"/>
              <a:gd name="T73" fmla="*/ 218 h 218"/>
              <a:gd name="T74" fmla="*/ 236 w 236"/>
              <a:gd name="T75" fmla="*/ 213 h 218"/>
              <a:gd name="T76" fmla="*/ 236 w 236"/>
              <a:gd name="T77" fmla="*/ 208 h 218"/>
              <a:gd name="T78" fmla="*/ 236 w 236"/>
              <a:gd name="T79" fmla="*/ 95 h 218"/>
              <a:gd name="T80" fmla="*/ 227 w 236"/>
              <a:gd name="T81" fmla="*/ 95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18">
                <a:moveTo>
                  <a:pt x="227" y="95"/>
                </a:moveTo>
                <a:lnTo>
                  <a:pt x="218" y="95"/>
                </a:lnTo>
                <a:lnTo>
                  <a:pt x="208" y="95"/>
                </a:lnTo>
                <a:lnTo>
                  <a:pt x="208" y="208"/>
                </a:lnTo>
                <a:lnTo>
                  <a:pt x="184" y="208"/>
                </a:lnTo>
                <a:lnTo>
                  <a:pt x="184" y="18"/>
                </a:lnTo>
                <a:lnTo>
                  <a:pt x="184" y="7"/>
                </a:lnTo>
                <a:lnTo>
                  <a:pt x="184" y="0"/>
                </a:lnTo>
                <a:lnTo>
                  <a:pt x="183" y="0"/>
                </a:lnTo>
                <a:lnTo>
                  <a:pt x="175" y="0"/>
                </a:lnTo>
                <a:lnTo>
                  <a:pt x="174" y="0"/>
                </a:lnTo>
                <a:lnTo>
                  <a:pt x="165" y="0"/>
                </a:lnTo>
                <a:lnTo>
                  <a:pt x="164" y="0"/>
                </a:lnTo>
                <a:lnTo>
                  <a:pt x="156" y="0"/>
                </a:lnTo>
                <a:lnTo>
                  <a:pt x="156" y="0"/>
                </a:lnTo>
                <a:lnTo>
                  <a:pt x="156" y="208"/>
                </a:lnTo>
                <a:lnTo>
                  <a:pt x="132" y="208"/>
                </a:lnTo>
                <a:lnTo>
                  <a:pt x="132" y="66"/>
                </a:lnTo>
                <a:lnTo>
                  <a:pt x="123" y="66"/>
                </a:lnTo>
                <a:lnTo>
                  <a:pt x="113" y="66"/>
                </a:lnTo>
                <a:lnTo>
                  <a:pt x="104" y="66"/>
                </a:lnTo>
                <a:lnTo>
                  <a:pt x="104" y="208"/>
                </a:lnTo>
                <a:lnTo>
                  <a:pt x="80" y="208"/>
                </a:lnTo>
                <a:lnTo>
                  <a:pt x="80" y="152"/>
                </a:lnTo>
                <a:lnTo>
                  <a:pt x="71" y="152"/>
                </a:lnTo>
                <a:lnTo>
                  <a:pt x="61" y="152"/>
                </a:lnTo>
                <a:lnTo>
                  <a:pt x="52" y="152"/>
                </a:lnTo>
                <a:lnTo>
                  <a:pt x="52" y="208"/>
                </a:lnTo>
                <a:lnTo>
                  <a:pt x="28" y="208"/>
                </a:lnTo>
                <a:lnTo>
                  <a:pt x="28" y="123"/>
                </a:lnTo>
                <a:lnTo>
                  <a:pt x="19" y="123"/>
                </a:lnTo>
                <a:lnTo>
                  <a:pt x="9" y="123"/>
                </a:lnTo>
                <a:lnTo>
                  <a:pt x="0" y="123"/>
                </a:lnTo>
                <a:lnTo>
                  <a:pt x="0" y="208"/>
                </a:lnTo>
                <a:lnTo>
                  <a:pt x="0" y="208"/>
                </a:lnTo>
                <a:lnTo>
                  <a:pt x="0" y="218"/>
                </a:lnTo>
                <a:lnTo>
                  <a:pt x="236" y="218"/>
                </a:lnTo>
                <a:lnTo>
                  <a:pt x="236" y="213"/>
                </a:lnTo>
                <a:lnTo>
                  <a:pt x="236" y="208"/>
                </a:lnTo>
                <a:lnTo>
                  <a:pt x="236" y="95"/>
                </a:lnTo>
                <a:lnTo>
                  <a:pt x="227" y="9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Freeform 55"/>
          <p:cNvSpPr>
            <a:spLocks noEditPoints="1"/>
          </p:cNvSpPr>
          <p:nvPr/>
        </p:nvSpPr>
        <p:spPr bwMode="auto">
          <a:xfrm>
            <a:off x="8489950" y="2967643"/>
            <a:ext cx="390525" cy="352425"/>
          </a:xfrm>
          <a:custGeom>
            <a:avLst/>
            <a:gdLst>
              <a:gd name="T0" fmla="*/ 208 w 208"/>
              <a:gd name="T1" fmla="*/ 144 h 188"/>
              <a:gd name="T2" fmla="*/ 208 w 208"/>
              <a:gd name="T3" fmla="*/ 0 h 188"/>
              <a:gd name="T4" fmla="*/ 0 w 208"/>
              <a:gd name="T5" fmla="*/ 0 h 188"/>
              <a:gd name="T6" fmla="*/ 0 w 208"/>
              <a:gd name="T7" fmla="*/ 144 h 188"/>
              <a:gd name="T8" fmla="*/ 100 w 208"/>
              <a:gd name="T9" fmla="*/ 144 h 188"/>
              <a:gd name="T10" fmla="*/ 100 w 208"/>
              <a:gd name="T11" fmla="*/ 160 h 188"/>
              <a:gd name="T12" fmla="*/ 62 w 208"/>
              <a:gd name="T13" fmla="*/ 181 h 188"/>
              <a:gd name="T14" fmla="*/ 66 w 208"/>
              <a:gd name="T15" fmla="*/ 188 h 188"/>
              <a:gd name="T16" fmla="*/ 104 w 208"/>
              <a:gd name="T17" fmla="*/ 167 h 188"/>
              <a:gd name="T18" fmla="*/ 142 w 208"/>
              <a:gd name="T19" fmla="*/ 188 h 188"/>
              <a:gd name="T20" fmla="*/ 146 w 208"/>
              <a:gd name="T21" fmla="*/ 181 h 188"/>
              <a:gd name="T22" fmla="*/ 108 w 208"/>
              <a:gd name="T23" fmla="*/ 160 h 188"/>
              <a:gd name="T24" fmla="*/ 108 w 208"/>
              <a:gd name="T25" fmla="*/ 144 h 188"/>
              <a:gd name="T26" fmla="*/ 208 w 208"/>
              <a:gd name="T27" fmla="*/ 144 h 188"/>
              <a:gd name="T28" fmla="*/ 160 w 208"/>
              <a:gd name="T29" fmla="*/ 48 h 188"/>
              <a:gd name="T30" fmla="*/ 184 w 208"/>
              <a:gd name="T31" fmla="*/ 72 h 188"/>
              <a:gd name="T32" fmla="*/ 160 w 208"/>
              <a:gd name="T33" fmla="*/ 96 h 188"/>
              <a:gd name="T34" fmla="*/ 136 w 208"/>
              <a:gd name="T35" fmla="*/ 72 h 188"/>
              <a:gd name="T36" fmla="*/ 160 w 208"/>
              <a:gd name="T37" fmla="*/ 48 h 188"/>
              <a:gd name="T38" fmla="*/ 102 w 208"/>
              <a:gd name="T39" fmla="*/ 108 h 188"/>
              <a:gd name="T40" fmla="*/ 76 w 208"/>
              <a:gd name="T41" fmla="*/ 72 h 188"/>
              <a:gd name="T42" fmla="*/ 59 w 208"/>
              <a:gd name="T43" fmla="*/ 105 h 188"/>
              <a:gd name="T44" fmla="*/ 37 w 208"/>
              <a:gd name="T45" fmla="*/ 60 h 188"/>
              <a:gd name="T46" fmla="*/ 24 w 208"/>
              <a:gd name="T47" fmla="*/ 107 h 188"/>
              <a:gd name="T48" fmla="*/ 16 w 208"/>
              <a:gd name="T49" fmla="*/ 104 h 188"/>
              <a:gd name="T50" fmla="*/ 35 w 208"/>
              <a:gd name="T51" fmla="*/ 37 h 188"/>
              <a:gd name="T52" fmla="*/ 59 w 208"/>
              <a:gd name="T53" fmla="*/ 88 h 188"/>
              <a:gd name="T54" fmla="*/ 75 w 208"/>
              <a:gd name="T55" fmla="*/ 57 h 188"/>
              <a:gd name="T56" fmla="*/ 99 w 208"/>
              <a:gd name="T57" fmla="*/ 90 h 188"/>
              <a:gd name="T58" fmla="*/ 117 w 208"/>
              <a:gd name="T59" fmla="*/ 31 h 188"/>
              <a:gd name="T60" fmla="*/ 124 w 208"/>
              <a:gd name="T61" fmla="*/ 34 h 188"/>
              <a:gd name="T62" fmla="*/ 102 w 208"/>
              <a:gd name="T63" fmla="*/ 10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8" h="188">
                <a:moveTo>
                  <a:pt x="208" y="144"/>
                </a:moveTo>
                <a:cubicBezTo>
                  <a:pt x="208" y="0"/>
                  <a:pt x="208" y="0"/>
                  <a:pt x="20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44"/>
                  <a:pt x="0" y="144"/>
                  <a:pt x="0" y="144"/>
                </a:cubicBezTo>
                <a:cubicBezTo>
                  <a:pt x="100" y="144"/>
                  <a:pt x="100" y="144"/>
                  <a:pt x="100" y="144"/>
                </a:cubicBezTo>
                <a:cubicBezTo>
                  <a:pt x="100" y="160"/>
                  <a:pt x="100" y="160"/>
                  <a:pt x="100" y="160"/>
                </a:cubicBezTo>
                <a:cubicBezTo>
                  <a:pt x="62" y="181"/>
                  <a:pt x="62" y="181"/>
                  <a:pt x="62" y="181"/>
                </a:cubicBezTo>
                <a:cubicBezTo>
                  <a:pt x="66" y="188"/>
                  <a:pt x="66" y="188"/>
                  <a:pt x="66" y="188"/>
                </a:cubicBezTo>
                <a:cubicBezTo>
                  <a:pt x="104" y="167"/>
                  <a:pt x="104" y="167"/>
                  <a:pt x="104" y="167"/>
                </a:cubicBezTo>
                <a:cubicBezTo>
                  <a:pt x="142" y="188"/>
                  <a:pt x="142" y="188"/>
                  <a:pt x="142" y="188"/>
                </a:cubicBezTo>
                <a:cubicBezTo>
                  <a:pt x="146" y="181"/>
                  <a:pt x="146" y="181"/>
                  <a:pt x="146" y="181"/>
                </a:cubicBezTo>
                <a:cubicBezTo>
                  <a:pt x="108" y="160"/>
                  <a:pt x="108" y="160"/>
                  <a:pt x="108" y="160"/>
                </a:cubicBezTo>
                <a:cubicBezTo>
                  <a:pt x="108" y="144"/>
                  <a:pt x="108" y="144"/>
                  <a:pt x="108" y="144"/>
                </a:cubicBezTo>
                <a:lnTo>
                  <a:pt x="208" y="144"/>
                </a:lnTo>
                <a:close/>
                <a:moveTo>
                  <a:pt x="160" y="48"/>
                </a:moveTo>
                <a:cubicBezTo>
                  <a:pt x="174" y="48"/>
                  <a:pt x="184" y="59"/>
                  <a:pt x="184" y="72"/>
                </a:cubicBezTo>
                <a:cubicBezTo>
                  <a:pt x="184" y="86"/>
                  <a:pt x="174" y="96"/>
                  <a:pt x="160" y="96"/>
                </a:cubicBezTo>
                <a:cubicBezTo>
                  <a:pt x="147" y="96"/>
                  <a:pt x="136" y="86"/>
                  <a:pt x="136" y="72"/>
                </a:cubicBezTo>
                <a:cubicBezTo>
                  <a:pt x="136" y="59"/>
                  <a:pt x="147" y="48"/>
                  <a:pt x="160" y="48"/>
                </a:cubicBezTo>
                <a:close/>
                <a:moveTo>
                  <a:pt x="102" y="108"/>
                </a:moveTo>
                <a:cubicBezTo>
                  <a:pt x="76" y="72"/>
                  <a:pt x="76" y="72"/>
                  <a:pt x="76" y="72"/>
                </a:cubicBezTo>
                <a:cubicBezTo>
                  <a:pt x="59" y="105"/>
                  <a:pt x="59" y="105"/>
                  <a:pt x="59" y="105"/>
                </a:cubicBezTo>
                <a:cubicBezTo>
                  <a:pt x="37" y="60"/>
                  <a:pt x="37" y="60"/>
                  <a:pt x="37" y="60"/>
                </a:cubicBezTo>
                <a:cubicBezTo>
                  <a:pt x="24" y="107"/>
                  <a:pt x="24" y="107"/>
                  <a:pt x="24" y="107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35" y="37"/>
                  <a:pt x="35" y="37"/>
                  <a:pt x="35" y="37"/>
                </a:cubicBezTo>
                <a:cubicBezTo>
                  <a:pt x="59" y="88"/>
                  <a:pt x="59" y="88"/>
                  <a:pt x="59" y="88"/>
                </a:cubicBezTo>
                <a:cubicBezTo>
                  <a:pt x="75" y="57"/>
                  <a:pt x="75" y="57"/>
                  <a:pt x="75" y="57"/>
                </a:cubicBezTo>
                <a:cubicBezTo>
                  <a:pt x="99" y="90"/>
                  <a:pt x="99" y="90"/>
                  <a:pt x="99" y="90"/>
                </a:cubicBezTo>
                <a:cubicBezTo>
                  <a:pt x="117" y="31"/>
                  <a:pt x="117" y="31"/>
                  <a:pt x="117" y="31"/>
                </a:cubicBezTo>
                <a:cubicBezTo>
                  <a:pt x="124" y="34"/>
                  <a:pt x="124" y="34"/>
                  <a:pt x="124" y="34"/>
                </a:cubicBezTo>
                <a:lnTo>
                  <a:pt x="102" y="10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Freeform 56"/>
          <p:cNvSpPr>
            <a:spLocks noEditPoints="1"/>
          </p:cNvSpPr>
          <p:nvPr/>
        </p:nvSpPr>
        <p:spPr bwMode="auto">
          <a:xfrm>
            <a:off x="9148763" y="2975581"/>
            <a:ext cx="404813" cy="338138"/>
          </a:xfrm>
          <a:custGeom>
            <a:avLst/>
            <a:gdLst>
              <a:gd name="T0" fmla="*/ 236 w 255"/>
              <a:gd name="T1" fmla="*/ 0 h 213"/>
              <a:gd name="T2" fmla="*/ 19 w 255"/>
              <a:gd name="T3" fmla="*/ 0 h 213"/>
              <a:gd name="T4" fmla="*/ 0 w 255"/>
              <a:gd name="T5" fmla="*/ 0 h 213"/>
              <a:gd name="T6" fmla="*/ 0 w 255"/>
              <a:gd name="T7" fmla="*/ 9 h 213"/>
              <a:gd name="T8" fmla="*/ 19 w 255"/>
              <a:gd name="T9" fmla="*/ 9 h 213"/>
              <a:gd name="T10" fmla="*/ 19 w 255"/>
              <a:gd name="T11" fmla="*/ 179 h 213"/>
              <a:gd name="T12" fmla="*/ 123 w 255"/>
              <a:gd name="T13" fmla="*/ 179 h 213"/>
              <a:gd name="T14" fmla="*/ 123 w 255"/>
              <a:gd name="T15" fmla="*/ 203 h 213"/>
              <a:gd name="T16" fmla="*/ 47 w 255"/>
              <a:gd name="T17" fmla="*/ 203 h 213"/>
              <a:gd name="T18" fmla="*/ 47 w 255"/>
              <a:gd name="T19" fmla="*/ 213 h 213"/>
              <a:gd name="T20" fmla="*/ 208 w 255"/>
              <a:gd name="T21" fmla="*/ 213 h 213"/>
              <a:gd name="T22" fmla="*/ 208 w 255"/>
              <a:gd name="T23" fmla="*/ 203 h 213"/>
              <a:gd name="T24" fmla="*/ 132 w 255"/>
              <a:gd name="T25" fmla="*/ 203 h 213"/>
              <a:gd name="T26" fmla="*/ 132 w 255"/>
              <a:gd name="T27" fmla="*/ 179 h 213"/>
              <a:gd name="T28" fmla="*/ 236 w 255"/>
              <a:gd name="T29" fmla="*/ 179 h 213"/>
              <a:gd name="T30" fmla="*/ 236 w 255"/>
              <a:gd name="T31" fmla="*/ 9 h 213"/>
              <a:gd name="T32" fmla="*/ 255 w 255"/>
              <a:gd name="T33" fmla="*/ 9 h 213"/>
              <a:gd name="T34" fmla="*/ 255 w 255"/>
              <a:gd name="T35" fmla="*/ 0 h 213"/>
              <a:gd name="T36" fmla="*/ 236 w 255"/>
              <a:gd name="T37" fmla="*/ 0 h 213"/>
              <a:gd name="T38" fmla="*/ 56 w 255"/>
              <a:gd name="T39" fmla="*/ 37 h 213"/>
              <a:gd name="T40" fmla="*/ 113 w 255"/>
              <a:gd name="T41" fmla="*/ 37 h 213"/>
              <a:gd name="T42" fmla="*/ 113 w 255"/>
              <a:gd name="T43" fmla="*/ 94 h 213"/>
              <a:gd name="T44" fmla="*/ 56 w 255"/>
              <a:gd name="T45" fmla="*/ 94 h 213"/>
              <a:gd name="T46" fmla="*/ 56 w 255"/>
              <a:gd name="T47" fmla="*/ 37 h 213"/>
              <a:gd name="T48" fmla="*/ 198 w 255"/>
              <a:gd name="T49" fmla="*/ 151 h 213"/>
              <a:gd name="T50" fmla="*/ 56 w 255"/>
              <a:gd name="T51" fmla="*/ 151 h 213"/>
              <a:gd name="T52" fmla="*/ 56 w 255"/>
              <a:gd name="T53" fmla="*/ 142 h 213"/>
              <a:gd name="T54" fmla="*/ 198 w 255"/>
              <a:gd name="T55" fmla="*/ 142 h 213"/>
              <a:gd name="T56" fmla="*/ 198 w 255"/>
              <a:gd name="T57" fmla="*/ 151 h 213"/>
              <a:gd name="T58" fmla="*/ 198 w 255"/>
              <a:gd name="T59" fmla="*/ 123 h 213"/>
              <a:gd name="T60" fmla="*/ 56 w 255"/>
              <a:gd name="T61" fmla="*/ 123 h 213"/>
              <a:gd name="T62" fmla="*/ 56 w 255"/>
              <a:gd name="T63" fmla="*/ 113 h 213"/>
              <a:gd name="T64" fmla="*/ 198 w 255"/>
              <a:gd name="T65" fmla="*/ 113 h 213"/>
              <a:gd name="T66" fmla="*/ 198 w 255"/>
              <a:gd name="T67" fmla="*/ 123 h 213"/>
              <a:gd name="T68" fmla="*/ 198 w 255"/>
              <a:gd name="T69" fmla="*/ 94 h 213"/>
              <a:gd name="T70" fmla="*/ 132 w 255"/>
              <a:gd name="T71" fmla="*/ 94 h 213"/>
              <a:gd name="T72" fmla="*/ 132 w 255"/>
              <a:gd name="T73" fmla="*/ 85 h 213"/>
              <a:gd name="T74" fmla="*/ 198 w 255"/>
              <a:gd name="T75" fmla="*/ 85 h 213"/>
              <a:gd name="T76" fmla="*/ 198 w 255"/>
              <a:gd name="T77" fmla="*/ 94 h 213"/>
              <a:gd name="T78" fmla="*/ 198 w 255"/>
              <a:gd name="T79" fmla="*/ 71 h 213"/>
              <a:gd name="T80" fmla="*/ 132 w 255"/>
              <a:gd name="T81" fmla="*/ 71 h 213"/>
              <a:gd name="T82" fmla="*/ 132 w 255"/>
              <a:gd name="T83" fmla="*/ 61 h 213"/>
              <a:gd name="T84" fmla="*/ 198 w 255"/>
              <a:gd name="T85" fmla="*/ 61 h 213"/>
              <a:gd name="T86" fmla="*/ 198 w 255"/>
              <a:gd name="T87" fmla="*/ 71 h 213"/>
              <a:gd name="T88" fmla="*/ 198 w 255"/>
              <a:gd name="T89" fmla="*/ 47 h 213"/>
              <a:gd name="T90" fmla="*/ 132 w 255"/>
              <a:gd name="T91" fmla="*/ 47 h 213"/>
              <a:gd name="T92" fmla="*/ 132 w 255"/>
              <a:gd name="T93" fmla="*/ 37 h 213"/>
              <a:gd name="T94" fmla="*/ 198 w 255"/>
              <a:gd name="T95" fmla="*/ 37 h 213"/>
              <a:gd name="T96" fmla="*/ 198 w 255"/>
              <a:gd name="T97" fmla="*/ 47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55" h="213">
                <a:moveTo>
                  <a:pt x="236" y="0"/>
                </a:moveTo>
                <a:lnTo>
                  <a:pt x="19" y="0"/>
                </a:lnTo>
                <a:lnTo>
                  <a:pt x="0" y="0"/>
                </a:lnTo>
                <a:lnTo>
                  <a:pt x="0" y="9"/>
                </a:lnTo>
                <a:lnTo>
                  <a:pt x="19" y="9"/>
                </a:lnTo>
                <a:lnTo>
                  <a:pt x="19" y="179"/>
                </a:lnTo>
                <a:lnTo>
                  <a:pt x="123" y="179"/>
                </a:lnTo>
                <a:lnTo>
                  <a:pt x="123" y="203"/>
                </a:lnTo>
                <a:lnTo>
                  <a:pt x="47" y="203"/>
                </a:lnTo>
                <a:lnTo>
                  <a:pt x="47" y="213"/>
                </a:lnTo>
                <a:lnTo>
                  <a:pt x="208" y="213"/>
                </a:lnTo>
                <a:lnTo>
                  <a:pt x="208" y="203"/>
                </a:lnTo>
                <a:lnTo>
                  <a:pt x="132" y="203"/>
                </a:lnTo>
                <a:lnTo>
                  <a:pt x="132" y="179"/>
                </a:lnTo>
                <a:lnTo>
                  <a:pt x="236" y="179"/>
                </a:lnTo>
                <a:lnTo>
                  <a:pt x="236" y="9"/>
                </a:lnTo>
                <a:lnTo>
                  <a:pt x="255" y="9"/>
                </a:lnTo>
                <a:lnTo>
                  <a:pt x="255" y="0"/>
                </a:lnTo>
                <a:lnTo>
                  <a:pt x="236" y="0"/>
                </a:lnTo>
                <a:close/>
                <a:moveTo>
                  <a:pt x="56" y="37"/>
                </a:moveTo>
                <a:lnTo>
                  <a:pt x="113" y="37"/>
                </a:lnTo>
                <a:lnTo>
                  <a:pt x="113" y="94"/>
                </a:lnTo>
                <a:lnTo>
                  <a:pt x="56" y="94"/>
                </a:lnTo>
                <a:lnTo>
                  <a:pt x="56" y="37"/>
                </a:lnTo>
                <a:close/>
                <a:moveTo>
                  <a:pt x="198" y="151"/>
                </a:moveTo>
                <a:lnTo>
                  <a:pt x="56" y="151"/>
                </a:lnTo>
                <a:lnTo>
                  <a:pt x="56" y="142"/>
                </a:lnTo>
                <a:lnTo>
                  <a:pt x="198" y="142"/>
                </a:lnTo>
                <a:lnTo>
                  <a:pt x="198" y="151"/>
                </a:lnTo>
                <a:close/>
                <a:moveTo>
                  <a:pt x="198" y="123"/>
                </a:moveTo>
                <a:lnTo>
                  <a:pt x="56" y="123"/>
                </a:lnTo>
                <a:lnTo>
                  <a:pt x="56" y="113"/>
                </a:lnTo>
                <a:lnTo>
                  <a:pt x="198" y="113"/>
                </a:lnTo>
                <a:lnTo>
                  <a:pt x="198" y="123"/>
                </a:lnTo>
                <a:close/>
                <a:moveTo>
                  <a:pt x="198" y="94"/>
                </a:moveTo>
                <a:lnTo>
                  <a:pt x="132" y="94"/>
                </a:lnTo>
                <a:lnTo>
                  <a:pt x="132" y="85"/>
                </a:lnTo>
                <a:lnTo>
                  <a:pt x="198" y="85"/>
                </a:lnTo>
                <a:lnTo>
                  <a:pt x="198" y="94"/>
                </a:lnTo>
                <a:close/>
                <a:moveTo>
                  <a:pt x="198" y="71"/>
                </a:moveTo>
                <a:lnTo>
                  <a:pt x="132" y="71"/>
                </a:lnTo>
                <a:lnTo>
                  <a:pt x="132" y="61"/>
                </a:lnTo>
                <a:lnTo>
                  <a:pt x="198" y="61"/>
                </a:lnTo>
                <a:lnTo>
                  <a:pt x="198" y="71"/>
                </a:lnTo>
                <a:close/>
                <a:moveTo>
                  <a:pt x="198" y="47"/>
                </a:moveTo>
                <a:lnTo>
                  <a:pt x="132" y="47"/>
                </a:lnTo>
                <a:lnTo>
                  <a:pt x="132" y="37"/>
                </a:lnTo>
                <a:lnTo>
                  <a:pt x="198" y="37"/>
                </a:lnTo>
                <a:lnTo>
                  <a:pt x="198" y="4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Freeform 57"/>
          <p:cNvSpPr/>
          <p:nvPr/>
        </p:nvSpPr>
        <p:spPr bwMode="auto">
          <a:xfrm>
            <a:off x="9810750" y="2945418"/>
            <a:ext cx="438150" cy="284163"/>
          </a:xfrm>
          <a:custGeom>
            <a:avLst/>
            <a:gdLst>
              <a:gd name="T0" fmla="*/ 34 w 233"/>
              <a:gd name="T1" fmla="*/ 77 h 152"/>
              <a:gd name="T2" fmla="*/ 117 w 233"/>
              <a:gd name="T3" fmla="*/ 126 h 152"/>
              <a:gd name="T4" fmla="*/ 214 w 233"/>
              <a:gd name="T5" fmla="*/ 67 h 152"/>
              <a:gd name="T6" fmla="*/ 214 w 233"/>
              <a:gd name="T7" fmla="*/ 67 h 152"/>
              <a:gd name="T8" fmla="*/ 233 w 233"/>
              <a:gd name="T9" fmla="*/ 56 h 152"/>
              <a:gd name="T10" fmla="*/ 116 w 233"/>
              <a:gd name="T11" fmla="*/ 0 h 152"/>
              <a:gd name="T12" fmla="*/ 0 w 233"/>
              <a:gd name="T13" fmla="*/ 56 h 152"/>
              <a:gd name="T14" fmla="*/ 16 w 233"/>
              <a:gd name="T15" fmla="*/ 66 h 152"/>
              <a:gd name="T16" fmla="*/ 16 w 233"/>
              <a:gd name="T17" fmla="*/ 152 h 152"/>
              <a:gd name="T18" fmla="*/ 24 w 233"/>
              <a:gd name="T19" fmla="*/ 152 h 152"/>
              <a:gd name="T20" fmla="*/ 24 w 233"/>
              <a:gd name="T21" fmla="*/ 71 h 152"/>
              <a:gd name="T22" fmla="*/ 34 w 233"/>
              <a:gd name="T23" fmla="*/ 77 h 152"/>
              <a:gd name="T24" fmla="*/ 34 w 233"/>
              <a:gd name="T25" fmla="*/ 77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33" h="152">
                <a:moveTo>
                  <a:pt x="34" y="77"/>
                </a:moveTo>
                <a:cubicBezTo>
                  <a:pt x="117" y="126"/>
                  <a:pt x="117" y="126"/>
                  <a:pt x="117" y="126"/>
                </a:cubicBezTo>
                <a:cubicBezTo>
                  <a:pt x="214" y="67"/>
                  <a:pt x="214" y="67"/>
                  <a:pt x="214" y="67"/>
                </a:cubicBezTo>
                <a:cubicBezTo>
                  <a:pt x="214" y="67"/>
                  <a:pt x="214" y="67"/>
                  <a:pt x="214" y="67"/>
                </a:cubicBezTo>
                <a:cubicBezTo>
                  <a:pt x="233" y="56"/>
                  <a:pt x="233" y="56"/>
                  <a:pt x="233" y="56"/>
                </a:cubicBezTo>
                <a:cubicBezTo>
                  <a:pt x="116" y="0"/>
                  <a:pt x="116" y="0"/>
                  <a:pt x="116" y="0"/>
                </a:cubicBezTo>
                <a:cubicBezTo>
                  <a:pt x="0" y="56"/>
                  <a:pt x="0" y="56"/>
                  <a:pt x="0" y="56"/>
                </a:cubicBezTo>
                <a:cubicBezTo>
                  <a:pt x="16" y="66"/>
                  <a:pt x="16" y="66"/>
                  <a:pt x="16" y="66"/>
                </a:cubicBezTo>
                <a:cubicBezTo>
                  <a:pt x="16" y="152"/>
                  <a:pt x="16" y="152"/>
                  <a:pt x="16" y="152"/>
                </a:cubicBezTo>
                <a:cubicBezTo>
                  <a:pt x="24" y="152"/>
                  <a:pt x="24" y="152"/>
                  <a:pt x="24" y="152"/>
                </a:cubicBezTo>
                <a:cubicBezTo>
                  <a:pt x="24" y="71"/>
                  <a:pt x="24" y="71"/>
                  <a:pt x="24" y="71"/>
                </a:cubicBezTo>
                <a:cubicBezTo>
                  <a:pt x="34" y="77"/>
                  <a:pt x="34" y="77"/>
                  <a:pt x="34" y="77"/>
                </a:cubicBezTo>
                <a:cubicBezTo>
                  <a:pt x="34" y="77"/>
                  <a:pt x="34" y="77"/>
                  <a:pt x="34" y="7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Freeform 58"/>
          <p:cNvSpPr/>
          <p:nvPr/>
        </p:nvSpPr>
        <p:spPr bwMode="auto">
          <a:xfrm>
            <a:off x="9901238" y="3121631"/>
            <a:ext cx="255588" cy="168275"/>
          </a:xfrm>
          <a:custGeom>
            <a:avLst/>
            <a:gdLst>
              <a:gd name="T0" fmla="*/ 152 w 161"/>
              <a:gd name="T1" fmla="*/ 6 h 106"/>
              <a:gd name="T2" fmla="*/ 81 w 161"/>
              <a:gd name="T3" fmla="*/ 48 h 106"/>
              <a:gd name="T4" fmla="*/ 10 w 161"/>
              <a:gd name="T5" fmla="*/ 6 h 106"/>
              <a:gd name="T6" fmla="*/ 10 w 161"/>
              <a:gd name="T7" fmla="*/ 6 h 106"/>
              <a:gd name="T8" fmla="*/ 9 w 161"/>
              <a:gd name="T9" fmla="*/ 6 h 106"/>
              <a:gd name="T10" fmla="*/ 0 w 161"/>
              <a:gd name="T11" fmla="*/ 0 h 106"/>
              <a:gd name="T12" fmla="*/ 0 w 161"/>
              <a:gd name="T13" fmla="*/ 106 h 106"/>
              <a:gd name="T14" fmla="*/ 161 w 161"/>
              <a:gd name="T15" fmla="*/ 106 h 106"/>
              <a:gd name="T16" fmla="*/ 161 w 161"/>
              <a:gd name="T17" fmla="*/ 1 h 106"/>
              <a:gd name="T18" fmla="*/ 152 w 161"/>
              <a:gd name="T19" fmla="*/ 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1" h="106">
                <a:moveTo>
                  <a:pt x="152" y="6"/>
                </a:moveTo>
                <a:lnTo>
                  <a:pt x="81" y="48"/>
                </a:lnTo>
                <a:lnTo>
                  <a:pt x="10" y="6"/>
                </a:lnTo>
                <a:lnTo>
                  <a:pt x="10" y="6"/>
                </a:lnTo>
                <a:lnTo>
                  <a:pt x="9" y="6"/>
                </a:lnTo>
                <a:lnTo>
                  <a:pt x="0" y="0"/>
                </a:lnTo>
                <a:lnTo>
                  <a:pt x="0" y="106"/>
                </a:lnTo>
                <a:lnTo>
                  <a:pt x="161" y="106"/>
                </a:lnTo>
                <a:lnTo>
                  <a:pt x="161" y="1"/>
                </a:lnTo>
                <a:lnTo>
                  <a:pt x="152" y="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Freeform 59"/>
          <p:cNvSpPr>
            <a:spLocks noEditPoints="1"/>
          </p:cNvSpPr>
          <p:nvPr/>
        </p:nvSpPr>
        <p:spPr bwMode="auto">
          <a:xfrm>
            <a:off x="10523538" y="2940656"/>
            <a:ext cx="430213" cy="369888"/>
          </a:xfrm>
          <a:custGeom>
            <a:avLst/>
            <a:gdLst>
              <a:gd name="T0" fmla="*/ 233 w 271"/>
              <a:gd name="T1" fmla="*/ 82 h 233"/>
              <a:gd name="T2" fmla="*/ 271 w 271"/>
              <a:gd name="T3" fmla="*/ 82 h 233"/>
              <a:gd name="T4" fmla="*/ 134 w 271"/>
              <a:gd name="T5" fmla="*/ 0 h 233"/>
              <a:gd name="T6" fmla="*/ 0 w 271"/>
              <a:gd name="T7" fmla="*/ 82 h 233"/>
              <a:gd name="T8" fmla="*/ 35 w 271"/>
              <a:gd name="T9" fmla="*/ 82 h 233"/>
              <a:gd name="T10" fmla="*/ 35 w 271"/>
              <a:gd name="T11" fmla="*/ 224 h 233"/>
              <a:gd name="T12" fmla="*/ 16 w 271"/>
              <a:gd name="T13" fmla="*/ 224 h 233"/>
              <a:gd name="T14" fmla="*/ 16 w 271"/>
              <a:gd name="T15" fmla="*/ 233 h 233"/>
              <a:gd name="T16" fmla="*/ 35 w 271"/>
              <a:gd name="T17" fmla="*/ 233 h 233"/>
              <a:gd name="T18" fmla="*/ 82 w 271"/>
              <a:gd name="T19" fmla="*/ 233 h 233"/>
              <a:gd name="T20" fmla="*/ 110 w 271"/>
              <a:gd name="T21" fmla="*/ 233 h 233"/>
              <a:gd name="T22" fmla="*/ 158 w 271"/>
              <a:gd name="T23" fmla="*/ 233 h 233"/>
              <a:gd name="T24" fmla="*/ 186 w 271"/>
              <a:gd name="T25" fmla="*/ 233 h 233"/>
              <a:gd name="T26" fmla="*/ 233 w 271"/>
              <a:gd name="T27" fmla="*/ 233 h 233"/>
              <a:gd name="T28" fmla="*/ 252 w 271"/>
              <a:gd name="T29" fmla="*/ 233 h 233"/>
              <a:gd name="T30" fmla="*/ 252 w 271"/>
              <a:gd name="T31" fmla="*/ 224 h 233"/>
              <a:gd name="T32" fmla="*/ 233 w 271"/>
              <a:gd name="T33" fmla="*/ 224 h 233"/>
              <a:gd name="T34" fmla="*/ 233 w 271"/>
              <a:gd name="T35" fmla="*/ 82 h 233"/>
              <a:gd name="T36" fmla="*/ 110 w 271"/>
              <a:gd name="T37" fmla="*/ 224 h 233"/>
              <a:gd name="T38" fmla="*/ 82 w 271"/>
              <a:gd name="T39" fmla="*/ 224 h 233"/>
              <a:gd name="T40" fmla="*/ 82 w 271"/>
              <a:gd name="T41" fmla="*/ 82 h 233"/>
              <a:gd name="T42" fmla="*/ 110 w 271"/>
              <a:gd name="T43" fmla="*/ 82 h 233"/>
              <a:gd name="T44" fmla="*/ 110 w 271"/>
              <a:gd name="T45" fmla="*/ 224 h 233"/>
              <a:gd name="T46" fmla="*/ 186 w 271"/>
              <a:gd name="T47" fmla="*/ 224 h 233"/>
              <a:gd name="T48" fmla="*/ 158 w 271"/>
              <a:gd name="T49" fmla="*/ 224 h 233"/>
              <a:gd name="T50" fmla="*/ 158 w 271"/>
              <a:gd name="T51" fmla="*/ 82 h 233"/>
              <a:gd name="T52" fmla="*/ 186 w 271"/>
              <a:gd name="T53" fmla="*/ 82 h 233"/>
              <a:gd name="T54" fmla="*/ 186 w 271"/>
              <a:gd name="T55" fmla="*/ 224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71" h="233">
                <a:moveTo>
                  <a:pt x="233" y="82"/>
                </a:moveTo>
                <a:lnTo>
                  <a:pt x="271" y="82"/>
                </a:lnTo>
                <a:lnTo>
                  <a:pt x="134" y="0"/>
                </a:lnTo>
                <a:lnTo>
                  <a:pt x="0" y="82"/>
                </a:lnTo>
                <a:lnTo>
                  <a:pt x="35" y="82"/>
                </a:lnTo>
                <a:lnTo>
                  <a:pt x="35" y="224"/>
                </a:lnTo>
                <a:lnTo>
                  <a:pt x="16" y="224"/>
                </a:lnTo>
                <a:lnTo>
                  <a:pt x="16" y="233"/>
                </a:lnTo>
                <a:lnTo>
                  <a:pt x="35" y="233"/>
                </a:lnTo>
                <a:lnTo>
                  <a:pt x="82" y="233"/>
                </a:lnTo>
                <a:lnTo>
                  <a:pt x="110" y="233"/>
                </a:lnTo>
                <a:lnTo>
                  <a:pt x="158" y="233"/>
                </a:lnTo>
                <a:lnTo>
                  <a:pt x="186" y="233"/>
                </a:lnTo>
                <a:lnTo>
                  <a:pt x="233" y="233"/>
                </a:lnTo>
                <a:lnTo>
                  <a:pt x="252" y="233"/>
                </a:lnTo>
                <a:lnTo>
                  <a:pt x="252" y="224"/>
                </a:lnTo>
                <a:lnTo>
                  <a:pt x="233" y="224"/>
                </a:lnTo>
                <a:lnTo>
                  <a:pt x="233" y="82"/>
                </a:lnTo>
                <a:close/>
                <a:moveTo>
                  <a:pt x="110" y="224"/>
                </a:moveTo>
                <a:lnTo>
                  <a:pt x="82" y="224"/>
                </a:lnTo>
                <a:lnTo>
                  <a:pt x="82" y="82"/>
                </a:lnTo>
                <a:lnTo>
                  <a:pt x="110" y="82"/>
                </a:lnTo>
                <a:lnTo>
                  <a:pt x="110" y="224"/>
                </a:lnTo>
                <a:close/>
                <a:moveTo>
                  <a:pt x="186" y="224"/>
                </a:moveTo>
                <a:lnTo>
                  <a:pt x="158" y="224"/>
                </a:lnTo>
                <a:lnTo>
                  <a:pt x="158" y="82"/>
                </a:lnTo>
                <a:lnTo>
                  <a:pt x="186" y="82"/>
                </a:lnTo>
                <a:lnTo>
                  <a:pt x="186" y="22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Freeform 60"/>
          <p:cNvSpPr/>
          <p:nvPr/>
        </p:nvSpPr>
        <p:spPr bwMode="auto">
          <a:xfrm>
            <a:off x="7908925" y="3899506"/>
            <a:ext cx="225425" cy="195263"/>
          </a:xfrm>
          <a:custGeom>
            <a:avLst/>
            <a:gdLst>
              <a:gd name="T0" fmla="*/ 0 w 120"/>
              <a:gd name="T1" fmla="*/ 46 h 104"/>
              <a:gd name="T2" fmla="*/ 60 w 120"/>
              <a:gd name="T3" fmla="*/ 104 h 104"/>
              <a:gd name="T4" fmla="*/ 120 w 120"/>
              <a:gd name="T5" fmla="*/ 46 h 104"/>
              <a:gd name="T6" fmla="*/ 120 w 120"/>
              <a:gd name="T7" fmla="*/ 0 h 104"/>
              <a:gd name="T8" fmla="*/ 0 w 120"/>
              <a:gd name="T9" fmla="*/ 0 h 104"/>
              <a:gd name="T10" fmla="*/ 0 w 120"/>
              <a:gd name="T11" fmla="*/ 46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104">
                <a:moveTo>
                  <a:pt x="0" y="46"/>
                </a:moveTo>
                <a:cubicBezTo>
                  <a:pt x="0" y="78"/>
                  <a:pt x="27" y="104"/>
                  <a:pt x="60" y="104"/>
                </a:cubicBezTo>
                <a:cubicBezTo>
                  <a:pt x="93" y="104"/>
                  <a:pt x="120" y="78"/>
                  <a:pt x="120" y="46"/>
                </a:cubicBezTo>
                <a:cubicBezTo>
                  <a:pt x="120" y="0"/>
                  <a:pt x="120" y="0"/>
                  <a:pt x="120" y="0"/>
                </a:cubicBezTo>
                <a:cubicBezTo>
                  <a:pt x="0" y="0"/>
                  <a:pt x="0" y="0"/>
                  <a:pt x="0" y="0"/>
                </a:cubicBezTo>
                <a:lnTo>
                  <a:pt x="0" y="4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reeform 61"/>
          <p:cNvSpPr/>
          <p:nvPr/>
        </p:nvSpPr>
        <p:spPr bwMode="auto">
          <a:xfrm>
            <a:off x="7908925" y="3766156"/>
            <a:ext cx="104775" cy="117475"/>
          </a:xfrm>
          <a:custGeom>
            <a:avLst/>
            <a:gdLst>
              <a:gd name="T0" fmla="*/ 56 w 56"/>
              <a:gd name="T1" fmla="*/ 0 h 63"/>
              <a:gd name="T2" fmla="*/ 0 w 56"/>
              <a:gd name="T3" fmla="*/ 58 h 63"/>
              <a:gd name="T4" fmla="*/ 0 w 56"/>
              <a:gd name="T5" fmla="*/ 63 h 63"/>
              <a:gd name="T6" fmla="*/ 56 w 56"/>
              <a:gd name="T7" fmla="*/ 63 h 63"/>
              <a:gd name="T8" fmla="*/ 56 w 56"/>
              <a:gd name="T9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63">
                <a:moveTo>
                  <a:pt x="56" y="0"/>
                </a:moveTo>
                <a:cubicBezTo>
                  <a:pt x="24" y="2"/>
                  <a:pt x="0" y="27"/>
                  <a:pt x="0" y="58"/>
                </a:cubicBezTo>
                <a:cubicBezTo>
                  <a:pt x="0" y="63"/>
                  <a:pt x="0" y="63"/>
                  <a:pt x="0" y="63"/>
                </a:cubicBezTo>
                <a:cubicBezTo>
                  <a:pt x="56" y="63"/>
                  <a:pt x="56" y="63"/>
                  <a:pt x="56" y="63"/>
                </a:cubicBezTo>
                <a:lnTo>
                  <a:pt x="56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" name="Freeform 62"/>
          <p:cNvSpPr/>
          <p:nvPr/>
        </p:nvSpPr>
        <p:spPr bwMode="auto">
          <a:xfrm>
            <a:off x="8013700" y="3643918"/>
            <a:ext cx="76200" cy="120650"/>
          </a:xfrm>
          <a:custGeom>
            <a:avLst/>
            <a:gdLst>
              <a:gd name="T0" fmla="*/ 8 w 40"/>
              <a:gd name="T1" fmla="*/ 52 h 64"/>
              <a:gd name="T2" fmla="*/ 22 w 40"/>
              <a:gd name="T3" fmla="*/ 40 h 64"/>
              <a:gd name="T4" fmla="*/ 40 w 40"/>
              <a:gd name="T5" fmla="*/ 20 h 64"/>
              <a:gd name="T6" fmla="*/ 40 w 40"/>
              <a:gd name="T7" fmla="*/ 0 h 64"/>
              <a:gd name="T8" fmla="*/ 32 w 40"/>
              <a:gd name="T9" fmla="*/ 0 h 64"/>
              <a:gd name="T10" fmla="*/ 32 w 40"/>
              <a:gd name="T11" fmla="*/ 20 h 64"/>
              <a:gd name="T12" fmla="*/ 17 w 40"/>
              <a:gd name="T13" fmla="*/ 33 h 64"/>
              <a:gd name="T14" fmla="*/ 0 w 40"/>
              <a:gd name="T15" fmla="*/ 52 h 64"/>
              <a:gd name="T16" fmla="*/ 0 w 40"/>
              <a:gd name="T17" fmla="*/ 64 h 64"/>
              <a:gd name="T18" fmla="*/ 8 w 40"/>
              <a:gd name="T19" fmla="*/ 64 h 64"/>
              <a:gd name="T20" fmla="*/ 8 w 40"/>
              <a:gd name="T21" fmla="*/ 5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" h="64">
                <a:moveTo>
                  <a:pt x="8" y="52"/>
                </a:moveTo>
                <a:cubicBezTo>
                  <a:pt x="8" y="49"/>
                  <a:pt x="15" y="44"/>
                  <a:pt x="22" y="40"/>
                </a:cubicBezTo>
                <a:cubicBezTo>
                  <a:pt x="31" y="34"/>
                  <a:pt x="40" y="29"/>
                  <a:pt x="40" y="20"/>
                </a:cubicBezTo>
                <a:cubicBezTo>
                  <a:pt x="40" y="0"/>
                  <a:pt x="40" y="0"/>
                  <a:pt x="40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4"/>
                  <a:pt x="24" y="29"/>
                  <a:pt x="17" y="33"/>
                </a:cubicBezTo>
                <a:cubicBezTo>
                  <a:pt x="9" y="38"/>
                  <a:pt x="0" y="44"/>
                  <a:pt x="0" y="52"/>
                </a:cubicBezTo>
                <a:cubicBezTo>
                  <a:pt x="0" y="64"/>
                  <a:pt x="0" y="64"/>
                  <a:pt x="0" y="64"/>
                </a:cubicBezTo>
                <a:cubicBezTo>
                  <a:pt x="8" y="64"/>
                  <a:pt x="8" y="64"/>
                  <a:pt x="8" y="64"/>
                </a:cubicBezTo>
                <a:lnTo>
                  <a:pt x="8" y="5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reeform 63"/>
          <p:cNvSpPr/>
          <p:nvPr/>
        </p:nvSpPr>
        <p:spPr bwMode="auto">
          <a:xfrm>
            <a:off x="8029575" y="3766156"/>
            <a:ext cx="104775" cy="117475"/>
          </a:xfrm>
          <a:custGeom>
            <a:avLst/>
            <a:gdLst>
              <a:gd name="T0" fmla="*/ 0 w 56"/>
              <a:gd name="T1" fmla="*/ 0 h 63"/>
              <a:gd name="T2" fmla="*/ 0 w 56"/>
              <a:gd name="T3" fmla="*/ 63 h 63"/>
              <a:gd name="T4" fmla="*/ 56 w 56"/>
              <a:gd name="T5" fmla="*/ 63 h 63"/>
              <a:gd name="T6" fmla="*/ 56 w 56"/>
              <a:gd name="T7" fmla="*/ 58 h 63"/>
              <a:gd name="T8" fmla="*/ 0 w 56"/>
              <a:gd name="T9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63">
                <a:moveTo>
                  <a:pt x="0" y="0"/>
                </a:moveTo>
                <a:cubicBezTo>
                  <a:pt x="0" y="63"/>
                  <a:pt x="0" y="63"/>
                  <a:pt x="0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27"/>
                  <a:pt x="31" y="2"/>
                  <a:pt x="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Freeform 64"/>
          <p:cNvSpPr>
            <a:spLocks noEditPoints="1"/>
          </p:cNvSpPr>
          <p:nvPr/>
        </p:nvSpPr>
        <p:spPr bwMode="auto">
          <a:xfrm>
            <a:off x="8504238" y="3689956"/>
            <a:ext cx="360363" cy="361950"/>
          </a:xfrm>
          <a:custGeom>
            <a:avLst/>
            <a:gdLst>
              <a:gd name="T0" fmla="*/ 180 w 227"/>
              <a:gd name="T1" fmla="*/ 0 h 228"/>
              <a:gd name="T2" fmla="*/ 170 w 227"/>
              <a:gd name="T3" fmla="*/ 0 h 228"/>
              <a:gd name="T4" fmla="*/ 170 w 227"/>
              <a:gd name="T5" fmla="*/ 95 h 228"/>
              <a:gd name="T6" fmla="*/ 57 w 227"/>
              <a:gd name="T7" fmla="*/ 95 h 228"/>
              <a:gd name="T8" fmla="*/ 57 w 227"/>
              <a:gd name="T9" fmla="*/ 19 h 228"/>
              <a:gd name="T10" fmla="*/ 57 w 227"/>
              <a:gd name="T11" fmla="*/ 0 h 228"/>
              <a:gd name="T12" fmla="*/ 57 w 227"/>
              <a:gd name="T13" fmla="*/ 0 h 228"/>
              <a:gd name="T14" fmla="*/ 0 w 227"/>
              <a:gd name="T15" fmla="*/ 0 h 228"/>
              <a:gd name="T16" fmla="*/ 0 w 227"/>
              <a:gd name="T17" fmla="*/ 228 h 228"/>
              <a:gd name="T18" fmla="*/ 227 w 227"/>
              <a:gd name="T19" fmla="*/ 228 h 228"/>
              <a:gd name="T20" fmla="*/ 227 w 227"/>
              <a:gd name="T21" fmla="*/ 48 h 228"/>
              <a:gd name="T22" fmla="*/ 180 w 227"/>
              <a:gd name="T23" fmla="*/ 0 h 228"/>
              <a:gd name="T24" fmla="*/ 161 w 227"/>
              <a:gd name="T25" fmla="*/ 190 h 228"/>
              <a:gd name="T26" fmla="*/ 66 w 227"/>
              <a:gd name="T27" fmla="*/ 190 h 228"/>
              <a:gd name="T28" fmla="*/ 66 w 227"/>
              <a:gd name="T29" fmla="*/ 180 h 228"/>
              <a:gd name="T30" fmla="*/ 161 w 227"/>
              <a:gd name="T31" fmla="*/ 180 h 228"/>
              <a:gd name="T32" fmla="*/ 161 w 227"/>
              <a:gd name="T33" fmla="*/ 190 h 228"/>
              <a:gd name="T34" fmla="*/ 161 w 227"/>
              <a:gd name="T35" fmla="*/ 161 h 228"/>
              <a:gd name="T36" fmla="*/ 66 w 227"/>
              <a:gd name="T37" fmla="*/ 161 h 228"/>
              <a:gd name="T38" fmla="*/ 66 w 227"/>
              <a:gd name="T39" fmla="*/ 152 h 228"/>
              <a:gd name="T40" fmla="*/ 161 w 227"/>
              <a:gd name="T41" fmla="*/ 152 h 228"/>
              <a:gd name="T42" fmla="*/ 161 w 227"/>
              <a:gd name="T43" fmla="*/ 161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27" h="228">
                <a:moveTo>
                  <a:pt x="180" y="0"/>
                </a:moveTo>
                <a:lnTo>
                  <a:pt x="170" y="0"/>
                </a:lnTo>
                <a:lnTo>
                  <a:pt x="170" y="95"/>
                </a:lnTo>
                <a:lnTo>
                  <a:pt x="57" y="95"/>
                </a:lnTo>
                <a:lnTo>
                  <a:pt x="57" y="19"/>
                </a:lnTo>
                <a:lnTo>
                  <a:pt x="57" y="0"/>
                </a:lnTo>
                <a:lnTo>
                  <a:pt x="57" y="0"/>
                </a:lnTo>
                <a:lnTo>
                  <a:pt x="0" y="0"/>
                </a:lnTo>
                <a:lnTo>
                  <a:pt x="0" y="228"/>
                </a:lnTo>
                <a:lnTo>
                  <a:pt x="227" y="228"/>
                </a:lnTo>
                <a:lnTo>
                  <a:pt x="227" y="48"/>
                </a:lnTo>
                <a:lnTo>
                  <a:pt x="180" y="0"/>
                </a:lnTo>
                <a:close/>
                <a:moveTo>
                  <a:pt x="161" y="190"/>
                </a:moveTo>
                <a:lnTo>
                  <a:pt x="66" y="190"/>
                </a:lnTo>
                <a:lnTo>
                  <a:pt x="66" y="180"/>
                </a:lnTo>
                <a:lnTo>
                  <a:pt x="161" y="180"/>
                </a:lnTo>
                <a:lnTo>
                  <a:pt x="161" y="190"/>
                </a:lnTo>
                <a:close/>
                <a:moveTo>
                  <a:pt x="161" y="161"/>
                </a:moveTo>
                <a:lnTo>
                  <a:pt x="66" y="161"/>
                </a:lnTo>
                <a:lnTo>
                  <a:pt x="66" y="152"/>
                </a:lnTo>
                <a:lnTo>
                  <a:pt x="161" y="152"/>
                </a:lnTo>
                <a:lnTo>
                  <a:pt x="161" y="16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reeform 65"/>
          <p:cNvSpPr>
            <a:spLocks noEditPoints="1"/>
          </p:cNvSpPr>
          <p:nvPr/>
        </p:nvSpPr>
        <p:spPr bwMode="auto">
          <a:xfrm>
            <a:off x="8609013" y="3689956"/>
            <a:ext cx="150813" cy="136525"/>
          </a:xfrm>
          <a:custGeom>
            <a:avLst/>
            <a:gdLst>
              <a:gd name="T0" fmla="*/ 95 w 95"/>
              <a:gd name="T1" fmla="*/ 0 h 86"/>
              <a:gd name="T2" fmla="*/ 0 w 95"/>
              <a:gd name="T3" fmla="*/ 0 h 86"/>
              <a:gd name="T4" fmla="*/ 0 w 95"/>
              <a:gd name="T5" fmla="*/ 19 h 86"/>
              <a:gd name="T6" fmla="*/ 0 w 95"/>
              <a:gd name="T7" fmla="*/ 86 h 86"/>
              <a:gd name="T8" fmla="*/ 95 w 95"/>
              <a:gd name="T9" fmla="*/ 86 h 86"/>
              <a:gd name="T10" fmla="*/ 95 w 95"/>
              <a:gd name="T11" fmla="*/ 0 h 86"/>
              <a:gd name="T12" fmla="*/ 76 w 95"/>
              <a:gd name="T13" fmla="*/ 57 h 86"/>
              <a:gd name="T14" fmla="*/ 67 w 95"/>
              <a:gd name="T15" fmla="*/ 57 h 86"/>
              <a:gd name="T16" fmla="*/ 67 w 95"/>
              <a:gd name="T17" fmla="*/ 29 h 86"/>
              <a:gd name="T18" fmla="*/ 76 w 95"/>
              <a:gd name="T19" fmla="*/ 29 h 86"/>
              <a:gd name="T20" fmla="*/ 76 w 95"/>
              <a:gd name="T21" fmla="*/ 57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5" h="86">
                <a:moveTo>
                  <a:pt x="95" y="0"/>
                </a:moveTo>
                <a:lnTo>
                  <a:pt x="0" y="0"/>
                </a:lnTo>
                <a:lnTo>
                  <a:pt x="0" y="19"/>
                </a:lnTo>
                <a:lnTo>
                  <a:pt x="0" y="86"/>
                </a:lnTo>
                <a:lnTo>
                  <a:pt x="95" y="86"/>
                </a:lnTo>
                <a:lnTo>
                  <a:pt x="95" y="0"/>
                </a:lnTo>
                <a:close/>
                <a:moveTo>
                  <a:pt x="76" y="57"/>
                </a:moveTo>
                <a:lnTo>
                  <a:pt x="67" y="57"/>
                </a:lnTo>
                <a:lnTo>
                  <a:pt x="67" y="29"/>
                </a:lnTo>
                <a:lnTo>
                  <a:pt x="76" y="29"/>
                </a:lnTo>
                <a:lnTo>
                  <a:pt x="76" y="5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Freeform 66"/>
          <p:cNvSpPr>
            <a:spLocks noEditPoints="1"/>
          </p:cNvSpPr>
          <p:nvPr/>
        </p:nvSpPr>
        <p:spPr bwMode="auto">
          <a:xfrm>
            <a:off x="8482013" y="4350356"/>
            <a:ext cx="404813" cy="352425"/>
          </a:xfrm>
          <a:custGeom>
            <a:avLst/>
            <a:gdLst>
              <a:gd name="T0" fmla="*/ 108 w 216"/>
              <a:gd name="T1" fmla="*/ 0 h 188"/>
              <a:gd name="T2" fmla="*/ 0 w 216"/>
              <a:gd name="T3" fmla="*/ 188 h 188"/>
              <a:gd name="T4" fmla="*/ 216 w 216"/>
              <a:gd name="T5" fmla="*/ 188 h 188"/>
              <a:gd name="T6" fmla="*/ 108 w 216"/>
              <a:gd name="T7" fmla="*/ 0 h 188"/>
              <a:gd name="T8" fmla="*/ 104 w 216"/>
              <a:gd name="T9" fmla="*/ 76 h 188"/>
              <a:gd name="T10" fmla="*/ 112 w 216"/>
              <a:gd name="T11" fmla="*/ 76 h 188"/>
              <a:gd name="T12" fmla="*/ 112 w 216"/>
              <a:gd name="T13" fmla="*/ 132 h 188"/>
              <a:gd name="T14" fmla="*/ 104 w 216"/>
              <a:gd name="T15" fmla="*/ 132 h 188"/>
              <a:gd name="T16" fmla="*/ 104 w 216"/>
              <a:gd name="T17" fmla="*/ 76 h 188"/>
              <a:gd name="T18" fmla="*/ 108 w 216"/>
              <a:gd name="T19" fmla="*/ 156 h 188"/>
              <a:gd name="T20" fmla="*/ 102 w 216"/>
              <a:gd name="T21" fmla="*/ 150 h 188"/>
              <a:gd name="T22" fmla="*/ 108 w 216"/>
              <a:gd name="T23" fmla="*/ 144 h 188"/>
              <a:gd name="T24" fmla="*/ 114 w 216"/>
              <a:gd name="T25" fmla="*/ 150 h 188"/>
              <a:gd name="T26" fmla="*/ 108 w 216"/>
              <a:gd name="T27" fmla="*/ 156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16" h="188">
                <a:moveTo>
                  <a:pt x="108" y="0"/>
                </a:moveTo>
                <a:cubicBezTo>
                  <a:pt x="0" y="188"/>
                  <a:pt x="0" y="188"/>
                  <a:pt x="0" y="188"/>
                </a:cubicBezTo>
                <a:cubicBezTo>
                  <a:pt x="216" y="188"/>
                  <a:pt x="216" y="188"/>
                  <a:pt x="216" y="188"/>
                </a:cubicBezTo>
                <a:lnTo>
                  <a:pt x="108" y="0"/>
                </a:lnTo>
                <a:close/>
                <a:moveTo>
                  <a:pt x="104" y="76"/>
                </a:moveTo>
                <a:cubicBezTo>
                  <a:pt x="112" y="76"/>
                  <a:pt x="112" y="76"/>
                  <a:pt x="112" y="76"/>
                </a:cubicBezTo>
                <a:cubicBezTo>
                  <a:pt x="112" y="132"/>
                  <a:pt x="112" y="132"/>
                  <a:pt x="112" y="132"/>
                </a:cubicBezTo>
                <a:cubicBezTo>
                  <a:pt x="104" y="132"/>
                  <a:pt x="104" y="132"/>
                  <a:pt x="104" y="132"/>
                </a:cubicBezTo>
                <a:lnTo>
                  <a:pt x="104" y="76"/>
                </a:lnTo>
                <a:close/>
                <a:moveTo>
                  <a:pt x="108" y="156"/>
                </a:moveTo>
                <a:cubicBezTo>
                  <a:pt x="105" y="156"/>
                  <a:pt x="102" y="154"/>
                  <a:pt x="102" y="150"/>
                </a:cubicBezTo>
                <a:cubicBezTo>
                  <a:pt x="102" y="147"/>
                  <a:pt x="105" y="144"/>
                  <a:pt x="108" y="144"/>
                </a:cubicBezTo>
                <a:cubicBezTo>
                  <a:pt x="112" y="144"/>
                  <a:pt x="114" y="147"/>
                  <a:pt x="114" y="150"/>
                </a:cubicBezTo>
                <a:cubicBezTo>
                  <a:pt x="114" y="154"/>
                  <a:pt x="112" y="156"/>
                  <a:pt x="108" y="15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8" name="Freeform 67"/>
          <p:cNvSpPr>
            <a:spLocks noEditPoints="1"/>
          </p:cNvSpPr>
          <p:nvPr/>
        </p:nvSpPr>
        <p:spPr bwMode="auto">
          <a:xfrm>
            <a:off x="10558463" y="4331306"/>
            <a:ext cx="360363" cy="241300"/>
          </a:xfrm>
          <a:custGeom>
            <a:avLst/>
            <a:gdLst>
              <a:gd name="T0" fmla="*/ 0 w 192"/>
              <a:gd name="T1" fmla="*/ 128 h 128"/>
              <a:gd name="T2" fmla="*/ 93 w 192"/>
              <a:gd name="T3" fmla="*/ 128 h 128"/>
              <a:gd name="T4" fmla="*/ 93 w 192"/>
              <a:gd name="T5" fmla="*/ 70 h 128"/>
              <a:gd name="T6" fmla="*/ 93 w 192"/>
              <a:gd name="T7" fmla="*/ 64 h 128"/>
              <a:gd name="T8" fmla="*/ 93 w 192"/>
              <a:gd name="T9" fmla="*/ 56 h 128"/>
              <a:gd name="T10" fmla="*/ 101 w 192"/>
              <a:gd name="T11" fmla="*/ 56 h 128"/>
              <a:gd name="T12" fmla="*/ 101 w 192"/>
              <a:gd name="T13" fmla="*/ 64 h 128"/>
              <a:gd name="T14" fmla="*/ 101 w 192"/>
              <a:gd name="T15" fmla="*/ 77 h 128"/>
              <a:gd name="T16" fmla="*/ 101 w 192"/>
              <a:gd name="T17" fmla="*/ 128 h 128"/>
              <a:gd name="T18" fmla="*/ 192 w 192"/>
              <a:gd name="T19" fmla="*/ 128 h 128"/>
              <a:gd name="T20" fmla="*/ 192 w 192"/>
              <a:gd name="T21" fmla="*/ 56 h 128"/>
              <a:gd name="T22" fmla="*/ 146 w 192"/>
              <a:gd name="T23" fmla="*/ 56 h 128"/>
              <a:gd name="T24" fmla="*/ 156 w 192"/>
              <a:gd name="T25" fmla="*/ 32 h 128"/>
              <a:gd name="T26" fmla="*/ 124 w 192"/>
              <a:gd name="T27" fmla="*/ 0 h 128"/>
              <a:gd name="T28" fmla="*/ 96 w 192"/>
              <a:gd name="T29" fmla="*/ 17 h 128"/>
              <a:gd name="T30" fmla="*/ 68 w 192"/>
              <a:gd name="T31" fmla="*/ 0 h 128"/>
              <a:gd name="T32" fmla="*/ 36 w 192"/>
              <a:gd name="T33" fmla="*/ 32 h 128"/>
              <a:gd name="T34" fmla="*/ 47 w 192"/>
              <a:gd name="T35" fmla="*/ 56 h 128"/>
              <a:gd name="T36" fmla="*/ 0 w 192"/>
              <a:gd name="T37" fmla="*/ 56 h 128"/>
              <a:gd name="T38" fmla="*/ 0 w 192"/>
              <a:gd name="T39" fmla="*/ 128 h 128"/>
              <a:gd name="T40" fmla="*/ 125 w 192"/>
              <a:gd name="T41" fmla="*/ 98 h 128"/>
              <a:gd name="T42" fmla="*/ 101 w 192"/>
              <a:gd name="T43" fmla="*/ 56 h 128"/>
              <a:gd name="T44" fmla="*/ 110 w 192"/>
              <a:gd name="T45" fmla="*/ 56 h 128"/>
              <a:gd name="T46" fmla="*/ 132 w 192"/>
              <a:gd name="T47" fmla="*/ 94 h 128"/>
              <a:gd name="T48" fmla="*/ 125 w 192"/>
              <a:gd name="T49" fmla="*/ 98 h 128"/>
              <a:gd name="T50" fmla="*/ 124 w 192"/>
              <a:gd name="T51" fmla="*/ 8 h 128"/>
              <a:gd name="T52" fmla="*/ 148 w 192"/>
              <a:gd name="T53" fmla="*/ 32 h 128"/>
              <a:gd name="T54" fmla="*/ 124 w 192"/>
              <a:gd name="T55" fmla="*/ 56 h 128"/>
              <a:gd name="T56" fmla="*/ 100 w 192"/>
              <a:gd name="T57" fmla="*/ 32 h 128"/>
              <a:gd name="T58" fmla="*/ 124 w 192"/>
              <a:gd name="T59" fmla="*/ 8 h 128"/>
              <a:gd name="T60" fmla="*/ 68 w 192"/>
              <a:gd name="T61" fmla="*/ 98 h 128"/>
              <a:gd name="T62" fmla="*/ 61 w 192"/>
              <a:gd name="T63" fmla="*/ 94 h 128"/>
              <a:gd name="T64" fmla="*/ 83 w 192"/>
              <a:gd name="T65" fmla="*/ 56 h 128"/>
              <a:gd name="T66" fmla="*/ 92 w 192"/>
              <a:gd name="T67" fmla="*/ 56 h 128"/>
              <a:gd name="T68" fmla="*/ 68 w 192"/>
              <a:gd name="T69" fmla="*/ 98 h 128"/>
              <a:gd name="T70" fmla="*/ 44 w 192"/>
              <a:gd name="T71" fmla="*/ 32 h 128"/>
              <a:gd name="T72" fmla="*/ 68 w 192"/>
              <a:gd name="T73" fmla="*/ 8 h 128"/>
              <a:gd name="T74" fmla="*/ 92 w 192"/>
              <a:gd name="T75" fmla="*/ 32 h 128"/>
              <a:gd name="T76" fmla="*/ 68 w 192"/>
              <a:gd name="T77" fmla="*/ 56 h 128"/>
              <a:gd name="T78" fmla="*/ 44 w 192"/>
              <a:gd name="T79" fmla="*/ 3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2" h="128">
                <a:moveTo>
                  <a:pt x="0" y="128"/>
                </a:moveTo>
                <a:cubicBezTo>
                  <a:pt x="93" y="128"/>
                  <a:pt x="93" y="128"/>
                  <a:pt x="93" y="128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64"/>
                  <a:pt x="93" y="64"/>
                  <a:pt x="93" y="64"/>
                </a:cubicBezTo>
                <a:cubicBezTo>
                  <a:pt x="93" y="56"/>
                  <a:pt x="93" y="56"/>
                  <a:pt x="93" y="56"/>
                </a:cubicBezTo>
                <a:cubicBezTo>
                  <a:pt x="101" y="56"/>
                  <a:pt x="101" y="56"/>
                  <a:pt x="101" y="56"/>
                </a:cubicBezTo>
                <a:cubicBezTo>
                  <a:pt x="101" y="64"/>
                  <a:pt x="101" y="64"/>
                  <a:pt x="101" y="64"/>
                </a:cubicBezTo>
                <a:cubicBezTo>
                  <a:pt x="101" y="77"/>
                  <a:pt x="101" y="77"/>
                  <a:pt x="101" y="77"/>
                </a:cubicBezTo>
                <a:cubicBezTo>
                  <a:pt x="101" y="128"/>
                  <a:pt x="101" y="128"/>
                  <a:pt x="101" y="128"/>
                </a:cubicBezTo>
                <a:cubicBezTo>
                  <a:pt x="192" y="128"/>
                  <a:pt x="192" y="128"/>
                  <a:pt x="192" y="128"/>
                </a:cubicBezTo>
                <a:cubicBezTo>
                  <a:pt x="192" y="56"/>
                  <a:pt x="192" y="56"/>
                  <a:pt x="192" y="56"/>
                </a:cubicBezTo>
                <a:cubicBezTo>
                  <a:pt x="146" y="56"/>
                  <a:pt x="146" y="56"/>
                  <a:pt x="146" y="56"/>
                </a:cubicBezTo>
                <a:cubicBezTo>
                  <a:pt x="152" y="50"/>
                  <a:pt x="156" y="42"/>
                  <a:pt x="156" y="32"/>
                </a:cubicBezTo>
                <a:cubicBezTo>
                  <a:pt x="156" y="15"/>
                  <a:pt x="142" y="0"/>
                  <a:pt x="124" y="0"/>
                </a:cubicBezTo>
                <a:cubicBezTo>
                  <a:pt x="112" y="0"/>
                  <a:pt x="102" y="7"/>
                  <a:pt x="96" y="17"/>
                </a:cubicBezTo>
                <a:cubicBezTo>
                  <a:pt x="91" y="7"/>
                  <a:pt x="81" y="0"/>
                  <a:pt x="68" y="0"/>
                </a:cubicBezTo>
                <a:cubicBezTo>
                  <a:pt x="51" y="0"/>
                  <a:pt x="36" y="15"/>
                  <a:pt x="36" y="32"/>
                </a:cubicBezTo>
                <a:cubicBezTo>
                  <a:pt x="36" y="42"/>
                  <a:pt x="41" y="50"/>
                  <a:pt x="47" y="56"/>
                </a:cubicBezTo>
                <a:cubicBezTo>
                  <a:pt x="0" y="56"/>
                  <a:pt x="0" y="56"/>
                  <a:pt x="0" y="56"/>
                </a:cubicBezTo>
                <a:lnTo>
                  <a:pt x="0" y="128"/>
                </a:lnTo>
                <a:close/>
                <a:moveTo>
                  <a:pt x="125" y="98"/>
                </a:moveTo>
                <a:cubicBezTo>
                  <a:pt x="101" y="56"/>
                  <a:pt x="101" y="56"/>
                  <a:pt x="101" y="56"/>
                </a:cubicBezTo>
                <a:cubicBezTo>
                  <a:pt x="110" y="56"/>
                  <a:pt x="110" y="56"/>
                  <a:pt x="110" y="56"/>
                </a:cubicBezTo>
                <a:cubicBezTo>
                  <a:pt x="132" y="94"/>
                  <a:pt x="132" y="94"/>
                  <a:pt x="132" y="94"/>
                </a:cubicBezTo>
                <a:lnTo>
                  <a:pt x="125" y="98"/>
                </a:lnTo>
                <a:close/>
                <a:moveTo>
                  <a:pt x="124" y="8"/>
                </a:moveTo>
                <a:cubicBezTo>
                  <a:pt x="138" y="8"/>
                  <a:pt x="148" y="19"/>
                  <a:pt x="148" y="32"/>
                </a:cubicBezTo>
                <a:cubicBezTo>
                  <a:pt x="148" y="46"/>
                  <a:pt x="138" y="56"/>
                  <a:pt x="124" y="56"/>
                </a:cubicBezTo>
                <a:cubicBezTo>
                  <a:pt x="111" y="56"/>
                  <a:pt x="100" y="46"/>
                  <a:pt x="100" y="32"/>
                </a:cubicBezTo>
                <a:cubicBezTo>
                  <a:pt x="100" y="19"/>
                  <a:pt x="111" y="8"/>
                  <a:pt x="124" y="8"/>
                </a:cubicBezTo>
                <a:close/>
                <a:moveTo>
                  <a:pt x="68" y="98"/>
                </a:moveTo>
                <a:cubicBezTo>
                  <a:pt x="61" y="94"/>
                  <a:pt x="61" y="94"/>
                  <a:pt x="61" y="94"/>
                </a:cubicBezTo>
                <a:cubicBezTo>
                  <a:pt x="83" y="56"/>
                  <a:pt x="83" y="56"/>
                  <a:pt x="83" y="56"/>
                </a:cubicBezTo>
                <a:cubicBezTo>
                  <a:pt x="92" y="56"/>
                  <a:pt x="92" y="56"/>
                  <a:pt x="92" y="56"/>
                </a:cubicBezTo>
                <a:lnTo>
                  <a:pt x="68" y="98"/>
                </a:lnTo>
                <a:close/>
                <a:moveTo>
                  <a:pt x="44" y="32"/>
                </a:moveTo>
                <a:cubicBezTo>
                  <a:pt x="44" y="19"/>
                  <a:pt x="55" y="8"/>
                  <a:pt x="68" y="8"/>
                </a:cubicBezTo>
                <a:cubicBezTo>
                  <a:pt x="82" y="8"/>
                  <a:pt x="92" y="19"/>
                  <a:pt x="92" y="32"/>
                </a:cubicBezTo>
                <a:cubicBezTo>
                  <a:pt x="92" y="46"/>
                  <a:pt x="82" y="56"/>
                  <a:pt x="68" y="56"/>
                </a:cubicBezTo>
                <a:cubicBezTo>
                  <a:pt x="55" y="56"/>
                  <a:pt x="44" y="46"/>
                  <a:pt x="44" y="3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Rectangle 68"/>
          <p:cNvSpPr>
            <a:spLocks noChangeArrowheads="1"/>
          </p:cNvSpPr>
          <p:nvPr/>
        </p:nvSpPr>
        <p:spPr bwMode="auto">
          <a:xfrm>
            <a:off x="10747375" y="4586893"/>
            <a:ext cx="171450" cy="1349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" name="Rectangle 69"/>
          <p:cNvSpPr>
            <a:spLocks noChangeArrowheads="1"/>
          </p:cNvSpPr>
          <p:nvPr/>
        </p:nvSpPr>
        <p:spPr bwMode="auto">
          <a:xfrm>
            <a:off x="10558463" y="4586893"/>
            <a:ext cx="174625" cy="1349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" name="Freeform 73"/>
          <p:cNvSpPr>
            <a:spLocks noEditPoints="1"/>
          </p:cNvSpPr>
          <p:nvPr/>
        </p:nvSpPr>
        <p:spPr bwMode="auto">
          <a:xfrm>
            <a:off x="607220" y="2281844"/>
            <a:ext cx="374650" cy="376238"/>
          </a:xfrm>
          <a:custGeom>
            <a:avLst/>
            <a:gdLst>
              <a:gd name="T0" fmla="*/ 48 w 200"/>
              <a:gd name="T1" fmla="*/ 0 h 200"/>
              <a:gd name="T2" fmla="*/ 48 w 200"/>
              <a:gd name="T3" fmla="*/ 112 h 200"/>
              <a:gd name="T4" fmla="*/ 0 w 200"/>
              <a:gd name="T5" fmla="*/ 112 h 200"/>
              <a:gd name="T6" fmla="*/ 0 w 200"/>
              <a:gd name="T7" fmla="*/ 178 h 200"/>
              <a:gd name="T8" fmla="*/ 26 w 200"/>
              <a:gd name="T9" fmla="*/ 200 h 200"/>
              <a:gd name="T10" fmla="*/ 176 w 200"/>
              <a:gd name="T11" fmla="*/ 200 h 200"/>
              <a:gd name="T12" fmla="*/ 200 w 200"/>
              <a:gd name="T13" fmla="*/ 176 h 200"/>
              <a:gd name="T14" fmla="*/ 200 w 200"/>
              <a:gd name="T15" fmla="*/ 0 h 200"/>
              <a:gd name="T16" fmla="*/ 48 w 200"/>
              <a:gd name="T17" fmla="*/ 0 h 200"/>
              <a:gd name="T18" fmla="*/ 26 w 200"/>
              <a:gd name="T19" fmla="*/ 192 h 200"/>
              <a:gd name="T20" fmla="*/ 8 w 200"/>
              <a:gd name="T21" fmla="*/ 178 h 200"/>
              <a:gd name="T22" fmla="*/ 8 w 200"/>
              <a:gd name="T23" fmla="*/ 120 h 200"/>
              <a:gd name="T24" fmla="*/ 48 w 200"/>
              <a:gd name="T25" fmla="*/ 120 h 200"/>
              <a:gd name="T26" fmla="*/ 48 w 200"/>
              <a:gd name="T27" fmla="*/ 174 h 200"/>
              <a:gd name="T28" fmla="*/ 30 w 200"/>
              <a:gd name="T29" fmla="*/ 192 h 200"/>
              <a:gd name="T30" fmla="*/ 26 w 200"/>
              <a:gd name="T31" fmla="*/ 192 h 200"/>
              <a:gd name="T32" fmla="*/ 192 w 200"/>
              <a:gd name="T33" fmla="*/ 176 h 200"/>
              <a:gd name="T34" fmla="*/ 176 w 200"/>
              <a:gd name="T35" fmla="*/ 192 h 200"/>
              <a:gd name="T36" fmla="*/ 48 w 200"/>
              <a:gd name="T37" fmla="*/ 192 h 200"/>
              <a:gd name="T38" fmla="*/ 56 w 200"/>
              <a:gd name="T39" fmla="*/ 174 h 200"/>
              <a:gd name="T40" fmla="*/ 56 w 200"/>
              <a:gd name="T41" fmla="*/ 120 h 200"/>
              <a:gd name="T42" fmla="*/ 56 w 200"/>
              <a:gd name="T43" fmla="*/ 115 h 200"/>
              <a:gd name="T44" fmla="*/ 56 w 200"/>
              <a:gd name="T45" fmla="*/ 112 h 200"/>
              <a:gd name="T46" fmla="*/ 56 w 200"/>
              <a:gd name="T47" fmla="*/ 8 h 200"/>
              <a:gd name="T48" fmla="*/ 192 w 200"/>
              <a:gd name="T49" fmla="*/ 8 h 200"/>
              <a:gd name="T50" fmla="*/ 192 w 200"/>
              <a:gd name="T51" fmla="*/ 176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00" h="200">
                <a:moveTo>
                  <a:pt x="48" y="0"/>
                </a:moveTo>
                <a:cubicBezTo>
                  <a:pt x="48" y="112"/>
                  <a:pt x="48" y="112"/>
                  <a:pt x="48" y="112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2"/>
                  <a:pt x="0" y="162"/>
                  <a:pt x="0" y="178"/>
                </a:cubicBezTo>
                <a:cubicBezTo>
                  <a:pt x="0" y="194"/>
                  <a:pt x="15" y="200"/>
                  <a:pt x="26" y="200"/>
                </a:cubicBezTo>
                <a:cubicBezTo>
                  <a:pt x="37" y="200"/>
                  <a:pt x="148" y="200"/>
                  <a:pt x="176" y="200"/>
                </a:cubicBezTo>
                <a:cubicBezTo>
                  <a:pt x="189" y="200"/>
                  <a:pt x="200" y="188"/>
                  <a:pt x="200" y="176"/>
                </a:cubicBezTo>
                <a:cubicBezTo>
                  <a:pt x="200" y="167"/>
                  <a:pt x="200" y="0"/>
                  <a:pt x="200" y="0"/>
                </a:cubicBezTo>
                <a:lnTo>
                  <a:pt x="48" y="0"/>
                </a:lnTo>
                <a:close/>
                <a:moveTo>
                  <a:pt x="26" y="192"/>
                </a:moveTo>
                <a:cubicBezTo>
                  <a:pt x="21" y="192"/>
                  <a:pt x="8" y="190"/>
                  <a:pt x="8" y="178"/>
                </a:cubicBezTo>
                <a:cubicBezTo>
                  <a:pt x="8" y="120"/>
                  <a:pt x="8" y="120"/>
                  <a:pt x="8" y="120"/>
                </a:cubicBezTo>
                <a:cubicBezTo>
                  <a:pt x="48" y="120"/>
                  <a:pt x="48" y="120"/>
                  <a:pt x="48" y="120"/>
                </a:cubicBezTo>
                <a:cubicBezTo>
                  <a:pt x="48" y="174"/>
                  <a:pt x="48" y="174"/>
                  <a:pt x="48" y="174"/>
                </a:cubicBezTo>
                <a:cubicBezTo>
                  <a:pt x="48" y="180"/>
                  <a:pt x="41" y="192"/>
                  <a:pt x="30" y="192"/>
                </a:cubicBezTo>
                <a:lnTo>
                  <a:pt x="26" y="192"/>
                </a:lnTo>
                <a:close/>
                <a:moveTo>
                  <a:pt x="192" y="176"/>
                </a:moveTo>
                <a:cubicBezTo>
                  <a:pt x="192" y="184"/>
                  <a:pt x="184" y="192"/>
                  <a:pt x="176" y="192"/>
                </a:cubicBezTo>
                <a:cubicBezTo>
                  <a:pt x="48" y="192"/>
                  <a:pt x="48" y="192"/>
                  <a:pt x="48" y="192"/>
                </a:cubicBezTo>
                <a:cubicBezTo>
                  <a:pt x="53" y="187"/>
                  <a:pt x="56" y="179"/>
                  <a:pt x="56" y="174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56" y="115"/>
                  <a:pt x="56" y="115"/>
                  <a:pt x="56" y="115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8"/>
                  <a:pt x="56" y="8"/>
                  <a:pt x="56" y="8"/>
                </a:cubicBezTo>
                <a:cubicBezTo>
                  <a:pt x="192" y="8"/>
                  <a:pt x="192" y="8"/>
                  <a:pt x="192" y="8"/>
                </a:cubicBezTo>
                <a:lnTo>
                  <a:pt x="192" y="17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4" name="Rectangle 74"/>
          <p:cNvSpPr>
            <a:spLocks noChangeArrowheads="1"/>
          </p:cNvSpPr>
          <p:nvPr/>
        </p:nvSpPr>
        <p:spPr bwMode="auto">
          <a:xfrm>
            <a:off x="742157" y="2326294"/>
            <a:ext cx="195262" cy="158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" name="Rectangle 75"/>
          <p:cNvSpPr>
            <a:spLocks noChangeArrowheads="1"/>
          </p:cNvSpPr>
          <p:nvPr/>
        </p:nvSpPr>
        <p:spPr bwMode="auto">
          <a:xfrm>
            <a:off x="742157" y="2529494"/>
            <a:ext cx="195262" cy="158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" name="Rectangle 76"/>
          <p:cNvSpPr>
            <a:spLocks noChangeArrowheads="1"/>
          </p:cNvSpPr>
          <p:nvPr/>
        </p:nvSpPr>
        <p:spPr bwMode="auto">
          <a:xfrm>
            <a:off x="742157" y="2581881"/>
            <a:ext cx="195262" cy="158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7" name="Freeform 77"/>
          <p:cNvSpPr>
            <a:spLocks noEditPoints="1"/>
          </p:cNvSpPr>
          <p:nvPr/>
        </p:nvSpPr>
        <p:spPr bwMode="auto">
          <a:xfrm>
            <a:off x="742157" y="2380269"/>
            <a:ext cx="195262" cy="112713"/>
          </a:xfrm>
          <a:custGeom>
            <a:avLst/>
            <a:gdLst>
              <a:gd name="T0" fmla="*/ 123 w 123"/>
              <a:gd name="T1" fmla="*/ 0 h 71"/>
              <a:gd name="T2" fmla="*/ 0 w 123"/>
              <a:gd name="T3" fmla="*/ 0 h 71"/>
              <a:gd name="T4" fmla="*/ 0 w 123"/>
              <a:gd name="T5" fmla="*/ 71 h 71"/>
              <a:gd name="T6" fmla="*/ 123 w 123"/>
              <a:gd name="T7" fmla="*/ 71 h 71"/>
              <a:gd name="T8" fmla="*/ 123 w 123"/>
              <a:gd name="T9" fmla="*/ 0 h 71"/>
              <a:gd name="T10" fmla="*/ 113 w 123"/>
              <a:gd name="T11" fmla="*/ 61 h 71"/>
              <a:gd name="T12" fmla="*/ 9 w 123"/>
              <a:gd name="T13" fmla="*/ 61 h 71"/>
              <a:gd name="T14" fmla="*/ 9 w 123"/>
              <a:gd name="T15" fmla="*/ 9 h 71"/>
              <a:gd name="T16" fmla="*/ 113 w 123"/>
              <a:gd name="T17" fmla="*/ 9 h 71"/>
              <a:gd name="T18" fmla="*/ 113 w 123"/>
              <a:gd name="T19" fmla="*/ 6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3" h="71">
                <a:moveTo>
                  <a:pt x="123" y="0"/>
                </a:moveTo>
                <a:lnTo>
                  <a:pt x="0" y="0"/>
                </a:lnTo>
                <a:lnTo>
                  <a:pt x="0" y="71"/>
                </a:lnTo>
                <a:lnTo>
                  <a:pt x="123" y="71"/>
                </a:lnTo>
                <a:lnTo>
                  <a:pt x="123" y="0"/>
                </a:lnTo>
                <a:close/>
                <a:moveTo>
                  <a:pt x="113" y="61"/>
                </a:moveTo>
                <a:lnTo>
                  <a:pt x="9" y="61"/>
                </a:lnTo>
                <a:lnTo>
                  <a:pt x="9" y="9"/>
                </a:lnTo>
                <a:lnTo>
                  <a:pt x="113" y="9"/>
                </a:lnTo>
                <a:lnTo>
                  <a:pt x="113" y="6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8" name="Freeform 78"/>
          <p:cNvSpPr>
            <a:spLocks noEditPoints="1"/>
          </p:cNvSpPr>
          <p:nvPr/>
        </p:nvSpPr>
        <p:spPr bwMode="auto">
          <a:xfrm>
            <a:off x="1308895" y="2326294"/>
            <a:ext cx="285750" cy="288925"/>
          </a:xfrm>
          <a:custGeom>
            <a:avLst/>
            <a:gdLst>
              <a:gd name="T0" fmla="*/ 0 w 180"/>
              <a:gd name="T1" fmla="*/ 58 h 182"/>
              <a:gd name="T2" fmla="*/ 0 w 180"/>
              <a:gd name="T3" fmla="*/ 125 h 182"/>
              <a:gd name="T4" fmla="*/ 28 w 180"/>
              <a:gd name="T5" fmla="*/ 125 h 182"/>
              <a:gd name="T6" fmla="*/ 28 w 180"/>
              <a:gd name="T7" fmla="*/ 182 h 182"/>
              <a:gd name="T8" fmla="*/ 38 w 180"/>
              <a:gd name="T9" fmla="*/ 182 h 182"/>
              <a:gd name="T10" fmla="*/ 38 w 180"/>
              <a:gd name="T11" fmla="*/ 125 h 182"/>
              <a:gd name="T12" fmla="*/ 110 w 180"/>
              <a:gd name="T13" fmla="*/ 125 h 182"/>
              <a:gd name="T14" fmla="*/ 180 w 180"/>
              <a:gd name="T15" fmla="*/ 180 h 182"/>
              <a:gd name="T16" fmla="*/ 180 w 180"/>
              <a:gd name="T17" fmla="*/ 0 h 182"/>
              <a:gd name="T18" fmla="*/ 110 w 180"/>
              <a:gd name="T19" fmla="*/ 58 h 182"/>
              <a:gd name="T20" fmla="*/ 0 w 180"/>
              <a:gd name="T21" fmla="*/ 58 h 182"/>
              <a:gd name="T22" fmla="*/ 9 w 180"/>
              <a:gd name="T23" fmla="*/ 115 h 182"/>
              <a:gd name="T24" fmla="*/ 9 w 180"/>
              <a:gd name="T25" fmla="*/ 68 h 182"/>
              <a:gd name="T26" fmla="*/ 47 w 180"/>
              <a:gd name="T27" fmla="*/ 68 h 182"/>
              <a:gd name="T28" fmla="*/ 47 w 180"/>
              <a:gd name="T29" fmla="*/ 115 h 182"/>
              <a:gd name="T30" fmla="*/ 9 w 180"/>
              <a:gd name="T31" fmla="*/ 115 h 182"/>
              <a:gd name="T32" fmla="*/ 116 w 180"/>
              <a:gd name="T33" fmla="*/ 66 h 182"/>
              <a:gd name="T34" fmla="*/ 170 w 180"/>
              <a:gd name="T35" fmla="*/ 21 h 182"/>
              <a:gd name="T36" fmla="*/ 170 w 180"/>
              <a:gd name="T37" fmla="*/ 160 h 182"/>
              <a:gd name="T38" fmla="*/ 116 w 180"/>
              <a:gd name="T39" fmla="*/ 116 h 182"/>
              <a:gd name="T40" fmla="*/ 113 w 180"/>
              <a:gd name="T41" fmla="*/ 115 h 182"/>
              <a:gd name="T42" fmla="*/ 110 w 180"/>
              <a:gd name="T43" fmla="*/ 115 h 182"/>
              <a:gd name="T44" fmla="*/ 57 w 180"/>
              <a:gd name="T45" fmla="*/ 115 h 182"/>
              <a:gd name="T46" fmla="*/ 57 w 180"/>
              <a:gd name="T47" fmla="*/ 68 h 182"/>
              <a:gd name="T48" fmla="*/ 110 w 180"/>
              <a:gd name="T49" fmla="*/ 68 h 182"/>
              <a:gd name="T50" fmla="*/ 113 w 180"/>
              <a:gd name="T51" fmla="*/ 68 h 182"/>
              <a:gd name="T52" fmla="*/ 116 w 180"/>
              <a:gd name="T53" fmla="*/ 66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80" h="182">
                <a:moveTo>
                  <a:pt x="0" y="58"/>
                </a:moveTo>
                <a:lnTo>
                  <a:pt x="0" y="125"/>
                </a:lnTo>
                <a:lnTo>
                  <a:pt x="28" y="125"/>
                </a:lnTo>
                <a:lnTo>
                  <a:pt x="28" y="182"/>
                </a:lnTo>
                <a:lnTo>
                  <a:pt x="38" y="182"/>
                </a:lnTo>
                <a:lnTo>
                  <a:pt x="38" y="125"/>
                </a:lnTo>
                <a:lnTo>
                  <a:pt x="110" y="125"/>
                </a:lnTo>
                <a:lnTo>
                  <a:pt x="180" y="180"/>
                </a:lnTo>
                <a:lnTo>
                  <a:pt x="180" y="0"/>
                </a:lnTo>
                <a:lnTo>
                  <a:pt x="110" y="58"/>
                </a:lnTo>
                <a:lnTo>
                  <a:pt x="0" y="58"/>
                </a:lnTo>
                <a:close/>
                <a:moveTo>
                  <a:pt x="9" y="115"/>
                </a:moveTo>
                <a:lnTo>
                  <a:pt x="9" y="68"/>
                </a:lnTo>
                <a:lnTo>
                  <a:pt x="47" y="68"/>
                </a:lnTo>
                <a:lnTo>
                  <a:pt x="47" y="115"/>
                </a:lnTo>
                <a:lnTo>
                  <a:pt x="9" y="115"/>
                </a:lnTo>
                <a:close/>
                <a:moveTo>
                  <a:pt x="116" y="66"/>
                </a:moveTo>
                <a:lnTo>
                  <a:pt x="170" y="21"/>
                </a:lnTo>
                <a:lnTo>
                  <a:pt x="170" y="160"/>
                </a:lnTo>
                <a:lnTo>
                  <a:pt x="116" y="116"/>
                </a:lnTo>
                <a:lnTo>
                  <a:pt x="113" y="115"/>
                </a:lnTo>
                <a:lnTo>
                  <a:pt x="110" y="115"/>
                </a:lnTo>
                <a:lnTo>
                  <a:pt x="57" y="115"/>
                </a:lnTo>
                <a:lnTo>
                  <a:pt x="57" y="68"/>
                </a:lnTo>
                <a:lnTo>
                  <a:pt x="110" y="68"/>
                </a:lnTo>
                <a:lnTo>
                  <a:pt x="113" y="68"/>
                </a:lnTo>
                <a:lnTo>
                  <a:pt x="116" y="6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9" name="Freeform 79"/>
          <p:cNvSpPr/>
          <p:nvPr/>
        </p:nvSpPr>
        <p:spPr bwMode="auto">
          <a:xfrm>
            <a:off x="1683545" y="2340581"/>
            <a:ext cx="76200" cy="260350"/>
          </a:xfrm>
          <a:custGeom>
            <a:avLst/>
            <a:gdLst>
              <a:gd name="T0" fmla="*/ 7 w 40"/>
              <a:gd name="T1" fmla="*/ 0 h 139"/>
              <a:gd name="T2" fmla="*/ 1 w 40"/>
              <a:gd name="T3" fmla="*/ 6 h 139"/>
              <a:gd name="T4" fmla="*/ 32 w 40"/>
              <a:gd name="T5" fmla="*/ 69 h 139"/>
              <a:gd name="T6" fmla="*/ 0 w 40"/>
              <a:gd name="T7" fmla="*/ 133 h 139"/>
              <a:gd name="T8" fmla="*/ 6 w 40"/>
              <a:gd name="T9" fmla="*/ 139 h 139"/>
              <a:gd name="T10" fmla="*/ 40 w 40"/>
              <a:gd name="T11" fmla="*/ 69 h 139"/>
              <a:gd name="T12" fmla="*/ 7 w 40"/>
              <a:gd name="T13" fmla="*/ 0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" h="139">
                <a:moveTo>
                  <a:pt x="7" y="0"/>
                </a:moveTo>
                <a:cubicBezTo>
                  <a:pt x="1" y="6"/>
                  <a:pt x="1" y="6"/>
                  <a:pt x="1" y="6"/>
                </a:cubicBezTo>
                <a:cubicBezTo>
                  <a:pt x="20" y="21"/>
                  <a:pt x="32" y="43"/>
                  <a:pt x="32" y="69"/>
                </a:cubicBezTo>
                <a:cubicBezTo>
                  <a:pt x="32" y="95"/>
                  <a:pt x="20" y="118"/>
                  <a:pt x="0" y="133"/>
                </a:cubicBezTo>
                <a:cubicBezTo>
                  <a:pt x="6" y="139"/>
                  <a:pt x="6" y="139"/>
                  <a:pt x="6" y="139"/>
                </a:cubicBezTo>
                <a:cubicBezTo>
                  <a:pt x="27" y="123"/>
                  <a:pt x="40" y="97"/>
                  <a:pt x="40" y="69"/>
                </a:cubicBezTo>
                <a:cubicBezTo>
                  <a:pt x="40" y="41"/>
                  <a:pt x="27" y="16"/>
                  <a:pt x="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0" name="Freeform 80"/>
          <p:cNvSpPr/>
          <p:nvPr/>
        </p:nvSpPr>
        <p:spPr bwMode="auto">
          <a:xfrm>
            <a:off x="1635920" y="2388206"/>
            <a:ext cx="55562" cy="163513"/>
          </a:xfrm>
          <a:custGeom>
            <a:avLst/>
            <a:gdLst>
              <a:gd name="T0" fmla="*/ 7 w 30"/>
              <a:gd name="T1" fmla="*/ 0 h 87"/>
              <a:gd name="T2" fmla="*/ 2 w 30"/>
              <a:gd name="T3" fmla="*/ 6 h 87"/>
              <a:gd name="T4" fmla="*/ 22 w 30"/>
              <a:gd name="T5" fmla="*/ 43 h 87"/>
              <a:gd name="T6" fmla="*/ 0 w 30"/>
              <a:gd name="T7" fmla="*/ 81 h 87"/>
              <a:gd name="T8" fmla="*/ 6 w 30"/>
              <a:gd name="T9" fmla="*/ 87 h 87"/>
              <a:gd name="T10" fmla="*/ 30 w 30"/>
              <a:gd name="T11" fmla="*/ 43 h 87"/>
              <a:gd name="T12" fmla="*/ 7 w 30"/>
              <a:gd name="T13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87">
                <a:moveTo>
                  <a:pt x="7" y="0"/>
                </a:moveTo>
                <a:cubicBezTo>
                  <a:pt x="2" y="6"/>
                  <a:pt x="2" y="6"/>
                  <a:pt x="2" y="6"/>
                </a:cubicBezTo>
                <a:cubicBezTo>
                  <a:pt x="14" y="14"/>
                  <a:pt x="22" y="27"/>
                  <a:pt x="22" y="43"/>
                </a:cubicBezTo>
                <a:cubicBezTo>
                  <a:pt x="22" y="59"/>
                  <a:pt x="13" y="74"/>
                  <a:pt x="0" y="81"/>
                </a:cubicBezTo>
                <a:cubicBezTo>
                  <a:pt x="6" y="87"/>
                  <a:pt x="6" y="87"/>
                  <a:pt x="6" y="87"/>
                </a:cubicBezTo>
                <a:cubicBezTo>
                  <a:pt x="21" y="78"/>
                  <a:pt x="30" y="61"/>
                  <a:pt x="30" y="43"/>
                </a:cubicBezTo>
                <a:cubicBezTo>
                  <a:pt x="30" y="25"/>
                  <a:pt x="21" y="9"/>
                  <a:pt x="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" name="Freeform 81"/>
          <p:cNvSpPr>
            <a:spLocks noEditPoints="1"/>
          </p:cNvSpPr>
          <p:nvPr/>
        </p:nvSpPr>
        <p:spPr bwMode="auto">
          <a:xfrm>
            <a:off x="2026445" y="2289781"/>
            <a:ext cx="360362" cy="360363"/>
          </a:xfrm>
          <a:custGeom>
            <a:avLst/>
            <a:gdLst>
              <a:gd name="T0" fmla="*/ 96 w 192"/>
              <a:gd name="T1" fmla="*/ 0 h 192"/>
              <a:gd name="T2" fmla="*/ 38 w 192"/>
              <a:gd name="T3" fmla="*/ 0 h 192"/>
              <a:gd name="T4" fmla="*/ 32 w 192"/>
              <a:gd name="T5" fmla="*/ 0 h 192"/>
              <a:gd name="T6" fmla="*/ 0 w 192"/>
              <a:gd name="T7" fmla="*/ 32 h 192"/>
              <a:gd name="T8" fmla="*/ 0 w 192"/>
              <a:gd name="T9" fmla="*/ 165 h 192"/>
              <a:gd name="T10" fmla="*/ 32 w 192"/>
              <a:gd name="T11" fmla="*/ 192 h 192"/>
              <a:gd name="T12" fmla="*/ 192 w 192"/>
              <a:gd name="T13" fmla="*/ 192 h 192"/>
              <a:gd name="T14" fmla="*/ 192 w 192"/>
              <a:gd name="T15" fmla="*/ 0 h 192"/>
              <a:gd name="T16" fmla="*/ 96 w 192"/>
              <a:gd name="T17" fmla="*/ 0 h 192"/>
              <a:gd name="T18" fmla="*/ 88 w 192"/>
              <a:gd name="T19" fmla="*/ 8 h 192"/>
              <a:gd name="T20" fmla="*/ 88 w 192"/>
              <a:gd name="T21" fmla="*/ 85 h 192"/>
              <a:gd name="T22" fmla="*/ 68 w 192"/>
              <a:gd name="T23" fmla="*/ 67 h 192"/>
              <a:gd name="T24" fmla="*/ 46 w 192"/>
              <a:gd name="T25" fmla="*/ 85 h 192"/>
              <a:gd name="T26" fmla="*/ 46 w 192"/>
              <a:gd name="T27" fmla="*/ 8 h 192"/>
              <a:gd name="T28" fmla="*/ 88 w 192"/>
              <a:gd name="T29" fmla="*/ 8 h 192"/>
              <a:gd name="T30" fmla="*/ 32 w 192"/>
              <a:gd name="T31" fmla="*/ 8 h 192"/>
              <a:gd name="T32" fmla="*/ 38 w 192"/>
              <a:gd name="T33" fmla="*/ 8 h 192"/>
              <a:gd name="T34" fmla="*/ 38 w 192"/>
              <a:gd name="T35" fmla="*/ 102 h 192"/>
              <a:gd name="T36" fmla="*/ 68 w 192"/>
              <a:gd name="T37" fmla="*/ 78 h 192"/>
              <a:gd name="T38" fmla="*/ 96 w 192"/>
              <a:gd name="T39" fmla="*/ 103 h 192"/>
              <a:gd name="T40" fmla="*/ 96 w 192"/>
              <a:gd name="T41" fmla="*/ 8 h 192"/>
              <a:gd name="T42" fmla="*/ 184 w 192"/>
              <a:gd name="T43" fmla="*/ 8 h 192"/>
              <a:gd name="T44" fmla="*/ 184 w 192"/>
              <a:gd name="T45" fmla="*/ 140 h 192"/>
              <a:gd name="T46" fmla="*/ 32 w 192"/>
              <a:gd name="T47" fmla="*/ 140 h 192"/>
              <a:gd name="T48" fmla="*/ 8 w 192"/>
              <a:gd name="T49" fmla="*/ 149 h 192"/>
              <a:gd name="T50" fmla="*/ 8 w 192"/>
              <a:gd name="T51" fmla="*/ 32 h 192"/>
              <a:gd name="T52" fmla="*/ 32 w 192"/>
              <a:gd name="T53" fmla="*/ 8 h 192"/>
              <a:gd name="T54" fmla="*/ 32 w 192"/>
              <a:gd name="T55" fmla="*/ 184 h 192"/>
              <a:gd name="T56" fmla="*/ 8 w 192"/>
              <a:gd name="T57" fmla="*/ 168 h 192"/>
              <a:gd name="T58" fmla="*/ 32 w 192"/>
              <a:gd name="T59" fmla="*/ 148 h 192"/>
              <a:gd name="T60" fmla="*/ 184 w 192"/>
              <a:gd name="T61" fmla="*/ 148 h 192"/>
              <a:gd name="T62" fmla="*/ 184 w 192"/>
              <a:gd name="T63" fmla="*/ 184 h 192"/>
              <a:gd name="T64" fmla="*/ 32 w 192"/>
              <a:gd name="T65" fmla="*/ 184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92" h="192">
                <a:moveTo>
                  <a:pt x="96" y="0"/>
                </a:moveTo>
                <a:cubicBezTo>
                  <a:pt x="38" y="0"/>
                  <a:pt x="38" y="0"/>
                  <a:pt x="38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13" y="0"/>
                  <a:pt x="0" y="13"/>
                  <a:pt x="0" y="32"/>
                </a:cubicBezTo>
                <a:cubicBezTo>
                  <a:pt x="0" y="165"/>
                  <a:pt x="0" y="165"/>
                  <a:pt x="0" y="165"/>
                </a:cubicBezTo>
                <a:cubicBezTo>
                  <a:pt x="0" y="172"/>
                  <a:pt x="2" y="192"/>
                  <a:pt x="32" y="192"/>
                </a:cubicBezTo>
                <a:cubicBezTo>
                  <a:pt x="192" y="192"/>
                  <a:pt x="192" y="192"/>
                  <a:pt x="192" y="192"/>
                </a:cubicBezTo>
                <a:cubicBezTo>
                  <a:pt x="192" y="0"/>
                  <a:pt x="192" y="0"/>
                  <a:pt x="192" y="0"/>
                </a:cubicBezTo>
                <a:lnTo>
                  <a:pt x="96" y="0"/>
                </a:lnTo>
                <a:close/>
                <a:moveTo>
                  <a:pt x="88" y="8"/>
                </a:moveTo>
                <a:cubicBezTo>
                  <a:pt x="88" y="85"/>
                  <a:pt x="88" y="85"/>
                  <a:pt x="88" y="85"/>
                </a:cubicBezTo>
                <a:cubicBezTo>
                  <a:pt x="68" y="67"/>
                  <a:pt x="68" y="67"/>
                  <a:pt x="68" y="67"/>
                </a:cubicBezTo>
                <a:cubicBezTo>
                  <a:pt x="46" y="85"/>
                  <a:pt x="46" y="85"/>
                  <a:pt x="46" y="85"/>
                </a:cubicBezTo>
                <a:cubicBezTo>
                  <a:pt x="46" y="8"/>
                  <a:pt x="46" y="8"/>
                  <a:pt x="46" y="8"/>
                </a:cubicBezTo>
                <a:lnTo>
                  <a:pt x="88" y="8"/>
                </a:lnTo>
                <a:close/>
                <a:moveTo>
                  <a:pt x="32" y="8"/>
                </a:moveTo>
                <a:cubicBezTo>
                  <a:pt x="38" y="8"/>
                  <a:pt x="38" y="8"/>
                  <a:pt x="38" y="8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68" y="78"/>
                  <a:pt x="68" y="78"/>
                  <a:pt x="68" y="78"/>
                </a:cubicBezTo>
                <a:cubicBezTo>
                  <a:pt x="96" y="103"/>
                  <a:pt x="96" y="103"/>
                  <a:pt x="96" y="103"/>
                </a:cubicBezTo>
                <a:cubicBezTo>
                  <a:pt x="96" y="8"/>
                  <a:pt x="96" y="8"/>
                  <a:pt x="96" y="8"/>
                </a:cubicBezTo>
                <a:cubicBezTo>
                  <a:pt x="184" y="8"/>
                  <a:pt x="184" y="8"/>
                  <a:pt x="184" y="8"/>
                </a:cubicBezTo>
                <a:cubicBezTo>
                  <a:pt x="184" y="140"/>
                  <a:pt x="184" y="140"/>
                  <a:pt x="184" y="140"/>
                </a:cubicBezTo>
                <a:cubicBezTo>
                  <a:pt x="32" y="140"/>
                  <a:pt x="32" y="140"/>
                  <a:pt x="32" y="140"/>
                </a:cubicBezTo>
                <a:cubicBezTo>
                  <a:pt x="22" y="140"/>
                  <a:pt x="13" y="143"/>
                  <a:pt x="8" y="149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18"/>
                  <a:pt x="17" y="8"/>
                  <a:pt x="32" y="8"/>
                </a:cubicBezTo>
                <a:close/>
                <a:moveTo>
                  <a:pt x="32" y="184"/>
                </a:moveTo>
                <a:cubicBezTo>
                  <a:pt x="14" y="184"/>
                  <a:pt x="9" y="176"/>
                  <a:pt x="8" y="168"/>
                </a:cubicBezTo>
                <a:cubicBezTo>
                  <a:pt x="8" y="156"/>
                  <a:pt x="17" y="148"/>
                  <a:pt x="32" y="148"/>
                </a:cubicBezTo>
                <a:cubicBezTo>
                  <a:pt x="184" y="148"/>
                  <a:pt x="184" y="148"/>
                  <a:pt x="184" y="148"/>
                </a:cubicBezTo>
                <a:cubicBezTo>
                  <a:pt x="184" y="184"/>
                  <a:pt x="184" y="184"/>
                  <a:pt x="184" y="184"/>
                </a:cubicBezTo>
                <a:lnTo>
                  <a:pt x="32" y="18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2" name="Freeform 82"/>
          <p:cNvSpPr>
            <a:spLocks noEditPoints="1"/>
          </p:cNvSpPr>
          <p:nvPr/>
        </p:nvSpPr>
        <p:spPr bwMode="auto">
          <a:xfrm>
            <a:off x="2688432" y="2289781"/>
            <a:ext cx="360362" cy="360363"/>
          </a:xfrm>
          <a:custGeom>
            <a:avLst/>
            <a:gdLst>
              <a:gd name="T0" fmla="*/ 96 w 192"/>
              <a:gd name="T1" fmla="*/ 0 h 192"/>
              <a:gd name="T2" fmla="*/ 0 w 192"/>
              <a:gd name="T3" fmla="*/ 96 h 192"/>
              <a:gd name="T4" fmla="*/ 96 w 192"/>
              <a:gd name="T5" fmla="*/ 192 h 192"/>
              <a:gd name="T6" fmla="*/ 192 w 192"/>
              <a:gd name="T7" fmla="*/ 96 h 192"/>
              <a:gd name="T8" fmla="*/ 96 w 192"/>
              <a:gd name="T9" fmla="*/ 0 h 192"/>
              <a:gd name="T10" fmla="*/ 96 w 192"/>
              <a:gd name="T11" fmla="*/ 140 h 192"/>
              <a:gd name="T12" fmla="*/ 52 w 192"/>
              <a:gd name="T13" fmla="*/ 96 h 192"/>
              <a:gd name="T14" fmla="*/ 96 w 192"/>
              <a:gd name="T15" fmla="*/ 52 h 192"/>
              <a:gd name="T16" fmla="*/ 96 w 192"/>
              <a:gd name="T17" fmla="*/ 52 h 192"/>
              <a:gd name="T18" fmla="*/ 140 w 192"/>
              <a:gd name="T19" fmla="*/ 96 h 192"/>
              <a:gd name="T20" fmla="*/ 96 w 192"/>
              <a:gd name="T21" fmla="*/ 140 h 192"/>
              <a:gd name="T22" fmla="*/ 144 w 192"/>
              <a:gd name="T23" fmla="*/ 76 h 192"/>
              <a:gd name="T24" fmla="*/ 175 w 192"/>
              <a:gd name="T25" fmla="*/ 56 h 192"/>
              <a:gd name="T26" fmla="*/ 184 w 192"/>
              <a:gd name="T27" fmla="*/ 96 h 192"/>
              <a:gd name="T28" fmla="*/ 175 w 192"/>
              <a:gd name="T29" fmla="*/ 136 h 192"/>
              <a:gd name="T30" fmla="*/ 145 w 192"/>
              <a:gd name="T31" fmla="*/ 116 h 192"/>
              <a:gd name="T32" fmla="*/ 148 w 192"/>
              <a:gd name="T33" fmla="*/ 96 h 192"/>
              <a:gd name="T34" fmla="*/ 144 w 192"/>
              <a:gd name="T35" fmla="*/ 76 h 192"/>
              <a:gd name="T36" fmla="*/ 171 w 192"/>
              <a:gd name="T37" fmla="*/ 49 h 192"/>
              <a:gd name="T38" fmla="*/ 141 w 192"/>
              <a:gd name="T39" fmla="*/ 69 h 192"/>
              <a:gd name="T40" fmla="*/ 123 w 192"/>
              <a:gd name="T41" fmla="*/ 52 h 192"/>
              <a:gd name="T42" fmla="*/ 143 w 192"/>
              <a:gd name="T43" fmla="*/ 22 h 192"/>
              <a:gd name="T44" fmla="*/ 171 w 192"/>
              <a:gd name="T45" fmla="*/ 49 h 192"/>
              <a:gd name="T46" fmla="*/ 136 w 192"/>
              <a:gd name="T47" fmla="*/ 18 h 192"/>
              <a:gd name="T48" fmla="*/ 116 w 192"/>
              <a:gd name="T49" fmla="*/ 48 h 192"/>
              <a:gd name="T50" fmla="*/ 96 w 192"/>
              <a:gd name="T51" fmla="*/ 44 h 192"/>
              <a:gd name="T52" fmla="*/ 96 w 192"/>
              <a:gd name="T53" fmla="*/ 44 h 192"/>
              <a:gd name="T54" fmla="*/ 77 w 192"/>
              <a:gd name="T55" fmla="*/ 48 h 192"/>
              <a:gd name="T56" fmla="*/ 57 w 192"/>
              <a:gd name="T57" fmla="*/ 18 h 192"/>
              <a:gd name="T58" fmla="*/ 96 w 192"/>
              <a:gd name="T59" fmla="*/ 8 h 192"/>
              <a:gd name="T60" fmla="*/ 136 w 192"/>
              <a:gd name="T61" fmla="*/ 18 h 192"/>
              <a:gd name="T62" fmla="*/ 50 w 192"/>
              <a:gd name="T63" fmla="*/ 22 h 192"/>
              <a:gd name="T64" fmla="*/ 70 w 192"/>
              <a:gd name="T65" fmla="*/ 52 h 192"/>
              <a:gd name="T66" fmla="*/ 52 w 192"/>
              <a:gd name="T67" fmla="*/ 69 h 192"/>
              <a:gd name="T68" fmla="*/ 22 w 192"/>
              <a:gd name="T69" fmla="*/ 49 h 192"/>
              <a:gd name="T70" fmla="*/ 50 w 192"/>
              <a:gd name="T71" fmla="*/ 22 h 192"/>
              <a:gd name="T72" fmla="*/ 18 w 192"/>
              <a:gd name="T73" fmla="*/ 56 h 192"/>
              <a:gd name="T74" fmla="*/ 48 w 192"/>
              <a:gd name="T75" fmla="*/ 76 h 192"/>
              <a:gd name="T76" fmla="*/ 44 w 192"/>
              <a:gd name="T77" fmla="*/ 96 h 192"/>
              <a:gd name="T78" fmla="*/ 48 w 192"/>
              <a:gd name="T79" fmla="*/ 116 h 192"/>
              <a:gd name="T80" fmla="*/ 18 w 192"/>
              <a:gd name="T81" fmla="*/ 136 h 192"/>
              <a:gd name="T82" fmla="*/ 8 w 192"/>
              <a:gd name="T83" fmla="*/ 96 h 192"/>
              <a:gd name="T84" fmla="*/ 18 w 192"/>
              <a:gd name="T85" fmla="*/ 56 h 192"/>
              <a:gd name="T86" fmla="*/ 22 w 192"/>
              <a:gd name="T87" fmla="*/ 143 h 192"/>
              <a:gd name="T88" fmla="*/ 52 w 192"/>
              <a:gd name="T89" fmla="*/ 123 h 192"/>
              <a:gd name="T90" fmla="*/ 69 w 192"/>
              <a:gd name="T91" fmla="*/ 141 h 192"/>
              <a:gd name="T92" fmla="*/ 49 w 192"/>
              <a:gd name="T93" fmla="*/ 171 h 192"/>
              <a:gd name="T94" fmla="*/ 22 w 192"/>
              <a:gd name="T95" fmla="*/ 143 h 192"/>
              <a:gd name="T96" fmla="*/ 56 w 192"/>
              <a:gd name="T97" fmla="*/ 175 h 192"/>
              <a:gd name="T98" fmla="*/ 76 w 192"/>
              <a:gd name="T99" fmla="*/ 144 h 192"/>
              <a:gd name="T100" fmla="*/ 96 w 192"/>
              <a:gd name="T101" fmla="*/ 148 h 192"/>
              <a:gd name="T102" fmla="*/ 96 w 192"/>
              <a:gd name="T103" fmla="*/ 148 h 192"/>
              <a:gd name="T104" fmla="*/ 116 w 192"/>
              <a:gd name="T105" fmla="*/ 144 h 192"/>
              <a:gd name="T106" fmla="*/ 137 w 192"/>
              <a:gd name="T107" fmla="*/ 175 h 192"/>
              <a:gd name="T108" fmla="*/ 96 w 192"/>
              <a:gd name="T109" fmla="*/ 184 h 192"/>
              <a:gd name="T110" fmla="*/ 56 w 192"/>
              <a:gd name="T111" fmla="*/ 175 h 192"/>
              <a:gd name="T112" fmla="*/ 143 w 192"/>
              <a:gd name="T113" fmla="*/ 171 h 192"/>
              <a:gd name="T114" fmla="*/ 123 w 192"/>
              <a:gd name="T115" fmla="*/ 141 h 192"/>
              <a:gd name="T116" fmla="*/ 141 w 192"/>
              <a:gd name="T117" fmla="*/ 123 h 192"/>
              <a:gd name="T118" fmla="*/ 171 w 192"/>
              <a:gd name="T119" fmla="*/ 143 h 192"/>
              <a:gd name="T120" fmla="*/ 143 w 192"/>
              <a:gd name="T121" fmla="*/ 171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92" h="192">
                <a:moveTo>
                  <a:pt x="96" y="0"/>
                </a:moveTo>
                <a:cubicBezTo>
                  <a:pt x="43" y="0"/>
                  <a:pt x="0" y="43"/>
                  <a:pt x="0" y="96"/>
                </a:cubicBezTo>
                <a:cubicBezTo>
                  <a:pt x="0" y="149"/>
                  <a:pt x="43" y="192"/>
                  <a:pt x="96" y="192"/>
                </a:cubicBezTo>
                <a:cubicBezTo>
                  <a:pt x="149" y="192"/>
                  <a:pt x="192" y="149"/>
                  <a:pt x="192" y="96"/>
                </a:cubicBezTo>
                <a:cubicBezTo>
                  <a:pt x="192" y="43"/>
                  <a:pt x="149" y="0"/>
                  <a:pt x="96" y="0"/>
                </a:cubicBezTo>
                <a:close/>
                <a:moveTo>
                  <a:pt x="96" y="140"/>
                </a:moveTo>
                <a:cubicBezTo>
                  <a:pt x="72" y="140"/>
                  <a:pt x="52" y="121"/>
                  <a:pt x="52" y="96"/>
                </a:cubicBezTo>
                <a:cubicBezTo>
                  <a:pt x="52" y="72"/>
                  <a:pt x="72" y="52"/>
                  <a:pt x="96" y="52"/>
                </a:cubicBezTo>
                <a:cubicBezTo>
                  <a:pt x="96" y="52"/>
                  <a:pt x="96" y="52"/>
                  <a:pt x="96" y="52"/>
                </a:cubicBezTo>
                <a:cubicBezTo>
                  <a:pt x="121" y="52"/>
                  <a:pt x="140" y="72"/>
                  <a:pt x="140" y="96"/>
                </a:cubicBezTo>
                <a:cubicBezTo>
                  <a:pt x="140" y="121"/>
                  <a:pt x="121" y="140"/>
                  <a:pt x="96" y="140"/>
                </a:cubicBezTo>
                <a:close/>
                <a:moveTo>
                  <a:pt x="144" y="76"/>
                </a:moveTo>
                <a:cubicBezTo>
                  <a:pt x="175" y="56"/>
                  <a:pt x="175" y="56"/>
                  <a:pt x="175" y="56"/>
                </a:cubicBezTo>
                <a:cubicBezTo>
                  <a:pt x="181" y="68"/>
                  <a:pt x="184" y="82"/>
                  <a:pt x="184" y="96"/>
                </a:cubicBezTo>
                <a:cubicBezTo>
                  <a:pt x="184" y="111"/>
                  <a:pt x="181" y="124"/>
                  <a:pt x="175" y="136"/>
                </a:cubicBezTo>
                <a:cubicBezTo>
                  <a:pt x="145" y="116"/>
                  <a:pt x="145" y="116"/>
                  <a:pt x="145" y="116"/>
                </a:cubicBezTo>
                <a:cubicBezTo>
                  <a:pt x="147" y="110"/>
                  <a:pt x="148" y="103"/>
                  <a:pt x="148" y="96"/>
                </a:cubicBezTo>
                <a:cubicBezTo>
                  <a:pt x="148" y="89"/>
                  <a:pt x="147" y="82"/>
                  <a:pt x="144" y="76"/>
                </a:cubicBezTo>
                <a:close/>
                <a:moveTo>
                  <a:pt x="171" y="49"/>
                </a:moveTo>
                <a:cubicBezTo>
                  <a:pt x="141" y="69"/>
                  <a:pt x="141" y="69"/>
                  <a:pt x="141" y="69"/>
                </a:cubicBezTo>
                <a:cubicBezTo>
                  <a:pt x="136" y="62"/>
                  <a:pt x="130" y="56"/>
                  <a:pt x="123" y="52"/>
                </a:cubicBezTo>
                <a:cubicBezTo>
                  <a:pt x="143" y="22"/>
                  <a:pt x="143" y="22"/>
                  <a:pt x="143" y="22"/>
                </a:cubicBezTo>
                <a:cubicBezTo>
                  <a:pt x="154" y="29"/>
                  <a:pt x="164" y="38"/>
                  <a:pt x="171" y="49"/>
                </a:cubicBezTo>
                <a:close/>
                <a:moveTo>
                  <a:pt x="136" y="18"/>
                </a:moveTo>
                <a:cubicBezTo>
                  <a:pt x="116" y="48"/>
                  <a:pt x="116" y="48"/>
                  <a:pt x="116" y="48"/>
                </a:cubicBezTo>
                <a:cubicBezTo>
                  <a:pt x="110" y="46"/>
                  <a:pt x="103" y="44"/>
                  <a:pt x="96" y="44"/>
                </a:cubicBezTo>
                <a:cubicBezTo>
                  <a:pt x="96" y="44"/>
                  <a:pt x="96" y="44"/>
                  <a:pt x="96" y="44"/>
                </a:cubicBezTo>
                <a:cubicBezTo>
                  <a:pt x="89" y="44"/>
                  <a:pt x="83" y="46"/>
                  <a:pt x="77" y="48"/>
                </a:cubicBezTo>
                <a:cubicBezTo>
                  <a:pt x="57" y="18"/>
                  <a:pt x="57" y="18"/>
                  <a:pt x="57" y="18"/>
                </a:cubicBezTo>
                <a:cubicBezTo>
                  <a:pt x="68" y="12"/>
                  <a:pt x="82" y="8"/>
                  <a:pt x="96" y="8"/>
                </a:cubicBezTo>
                <a:cubicBezTo>
                  <a:pt x="111" y="8"/>
                  <a:pt x="124" y="12"/>
                  <a:pt x="136" y="18"/>
                </a:cubicBezTo>
                <a:close/>
                <a:moveTo>
                  <a:pt x="50" y="22"/>
                </a:moveTo>
                <a:cubicBezTo>
                  <a:pt x="70" y="52"/>
                  <a:pt x="70" y="52"/>
                  <a:pt x="70" y="52"/>
                </a:cubicBezTo>
                <a:cubicBezTo>
                  <a:pt x="62" y="56"/>
                  <a:pt x="56" y="62"/>
                  <a:pt x="52" y="69"/>
                </a:cubicBezTo>
                <a:cubicBezTo>
                  <a:pt x="22" y="49"/>
                  <a:pt x="22" y="49"/>
                  <a:pt x="22" y="49"/>
                </a:cubicBezTo>
                <a:cubicBezTo>
                  <a:pt x="29" y="38"/>
                  <a:pt x="39" y="29"/>
                  <a:pt x="50" y="22"/>
                </a:cubicBezTo>
                <a:close/>
                <a:moveTo>
                  <a:pt x="18" y="56"/>
                </a:moveTo>
                <a:cubicBezTo>
                  <a:pt x="48" y="76"/>
                  <a:pt x="48" y="76"/>
                  <a:pt x="48" y="76"/>
                </a:cubicBezTo>
                <a:cubicBezTo>
                  <a:pt x="46" y="82"/>
                  <a:pt x="44" y="89"/>
                  <a:pt x="44" y="96"/>
                </a:cubicBezTo>
                <a:cubicBezTo>
                  <a:pt x="44" y="103"/>
                  <a:pt x="46" y="110"/>
                  <a:pt x="48" y="116"/>
                </a:cubicBezTo>
                <a:cubicBezTo>
                  <a:pt x="18" y="136"/>
                  <a:pt x="18" y="136"/>
                  <a:pt x="18" y="136"/>
                </a:cubicBezTo>
                <a:cubicBezTo>
                  <a:pt x="12" y="124"/>
                  <a:pt x="8" y="111"/>
                  <a:pt x="8" y="96"/>
                </a:cubicBezTo>
                <a:cubicBezTo>
                  <a:pt x="8" y="82"/>
                  <a:pt x="12" y="68"/>
                  <a:pt x="18" y="56"/>
                </a:cubicBezTo>
                <a:close/>
                <a:moveTo>
                  <a:pt x="22" y="143"/>
                </a:moveTo>
                <a:cubicBezTo>
                  <a:pt x="52" y="123"/>
                  <a:pt x="52" y="123"/>
                  <a:pt x="52" y="123"/>
                </a:cubicBezTo>
                <a:cubicBezTo>
                  <a:pt x="56" y="130"/>
                  <a:pt x="62" y="136"/>
                  <a:pt x="69" y="141"/>
                </a:cubicBezTo>
                <a:cubicBezTo>
                  <a:pt x="49" y="171"/>
                  <a:pt x="49" y="171"/>
                  <a:pt x="49" y="171"/>
                </a:cubicBezTo>
                <a:cubicBezTo>
                  <a:pt x="38" y="164"/>
                  <a:pt x="29" y="154"/>
                  <a:pt x="22" y="143"/>
                </a:cubicBezTo>
                <a:close/>
                <a:moveTo>
                  <a:pt x="56" y="175"/>
                </a:moveTo>
                <a:cubicBezTo>
                  <a:pt x="76" y="144"/>
                  <a:pt x="76" y="144"/>
                  <a:pt x="76" y="144"/>
                </a:cubicBezTo>
                <a:cubicBezTo>
                  <a:pt x="83" y="147"/>
                  <a:pt x="89" y="148"/>
                  <a:pt x="96" y="148"/>
                </a:cubicBezTo>
                <a:cubicBezTo>
                  <a:pt x="96" y="148"/>
                  <a:pt x="96" y="148"/>
                  <a:pt x="96" y="148"/>
                </a:cubicBezTo>
                <a:cubicBezTo>
                  <a:pt x="103" y="148"/>
                  <a:pt x="110" y="147"/>
                  <a:pt x="116" y="144"/>
                </a:cubicBezTo>
                <a:cubicBezTo>
                  <a:pt x="137" y="175"/>
                  <a:pt x="137" y="175"/>
                  <a:pt x="137" y="175"/>
                </a:cubicBezTo>
                <a:cubicBezTo>
                  <a:pt x="124" y="181"/>
                  <a:pt x="111" y="184"/>
                  <a:pt x="96" y="184"/>
                </a:cubicBezTo>
                <a:cubicBezTo>
                  <a:pt x="82" y="184"/>
                  <a:pt x="68" y="181"/>
                  <a:pt x="56" y="175"/>
                </a:cubicBezTo>
                <a:close/>
                <a:moveTo>
                  <a:pt x="143" y="171"/>
                </a:moveTo>
                <a:cubicBezTo>
                  <a:pt x="123" y="141"/>
                  <a:pt x="123" y="141"/>
                  <a:pt x="123" y="141"/>
                </a:cubicBezTo>
                <a:cubicBezTo>
                  <a:pt x="131" y="136"/>
                  <a:pt x="137" y="130"/>
                  <a:pt x="141" y="123"/>
                </a:cubicBezTo>
                <a:cubicBezTo>
                  <a:pt x="171" y="143"/>
                  <a:pt x="171" y="143"/>
                  <a:pt x="171" y="143"/>
                </a:cubicBezTo>
                <a:cubicBezTo>
                  <a:pt x="164" y="154"/>
                  <a:pt x="155" y="164"/>
                  <a:pt x="143" y="17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3" name="Freeform 83"/>
          <p:cNvSpPr>
            <a:spLocks noEditPoints="1"/>
          </p:cNvSpPr>
          <p:nvPr/>
        </p:nvSpPr>
        <p:spPr bwMode="auto">
          <a:xfrm>
            <a:off x="3325019" y="2342169"/>
            <a:ext cx="450850" cy="247650"/>
          </a:xfrm>
          <a:custGeom>
            <a:avLst/>
            <a:gdLst>
              <a:gd name="T0" fmla="*/ 196 w 240"/>
              <a:gd name="T1" fmla="*/ 44 h 132"/>
              <a:gd name="T2" fmla="*/ 181 w 240"/>
              <a:gd name="T3" fmla="*/ 47 h 132"/>
              <a:gd name="T4" fmla="*/ 161 w 240"/>
              <a:gd name="T5" fmla="*/ 8 h 132"/>
              <a:gd name="T6" fmla="*/ 176 w 240"/>
              <a:gd name="T7" fmla="*/ 8 h 132"/>
              <a:gd name="T8" fmla="*/ 176 w 240"/>
              <a:gd name="T9" fmla="*/ 0 h 132"/>
              <a:gd name="T10" fmla="*/ 148 w 240"/>
              <a:gd name="T11" fmla="*/ 0 h 132"/>
              <a:gd name="T12" fmla="*/ 156 w 240"/>
              <a:gd name="T13" fmla="*/ 16 h 132"/>
              <a:gd name="T14" fmla="*/ 87 w 240"/>
              <a:gd name="T15" fmla="*/ 16 h 132"/>
              <a:gd name="T16" fmla="*/ 83 w 240"/>
              <a:gd name="T17" fmla="*/ 8 h 132"/>
              <a:gd name="T18" fmla="*/ 96 w 240"/>
              <a:gd name="T19" fmla="*/ 8 h 132"/>
              <a:gd name="T20" fmla="*/ 96 w 240"/>
              <a:gd name="T21" fmla="*/ 0 h 132"/>
              <a:gd name="T22" fmla="*/ 70 w 240"/>
              <a:gd name="T23" fmla="*/ 0 h 132"/>
              <a:gd name="T24" fmla="*/ 79 w 240"/>
              <a:gd name="T25" fmla="*/ 18 h 132"/>
              <a:gd name="T26" fmla="*/ 79 w 240"/>
              <a:gd name="T27" fmla="*/ 18 h 132"/>
              <a:gd name="T28" fmla="*/ 62 w 240"/>
              <a:gd name="T29" fmla="*/ 48 h 132"/>
              <a:gd name="T30" fmla="*/ 44 w 240"/>
              <a:gd name="T31" fmla="*/ 44 h 132"/>
              <a:gd name="T32" fmla="*/ 0 w 240"/>
              <a:gd name="T33" fmla="*/ 88 h 132"/>
              <a:gd name="T34" fmla="*/ 44 w 240"/>
              <a:gd name="T35" fmla="*/ 132 h 132"/>
              <a:gd name="T36" fmla="*/ 88 w 240"/>
              <a:gd name="T37" fmla="*/ 92 h 132"/>
              <a:gd name="T38" fmla="*/ 121 w 240"/>
              <a:gd name="T39" fmla="*/ 92 h 132"/>
              <a:gd name="T40" fmla="*/ 124 w 240"/>
              <a:gd name="T41" fmla="*/ 90 h 132"/>
              <a:gd name="T42" fmla="*/ 161 w 240"/>
              <a:gd name="T43" fmla="*/ 27 h 132"/>
              <a:gd name="T44" fmla="*/ 174 w 240"/>
              <a:gd name="T45" fmla="*/ 51 h 132"/>
              <a:gd name="T46" fmla="*/ 152 w 240"/>
              <a:gd name="T47" fmla="*/ 88 h 132"/>
              <a:gd name="T48" fmla="*/ 196 w 240"/>
              <a:gd name="T49" fmla="*/ 132 h 132"/>
              <a:gd name="T50" fmla="*/ 240 w 240"/>
              <a:gd name="T51" fmla="*/ 88 h 132"/>
              <a:gd name="T52" fmla="*/ 196 w 240"/>
              <a:gd name="T53" fmla="*/ 44 h 132"/>
              <a:gd name="T54" fmla="*/ 83 w 240"/>
              <a:gd name="T55" fmla="*/ 27 h 132"/>
              <a:gd name="T56" fmla="*/ 112 w 240"/>
              <a:gd name="T57" fmla="*/ 84 h 132"/>
              <a:gd name="T58" fmla="*/ 88 w 240"/>
              <a:gd name="T59" fmla="*/ 84 h 132"/>
              <a:gd name="T60" fmla="*/ 69 w 240"/>
              <a:gd name="T61" fmla="*/ 52 h 132"/>
              <a:gd name="T62" fmla="*/ 83 w 240"/>
              <a:gd name="T63" fmla="*/ 27 h 132"/>
              <a:gd name="T64" fmla="*/ 80 w 240"/>
              <a:gd name="T65" fmla="*/ 84 h 132"/>
              <a:gd name="T66" fmla="*/ 50 w 240"/>
              <a:gd name="T67" fmla="*/ 84 h 132"/>
              <a:gd name="T68" fmla="*/ 65 w 240"/>
              <a:gd name="T69" fmla="*/ 59 h 132"/>
              <a:gd name="T70" fmla="*/ 80 w 240"/>
              <a:gd name="T71" fmla="*/ 84 h 132"/>
              <a:gd name="T72" fmla="*/ 44 w 240"/>
              <a:gd name="T73" fmla="*/ 124 h 132"/>
              <a:gd name="T74" fmla="*/ 8 w 240"/>
              <a:gd name="T75" fmla="*/ 88 h 132"/>
              <a:gd name="T76" fmla="*/ 44 w 240"/>
              <a:gd name="T77" fmla="*/ 52 h 132"/>
              <a:gd name="T78" fmla="*/ 58 w 240"/>
              <a:gd name="T79" fmla="*/ 55 h 132"/>
              <a:gd name="T80" fmla="*/ 40 w 240"/>
              <a:gd name="T81" fmla="*/ 86 h 132"/>
              <a:gd name="T82" fmla="*/ 40 w 240"/>
              <a:gd name="T83" fmla="*/ 90 h 132"/>
              <a:gd name="T84" fmla="*/ 43 w 240"/>
              <a:gd name="T85" fmla="*/ 92 h 132"/>
              <a:gd name="T86" fmla="*/ 80 w 240"/>
              <a:gd name="T87" fmla="*/ 92 h 132"/>
              <a:gd name="T88" fmla="*/ 44 w 240"/>
              <a:gd name="T89" fmla="*/ 124 h 132"/>
              <a:gd name="T90" fmla="*/ 120 w 240"/>
              <a:gd name="T91" fmla="*/ 82 h 132"/>
              <a:gd name="T92" fmla="*/ 91 w 240"/>
              <a:gd name="T93" fmla="*/ 24 h 132"/>
              <a:gd name="T94" fmla="*/ 153 w 240"/>
              <a:gd name="T95" fmla="*/ 24 h 132"/>
              <a:gd name="T96" fmla="*/ 120 w 240"/>
              <a:gd name="T97" fmla="*/ 82 h 132"/>
              <a:gd name="T98" fmla="*/ 196 w 240"/>
              <a:gd name="T99" fmla="*/ 124 h 132"/>
              <a:gd name="T100" fmla="*/ 160 w 240"/>
              <a:gd name="T101" fmla="*/ 88 h 132"/>
              <a:gd name="T102" fmla="*/ 177 w 240"/>
              <a:gd name="T103" fmla="*/ 58 h 132"/>
              <a:gd name="T104" fmla="*/ 194 w 240"/>
              <a:gd name="T105" fmla="*/ 91 h 132"/>
              <a:gd name="T106" fmla="*/ 201 w 240"/>
              <a:gd name="T107" fmla="*/ 88 h 132"/>
              <a:gd name="T108" fmla="*/ 184 w 240"/>
              <a:gd name="T109" fmla="*/ 54 h 132"/>
              <a:gd name="T110" fmla="*/ 196 w 240"/>
              <a:gd name="T111" fmla="*/ 52 h 132"/>
              <a:gd name="T112" fmla="*/ 232 w 240"/>
              <a:gd name="T113" fmla="*/ 88 h 132"/>
              <a:gd name="T114" fmla="*/ 196 w 240"/>
              <a:gd name="T115" fmla="*/ 124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40" h="132">
                <a:moveTo>
                  <a:pt x="196" y="44"/>
                </a:moveTo>
                <a:cubicBezTo>
                  <a:pt x="191" y="44"/>
                  <a:pt x="186" y="45"/>
                  <a:pt x="181" y="47"/>
                </a:cubicBezTo>
                <a:cubicBezTo>
                  <a:pt x="161" y="8"/>
                  <a:pt x="161" y="8"/>
                  <a:pt x="161" y="8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0"/>
                  <a:pt x="176" y="0"/>
                  <a:pt x="176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56" y="16"/>
                  <a:pt x="156" y="16"/>
                  <a:pt x="156" y="16"/>
                </a:cubicBezTo>
                <a:cubicBezTo>
                  <a:pt x="87" y="16"/>
                  <a:pt x="87" y="16"/>
                  <a:pt x="87" y="16"/>
                </a:cubicBezTo>
                <a:cubicBezTo>
                  <a:pt x="83" y="8"/>
                  <a:pt x="83" y="8"/>
                  <a:pt x="83" y="8"/>
                </a:cubicBezTo>
                <a:cubicBezTo>
                  <a:pt x="96" y="8"/>
                  <a:pt x="96" y="8"/>
                  <a:pt x="96" y="8"/>
                </a:cubicBezTo>
                <a:cubicBezTo>
                  <a:pt x="96" y="0"/>
                  <a:pt x="96" y="0"/>
                  <a:pt x="96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9" y="18"/>
                  <a:pt x="79" y="18"/>
                  <a:pt x="79" y="18"/>
                </a:cubicBezTo>
                <a:cubicBezTo>
                  <a:pt x="79" y="18"/>
                  <a:pt x="79" y="18"/>
                  <a:pt x="79" y="18"/>
                </a:cubicBezTo>
                <a:cubicBezTo>
                  <a:pt x="62" y="48"/>
                  <a:pt x="62" y="48"/>
                  <a:pt x="62" y="48"/>
                </a:cubicBezTo>
                <a:cubicBezTo>
                  <a:pt x="56" y="46"/>
                  <a:pt x="51" y="44"/>
                  <a:pt x="44" y="44"/>
                </a:cubicBezTo>
                <a:cubicBezTo>
                  <a:pt x="20" y="44"/>
                  <a:pt x="0" y="64"/>
                  <a:pt x="0" y="88"/>
                </a:cubicBezTo>
                <a:cubicBezTo>
                  <a:pt x="0" y="113"/>
                  <a:pt x="20" y="132"/>
                  <a:pt x="44" y="132"/>
                </a:cubicBezTo>
                <a:cubicBezTo>
                  <a:pt x="67" y="132"/>
                  <a:pt x="86" y="115"/>
                  <a:pt x="88" y="92"/>
                </a:cubicBezTo>
                <a:cubicBezTo>
                  <a:pt x="121" y="92"/>
                  <a:pt x="121" y="92"/>
                  <a:pt x="121" y="92"/>
                </a:cubicBezTo>
                <a:cubicBezTo>
                  <a:pt x="122" y="92"/>
                  <a:pt x="124" y="92"/>
                  <a:pt x="124" y="90"/>
                </a:cubicBezTo>
                <a:cubicBezTo>
                  <a:pt x="161" y="27"/>
                  <a:pt x="161" y="27"/>
                  <a:pt x="161" y="27"/>
                </a:cubicBezTo>
                <a:cubicBezTo>
                  <a:pt x="174" y="51"/>
                  <a:pt x="174" y="51"/>
                  <a:pt x="174" y="51"/>
                </a:cubicBezTo>
                <a:cubicBezTo>
                  <a:pt x="161" y="58"/>
                  <a:pt x="152" y="72"/>
                  <a:pt x="152" y="88"/>
                </a:cubicBezTo>
                <a:cubicBezTo>
                  <a:pt x="152" y="113"/>
                  <a:pt x="172" y="132"/>
                  <a:pt x="196" y="132"/>
                </a:cubicBezTo>
                <a:cubicBezTo>
                  <a:pt x="221" y="132"/>
                  <a:pt x="240" y="113"/>
                  <a:pt x="240" y="88"/>
                </a:cubicBezTo>
                <a:cubicBezTo>
                  <a:pt x="240" y="64"/>
                  <a:pt x="221" y="44"/>
                  <a:pt x="196" y="44"/>
                </a:cubicBezTo>
                <a:close/>
                <a:moveTo>
                  <a:pt x="83" y="27"/>
                </a:moveTo>
                <a:cubicBezTo>
                  <a:pt x="112" y="84"/>
                  <a:pt x="112" y="84"/>
                  <a:pt x="112" y="84"/>
                </a:cubicBezTo>
                <a:cubicBezTo>
                  <a:pt x="88" y="84"/>
                  <a:pt x="88" y="84"/>
                  <a:pt x="88" y="84"/>
                </a:cubicBezTo>
                <a:cubicBezTo>
                  <a:pt x="87" y="71"/>
                  <a:pt x="80" y="59"/>
                  <a:pt x="69" y="52"/>
                </a:cubicBezTo>
                <a:lnTo>
                  <a:pt x="83" y="27"/>
                </a:lnTo>
                <a:close/>
                <a:moveTo>
                  <a:pt x="80" y="84"/>
                </a:moveTo>
                <a:cubicBezTo>
                  <a:pt x="50" y="84"/>
                  <a:pt x="50" y="84"/>
                  <a:pt x="50" y="84"/>
                </a:cubicBezTo>
                <a:cubicBezTo>
                  <a:pt x="65" y="59"/>
                  <a:pt x="65" y="59"/>
                  <a:pt x="65" y="59"/>
                </a:cubicBezTo>
                <a:cubicBezTo>
                  <a:pt x="73" y="64"/>
                  <a:pt x="79" y="74"/>
                  <a:pt x="80" y="84"/>
                </a:cubicBezTo>
                <a:close/>
                <a:moveTo>
                  <a:pt x="44" y="124"/>
                </a:moveTo>
                <a:cubicBezTo>
                  <a:pt x="25" y="124"/>
                  <a:pt x="8" y="108"/>
                  <a:pt x="8" y="88"/>
                </a:cubicBezTo>
                <a:cubicBezTo>
                  <a:pt x="8" y="68"/>
                  <a:pt x="25" y="52"/>
                  <a:pt x="44" y="52"/>
                </a:cubicBezTo>
                <a:cubicBezTo>
                  <a:pt x="49" y="52"/>
                  <a:pt x="54" y="53"/>
                  <a:pt x="58" y="55"/>
                </a:cubicBezTo>
                <a:cubicBezTo>
                  <a:pt x="40" y="86"/>
                  <a:pt x="40" y="86"/>
                  <a:pt x="40" y="86"/>
                </a:cubicBezTo>
                <a:cubicBezTo>
                  <a:pt x="39" y="88"/>
                  <a:pt x="39" y="89"/>
                  <a:pt x="40" y="90"/>
                </a:cubicBezTo>
                <a:cubicBezTo>
                  <a:pt x="40" y="92"/>
                  <a:pt x="42" y="92"/>
                  <a:pt x="43" y="92"/>
                </a:cubicBezTo>
                <a:cubicBezTo>
                  <a:pt x="80" y="92"/>
                  <a:pt x="80" y="92"/>
                  <a:pt x="80" y="92"/>
                </a:cubicBezTo>
                <a:cubicBezTo>
                  <a:pt x="78" y="110"/>
                  <a:pt x="63" y="124"/>
                  <a:pt x="44" y="124"/>
                </a:cubicBezTo>
                <a:close/>
                <a:moveTo>
                  <a:pt x="120" y="82"/>
                </a:moveTo>
                <a:cubicBezTo>
                  <a:pt x="91" y="24"/>
                  <a:pt x="91" y="24"/>
                  <a:pt x="91" y="24"/>
                </a:cubicBezTo>
                <a:cubicBezTo>
                  <a:pt x="153" y="24"/>
                  <a:pt x="153" y="24"/>
                  <a:pt x="153" y="24"/>
                </a:cubicBezTo>
                <a:lnTo>
                  <a:pt x="120" y="82"/>
                </a:lnTo>
                <a:close/>
                <a:moveTo>
                  <a:pt x="196" y="124"/>
                </a:moveTo>
                <a:cubicBezTo>
                  <a:pt x="177" y="124"/>
                  <a:pt x="160" y="108"/>
                  <a:pt x="160" y="88"/>
                </a:cubicBezTo>
                <a:cubicBezTo>
                  <a:pt x="160" y="76"/>
                  <a:pt x="167" y="64"/>
                  <a:pt x="177" y="58"/>
                </a:cubicBezTo>
                <a:cubicBezTo>
                  <a:pt x="194" y="91"/>
                  <a:pt x="194" y="91"/>
                  <a:pt x="194" y="91"/>
                </a:cubicBezTo>
                <a:cubicBezTo>
                  <a:pt x="201" y="88"/>
                  <a:pt x="201" y="88"/>
                  <a:pt x="201" y="88"/>
                </a:cubicBezTo>
                <a:cubicBezTo>
                  <a:pt x="184" y="54"/>
                  <a:pt x="184" y="54"/>
                  <a:pt x="184" y="54"/>
                </a:cubicBezTo>
                <a:cubicBezTo>
                  <a:pt x="188" y="53"/>
                  <a:pt x="192" y="52"/>
                  <a:pt x="196" y="52"/>
                </a:cubicBezTo>
                <a:cubicBezTo>
                  <a:pt x="216" y="52"/>
                  <a:pt x="232" y="68"/>
                  <a:pt x="232" y="88"/>
                </a:cubicBezTo>
                <a:cubicBezTo>
                  <a:pt x="232" y="108"/>
                  <a:pt x="216" y="124"/>
                  <a:pt x="196" y="12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" name="Freeform 84"/>
          <p:cNvSpPr>
            <a:spLocks noEditPoints="1"/>
          </p:cNvSpPr>
          <p:nvPr/>
        </p:nvSpPr>
        <p:spPr bwMode="auto">
          <a:xfrm>
            <a:off x="4042569" y="2261206"/>
            <a:ext cx="360362" cy="420688"/>
          </a:xfrm>
          <a:custGeom>
            <a:avLst/>
            <a:gdLst>
              <a:gd name="T0" fmla="*/ 111 w 192"/>
              <a:gd name="T1" fmla="*/ 33 h 224"/>
              <a:gd name="T2" fmla="*/ 116 w 192"/>
              <a:gd name="T3" fmla="*/ 19 h 224"/>
              <a:gd name="T4" fmla="*/ 96 w 192"/>
              <a:gd name="T5" fmla="*/ 0 h 224"/>
              <a:gd name="T6" fmla="*/ 76 w 192"/>
              <a:gd name="T7" fmla="*/ 19 h 224"/>
              <a:gd name="T8" fmla="*/ 81 w 192"/>
              <a:gd name="T9" fmla="*/ 33 h 224"/>
              <a:gd name="T10" fmla="*/ 0 w 192"/>
              <a:gd name="T11" fmla="*/ 128 h 224"/>
              <a:gd name="T12" fmla="*/ 96 w 192"/>
              <a:gd name="T13" fmla="*/ 224 h 224"/>
              <a:gd name="T14" fmla="*/ 192 w 192"/>
              <a:gd name="T15" fmla="*/ 128 h 224"/>
              <a:gd name="T16" fmla="*/ 111 w 192"/>
              <a:gd name="T17" fmla="*/ 33 h 224"/>
              <a:gd name="T18" fmla="*/ 96 w 192"/>
              <a:gd name="T19" fmla="*/ 8 h 224"/>
              <a:gd name="T20" fmla="*/ 108 w 192"/>
              <a:gd name="T21" fmla="*/ 19 h 224"/>
              <a:gd name="T22" fmla="*/ 96 w 192"/>
              <a:gd name="T23" fmla="*/ 31 h 224"/>
              <a:gd name="T24" fmla="*/ 84 w 192"/>
              <a:gd name="T25" fmla="*/ 19 h 224"/>
              <a:gd name="T26" fmla="*/ 96 w 192"/>
              <a:gd name="T27" fmla="*/ 8 h 224"/>
              <a:gd name="T28" fmla="*/ 96 w 192"/>
              <a:gd name="T29" fmla="*/ 216 h 224"/>
              <a:gd name="T30" fmla="*/ 8 w 192"/>
              <a:gd name="T31" fmla="*/ 128 h 224"/>
              <a:gd name="T32" fmla="*/ 96 w 192"/>
              <a:gd name="T33" fmla="*/ 40 h 224"/>
              <a:gd name="T34" fmla="*/ 184 w 192"/>
              <a:gd name="T35" fmla="*/ 128 h 224"/>
              <a:gd name="T36" fmla="*/ 96 w 192"/>
              <a:gd name="T37" fmla="*/ 216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2" h="224">
                <a:moveTo>
                  <a:pt x="111" y="33"/>
                </a:moveTo>
                <a:cubicBezTo>
                  <a:pt x="114" y="29"/>
                  <a:pt x="116" y="25"/>
                  <a:pt x="116" y="19"/>
                </a:cubicBezTo>
                <a:cubicBezTo>
                  <a:pt x="116" y="8"/>
                  <a:pt x="107" y="0"/>
                  <a:pt x="96" y="0"/>
                </a:cubicBezTo>
                <a:cubicBezTo>
                  <a:pt x="85" y="0"/>
                  <a:pt x="76" y="8"/>
                  <a:pt x="76" y="19"/>
                </a:cubicBezTo>
                <a:cubicBezTo>
                  <a:pt x="76" y="25"/>
                  <a:pt x="78" y="29"/>
                  <a:pt x="81" y="33"/>
                </a:cubicBezTo>
                <a:cubicBezTo>
                  <a:pt x="35" y="40"/>
                  <a:pt x="0" y="80"/>
                  <a:pt x="0" y="128"/>
                </a:cubicBezTo>
                <a:cubicBezTo>
                  <a:pt x="0" y="181"/>
                  <a:pt x="43" y="224"/>
                  <a:pt x="96" y="224"/>
                </a:cubicBezTo>
                <a:cubicBezTo>
                  <a:pt x="149" y="224"/>
                  <a:pt x="192" y="181"/>
                  <a:pt x="192" y="128"/>
                </a:cubicBezTo>
                <a:cubicBezTo>
                  <a:pt x="192" y="80"/>
                  <a:pt x="157" y="40"/>
                  <a:pt x="111" y="33"/>
                </a:cubicBezTo>
                <a:close/>
                <a:moveTo>
                  <a:pt x="96" y="8"/>
                </a:moveTo>
                <a:cubicBezTo>
                  <a:pt x="103" y="8"/>
                  <a:pt x="108" y="13"/>
                  <a:pt x="108" y="19"/>
                </a:cubicBezTo>
                <a:cubicBezTo>
                  <a:pt x="108" y="26"/>
                  <a:pt x="103" y="31"/>
                  <a:pt x="96" y="31"/>
                </a:cubicBezTo>
                <a:cubicBezTo>
                  <a:pt x="89" y="31"/>
                  <a:pt x="84" y="26"/>
                  <a:pt x="84" y="19"/>
                </a:cubicBezTo>
                <a:cubicBezTo>
                  <a:pt x="84" y="13"/>
                  <a:pt x="89" y="8"/>
                  <a:pt x="96" y="8"/>
                </a:cubicBezTo>
                <a:close/>
                <a:moveTo>
                  <a:pt x="96" y="216"/>
                </a:moveTo>
                <a:cubicBezTo>
                  <a:pt x="48" y="216"/>
                  <a:pt x="8" y="176"/>
                  <a:pt x="8" y="128"/>
                </a:cubicBezTo>
                <a:cubicBezTo>
                  <a:pt x="8" y="79"/>
                  <a:pt x="48" y="40"/>
                  <a:pt x="96" y="40"/>
                </a:cubicBezTo>
                <a:cubicBezTo>
                  <a:pt x="145" y="40"/>
                  <a:pt x="184" y="79"/>
                  <a:pt x="184" y="128"/>
                </a:cubicBezTo>
                <a:cubicBezTo>
                  <a:pt x="184" y="176"/>
                  <a:pt x="145" y="216"/>
                  <a:pt x="96" y="2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" name="Freeform 85"/>
          <p:cNvSpPr>
            <a:spLocks noEditPoints="1"/>
          </p:cNvSpPr>
          <p:nvPr/>
        </p:nvSpPr>
        <p:spPr bwMode="auto">
          <a:xfrm>
            <a:off x="4131469" y="2412019"/>
            <a:ext cx="180975" cy="179388"/>
          </a:xfrm>
          <a:custGeom>
            <a:avLst/>
            <a:gdLst>
              <a:gd name="T0" fmla="*/ 0 w 114"/>
              <a:gd name="T1" fmla="*/ 113 h 113"/>
              <a:gd name="T2" fmla="*/ 77 w 114"/>
              <a:gd name="T3" fmla="*/ 77 h 113"/>
              <a:gd name="T4" fmla="*/ 114 w 114"/>
              <a:gd name="T5" fmla="*/ 0 h 113"/>
              <a:gd name="T6" fmla="*/ 37 w 114"/>
              <a:gd name="T7" fmla="*/ 35 h 113"/>
              <a:gd name="T8" fmla="*/ 0 w 114"/>
              <a:gd name="T9" fmla="*/ 113 h 113"/>
              <a:gd name="T10" fmla="*/ 42 w 114"/>
              <a:gd name="T11" fmla="*/ 47 h 113"/>
              <a:gd name="T12" fmla="*/ 65 w 114"/>
              <a:gd name="T13" fmla="*/ 72 h 113"/>
              <a:gd name="T14" fmla="*/ 20 w 114"/>
              <a:gd name="T15" fmla="*/ 93 h 113"/>
              <a:gd name="T16" fmla="*/ 42 w 114"/>
              <a:gd name="T17" fmla="*/ 47 h 113"/>
              <a:gd name="T18" fmla="*/ 73 w 114"/>
              <a:gd name="T19" fmla="*/ 65 h 113"/>
              <a:gd name="T20" fmla="*/ 49 w 114"/>
              <a:gd name="T21" fmla="*/ 40 h 113"/>
              <a:gd name="T22" fmla="*/ 94 w 114"/>
              <a:gd name="T23" fmla="*/ 19 h 113"/>
              <a:gd name="T24" fmla="*/ 73 w 114"/>
              <a:gd name="T25" fmla="*/ 65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4" h="113">
                <a:moveTo>
                  <a:pt x="0" y="113"/>
                </a:moveTo>
                <a:lnTo>
                  <a:pt x="77" y="77"/>
                </a:lnTo>
                <a:lnTo>
                  <a:pt x="114" y="0"/>
                </a:lnTo>
                <a:lnTo>
                  <a:pt x="37" y="35"/>
                </a:lnTo>
                <a:lnTo>
                  <a:pt x="0" y="113"/>
                </a:lnTo>
                <a:close/>
                <a:moveTo>
                  <a:pt x="42" y="47"/>
                </a:moveTo>
                <a:lnTo>
                  <a:pt x="65" y="72"/>
                </a:lnTo>
                <a:lnTo>
                  <a:pt x="20" y="93"/>
                </a:lnTo>
                <a:lnTo>
                  <a:pt x="42" y="47"/>
                </a:lnTo>
                <a:close/>
                <a:moveTo>
                  <a:pt x="73" y="65"/>
                </a:moveTo>
                <a:lnTo>
                  <a:pt x="49" y="40"/>
                </a:lnTo>
                <a:lnTo>
                  <a:pt x="94" y="19"/>
                </a:lnTo>
                <a:lnTo>
                  <a:pt x="73" y="6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" name="Freeform 86"/>
          <p:cNvSpPr>
            <a:spLocks noEditPoints="1"/>
          </p:cNvSpPr>
          <p:nvPr/>
        </p:nvSpPr>
        <p:spPr bwMode="auto">
          <a:xfrm>
            <a:off x="4706144" y="2319944"/>
            <a:ext cx="390525" cy="346075"/>
          </a:xfrm>
          <a:custGeom>
            <a:avLst/>
            <a:gdLst>
              <a:gd name="T0" fmla="*/ 152 w 246"/>
              <a:gd name="T1" fmla="*/ 218 h 218"/>
              <a:gd name="T2" fmla="*/ 95 w 246"/>
              <a:gd name="T3" fmla="*/ 218 h 218"/>
              <a:gd name="T4" fmla="*/ 95 w 246"/>
              <a:gd name="T5" fmla="*/ 125 h 218"/>
              <a:gd name="T6" fmla="*/ 0 w 246"/>
              <a:gd name="T7" fmla="*/ 0 h 218"/>
              <a:gd name="T8" fmla="*/ 246 w 246"/>
              <a:gd name="T9" fmla="*/ 0 h 218"/>
              <a:gd name="T10" fmla="*/ 152 w 246"/>
              <a:gd name="T11" fmla="*/ 125 h 218"/>
              <a:gd name="T12" fmla="*/ 152 w 246"/>
              <a:gd name="T13" fmla="*/ 218 h 218"/>
              <a:gd name="T14" fmla="*/ 104 w 246"/>
              <a:gd name="T15" fmla="*/ 208 h 218"/>
              <a:gd name="T16" fmla="*/ 142 w 246"/>
              <a:gd name="T17" fmla="*/ 208 h 218"/>
              <a:gd name="T18" fmla="*/ 142 w 246"/>
              <a:gd name="T19" fmla="*/ 123 h 218"/>
              <a:gd name="T20" fmla="*/ 227 w 246"/>
              <a:gd name="T21" fmla="*/ 9 h 218"/>
              <a:gd name="T22" fmla="*/ 19 w 246"/>
              <a:gd name="T23" fmla="*/ 9 h 218"/>
              <a:gd name="T24" fmla="*/ 104 w 246"/>
              <a:gd name="T25" fmla="*/ 123 h 218"/>
              <a:gd name="T26" fmla="*/ 104 w 246"/>
              <a:gd name="T27" fmla="*/ 208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46" h="218">
                <a:moveTo>
                  <a:pt x="152" y="218"/>
                </a:moveTo>
                <a:lnTo>
                  <a:pt x="95" y="218"/>
                </a:lnTo>
                <a:lnTo>
                  <a:pt x="95" y="125"/>
                </a:lnTo>
                <a:lnTo>
                  <a:pt x="0" y="0"/>
                </a:lnTo>
                <a:lnTo>
                  <a:pt x="246" y="0"/>
                </a:lnTo>
                <a:lnTo>
                  <a:pt x="152" y="125"/>
                </a:lnTo>
                <a:lnTo>
                  <a:pt x="152" y="218"/>
                </a:lnTo>
                <a:close/>
                <a:moveTo>
                  <a:pt x="104" y="208"/>
                </a:moveTo>
                <a:lnTo>
                  <a:pt x="142" y="208"/>
                </a:lnTo>
                <a:lnTo>
                  <a:pt x="142" y="123"/>
                </a:lnTo>
                <a:lnTo>
                  <a:pt x="227" y="9"/>
                </a:lnTo>
                <a:lnTo>
                  <a:pt x="19" y="9"/>
                </a:lnTo>
                <a:lnTo>
                  <a:pt x="104" y="123"/>
                </a:lnTo>
                <a:lnTo>
                  <a:pt x="104" y="20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Freeform 87"/>
          <p:cNvSpPr>
            <a:spLocks noEditPoints="1"/>
          </p:cNvSpPr>
          <p:nvPr/>
        </p:nvSpPr>
        <p:spPr bwMode="auto">
          <a:xfrm>
            <a:off x="5428457" y="2261206"/>
            <a:ext cx="285750" cy="419100"/>
          </a:xfrm>
          <a:custGeom>
            <a:avLst/>
            <a:gdLst>
              <a:gd name="T0" fmla="*/ 143 w 152"/>
              <a:gd name="T1" fmla="*/ 110 h 223"/>
              <a:gd name="T2" fmla="*/ 142 w 152"/>
              <a:gd name="T3" fmla="*/ 109 h 223"/>
              <a:gd name="T4" fmla="*/ 86 w 152"/>
              <a:gd name="T5" fmla="*/ 15 h 223"/>
              <a:gd name="T6" fmla="*/ 86 w 152"/>
              <a:gd name="T7" fmla="*/ 15 h 223"/>
              <a:gd name="T8" fmla="*/ 76 w 152"/>
              <a:gd name="T9" fmla="*/ 0 h 223"/>
              <a:gd name="T10" fmla="*/ 67 w 152"/>
              <a:gd name="T11" fmla="*/ 15 h 223"/>
              <a:gd name="T12" fmla="*/ 67 w 152"/>
              <a:gd name="T13" fmla="*/ 15 h 223"/>
              <a:gd name="T14" fmla="*/ 11 w 152"/>
              <a:gd name="T15" fmla="*/ 109 h 223"/>
              <a:gd name="T16" fmla="*/ 10 w 152"/>
              <a:gd name="T17" fmla="*/ 110 h 223"/>
              <a:gd name="T18" fmla="*/ 0 w 152"/>
              <a:gd name="T19" fmla="*/ 147 h 223"/>
              <a:gd name="T20" fmla="*/ 76 w 152"/>
              <a:gd name="T21" fmla="*/ 223 h 223"/>
              <a:gd name="T22" fmla="*/ 152 w 152"/>
              <a:gd name="T23" fmla="*/ 147 h 223"/>
              <a:gd name="T24" fmla="*/ 143 w 152"/>
              <a:gd name="T25" fmla="*/ 110 h 223"/>
              <a:gd name="T26" fmla="*/ 76 w 152"/>
              <a:gd name="T27" fmla="*/ 215 h 223"/>
              <a:gd name="T28" fmla="*/ 8 w 152"/>
              <a:gd name="T29" fmla="*/ 147 h 223"/>
              <a:gd name="T30" fmla="*/ 18 w 152"/>
              <a:gd name="T31" fmla="*/ 113 h 223"/>
              <a:gd name="T32" fmla="*/ 18 w 152"/>
              <a:gd name="T33" fmla="*/ 113 h 223"/>
              <a:gd name="T34" fmla="*/ 76 w 152"/>
              <a:gd name="T35" fmla="*/ 15 h 223"/>
              <a:gd name="T36" fmla="*/ 135 w 152"/>
              <a:gd name="T37" fmla="*/ 113 h 223"/>
              <a:gd name="T38" fmla="*/ 135 w 152"/>
              <a:gd name="T39" fmla="*/ 113 h 223"/>
              <a:gd name="T40" fmla="*/ 144 w 152"/>
              <a:gd name="T41" fmla="*/ 147 h 223"/>
              <a:gd name="T42" fmla="*/ 76 w 152"/>
              <a:gd name="T43" fmla="*/ 215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2" h="223">
                <a:moveTo>
                  <a:pt x="143" y="110"/>
                </a:moveTo>
                <a:cubicBezTo>
                  <a:pt x="143" y="110"/>
                  <a:pt x="142" y="109"/>
                  <a:pt x="142" y="109"/>
                </a:cubicBezTo>
                <a:cubicBezTo>
                  <a:pt x="86" y="15"/>
                  <a:pt x="86" y="15"/>
                  <a:pt x="86" y="15"/>
                </a:cubicBezTo>
                <a:cubicBezTo>
                  <a:pt x="86" y="15"/>
                  <a:pt x="86" y="15"/>
                  <a:pt x="86" y="15"/>
                </a:cubicBezTo>
                <a:cubicBezTo>
                  <a:pt x="76" y="0"/>
                  <a:pt x="76" y="0"/>
                  <a:pt x="76" y="0"/>
                </a:cubicBezTo>
                <a:cubicBezTo>
                  <a:pt x="67" y="15"/>
                  <a:pt x="67" y="15"/>
                  <a:pt x="67" y="15"/>
                </a:cubicBezTo>
                <a:cubicBezTo>
                  <a:pt x="67" y="15"/>
                  <a:pt x="67" y="15"/>
                  <a:pt x="67" y="15"/>
                </a:cubicBezTo>
                <a:cubicBezTo>
                  <a:pt x="11" y="109"/>
                  <a:pt x="11" y="109"/>
                  <a:pt x="11" y="109"/>
                </a:cubicBezTo>
                <a:cubicBezTo>
                  <a:pt x="10" y="110"/>
                  <a:pt x="10" y="110"/>
                  <a:pt x="10" y="110"/>
                </a:cubicBezTo>
                <a:cubicBezTo>
                  <a:pt x="4" y="121"/>
                  <a:pt x="0" y="134"/>
                  <a:pt x="0" y="147"/>
                </a:cubicBezTo>
                <a:cubicBezTo>
                  <a:pt x="0" y="189"/>
                  <a:pt x="34" y="223"/>
                  <a:pt x="76" y="223"/>
                </a:cubicBezTo>
                <a:cubicBezTo>
                  <a:pt x="118" y="223"/>
                  <a:pt x="152" y="189"/>
                  <a:pt x="152" y="147"/>
                </a:cubicBezTo>
                <a:cubicBezTo>
                  <a:pt x="152" y="134"/>
                  <a:pt x="149" y="122"/>
                  <a:pt x="143" y="110"/>
                </a:cubicBezTo>
                <a:close/>
                <a:moveTo>
                  <a:pt x="76" y="215"/>
                </a:moveTo>
                <a:cubicBezTo>
                  <a:pt x="39" y="215"/>
                  <a:pt x="8" y="185"/>
                  <a:pt x="8" y="147"/>
                </a:cubicBezTo>
                <a:cubicBezTo>
                  <a:pt x="8" y="136"/>
                  <a:pt x="12" y="124"/>
                  <a:pt x="18" y="113"/>
                </a:cubicBezTo>
                <a:cubicBezTo>
                  <a:pt x="18" y="113"/>
                  <a:pt x="18" y="113"/>
                  <a:pt x="18" y="113"/>
                </a:cubicBezTo>
                <a:cubicBezTo>
                  <a:pt x="76" y="15"/>
                  <a:pt x="76" y="15"/>
                  <a:pt x="76" y="15"/>
                </a:cubicBezTo>
                <a:cubicBezTo>
                  <a:pt x="135" y="113"/>
                  <a:pt x="135" y="113"/>
                  <a:pt x="135" y="113"/>
                </a:cubicBezTo>
                <a:cubicBezTo>
                  <a:pt x="135" y="113"/>
                  <a:pt x="135" y="113"/>
                  <a:pt x="135" y="113"/>
                </a:cubicBezTo>
                <a:cubicBezTo>
                  <a:pt x="141" y="124"/>
                  <a:pt x="144" y="136"/>
                  <a:pt x="144" y="147"/>
                </a:cubicBezTo>
                <a:cubicBezTo>
                  <a:pt x="144" y="185"/>
                  <a:pt x="114" y="215"/>
                  <a:pt x="76" y="21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8" name="Freeform 88"/>
          <p:cNvSpPr>
            <a:spLocks noEditPoints="1"/>
          </p:cNvSpPr>
          <p:nvPr/>
        </p:nvSpPr>
        <p:spPr bwMode="auto">
          <a:xfrm>
            <a:off x="588170" y="2927956"/>
            <a:ext cx="412750" cy="420688"/>
          </a:xfrm>
          <a:custGeom>
            <a:avLst/>
            <a:gdLst>
              <a:gd name="T0" fmla="*/ 200 w 220"/>
              <a:gd name="T1" fmla="*/ 0 h 224"/>
              <a:gd name="T2" fmla="*/ 180 w 220"/>
              <a:gd name="T3" fmla="*/ 20 h 224"/>
              <a:gd name="T4" fmla="*/ 189 w 220"/>
              <a:gd name="T5" fmla="*/ 36 h 224"/>
              <a:gd name="T6" fmla="*/ 152 w 220"/>
              <a:gd name="T7" fmla="*/ 136 h 224"/>
              <a:gd name="T8" fmla="*/ 148 w 220"/>
              <a:gd name="T9" fmla="*/ 136 h 224"/>
              <a:gd name="T10" fmla="*/ 136 w 220"/>
              <a:gd name="T11" fmla="*/ 140 h 224"/>
              <a:gd name="T12" fmla="*/ 98 w 220"/>
              <a:gd name="T13" fmla="*/ 109 h 224"/>
              <a:gd name="T14" fmla="*/ 100 w 220"/>
              <a:gd name="T15" fmla="*/ 100 h 224"/>
              <a:gd name="T16" fmla="*/ 80 w 220"/>
              <a:gd name="T17" fmla="*/ 80 h 224"/>
              <a:gd name="T18" fmla="*/ 60 w 220"/>
              <a:gd name="T19" fmla="*/ 100 h 224"/>
              <a:gd name="T20" fmla="*/ 67 w 220"/>
              <a:gd name="T21" fmla="*/ 115 h 224"/>
              <a:gd name="T22" fmla="*/ 27 w 220"/>
              <a:gd name="T23" fmla="*/ 185 h 224"/>
              <a:gd name="T24" fmla="*/ 20 w 220"/>
              <a:gd name="T25" fmla="*/ 184 h 224"/>
              <a:gd name="T26" fmla="*/ 0 w 220"/>
              <a:gd name="T27" fmla="*/ 204 h 224"/>
              <a:gd name="T28" fmla="*/ 20 w 220"/>
              <a:gd name="T29" fmla="*/ 224 h 224"/>
              <a:gd name="T30" fmla="*/ 40 w 220"/>
              <a:gd name="T31" fmla="*/ 204 h 224"/>
              <a:gd name="T32" fmla="*/ 34 w 220"/>
              <a:gd name="T33" fmla="*/ 189 h 224"/>
              <a:gd name="T34" fmla="*/ 74 w 220"/>
              <a:gd name="T35" fmla="*/ 119 h 224"/>
              <a:gd name="T36" fmla="*/ 80 w 220"/>
              <a:gd name="T37" fmla="*/ 120 h 224"/>
              <a:gd name="T38" fmla="*/ 93 w 220"/>
              <a:gd name="T39" fmla="*/ 115 h 224"/>
              <a:gd name="T40" fmla="*/ 131 w 220"/>
              <a:gd name="T41" fmla="*/ 147 h 224"/>
              <a:gd name="T42" fmla="*/ 128 w 220"/>
              <a:gd name="T43" fmla="*/ 156 h 224"/>
              <a:gd name="T44" fmla="*/ 148 w 220"/>
              <a:gd name="T45" fmla="*/ 176 h 224"/>
              <a:gd name="T46" fmla="*/ 168 w 220"/>
              <a:gd name="T47" fmla="*/ 156 h 224"/>
              <a:gd name="T48" fmla="*/ 159 w 220"/>
              <a:gd name="T49" fmla="*/ 139 h 224"/>
              <a:gd name="T50" fmla="*/ 197 w 220"/>
              <a:gd name="T51" fmla="*/ 39 h 224"/>
              <a:gd name="T52" fmla="*/ 200 w 220"/>
              <a:gd name="T53" fmla="*/ 40 h 224"/>
              <a:gd name="T54" fmla="*/ 220 w 220"/>
              <a:gd name="T55" fmla="*/ 20 h 224"/>
              <a:gd name="T56" fmla="*/ 200 w 220"/>
              <a:gd name="T57" fmla="*/ 0 h 224"/>
              <a:gd name="T58" fmla="*/ 20 w 220"/>
              <a:gd name="T59" fmla="*/ 216 h 224"/>
              <a:gd name="T60" fmla="*/ 8 w 220"/>
              <a:gd name="T61" fmla="*/ 204 h 224"/>
              <a:gd name="T62" fmla="*/ 20 w 220"/>
              <a:gd name="T63" fmla="*/ 192 h 224"/>
              <a:gd name="T64" fmla="*/ 32 w 220"/>
              <a:gd name="T65" fmla="*/ 204 h 224"/>
              <a:gd name="T66" fmla="*/ 20 w 220"/>
              <a:gd name="T67" fmla="*/ 216 h 224"/>
              <a:gd name="T68" fmla="*/ 80 w 220"/>
              <a:gd name="T69" fmla="*/ 112 h 224"/>
              <a:gd name="T70" fmla="*/ 68 w 220"/>
              <a:gd name="T71" fmla="*/ 100 h 224"/>
              <a:gd name="T72" fmla="*/ 80 w 220"/>
              <a:gd name="T73" fmla="*/ 88 h 224"/>
              <a:gd name="T74" fmla="*/ 92 w 220"/>
              <a:gd name="T75" fmla="*/ 100 h 224"/>
              <a:gd name="T76" fmla="*/ 80 w 220"/>
              <a:gd name="T77" fmla="*/ 112 h 224"/>
              <a:gd name="T78" fmla="*/ 148 w 220"/>
              <a:gd name="T79" fmla="*/ 168 h 224"/>
              <a:gd name="T80" fmla="*/ 136 w 220"/>
              <a:gd name="T81" fmla="*/ 156 h 224"/>
              <a:gd name="T82" fmla="*/ 148 w 220"/>
              <a:gd name="T83" fmla="*/ 144 h 224"/>
              <a:gd name="T84" fmla="*/ 160 w 220"/>
              <a:gd name="T85" fmla="*/ 156 h 224"/>
              <a:gd name="T86" fmla="*/ 148 w 220"/>
              <a:gd name="T87" fmla="*/ 168 h 224"/>
              <a:gd name="T88" fmla="*/ 200 w 220"/>
              <a:gd name="T89" fmla="*/ 32 h 224"/>
              <a:gd name="T90" fmla="*/ 188 w 220"/>
              <a:gd name="T91" fmla="*/ 20 h 224"/>
              <a:gd name="T92" fmla="*/ 200 w 220"/>
              <a:gd name="T93" fmla="*/ 8 h 224"/>
              <a:gd name="T94" fmla="*/ 212 w 220"/>
              <a:gd name="T95" fmla="*/ 20 h 224"/>
              <a:gd name="T96" fmla="*/ 200 w 220"/>
              <a:gd name="T97" fmla="*/ 3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0" h="224">
                <a:moveTo>
                  <a:pt x="200" y="0"/>
                </a:moveTo>
                <a:cubicBezTo>
                  <a:pt x="189" y="0"/>
                  <a:pt x="180" y="9"/>
                  <a:pt x="180" y="20"/>
                </a:cubicBezTo>
                <a:cubicBezTo>
                  <a:pt x="180" y="27"/>
                  <a:pt x="184" y="33"/>
                  <a:pt x="189" y="36"/>
                </a:cubicBezTo>
                <a:cubicBezTo>
                  <a:pt x="152" y="136"/>
                  <a:pt x="152" y="136"/>
                  <a:pt x="152" y="136"/>
                </a:cubicBezTo>
                <a:cubicBezTo>
                  <a:pt x="151" y="136"/>
                  <a:pt x="149" y="136"/>
                  <a:pt x="148" y="136"/>
                </a:cubicBezTo>
                <a:cubicBezTo>
                  <a:pt x="144" y="136"/>
                  <a:pt x="139" y="137"/>
                  <a:pt x="136" y="140"/>
                </a:cubicBezTo>
                <a:cubicBezTo>
                  <a:pt x="98" y="109"/>
                  <a:pt x="98" y="109"/>
                  <a:pt x="98" y="109"/>
                </a:cubicBezTo>
                <a:cubicBezTo>
                  <a:pt x="99" y="106"/>
                  <a:pt x="100" y="103"/>
                  <a:pt x="100" y="100"/>
                </a:cubicBezTo>
                <a:cubicBezTo>
                  <a:pt x="100" y="89"/>
                  <a:pt x="91" y="80"/>
                  <a:pt x="80" y="80"/>
                </a:cubicBezTo>
                <a:cubicBezTo>
                  <a:pt x="69" y="80"/>
                  <a:pt x="60" y="89"/>
                  <a:pt x="60" y="100"/>
                </a:cubicBezTo>
                <a:cubicBezTo>
                  <a:pt x="60" y="106"/>
                  <a:pt x="63" y="111"/>
                  <a:pt x="67" y="115"/>
                </a:cubicBezTo>
                <a:cubicBezTo>
                  <a:pt x="27" y="185"/>
                  <a:pt x="27" y="185"/>
                  <a:pt x="27" y="185"/>
                </a:cubicBezTo>
                <a:cubicBezTo>
                  <a:pt x="25" y="184"/>
                  <a:pt x="23" y="184"/>
                  <a:pt x="20" y="184"/>
                </a:cubicBezTo>
                <a:cubicBezTo>
                  <a:pt x="9" y="184"/>
                  <a:pt x="0" y="193"/>
                  <a:pt x="0" y="204"/>
                </a:cubicBezTo>
                <a:cubicBezTo>
                  <a:pt x="0" y="215"/>
                  <a:pt x="9" y="224"/>
                  <a:pt x="20" y="224"/>
                </a:cubicBezTo>
                <a:cubicBezTo>
                  <a:pt x="31" y="224"/>
                  <a:pt x="40" y="215"/>
                  <a:pt x="40" y="204"/>
                </a:cubicBezTo>
                <a:cubicBezTo>
                  <a:pt x="40" y="198"/>
                  <a:pt x="38" y="193"/>
                  <a:pt x="34" y="189"/>
                </a:cubicBezTo>
                <a:cubicBezTo>
                  <a:pt x="74" y="119"/>
                  <a:pt x="74" y="119"/>
                  <a:pt x="74" y="119"/>
                </a:cubicBezTo>
                <a:cubicBezTo>
                  <a:pt x="76" y="119"/>
                  <a:pt x="78" y="120"/>
                  <a:pt x="80" y="120"/>
                </a:cubicBezTo>
                <a:cubicBezTo>
                  <a:pt x="85" y="120"/>
                  <a:pt x="89" y="118"/>
                  <a:pt x="93" y="115"/>
                </a:cubicBezTo>
                <a:cubicBezTo>
                  <a:pt x="131" y="147"/>
                  <a:pt x="131" y="147"/>
                  <a:pt x="131" y="147"/>
                </a:cubicBezTo>
                <a:cubicBezTo>
                  <a:pt x="129" y="149"/>
                  <a:pt x="128" y="152"/>
                  <a:pt x="128" y="156"/>
                </a:cubicBezTo>
                <a:cubicBezTo>
                  <a:pt x="128" y="167"/>
                  <a:pt x="137" y="176"/>
                  <a:pt x="148" y="176"/>
                </a:cubicBezTo>
                <a:cubicBezTo>
                  <a:pt x="159" y="176"/>
                  <a:pt x="168" y="167"/>
                  <a:pt x="168" y="156"/>
                </a:cubicBezTo>
                <a:cubicBezTo>
                  <a:pt x="168" y="149"/>
                  <a:pt x="165" y="142"/>
                  <a:pt x="159" y="139"/>
                </a:cubicBezTo>
                <a:cubicBezTo>
                  <a:pt x="197" y="39"/>
                  <a:pt x="197" y="39"/>
                  <a:pt x="197" y="39"/>
                </a:cubicBezTo>
                <a:cubicBezTo>
                  <a:pt x="198" y="40"/>
                  <a:pt x="199" y="40"/>
                  <a:pt x="200" y="40"/>
                </a:cubicBezTo>
                <a:cubicBezTo>
                  <a:pt x="211" y="40"/>
                  <a:pt x="220" y="31"/>
                  <a:pt x="220" y="20"/>
                </a:cubicBezTo>
                <a:cubicBezTo>
                  <a:pt x="220" y="9"/>
                  <a:pt x="211" y="0"/>
                  <a:pt x="200" y="0"/>
                </a:cubicBezTo>
                <a:close/>
                <a:moveTo>
                  <a:pt x="20" y="216"/>
                </a:moveTo>
                <a:cubicBezTo>
                  <a:pt x="14" y="216"/>
                  <a:pt x="8" y="210"/>
                  <a:pt x="8" y="204"/>
                </a:cubicBezTo>
                <a:cubicBezTo>
                  <a:pt x="8" y="197"/>
                  <a:pt x="14" y="192"/>
                  <a:pt x="20" y="192"/>
                </a:cubicBezTo>
                <a:cubicBezTo>
                  <a:pt x="27" y="192"/>
                  <a:pt x="32" y="197"/>
                  <a:pt x="32" y="204"/>
                </a:cubicBezTo>
                <a:cubicBezTo>
                  <a:pt x="32" y="210"/>
                  <a:pt x="27" y="216"/>
                  <a:pt x="20" y="216"/>
                </a:cubicBezTo>
                <a:close/>
                <a:moveTo>
                  <a:pt x="80" y="112"/>
                </a:moveTo>
                <a:cubicBezTo>
                  <a:pt x="74" y="112"/>
                  <a:pt x="68" y="106"/>
                  <a:pt x="68" y="100"/>
                </a:cubicBezTo>
                <a:cubicBezTo>
                  <a:pt x="68" y="93"/>
                  <a:pt x="74" y="88"/>
                  <a:pt x="80" y="88"/>
                </a:cubicBezTo>
                <a:cubicBezTo>
                  <a:pt x="87" y="88"/>
                  <a:pt x="92" y="93"/>
                  <a:pt x="92" y="100"/>
                </a:cubicBezTo>
                <a:cubicBezTo>
                  <a:pt x="92" y="106"/>
                  <a:pt x="87" y="112"/>
                  <a:pt x="80" y="112"/>
                </a:cubicBezTo>
                <a:close/>
                <a:moveTo>
                  <a:pt x="148" y="168"/>
                </a:moveTo>
                <a:cubicBezTo>
                  <a:pt x="142" y="168"/>
                  <a:pt x="136" y="162"/>
                  <a:pt x="136" y="156"/>
                </a:cubicBezTo>
                <a:cubicBezTo>
                  <a:pt x="136" y="149"/>
                  <a:pt x="142" y="144"/>
                  <a:pt x="148" y="144"/>
                </a:cubicBezTo>
                <a:cubicBezTo>
                  <a:pt x="155" y="144"/>
                  <a:pt x="160" y="149"/>
                  <a:pt x="160" y="156"/>
                </a:cubicBezTo>
                <a:cubicBezTo>
                  <a:pt x="160" y="162"/>
                  <a:pt x="155" y="168"/>
                  <a:pt x="148" y="168"/>
                </a:cubicBezTo>
                <a:close/>
                <a:moveTo>
                  <a:pt x="200" y="32"/>
                </a:moveTo>
                <a:cubicBezTo>
                  <a:pt x="194" y="32"/>
                  <a:pt x="188" y="26"/>
                  <a:pt x="188" y="20"/>
                </a:cubicBezTo>
                <a:cubicBezTo>
                  <a:pt x="188" y="13"/>
                  <a:pt x="194" y="8"/>
                  <a:pt x="200" y="8"/>
                </a:cubicBezTo>
                <a:cubicBezTo>
                  <a:pt x="207" y="8"/>
                  <a:pt x="212" y="13"/>
                  <a:pt x="212" y="20"/>
                </a:cubicBezTo>
                <a:cubicBezTo>
                  <a:pt x="212" y="26"/>
                  <a:pt x="207" y="32"/>
                  <a:pt x="200" y="3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9" name="Freeform 89"/>
          <p:cNvSpPr>
            <a:spLocks noEditPoints="1"/>
          </p:cNvSpPr>
          <p:nvPr/>
        </p:nvSpPr>
        <p:spPr bwMode="auto">
          <a:xfrm>
            <a:off x="1353345" y="2958119"/>
            <a:ext cx="360362" cy="361950"/>
          </a:xfrm>
          <a:custGeom>
            <a:avLst/>
            <a:gdLst>
              <a:gd name="T0" fmla="*/ 0 w 227"/>
              <a:gd name="T1" fmla="*/ 0 h 228"/>
              <a:gd name="T2" fmla="*/ 0 w 227"/>
              <a:gd name="T3" fmla="*/ 228 h 228"/>
              <a:gd name="T4" fmla="*/ 227 w 227"/>
              <a:gd name="T5" fmla="*/ 228 h 228"/>
              <a:gd name="T6" fmla="*/ 227 w 227"/>
              <a:gd name="T7" fmla="*/ 0 h 228"/>
              <a:gd name="T8" fmla="*/ 0 w 227"/>
              <a:gd name="T9" fmla="*/ 0 h 228"/>
              <a:gd name="T10" fmla="*/ 218 w 227"/>
              <a:gd name="T11" fmla="*/ 10 h 228"/>
              <a:gd name="T12" fmla="*/ 218 w 227"/>
              <a:gd name="T13" fmla="*/ 50 h 228"/>
              <a:gd name="T14" fmla="*/ 155 w 227"/>
              <a:gd name="T15" fmla="*/ 140 h 228"/>
              <a:gd name="T16" fmla="*/ 113 w 227"/>
              <a:gd name="T17" fmla="*/ 107 h 228"/>
              <a:gd name="T18" fmla="*/ 65 w 227"/>
              <a:gd name="T19" fmla="*/ 173 h 228"/>
              <a:gd name="T20" fmla="*/ 37 w 227"/>
              <a:gd name="T21" fmla="*/ 154 h 228"/>
              <a:gd name="T22" fmla="*/ 10 w 227"/>
              <a:gd name="T23" fmla="*/ 186 h 228"/>
              <a:gd name="T24" fmla="*/ 10 w 227"/>
              <a:gd name="T25" fmla="*/ 10 h 228"/>
              <a:gd name="T26" fmla="*/ 218 w 227"/>
              <a:gd name="T27" fmla="*/ 10 h 228"/>
              <a:gd name="T28" fmla="*/ 10 w 227"/>
              <a:gd name="T29" fmla="*/ 218 h 228"/>
              <a:gd name="T30" fmla="*/ 10 w 227"/>
              <a:gd name="T31" fmla="*/ 202 h 228"/>
              <a:gd name="T32" fmla="*/ 39 w 227"/>
              <a:gd name="T33" fmla="*/ 167 h 228"/>
              <a:gd name="T34" fmla="*/ 68 w 227"/>
              <a:gd name="T35" fmla="*/ 186 h 228"/>
              <a:gd name="T36" fmla="*/ 115 w 227"/>
              <a:gd name="T37" fmla="*/ 120 h 228"/>
              <a:gd name="T38" fmla="*/ 158 w 227"/>
              <a:gd name="T39" fmla="*/ 154 h 228"/>
              <a:gd name="T40" fmla="*/ 218 w 227"/>
              <a:gd name="T41" fmla="*/ 67 h 228"/>
              <a:gd name="T42" fmla="*/ 218 w 227"/>
              <a:gd name="T43" fmla="*/ 218 h 228"/>
              <a:gd name="T44" fmla="*/ 10 w 227"/>
              <a:gd name="T45" fmla="*/ 21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27" h="228">
                <a:moveTo>
                  <a:pt x="0" y="0"/>
                </a:moveTo>
                <a:lnTo>
                  <a:pt x="0" y="228"/>
                </a:lnTo>
                <a:lnTo>
                  <a:pt x="227" y="228"/>
                </a:lnTo>
                <a:lnTo>
                  <a:pt x="227" y="0"/>
                </a:lnTo>
                <a:lnTo>
                  <a:pt x="0" y="0"/>
                </a:lnTo>
                <a:close/>
                <a:moveTo>
                  <a:pt x="218" y="10"/>
                </a:moveTo>
                <a:lnTo>
                  <a:pt x="218" y="50"/>
                </a:lnTo>
                <a:lnTo>
                  <a:pt x="155" y="140"/>
                </a:lnTo>
                <a:lnTo>
                  <a:pt x="113" y="107"/>
                </a:lnTo>
                <a:lnTo>
                  <a:pt x="65" y="173"/>
                </a:lnTo>
                <a:lnTo>
                  <a:pt x="37" y="154"/>
                </a:lnTo>
                <a:lnTo>
                  <a:pt x="10" y="186"/>
                </a:lnTo>
                <a:lnTo>
                  <a:pt x="10" y="10"/>
                </a:lnTo>
                <a:lnTo>
                  <a:pt x="218" y="10"/>
                </a:lnTo>
                <a:close/>
                <a:moveTo>
                  <a:pt x="10" y="218"/>
                </a:moveTo>
                <a:lnTo>
                  <a:pt x="10" y="202"/>
                </a:lnTo>
                <a:lnTo>
                  <a:pt x="39" y="167"/>
                </a:lnTo>
                <a:lnTo>
                  <a:pt x="68" y="186"/>
                </a:lnTo>
                <a:lnTo>
                  <a:pt x="115" y="120"/>
                </a:lnTo>
                <a:lnTo>
                  <a:pt x="158" y="154"/>
                </a:lnTo>
                <a:lnTo>
                  <a:pt x="218" y="67"/>
                </a:lnTo>
                <a:lnTo>
                  <a:pt x="218" y="218"/>
                </a:lnTo>
                <a:lnTo>
                  <a:pt x="10" y="21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0" name="Freeform 90"/>
          <p:cNvSpPr/>
          <p:nvPr/>
        </p:nvSpPr>
        <p:spPr bwMode="auto">
          <a:xfrm>
            <a:off x="2018507" y="2972406"/>
            <a:ext cx="374650" cy="344488"/>
          </a:xfrm>
          <a:custGeom>
            <a:avLst/>
            <a:gdLst>
              <a:gd name="T0" fmla="*/ 227 w 236"/>
              <a:gd name="T1" fmla="*/ 94 h 217"/>
              <a:gd name="T2" fmla="*/ 227 w 236"/>
              <a:gd name="T3" fmla="*/ 208 h 217"/>
              <a:gd name="T4" fmla="*/ 180 w 236"/>
              <a:gd name="T5" fmla="*/ 208 h 217"/>
              <a:gd name="T6" fmla="*/ 180 w 236"/>
              <a:gd name="T7" fmla="*/ 0 h 217"/>
              <a:gd name="T8" fmla="*/ 170 w 236"/>
              <a:gd name="T9" fmla="*/ 0 h 217"/>
              <a:gd name="T10" fmla="*/ 170 w 236"/>
              <a:gd name="T11" fmla="*/ 208 h 217"/>
              <a:gd name="T12" fmla="*/ 123 w 236"/>
              <a:gd name="T13" fmla="*/ 208 h 217"/>
              <a:gd name="T14" fmla="*/ 123 w 236"/>
              <a:gd name="T15" fmla="*/ 66 h 217"/>
              <a:gd name="T16" fmla="*/ 113 w 236"/>
              <a:gd name="T17" fmla="*/ 66 h 217"/>
              <a:gd name="T18" fmla="*/ 113 w 236"/>
              <a:gd name="T19" fmla="*/ 208 h 217"/>
              <a:gd name="T20" fmla="*/ 66 w 236"/>
              <a:gd name="T21" fmla="*/ 208 h 217"/>
              <a:gd name="T22" fmla="*/ 66 w 236"/>
              <a:gd name="T23" fmla="*/ 151 h 217"/>
              <a:gd name="T24" fmla="*/ 57 w 236"/>
              <a:gd name="T25" fmla="*/ 151 h 217"/>
              <a:gd name="T26" fmla="*/ 57 w 236"/>
              <a:gd name="T27" fmla="*/ 208 h 217"/>
              <a:gd name="T28" fmla="*/ 9 w 236"/>
              <a:gd name="T29" fmla="*/ 208 h 217"/>
              <a:gd name="T30" fmla="*/ 9 w 236"/>
              <a:gd name="T31" fmla="*/ 123 h 217"/>
              <a:gd name="T32" fmla="*/ 0 w 236"/>
              <a:gd name="T33" fmla="*/ 123 h 217"/>
              <a:gd name="T34" fmla="*/ 0 w 236"/>
              <a:gd name="T35" fmla="*/ 208 h 217"/>
              <a:gd name="T36" fmla="*/ 0 w 236"/>
              <a:gd name="T37" fmla="*/ 208 h 217"/>
              <a:gd name="T38" fmla="*/ 0 w 236"/>
              <a:gd name="T39" fmla="*/ 217 h 217"/>
              <a:gd name="T40" fmla="*/ 236 w 236"/>
              <a:gd name="T41" fmla="*/ 217 h 217"/>
              <a:gd name="T42" fmla="*/ 236 w 236"/>
              <a:gd name="T43" fmla="*/ 213 h 217"/>
              <a:gd name="T44" fmla="*/ 236 w 236"/>
              <a:gd name="T45" fmla="*/ 208 h 217"/>
              <a:gd name="T46" fmla="*/ 236 w 236"/>
              <a:gd name="T47" fmla="*/ 94 h 217"/>
              <a:gd name="T48" fmla="*/ 227 w 236"/>
              <a:gd name="T49" fmla="*/ 94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17">
                <a:moveTo>
                  <a:pt x="227" y="94"/>
                </a:moveTo>
                <a:lnTo>
                  <a:pt x="227" y="208"/>
                </a:lnTo>
                <a:lnTo>
                  <a:pt x="180" y="208"/>
                </a:lnTo>
                <a:lnTo>
                  <a:pt x="180" y="0"/>
                </a:lnTo>
                <a:lnTo>
                  <a:pt x="170" y="0"/>
                </a:lnTo>
                <a:lnTo>
                  <a:pt x="170" y="208"/>
                </a:lnTo>
                <a:lnTo>
                  <a:pt x="123" y="208"/>
                </a:lnTo>
                <a:lnTo>
                  <a:pt x="123" y="66"/>
                </a:lnTo>
                <a:lnTo>
                  <a:pt x="113" y="66"/>
                </a:lnTo>
                <a:lnTo>
                  <a:pt x="113" y="208"/>
                </a:lnTo>
                <a:lnTo>
                  <a:pt x="66" y="208"/>
                </a:lnTo>
                <a:lnTo>
                  <a:pt x="66" y="151"/>
                </a:lnTo>
                <a:lnTo>
                  <a:pt x="57" y="151"/>
                </a:lnTo>
                <a:lnTo>
                  <a:pt x="57" y="208"/>
                </a:lnTo>
                <a:lnTo>
                  <a:pt x="9" y="208"/>
                </a:lnTo>
                <a:lnTo>
                  <a:pt x="9" y="123"/>
                </a:lnTo>
                <a:lnTo>
                  <a:pt x="0" y="123"/>
                </a:lnTo>
                <a:lnTo>
                  <a:pt x="0" y="208"/>
                </a:lnTo>
                <a:lnTo>
                  <a:pt x="0" y="208"/>
                </a:lnTo>
                <a:lnTo>
                  <a:pt x="0" y="217"/>
                </a:lnTo>
                <a:lnTo>
                  <a:pt x="236" y="217"/>
                </a:lnTo>
                <a:lnTo>
                  <a:pt x="236" y="213"/>
                </a:lnTo>
                <a:lnTo>
                  <a:pt x="236" y="208"/>
                </a:lnTo>
                <a:lnTo>
                  <a:pt x="236" y="94"/>
                </a:lnTo>
                <a:lnTo>
                  <a:pt x="227" y="9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1" name="Freeform 91"/>
          <p:cNvSpPr>
            <a:spLocks noEditPoints="1"/>
          </p:cNvSpPr>
          <p:nvPr/>
        </p:nvSpPr>
        <p:spPr bwMode="auto">
          <a:xfrm>
            <a:off x="2674145" y="2967644"/>
            <a:ext cx="390525" cy="354013"/>
          </a:xfrm>
          <a:custGeom>
            <a:avLst/>
            <a:gdLst>
              <a:gd name="T0" fmla="*/ 246 w 246"/>
              <a:gd name="T1" fmla="*/ 171 h 223"/>
              <a:gd name="T2" fmla="*/ 246 w 246"/>
              <a:gd name="T3" fmla="*/ 0 h 223"/>
              <a:gd name="T4" fmla="*/ 0 w 246"/>
              <a:gd name="T5" fmla="*/ 0 h 223"/>
              <a:gd name="T6" fmla="*/ 0 w 246"/>
              <a:gd name="T7" fmla="*/ 171 h 223"/>
              <a:gd name="T8" fmla="*/ 118 w 246"/>
              <a:gd name="T9" fmla="*/ 171 h 223"/>
              <a:gd name="T10" fmla="*/ 118 w 246"/>
              <a:gd name="T11" fmla="*/ 190 h 223"/>
              <a:gd name="T12" fmla="*/ 73 w 246"/>
              <a:gd name="T13" fmla="*/ 214 h 223"/>
              <a:gd name="T14" fmla="*/ 78 w 246"/>
              <a:gd name="T15" fmla="*/ 223 h 223"/>
              <a:gd name="T16" fmla="*/ 123 w 246"/>
              <a:gd name="T17" fmla="*/ 198 h 223"/>
              <a:gd name="T18" fmla="*/ 167 w 246"/>
              <a:gd name="T19" fmla="*/ 223 h 223"/>
              <a:gd name="T20" fmla="*/ 172 w 246"/>
              <a:gd name="T21" fmla="*/ 214 h 223"/>
              <a:gd name="T22" fmla="*/ 127 w 246"/>
              <a:gd name="T23" fmla="*/ 190 h 223"/>
              <a:gd name="T24" fmla="*/ 127 w 246"/>
              <a:gd name="T25" fmla="*/ 171 h 223"/>
              <a:gd name="T26" fmla="*/ 246 w 246"/>
              <a:gd name="T27" fmla="*/ 171 h 223"/>
              <a:gd name="T28" fmla="*/ 9 w 246"/>
              <a:gd name="T29" fmla="*/ 10 h 223"/>
              <a:gd name="T30" fmla="*/ 236 w 246"/>
              <a:gd name="T31" fmla="*/ 10 h 223"/>
              <a:gd name="T32" fmla="*/ 236 w 246"/>
              <a:gd name="T33" fmla="*/ 161 h 223"/>
              <a:gd name="T34" fmla="*/ 9 w 246"/>
              <a:gd name="T35" fmla="*/ 161 h 223"/>
              <a:gd name="T36" fmla="*/ 9 w 246"/>
              <a:gd name="T37" fmla="*/ 10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46" h="223">
                <a:moveTo>
                  <a:pt x="246" y="171"/>
                </a:moveTo>
                <a:lnTo>
                  <a:pt x="246" y="0"/>
                </a:lnTo>
                <a:lnTo>
                  <a:pt x="0" y="0"/>
                </a:lnTo>
                <a:lnTo>
                  <a:pt x="0" y="171"/>
                </a:lnTo>
                <a:lnTo>
                  <a:pt x="118" y="171"/>
                </a:lnTo>
                <a:lnTo>
                  <a:pt x="118" y="190"/>
                </a:lnTo>
                <a:lnTo>
                  <a:pt x="73" y="214"/>
                </a:lnTo>
                <a:lnTo>
                  <a:pt x="78" y="223"/>
                </a:lnTo>
                <a:lnTo>
                  <a:pt x="123" y="198"/>
                </a:lnTo>
                <a:lnTo>
                  <a:pt x="167" y="223"/>
                </a:lnTo>
                <a:lnTo>
                  <a:pt x="172" y="214"/>
                </a:lnTo>
                <a:lnTo>
                  <a:pt x="127" y="190"/>
                </a:lnTo>
                <a:lnTo>
                  <a:pt x="127" y="171"/>
                </a:lnTo>
                <a:lnTo>
                  <a:pt x="246" y="171"/>
                </a:lnTo>
                <a:close/>
                <a:moveTo>
                  <a:pt x="9" y="10"/>
                </a:moveTo>
                <a:lnTo>
                  <a:pt x="236" y="10"/>
                </a:lnTo>
                <a:lnTo>
                  <a:pt x="236" y="161"/>
                </a:lnTo>
                <a:lnTo>
                  <a:pt x="9" y="161"/>
                </a:lnTo>
                <a:lnTo>
                  <a:pt x="9" y="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2" name="Freeform 92"/>
          <p:cNvSpPr/>
          <p:nvPr/>
        </p:nvSpPr>
        <p:spPr bwMode="auto">
          <a:xfrm>
            <a:off x="2702720" y="3026381"/>
            <a:ext cx="203200" cy="144463"/>
          </a:xfrm>
          <a:custGeom>
            <a:avLst/>
            <a:gdLst>
              <a:gd name="T0" fmla="*/ 99 w 128"/>
              <a:gd name="T1" fmla="*/ 70 h 91"/>
              <a:gd name="T2" fmla="*/ 70 w 128"/>
              <a:gd name="T3" fmla="*/ 31 h 91"/>
              <a:gd name="T4" fmla="*/ 51 w 128"/>
              <a:gd name="T5" fmla="*/ 67 h 91"/>
              <a:gd name="T6" fmla="*/ 23 w 128"/>
              <a:gd name="T7" fmla="*/ 7 h 91"/>
              <a:gd name="T8" fmla="*/ 0 w 128"/>
              <a:gd name="T9" fmla="*/ 86 h 91"/>
              <a:gd name="T10" fmla="*/ 10 w 128"/>
              <a:gd name="T11" fmla="*/ 90 h 91"/>
              <a:gd name="T12" fmla="*/ 25 w 128"/>
              <a:gd name="T13" fmla="*/ 34 h 91"/>
              <a:gd name="T14" fmla="*/ 51 w 128"/>
              <a:gd name="T15" fmla="*/ 87 h 91"/>
              <a:gd name="T16" fmla="*/ 71 w 128"/>
              <a:gd name="T17" fmla="*/ 48 h 91"/>
              <a:gd name="T18" fmla="*/ 102 w 128"/>
              <a:gd name="T19" fmla="*/ 91 h 91"/>
              <a:gd name="T20" fmla="*/ 128 w 128"/>
              <a:gd name="T21" fmla="*/ 3 h 91"/>
              <a:gd name="T22" fmla="*/ 120 w 128"/>
              <a:gd name="T23" fmla="*/ 0 h 91"/>
              <a:gd name="T24" fmla="*/ 99 w 128"/>
              <a:gd name="T25" fmla="*/ 7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8" h="91">
                <a:moveTo>
                  <a:pt x="99" y="70"/>
                </a:moveTo>
                <a:lnTo>
                  <a:pt x="70" y="31"/>
                </a:lnTo>
                <a:lnTo>
                  <a:pt x="51" y="67"/>
                </a:lnTo>
                <a:lnTo>
                  <a:pt x="23" y="7"/>
                </a:lnTo>
                <a:lnTo>
                  <a:pt x="0" y="86"/>
                </a:lnTo>
                <a:lnTo>
                  <a:pt x="10" y="90"/>
                </a:lnTo>
                <a:lnTo>
                  <a:pt x="25" y="34"/>
                </a:lnTo>
                <a:lnTo>
                  <a:pt x="51" y="87"/>
                </a:lnTo>
                <a:lnTo>
                  <a:pt x="71" y="48"/>
                </a:lnTo>
                <a:lnTo>
                  <a:pt x="102" y="91"/>
                </a:lnTo>
                <a:lnTo>
                  <a:pt x="128" y="3"/>
                </a:lnTo>
                <a:lnTo>
                  <a:pt x="120" y="0"/>
                </a:lnTo>
                <a:lnTo>
                  <a:pt x="99" y="7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3" name="Freeform 93"/>
          <p:cNvSpPr>
            <a:spLocks noEditPoints="1"/>
          </p:cNvSpPr>
          <p:nvPr/>
        </p:nvSpPr>
        <p:spPr bwMode="auto">
          <a:xfrm>
            <a:off x="2928145" y="3058131"/>
            <a:ext cx="90487" cy="90488"/>
          </a:xfrm>
          <a:custGeom>
            <a:avLst/>
            <a:gdLst>
              <a:gd name="T0" fmla="*/ 24 w 48"/>
              <a:gd name="T1" fmla="*/ 0 h 48"/>
              <a:gd name="T2" fmla="*/ 0 w 48"/>
              <a:gd name="T3" fmla="*/ 24 h 48"/>
              <a:gd name="T4" fmla="*/ 24 w 48"/>
              <a:gd name="T5" fmla="*/ 48 h 48"/>
              <a:gd name="T6" fmla="*/ 48 w 48"/>
              <a:gd name="T7" fmla="*/ 24 h 48"/>
              <a:gd name="T8" fmla="*/ 24 w 48"/>
              <a:gd name="T9" fmla="*/ 0 h 48"/>
              <a:gd name="T10" fmla="*/ 24 w 48"/>
              <a:gd name="T11" fmla="*/ 40 h 48"/>
              <a:gd name="T12" fmla="*/ 8 w 48"/>
              <a:gd name="T13" fmla="*/ 24 h 48"/>
              <a:gd name="T14" fmla="*/ 24 w 48"/>
              <a:gd name="T15" fmla="*/ 8 h 48"/>
              <a:gd name="T16" fmla="*/ 40 w 48"/>
              <a:gd name="T17" fmla="*/ 24 h 48"/>
              <a:gd name="T18" fmla="*/ 24 w 48"/>
              <a:gd name="T19" fmla="*/ 4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" h="48">
                <a:moveTo>
                  <a:pt x="24" y="0"/>
                </a:moveTo>
                <a:cubicBezTo>
                  <a:pt x="11" y="0"/>
                  <a:pt x="0" y="11"/>
                  <a:pt x="0" y="24"/>
                </a:cubicBezTo>
                <a:cubicBezTo>
                  <a:pt x="0" y="38"/>
                  <a:pt x="11" y="48"/>
                  <a:pt x="24" y="48"/>
                </a:cubicBezTo>
                <a:cubicBezTo>
                  <a:pt x="38" y="48"/>
                  <a:pt x="48" y="38"/>
                  <a:pt x="48" y="24"/>
                </a:cubicBezTo>
                <a:cubicBezTo>
                  <a:pt x="48" y="11"/>
                  <a:pt x="38" y="0"/>
                  <a:pt x="24" y="0"/>
                </a:cubicBezTo>
                <a:close/>
                <a:moveTo>
                  <a:pt x="24" y="40"/>
                </a:moveTo>
                <a:cubicBezTo>
                  <a:pt x="16" y="40"/>
                  <a:pt x="8" y="33"/>
                  <a:pt x="8" y="24"/>
                </a:cubicBezTo>
                <a:cubicBezTo>
                  <a:pt x="8" y="16"/>
                  <a:pt x="16" y="8"/>
                  <a:pt x="24" y="8"/>
                </a:cubicBezTo>
                <a:cubicBezTo>
                  <a:pt x="33" y="8"/>
                  <a:pt x="40" y="16"/>
                  <a:pt x="40" y="24"/>
                </a:cubicBezTo>
                <a:cubicBezTo>
                  <a:pt x="40" y="33"/>
                  <a:pt x="33" y="40"/>
                  <a:pt x="24" y="4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4" name="Freeform 94"/>
          <p:cNvSpPr>
            <a:spLocks noEditPoints="1"/>
          </p:cNvSpPr>
          <p:nvPr/>
        </p:nvSpPr>
        <p:spPr bwMode="auto">
          <a:xfrm>
            <a:off x="3347244" y="2975581"/>
            <a:ext cx="406400" cy="338138"/>
          </a:xfrm>
          <a:custGeom>
            <a:avLst/>
            <a:gdLst>
              <a:gd name="T0" fmla="*/ 256 w 256"/>
              <a:gd name="T1" fmla="*/ 0 h 213"/>
              <a:gd name="T2" fmla="*/ 237 w 256"/>
              <a:gd name="T3" fmla="*/ 0 h 213"/>
              <a:gd name="T4" fmla="*/ 19 w 256"/>
              <a:gd name="T5" fmla="*/ 0 h 213"/>
              <a:gd name="T6" fmla="*/ 0 w 256"/>
              <a:gd name="T7" fmla="*/ 0 h 213"/>
              <a:gd name="T8" fmla="*/ 0 w 256"/>
              <a:gd name="T9" fmla="*/ 9 h 213"/>
              <a:gd name="T10" fmla="*/ 19 w 256"/>
              <a:gd name="T11" fmla="*/ 9 h 213"/>
              <a:gd name="T12" fmla="*/ 19 w 256"/>
              <a:gd name="T13" fmla="*/ 180 h 213"/>
              <a:gd name="T14" fmla="*/ 123 w 256"/>
              <a:gd name="T15" fmla="*/ 180 h 213"/>
              <a:gd name="T16" fmla="*/ 123 w 256"/>
              <a:gd name="T17" fmla="*/ 204 h 213"/>
              <a:gd name="T18" fmla="*/ 47 w 256"/>
              <a:gd name="T19" fmla="*/ 204 h 213"/>
              <a:gd name="T20" fmla="*/ 47 w 256"/>
              <a:gd name="T21" fmla="*/ 213 h 213"/>
              <a:gd name="T22" fmla="*/ 208 w 256"/>
              <a:gd name="T23" fmla="*/ 213 h 213"/>
              <a:gd name="T24" fmla="*/ 208 w 256"/>
              <a:gd name="T25" fmla="*/ 204 h 213"/>
              <a:gd name="T26" fmla="*/ 133 w 256"/>
              <a:gd name="T27" fmla="*/ 204 h 213"/>
              <a:gd name="T28" fmla="*/ 133 w 256"/>
              <a:gd name="T29" fmla="*/ 180 h 213"/>
              <a:gd name="T30" fmla="*/ 237 w 256"/>
              <a:gd name="T31" fmla="*/ 180 h 213"/>
              <a:gd name="T32" fmla="*/ 237 w 256"/>
              <a:gd name="T33" fmla="*/ 9 h 213"/>
              <a:gd name="T34" fmla="*/ 256 w 256"/>
              <a:gd name="T35" fmla="*/ 9 h 213"/>
              <a:gd name="T36" fmla="*/ 256 w 256"/>
              <a:gd name="T37" fmla="*/ 0 h 213"/>
              <a:gd name="T38" fmla="*/ 227 w 256"/>
              <a:gd name="T39" fmla="*/ 170 h 213"/>
              <a:gd name="T40" fmla="*/ 28 w 256"/>
              <a:gd name="T41" fmla="*/ 170 h 213"/>
              <a:gd name="T42" fmla="*/ 28 w 256"/>
              <a:gd name="T43" fmla="*/ 9 h 213"/>
              <a:gd name="T44" fmla="*/ 227 w 256"/>
              <a:gd name="T45" fmla="*/ 9 h 213"/>
              <a:gd name="T46" fmla="*/ 227 w 256"/>
              <a:gd name="T47" fmla="*/ 17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56" h="213">
                <a:moveTo>
                  <a:pt x="256" y="0"/>
                </a:moveTo>
                <a:lnTo>
                  <a:pt x="237" y="0"/>
                </a:lnTo>
                <a:lnTo>
                  <a:pt x="19" y="0"/>
                </a:lnTo>
                <a:lnTo>
                  <a:pt x="0" y="0"/>
                </a:lnTo>
                <a:lnTo>
                  <a:pt x="0" y="9"/>
                </a:lnTo>
                <a:lnTo>
                  <a:pt x="19" y="9"/>
                </a:lnTo>
                <a:lnTo>
                  <a:pt x="19" y="180"/>
                </a:lnTo>
                <a:lnTo>
                  <a:pt x="123" y="180"/>
                </a:lnTo>
                <a:lnTo>
                  <a:pt x="123" y="204"/>
                </a:lnTo>
                <a:lnTo>
                  <a:pt x="47" y="204"/>
                </a:lnTo>
                <a:lnTo>
                  <a:pt x="47" y="213"/>
                </a:lnTo>
                <a:lnTo>
                  <a:pt x="208" y="213"/>
                </a:lnTo>
                <a:lnTo>
                  <a:pt x="208" y="204"/>
                </a:lnTo>
                <a:lnTo>
                  <a:pt x="133" y="204"/>
                </a:lnTo>
                <a:lnTo>
                  <a:pt x="133" y="180"/>
                </a:lnTo>
                <a:lnTo>
                  <a:pt x="237" y="180"/>
                </a:lnTo>
                <a:lnTo>
                  <a:pt x="237" y="9"/>
                </a:lnTo>
                <a:lnTo>
                  <a:pt x="256" y="9"/>
                </a:lnTo>
                <a:lnTo>
                  <a:pt x="256" y="0"/>
                </a:lnTo>
                <a:close/>
                <a:moveTo>
                  <a:pt x="227" y="170"/>
                </a:moveTo>
                <a:lnTo>
                  <a:pt x="28" y="170"/>
                </a:lnTo>
                <a:lnTo>
                  <a:pt x="28" y="9"/>
                </a:lnTo>
                <a:lnTo>
                  <a:pt x="227" y="9"/>
                </a:lnTo>
                <a:lnTo>
                  <a:pt x="227" y="17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5" name="Freeform 95"/>
          <p:cNvSpPr>
            <a:spLocks noEditPoints="1"/>
          </p:cNvSpPr>
          <p:nvPr/>
        </p:nvSpPr>
        <p:spPr bwMode="auto">
          <a:xfrm>
            <a:off x="3437732" y="3035906"/>
            <a:ext cx="90487" cy="90488"/>
          </a:xfrm>
          <a:custGeom>
            <a:avLst/>
            <a:gdLst>
              <a:gd name="T0" fmla="*/ 57 w 57"/>
              <a:gd name="T1" fmla="*/ 0 h 57"/>
              <a:gd name="T2" fmla="*/ 0 w 57"/>
              <a:gd name="T3" fmla="*/ 0 h 57"/>
              <a:gd name="T4" fmla="*/ 0 w 57"/>
              <a:gd name="T5" fmla="*/ 57 h 57"/>
              <a:gd name="T6" fmla="*/ 57 w 57"/>
              <a:gd name="T7" fmla="*/ 57 h 57"/>
              <a:gd name="T8" fmla="*/ 57 w 57"/>
              <a:gd name="T9" fmla="*/ 0 h 57"/>
              <a:gd name="T10" fmla="*/ 47 w 57"/>
              <a:gd name="T11" fmla="*/ 47 h 57"/>
              <a:gd name="T12" fmla="*/ 9 w 57"/>
              <a:gd name="T13" fmla="*/ 47 h 57"/>
              <a:gd name="T14" fmla="*/ 9 w 57"/>
              <a:gd name="T15" fmla="*/ 9 h 57"/>
              <a:gd name="T16" fmla="*/ 47 w 57"/>
              <a:gd name="T17" fmla="*/ 9 h 57"/>
              <a:gd name="T18" fmla="*/ 47 w 57"/>
              <a:gd name="T19" fmla="*/ 4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7" h="57">
                <a:moveTo>
                  <a:pt x="57" y="0"/>
                </a:moveTo>
                <a:lnTo>
                  <a:pt x="0" y="0"/>
                </a:lnTo>
                <a:lnTo>
                  <a:pt x="0" y="57"/>
                </a:lnTo>
                <a:lnTo>
                  <a:pt x="57" y="57"/>
                </a:lnTo>
                <a:lnTo>
                  <a:pt x="57" y="0"/>
                </a:lnTo>
                <a:close/>
                <a:moveTo>
                  <a:pt x="47" y="47"/>
                </a:moveTo>
                <a:lnTo>
                  <a:pt x="9" y="47"/>
                </a:lnTo>
                <a:lnTo>
                  <a:pt x="9" y="9"/>
                </a:lnTo>
                <a:lnTo>
                  <a:pt x="47" y="9"/>
                </a:lnTo>
                <a:lnTo>
                  <a:pt x="47" y="4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6" name="Rectangle 96"/>
          <p:cNvSpPr>
            <a:spLocks noChangeArrowheads="1"/>
          </p:cNvSpPr>
          <p:nvPr/>
        </p:nvSpPr>
        <p:spPr bwMode="auto">
          <a:xfrm>
            <a:off x="3558382" y="3110519"/>
            <a:ext cx="104775" cy="158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7" name="Rectangle 97"/>
          <p:cNvSpPr>
            <a:spLocks noChangeArrowheads="1"/>
          </p:cNvSpPr>
          <p:nvPr/>
        </p:nvSpPr>
        <p:spPr bwMode="auto">
          <a:xfrm>
            <a:off x="3558382" y="3035906"/>
            <a:ext cx="104775" cy="142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" name="Rectangle 98"/>
          <p:cNvSpPr>
            <a:spLocks noChangeArrowheads="1"/>
          </p:cNvSpPr>
          <p:nvPr/>
        </p:nvSpPr>
        <p:spPr bwMode="auto">
          <a:xfrm>
            <a:off x="3558382" y="3072419"/>
            <a:ext cx="104775" cy="158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" name="Rectangle 99"/>
          <p:cNvSpPr>
            <a:spLocks noChangeArrowheads="1"/>
          </p:cNvSpPr>
          <p:nvPr/>
        </p:nvSpPr>
        <p:spPr bwMode="auto">
          <a:xfrm>
            <a:off x="3437732" y="3156556"/>
            <a:ext cx="225425" cy="142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0" name="Rectangle 100"/>
          <p:cNvSpPr>
            <a:spLocks noChangeArrowheads="1"/>
          </p:cNvSpPr>
          <p:nvPr/>
        </p:nvSpPr>
        <p:spPr bwMode="auto">
          <a:xfrm>
            <a:off x="3437732" y="3201006"/>
            <a:ext cx="225425" cy="142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1" name="Freeform 101"/>
          <p:cNvSpPr>
            <a:spLocks noEditPoints="1"/>
          </p:cNvSpPr>
          <p:nvPr/>
        </p:nvSpPr>
        <p:spPr bwMode="auto">
          <a:xfrm>
            <a:off x="4004469" y="2945419"/>
            <a:ext cx="434975" cy="346075"/>
          </a:xfrm>
          <a:custGeom>
            <a:avLst/>
            <a:gdLst>
              <a:gd name="T0" fmla="*/ 274 w 274"/>
              <a:gd name="T1" fmla="*/ 66 h 218"/>
              <a:gd name="T2" fmla="*/ 137 w 274"/>
              <a:gd name="T3" fmla="*/ 0 h 218"/>
              <a:gd name="T4" fmla="*/ 0 w 274"/>
              <a:gd name="T5" fmla="*/ 66 h 218"/>
              <a:gd name="T6" fmla="*/ 19 w 274"/>
              <a:gd name="T7" fmla="*/ 78 h 218"/>
              <a:gd name="T8" fmla="*/ 19 w 274"/>
              <a:gd name="T9" fmla="*/ 180 h 218"/>
              <a:gd name="T10" fmla="*/ 28 w 274"/>
              <a:gd name="T11" fmla="*/ 180 h 218"/>
              <a:gd name="T12" fmla="*/ 28 w 274"/>
              <a:gd name="T13" fmla="*/ 84 h 218"/>
              <a:gd name="T14" fmla="*/ 57 w 274"/>
              <a:gd name="T15" fmla="*/ 101 h 218"/>
              <a:gd name="T16" fmla="*/ 57 w 274"/>
              <a:gd name="T17" fmla="*/ 218 h 218"/>
              <a:gd name="T18" fmla="*/ 218 w 274"/>
              <a:gd name="T19" fmla="*/ 218 h 218"/>
              <a:gd name="T20" fmla="*/ 218 w 274"/>
              <a:gd name="T21" fmla="*/ 101 h 218"/>
              <a:gd name="T22" fmla="*/ 274 w 274"/>
              <a:gd name="T23" fmla="*/ 66 h 218"/>
              <a:gd name="T24" fmla="*/ 137 w 274"/>
              <a:gd name="T25" fmla="*/ 11 h 218"/>
              <a:gd name="T26" fmla="*/ 255 w 274"/>
              <a:gd name="T27" fmla="*/ 67 h 218"/>
              <a:gd name="T28" fmla="*/ 137 w 274"/>
              <a:gd name="T29" fmla="*/ 138 h 218"/>
              <a:gd name="T30" fmla="*/ 19 w 274"/>
              <a:gd name="T31" fmla="*/ 67 h 218"/>
              <a:gd name="T32" fmla="*/ 137 w 274"/>
              <a:gd name="T33" fmla="*/ 11 h 218"/>
              <a:gd name="T34" fmla="*/ 208 w 274"/>
              <a:gd name="T35" fmla="*/ 208 h 218"/>
              <a:gd name="T36" fmla="*/ 66 w 274"/>
              <a:gd name="T37" fmla="*/ 208 h 218"/>
              <a:gd name="T38" fmla="*/ 66 w 274"/>
              <a:gd name="T39" fmla="*/ 107 h 218"/>
              <a:gd name="T40" fmla="*/ 137 w 274"/>
              <a:gd name="T41" fmla="*/ 149 h 218"/>
              <a:gd name="T42" fmla="*/ 208 w 274"/>
              <a:gd name="T43" fmla="*/ 107 h 218"/>
              <a:gd name="T44" fmla="*/ 208 w 274"/>
              <a:gd name="T45" fmla="*/ 208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74" h="218">
                <a:moveTo>
                  <a:pt x="274" y="66"/>
                </a:moveTo>
                <a:lnTo>
                  <a:pt x="137" y="0"/>
                </a:lnTo>
                <a:lnTo>
                  <a:pt x="0" y="66"/>
                </a:lnTo>
                <a:lnTo>
                  <a:pt x="19" y="78"/>
                </a:lnTo>
                <a:lnTo>
                  <a:pt x="19" y="180"/>
                </a:lnTo>
                <a:lnTo>
                  <a:pt x="28" y="180"/>
                </a:lnTo>
                <a:lnTo>
                  <a:pt x="28" y="84"/>
                </a:lnTo>
                <a:lnTo>
                  <a:pt x="57" y="101"/>
                </a:lnTo>
                <a:lnTo>
                  <a:pt x="57" y="218"/>
                </a:lnTo>
                <a:lnTo>
                  <a:pt x="218" y="218"/>
                </a:lnTo>
                <a:lnTo>
                  <a:pt x="218" y="101"/>
                </a:lnTo>
                <a:lnTo>
                  <a:pt x="274" y="66"/>
                </a:lnTo>
                <a:close/>
                <a:moveTo>
                  <a:pt x="137" y="11"/>
                </a:moveTo>
                <a:lnTo>
                  <a:pt x="255" y="67"/>
                </a:lnTo>
                <a:lnTo>
                  <a:pt x="137" y="138"/>
                </a:lnTo>
                <a:lnTo>
                  <a:pt x="19" y="67"/>
                </a:lnTo>
                <a:lnTo>
                  <a:pt x="137" y="11"/>
                </a:lnTo>
                <a:close/>
                <a:moveTo>
                  <a:pt x="208" y="208"/>
                </a:moveTo>
                <a:lnTo>
                  <a:pt x="66" y="208"/>
                </a:lnTo>
                <a:lnTo>
                  <a:pt x="66" y="107"/>
                </a:lnTo>
                <a:lnTo>
                  <a:pt x="137" y="149"/>
                </a:lnTo>
                <a:lnTo>
                  <a:pt x="208" y="107"/>
                </a:lnTo>
                <a:lnTo>
                  <a:pt x="208" y="20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2" name="Freeform 102"/>
          <p:cNvSpPr>
            <a:spLocks noEditPoints="1"/>
          </p:cNvSpPr>
          <p:nvPr/>
        </p:nvSpPr>
        <p:spPr bwMode="auto">
          <a:xfrm>
            <a:off x="4685507" y="2942244"/>
            <a:ext cx="430212" cy="368300"/>
          </a:xfrm>
          <a:custGeom>
            <a:avLst/>
            <a:gdLst>
              <a:gd name="T0" fmla="*/ 233 w 271"/>
              <a:gd name="T1" fmla="*/ 80 h 232"/>
              <a:gd name="T2" fmla="*/ 271 w 271"/>
              <a:gd name="T3" fmla="*/ 80 h 232"/>
              <a:gd name="T4" fmla="*/ 134 w 271"/>
              <a:gd name="T5" fmla="*/ 0 h 232"/>
              <a:gd name="T6" fmla="*/ 0 w 271"/>
              <a:gd name="T7" fmla="*/ 80 h 232"/>
              <a:gd name="T8" fmla="*/ 34 w 271"/>
              <a:gd name="T9" fmla="*/ 80 h 232"/>
              <a:gd name="T10" fmla="*/ 34 w 271"/>
              <a:gd name="T11" fmla="*/ 222 h 232"/>
              <a:gd name="T12" fmla="*/ 16 w 271"/>
              <a:gd name="T13" fmla="*/ 222 h 232"/>
              <a:gd name="T14" fmla="*/ 16 w 271"/>
              <a:gd name="T15" fmla="*/ 232 h 232"/>
              <a:gd name="T16" fmla="*/ 34 w 271"/>
              <a:gd name="T17" fmla="*/ 232 h 232"/>
              <a:gd name="T18" fmla="*/ 82 w 271"/>
              <a:gd name="T19" fmla="*/ 232 h 232"/>
              <a:gd name="T20" fmla="*/ 110 w 271"/>
              <a:gd name="T21" fmla="*/ 232 h 232"/>
              <a:gd name="T22" fmla="*/ 157 w 271"/>
              <a:gd name="T23" fmla="*/ 232 h 232"/>
              <a:gd name="T24" fmla="*/ 186 w 271"/>
              <a:gd name="T25" fmla="*/ 232 h 232"/>
              <a:gd name="T26" fmla="*/ 233 w 271"/>
              <a:gd name="T27" fmla="*/ 232 h 232"/>
              <a:gd name="T28" fmla="*/ 252 w 271"/>
              <a:gd name="T29" fmla="*/ 232 h 232"/>
              <a:gd name="T30" fmla="*/ 252 w 271"/>
              <a:gd name="T31" fmla="*/ 222 h 232"/>
              <a:gd name="T32" fmla="*/ 233 w 271"/>
              <a:gd name="T33" fmla="*/ 222 h 232"/>
              <a:gd name="T34" fmla="*/ 233 w 271"/>
              <a:gd name="T35" fmla="*/ 80 h 232"/>
              <a:gd name="T36" fmla="*/ 34 w 271"/>
              <a:gd name="T37" fmla="*/ 71 h 232"/>
              <a:gd name="T38" fmla="*/ 134 w 271"/>
              <a:gd name="T39" fmla="*/ 10 h 232"/>
              <a:gd name="T40" fmla="*/ 237 w 271"/>
              <a:gd name="T41" fmla="*/ 71 h 232"/>
              <a:gd name="T42" fmla="*/ 233 w 271"/>
              <a:gd name="T43" fmla="*/ 71 h 232"/>
              <a:gd name="T44" fmla="*/ 186 w 271"/>
              <a:gd name="T45" fmla="*/ 71 h 232"/>
              <a:gd name="T46" fmla="*/ 157 w 271"/>
              <a:gd name="T47" fmla="*/ 71 h 232"/>
              <a:gd name="T48" fmla="*/ 110 w 271"/>
              <a:gd name="T49" fmla="*/ 71 h 232"/>
              <a:gd name="T50" fmla="*/ 82 w 271"/>
              <a:gd name="T51" fmla="*/ 71 h 232"/>
              <a:gd name="T52" fmla="*/ 34 w 271"/>
              <a:gd name="T53" fmla="*/ 71 h 232"/>
              <a:gd name="T54" fmla="*/ 34 w 271"/>
              <a:gd name="T55" fmla="*/ 71 h 232"/>
              <a:gd name="T56" fmla="*/ 44 w 271"/>
              <a:gd name="T57" fmla="*/ 222 h 232"/>
              <a:gd name="T58" fmla="*/ 44 w 271"/>
              <a:gd name="T59" fmla="*/ 80 h 232"/>
              <a:gd name="T60" fmla="*/ 72 w 271"/>
              <a:gd name="T61" fmla="*/ 80 h 232"/>
              <a:gd name="T62" fmla="*/ 72 w 271"/>
              <a:gd name="T63" fmla="*/ 222 h 232"/>
              <a:gd name="T64" fmla="*/ 44 w 271"/>
              <a:gd name="T65" fmla="*/ 222 h 232"/>
              <a:gd name="T66" fmla="*/ 82 w 271"/>
              <a:gd name="T67" fmla="*/ 222 h 232"/>
              <a:gd name="T68" fmla="*/ 82 w 271"/>
              <a:gd name="T69" fmla="*/ 80 h 232"/>
              <a:gd name="T70" fmla="*/ 110 w 271"/>
              <a:gd name="T71" fmla="*/ 80 h 232"/>
              <a:gd name="T72" fmla="*/ 110 w 271"/>
              <a:gd name="T73" fmla="*/ 222 h 232"/>
              <a:gd name="T74" fmla="*/ 82 w 271"/>
              <a:gd name="T75" fmla="*/ 222 h 232"/>
              <a:gd name="T76" fmla="*/ 120 w 271"/>
              <a:gd name="T77" fmla="*/ 222 h 232"/>
              <a:gd name="T78" fmla="*/ 120 w 271"/>
              <a:gd name="T79" fmla="*/ 80 h 232"/>
              <a:gd name="T80" fmla="*/ 148 w 271"/>
              <a:gd name="T81" fmla="*/ 80 h 232"/>
              <a:gd name="T82" fmla="*/ 148 w 271"/>
              <a:gd name="T83" fmla="*/ 222 h 232"/>
              <a:gd name="T84" fmla="*/ 120 w 271"/>
              <a:gd name="T85" fmla="*/ 222 h 232"/>
              <a:gd name="T86" fmla="*/ 157 w 271"/>
              <a:gd name="T87" fmla="*/ 222 h 232"/>
              <a:gd name="T88" fmla="*/ 157 w 271"/>
              <a:gd name="T89" fmla="*/ 80 h 232"/>
              <a:gd name="T90" fmla="*/ 186 w 271"/>
              <a:gd name="T91" fmla="*/ 80 h 232"/>
              <a:gd name="T92" fmla="*/ 186 w 271"/>
              <a:gd name="T93" fmla="*/ 222 h 232"/>
              <a:gd name="T94" fmla="*/ 157 w 271"/>
              <a:gd name="T95" fmla="*/ 222 h 232"/>
              <a:gd name="T96" fmla="*/ 195 w 271"/>
              <a:gd name="T97" fmla="*/ 222 h 232"/>
              <a:gd name="T98" fmla="*/ 195 w 271"/>
              <a:gd name="T99" fmla="*/ 80 h 232"/>
              <a:gd name="T100" fmla="*/ 224 w 271"/>
              <a:gd name="T101" fmla="*/ 80 h 232"/>
              <a:gd name="T102" fmla="*/ 224 w 271"/>
              <a:gd name="T103" fmla="*/ 222 h 232"/>
              <a:gd name="T104" fmla="*/ 195 w 271"/>
              <a:gd name="T105" fmla="*/ 22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71" h="232">
                <a:moveTo>
                  <a:pt x="233" y="80"/>
                </a:moveTo>
                <a:lnTo>
                  <a:pt x="271" y="80"/>
                </a:lnTo>
                <a:lnTo>
                  <a:pt x="134" y="0"/>
                </a:lnTo>
                <a:lnTo>
                  <a:pt x="0" y="80"/>
                </a:lnTo>
                <a:lnTo>
                  <a:pt x="34" y="80"/>
                </a:lnTo>
                <a:lnTo>
                  <a:pt x="34" y="222"/>
                </a:lnTo>
                <a:lnTo>
                  <a:pt x="16" y="222"/>
                </a:lnTo>
                <a:lnTo>
                  <a:pt x="16" y="232"/>
                </a:lnTo>
                <a:lnTo>
                  <a:pt x="34" y="232"/>
                </a:lnTo>
                <a:lnTo>
                  <a:pt x="82" y="232"/>
                </a:lnTo>
                <a:lnTo>
                  <a:pt x="110" y="232"/>
                </a:lnTo>
                <a:lnTo>
                  <a:pt x="157" y="232"/>
                </a:lnTo>
                <a:lnTo>
                  <a:pt x="186" y="232"/>
                </a:lnTo>
                <a:lnTo>
                  <a:pt x="233" y="232"/>
                </a:lnTo>
                <a:lnTo>
                  <a:pt x="252" y="232"/>
                </a:lnTo>
                <a:lnTo>
                  <a:pt x="252" y="222"/>
                </a:lnTo>
                <a:lnTo>
                  <a:pt x="233" y="222"/>
                </a:lnTo>
                <a:lnTo>
                  <a:pt x="233" y="80"/>
                </a:lnTo>
                <a:close/>
                <a:moveTo>
                  <a:pt x="34" y="71"/>
                </a:moveTo>
                <a:lnTo>
                  <a:pt x="134" y="10"/>
                </a:lnTo>
                <a:lnTo>
                  <a:pt x="237" y="71"/>
                </a:lnTo>
                <a:lnTo>
                  <a:pt x="233" y="71"/>
                </a:lnTo>
                <a:lnTo>
                  <a:pt x="186" y="71"/>
                </a:lnTo>
                <a:lnTo>
                  <a:pt x="157" y="71"/>
                </a:lnTo>
                <a:lnTo>
                  <a:pt x="110" y="71"/>
                </a:lnTo>
                <a:lnTo>
                  <a:pt x="82" y="71"/>
                </a:lnTo>
                <a:lnTo>
                  <a:pt x="34" y="71"/>
                </a:lnTo>
                <a:lnTo>
                  <a:pt x="34" y="71"/>
                </a:lnTo>
                <a:close/>
                <a:moveTo>
                  <a:pt x="44" y="222"/>
                </a:moveTo>
                <a:lnTo>
                  <a:pt x="44" y="80"/>
                </a:lnTo>
                <a:lnTo>
                  <a:pt x="72" y="80"/>
                </a:lnTo>
                <a:lnTo>
                  <a:pt x="72" y="222"/>
                </a:lnTo>
                <a:lnTo>
                  <a:pt x="44" y="222"/>
                </a:lnTo>
                <a:close/>
                <a:moveTo>
                  <a:pt x="82" y="222"/>
                </a:moveTo>
                <a:lnTo>
                  <a:pt x="82" y="80"/>
                </a:lnTo>
                <a:lnTo>
                  <a:pt x="110" y="80"/>
                </a:lnTo>
                <a:lnTo>
                  <a:pt x="110" y="222"/>
                </a:lnTo>
                <a:lnTo>
                  <a:pt x="82" y="222"/>
                </a:lnTo>
                <a:close/>
                <a:moveTo>
                  <a:pt x="120" y="222"/>
                </a:moveTo>
                <a:lnTo>
                  <a:pt x="120" y="80"/>
                </a:lnTo>
                <a:lnTo>
                  <a:pt x="148" y="80"/>
                </a:lnTo>
                <a:lnTo>
                  <a:pt x="148" y="222"/>
                </a:lnTo>
                <a:lnTo>
                  <a:pt x="120" y="222"/>
                </a:lnTo>
                <a:close/>
                <a:moveTo>
                  <a:pt x="157" y="222"/>
                </a:moveTo>
                <a:lnTo>
                  <a:pt x="157" y="80"/>
                </a:lnTo>
                <a:lnTo>
                  <a:pt x="186" y="80"/>
                </a:lnTo>
                <a:lnTo>
                  <a:pt x="186" y="222"/>
                </a:lnTo>
                <a:lnTo>
                  <a:pt x="157" y="222"/>
                </a:lnTo>
                <a:close/>
                <a:moveTo>
                  <a:pt x="195" y="222"/>
                </a:moveTo>
                <a:lnTo>
                  <a:pt x="195" y="80"/>
                </a:lnTo>
                <a:lnTo>
                  <a:pt x="224" y="80"/>
                </a:lnTo>
                <a:lnTo>
                  <a:pt x="224" y="222"/>
                </a:lnTo>
                <a:lnTo>
                  <a:pt x="195" y="22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3" name="Freeform 103"/>
          <p:cNvSpPr>
            <a:spLocks noEditPoints="1"/>
          </p:cNvSpPr>
          <p:nvPr/>
        </p:nvSpPr>
        <p:spPr bwMode="auto">
          <a:xfrm>
            <a:off x="5399882" y="2950181"/>
            <a:ext cx="346075" cy="376238"/>
          </a:xfrm>
          <a:custGeom>
            <a:avLst/>
            <a:gdLst>
              <a:gd name="T0" fmla="*/ 178 w 185"/>
              <a:gd name="T1" fmla="*/ 48 h 200"/>
              <a:gd name="T2" fmla="*/ 123 w 185"/>
              <a:gd name="T3" fmla="*/ 42 h 200"/>
              <a:gd name="T4" fmla="*/ 58 w 185"/>
              <a:gd name="T5" fmla="*/ 41 h 200"/>
              <a:gd name="T6" fmla="*/ 7 w 185"/>
              <a:gd name="T7" fmla="*/ 48 h 200"/>
              <a:gd name="T8" fmla="*/ 28 w 185"/>
              <a:gd name="T9" fmla="*/ 100 h 200"/>
              <a:gd name="T10" fmla="*/ 32 w 185"/>
              <a:gd name="T11" fmla="*/ 162 h 200"/>
              <a:gd name="T12" fmla="*/ 91 w 185"/>
              <a:gd name="T13" fmla="*/ 200 h 200"/>
              <a:gd name="T14" fmla="*/ 153 w 185"/>
              <a:gd name="T15" fmla="*/ 162 h 200"/>
              <a:gd name="T16" fmla="*/ 157 w 185"/>
              <a:gd name="T17" fmla="*/ 100 h 200"/>
              <a:gd name="T18" fmla="*/ 171 w 185"/>
              <a:gd name="T19" fmla="*/ 52 h 200"/>
              <a:gd name="T20" fmla="*/ 129 w 185"/>
              <a:gd name="T21" fmla="*/ 76 h 200"/>
              <a:gd name="T22" fmla="*/ 153 w 185"/>
              <a:gd name="T23" fmla="*/ 45 h 200"/>
              <a:gd name="T24" fmla="*/ 92 w 185"/>
              <a:gd name="T25" fmla="*/ 136 h 200"/>
              <a:gd name="T26" fmla="*/ 59 w 185"/>
              <a:gd name="T27" fmla="*/ 116 h 200"/>
              <a:gd name="T28" fmla="*/ 59 w 185"/>
              <a:gd name="T29" fmla="*/ 83 h 200"/>
              <a:gd name="T30" fmla="*/ 92 w 185"/>
              <a:gd name="T31" fmla="*/ 63 h 200"/>
              <a:gd name="T32" fmla="*/ 122 w 185"/>
              <a:gd name="T33" fmla="*/ 81 h 200"/>
              <a:gd name="T34" fmla="*/ 122 w 185"/>
              <a:gd name="T35" fmla="*/ 119 h 200"/>
              <a:gd name="T36" fmla="*/ 121 w 185"/>
              <a:gd name="T37" fmla="*/ 129 h 200"/>
              <a:gd name="T38" fmla="*/ 101 w 185"/>
              <a:gd name="T39" fmla="*/ 140 h 200"/>
              <a:gd name="T40" fmla="*/ 121 w 185"/>
              <a:gd name="T41" fmla="*/ 129 h 200"/>
              <a:gd name="T42" fmla="*/ 64 w 185"/>
              <a:gd name="T43" fmla="*/ 148 h 200"/>
              <a:gd name="T44" fmla="*/ 72 w 185"/>
              <a:gd name="T45" fmla="*/ 134 h 200"/>
              <a:gd name="T46" fmla="*/ 51 w 185"/>
              <a:gd name="T47" fmla="*/ 110 h 200"/>
              <a:gd name="T48" fmla="*/ 51 w 185"/>
              <a:gd name="T49" fmla="*/ 90 h 200"/>
              <a:gd name="T50" fmla="*/ 51 w 185"/>
              <a:gd name="T51" fmla="*/ 110 h 200"/>
              <a:gd name="T52" fmla="*/ 64 w 185"/>
              <a:gd name="T53" fmla="*/ 51 h 200"/>
              <a:gd name="T54" fmla="*/ 72 w 185"/>
              <a:gd name="T55" fmla="*/ 66 h 200"/>
              <a:gd name="T56" fmla="*/ 101 w 185"/>
              <a:gd name="T57" fmla="*/ 59 h 200"/>
              <a:gd name="T58" fmla="*/ 121 w 185"/>
              <a:gd name="T59" fmla="*/ 71 h 200"/>
              <a:gd name="T60" fmla="*/ 101 w 185"/>
              <a:gd name="T61" fmla="*/ 59 h 200"/>
              <a:gd name="T62" fmla="*/ 145 w 185"/>
              <a:gd name="T63" fmla="*/ 100 h 200"/>
              <a:gd name="T64" fmla="*/ 131 w 185"/>
              <a:gd name="T65" fmla="*/ 100 h 200"/>
              <a:gd name="T66" fmla="*/ 91 w 185"/>
              <a:gd name="T67" fmla="*/ 8 h 200"/>
              <a:gd name="T68" fmla="*/ 92 w 185"/>
              <a:gd name="T69" fmla="*/ 54 h 200"/>
              <a:gd name="T70" fmla="*/ 91 w 185"/>
              <a:gd name="T71" fmla="*/ 8 h 200"/>
              <a:gd name="T72" fmla="*/ 32 w 185"/>
              <a:gd name="T73" fmla="*/ 45 h 200"/>
              <a:gd name="T74" fmla="*/ 52 w 185"/>
              <a:gd name="T75" fmla="*/ 79 h 200"/>
              <a:gd name="T76" fmla="*/ 24 w 185"/>
              <a:gd name="T77" fmla="*/ 84 h 200"/>
              <a:gd name="T78" fmla="*/ 32 w 185"/>
              <a:gd name="T79" fmla="*/ 154 h 200"/>
              <a:gd name="T80" fmla="*/ 34 w 185"/>
              <a:gd name="T81" fmla="*/ 105 h 200"/>
              <a:gd name="T82" fmla="*/ 56 w 185"/>
              <a:gd name="T83" fmla="*/ 150 h 200"/>
              <a:gd name="T84" fmla="*/ 91 w 185"/>
              <a:gd name="T85" fmla="*/ 192 h 200"/>
              <a:gd name="T86" fmla="*/ 92 w 185"/>
              <a:gd name="T87" fmla="*/ 145 h 200"/>
              <a:gd name="T88" fmla="*/ 91 w 185"/>
              <a:gd name="T89" fmla="*/ 192 h 200"/>
              <a:gd name="T90" fmla="*/ 153 w 185"/>
              <a:gd name="T91" fmla="*/ 154 h 200"/>
              <a:gd name="T92" fmla="*/ 129 w 185"/>
              <a:gd name="T93" fmla="*/ 123 h 200"/>
              <a:gd name="T94" fmla="*/ 171 w 185"/>
              <a:gd name="T95" fmla="*/ 148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85" h="200">
                <a:moveTo>
                  <a:pt x="157" y="100"/>
                </a:moveTo>
                <a:cubicBezTo>
                  <a:pt x="176" y="80"/>
                  <a:pt x="185" y="60"/>
                  <a:pt x="178" y="48"/>
                </a:cubicBezTo>
                <a:cubicBezTo>
                  <a:pt x="175" y="43"/>
                  <a:pt x="168" y="37"/>
                  <a:pt x="153" y="37"/>
                </a:cubicBezTo>
                <a:cubicBezTo>
                  <a:pt x="144" y="37"/>
                  <a:pt x="134" y="39"/>
                  <a:pt x="123" y="42"/>
                </a:cubicBezTo>
                <a:cubicBezTo>
                  <a:pt x="116" y="16"/>
                  <a:pt x="104" y="0"/>
                  <a:pt x="91" y="0"/>
                </a:cubicBezTo>
                <a:cubicBezTo>
                  <a:pt x="77" y="0"/>
                  <a:pt x="65" y="16"/>
                  <a:pt x="58" y="41"/>
                </a:cubicBezTo>
                <a:cubicBezTo>
                  <a:pt x="49" y="39"/>
                  <a:pt x="40" y="37"/>
                  <a:pt x="32" y="37"/>
                </a:cubicBezTo>
                <a:cubicBezTo>
                  <a:pt x="17" y="37"/>
                  <a:pt x="10" y="43"/>
                  <a:pt x="7" y="48"/>
                </a:cubicBezTo>
                <a:cubicBezTo>
                  <a:pt x="1" y="58"/>
                  <a:pt x="5" y="72"/>
                  <a:pt x="18" y="89"/>
                </a:cubicBezTo>
                <a:cubicBezTo>
                  <a:pt x="21" y="92"/>
                  <a:pt x="24" y="96"/>
                  <a:pt x="28" y="100"/>
                </a:cubicBezTo>
                <a:cubicBezTo>
                  <a:pt x="8" y="120"/>
                  <a:pt x="0" y="140"/>
                  <a:pt x="7" y="152"/>
                </a:cubicBezTo>
                <a:cubicBezTo>
                  <a:pt x="10" y="156"/>
                  <a:pt x="17" y="162"/>
                  <a:pt x="32" y="162"/>
                </a:cubicBezTo>
                <a:cubicBezTo>
                  <a:pt x="40" y="162"/>
                  <a:pt x="49" y="161"/>
                  <a:pt x="58" y="158"/>
                </a:cubicBezTo>
                <a:cubicBezTo>
                  <a:pt x="65" y="184"/>
                  <a:pt x="77" y="200"/>
                  <a:pt x="91" y="200"/>
                </a:cubicBezTo>
                <a:cubicBezTo>
                  <a:pt x="104" y="200"/>
                  <a:pt x="116" y="183"/>
                  <a:pt x="123" y="157"/>
                </a:cubicBezTo>
                <a:cubicBezTo>
                  <a:pt x="134" y="161"/>
                  <a:pt x="144" y="162"/>
                  <a:pt x="153" y="162"/>
                </a:cubicBezTo>
                <a:cubicBezTo>
                  <a:pt x="168" y="162"/>
                  <a:pt x="175" y="156"/>
                  <a:pt x="178" y="152"/>
                </a:cubicBezTo>
                <a:cubicBezTo>
                  <a:pt x="185" y="140"/>
                  <a:pt x="176" y="120"/>
                  <a:pt x="157" y="100"/>
                </a:cubicBezTo>
                <a:close/>
                <a:moveTo>
                  <a:pt x="153" y="45"/>
                </a:moveTo>
                <a:cubicBezTo>
                  <a:pt x="159" y="45"/>
                  <a:pt x="168" y="46"/>
                  <a:pt x="171" y="52"/>
                </a:cubicBezTo>
                <a:cubicBezTo>
                  <a:pt x="176" y="60"/>
                  <a:pt x="169" y="76"/>
                  <a:pt x="151" y="94"/>
                </a:cubicBezTo>
                <a:cubicBezTo>
                  <a:pt x="145" y="88"/>
                  <a:pt x="137" y="82"/>
                  <a:pt x="129" y="76"/>
                </a:cubicBezTo>
                <a:cubicBezTo>
                  <a:pt x="129" y="67"/>
                  <a:pt x="127" y="58"/>
                  <a:pt x="125" y="50"/>
                </a:cubicBezTo>
                <a:cubicBezTo>
                  <a:pt x="136" y="47"/>
                  <a:pt x="145" y="45"/>
                  <a:pt x="153" y="45"/>
                </a:cubicBezTo>
                <a:close/>
                <a:moveTo>
                  <a:pt x="109" y="127"/>
                </a:moveTo>
                <a:cubicBezTo>
                  <a:pt x="103" y="130"/>
                  <a:pt x="98" y="133"/>
                  <a:pt x="92" y="136"/>
                </a:cubicBezTo>
                <a:cubicBezTo>
                  <a:pt x="87" y="133"/>
                  <a:pt x="81" y="130"/>
                  <a:pt x="76" y="127"/>
                </a:cubicBezTo>
                <a:cubicBezTo>
                  <a:pt x="70" y="123"/>
                  <a:pt x="65" y="120"/>
                  <a:pt x="59" y="116"/>
                </a:cubicBezTo>
                <a:cubicBezTo>
                  <a:pt x="59" y="111"/>
                  <a:pt x="59" y="105"/>
                  <a:pt x="59" y="100"/>
                </a:cubicBezTo>
                <a:cubicBezTo>
                  <a:pt x="59" y="94"/>
                  <a:pt x="59" y="89"/>
                  <a:pt x="59" y="83"/>
                </a:cubicBezTo>
                <a:cubicBezTo>
                  <a:pt x="65" y="80"/>
                  <a:pt x="70" y="76"/>
                  <a:pt x="76" y="73"/>
                </a:cubicBezTo>
                <a:cubicBezTo>
                  <a:pt x="81" y="69"/>
                  <a:pt x="87" y="66"/>
                  <a:pt x="92" y="63"/>
                </a:cubicBezTo>
                <a:cubicBezTo>
                  <a:pt x="98" y="66"/>
                  <a:pt x="103" y="69"/>
                  <a:pt x="109" y="73"/>
                </a:cubicBezTo>
                <a:cubicBezTo>
                  <a:pt x="113" y="75"/>
                  <a:pt x="118" y="78"/>
                  <a:pt x="122" y="81"/>
                </a:cubicBezTo>
                <a:cubicBezTo>
                  <a:pt x="122" y="87"/>
                  <a:pt x="123" y="93"/>
                  <a:pt x="123" y="100"/>
                </a:cubicBezTo>
                <a:cubicBezTo>
                  <a:pt x="123" y="106"/>
                  <a:pt x="122" y="113"/>
                  <a:pt x="122" y="119"/>
                </a:cubicBezTo>
                <a:cubicBezTo>
                  <a:pt x="118" y="121"/>
                  <a:pt x="113" y="124"/>
                  <a:pt x="109" y="127"/>
                </a:cubicBezTo>
                <a:close/>
                <a:moveTo>
                  <a:pt x="121" y="129"/>
                </a:moveTo>
                <a:cubicBezTo>
                  <a:pt x="120" y="135"/>
                  <a:pt x="119" y="141"/>
                  <a:pt x="118" y="147"/>
                </a:cubicBezTo>
                <a:cubicBezTo>
                  <a:pt x="112" y="145"/>
                  <a:pt x="107" y="143"/>
                  <a:pt x="101" y="140"/>
                </a:cubicBezTo>
                <a:cubicBezTo>
                  <a:pt x="105" y="138"/>
                  <a:pt x="109" y="136"/>
                  <a:pt x="113" y="134"/>
                </a:cubicBezTo>
                <a:cubicBezTo>
                  <a:pt x="116" y="132"/>
                  <a:pt x="118" y="131"/>
                  <a:pt x="121" y="129"/>
                </a:cubicBezTo>
                <a:close/>
                <a:moveTo>
                  <a:pt x="83" y="140"/>
                </a:moveTo>
                <a:cubicBezTo>
                  <a:pt x="77" y="143"/>
                  <a:pt x="70" y="146"/>
                  <a:pt x="64" y="148"/>
                </a:cubicBezTo>
                <a:cubicBezTo>
                  <a:pt x="62" y="141"/>
                  <a:pt x="61" y="134"/>
                  <a:pt x="60" y="126"/>
                </a:cubicBezTo>
                <a:cubicBezTo>
                  <a:pt x="64" y="129"/>
                  <a:pt x="68" y="131"/>
                  <a:pt x="72" y="134"/>
                </a:cubicBezTo>
                <a:cubicBezTo>
                  <a:pt x="76" y="136"/>
                  <a:pt x="80" y="138"/>
                  <a:pt x="83" y="140"/>
                </a:cubicBezTo>
                <a:close/>
                <a:moveTo>
                  <a:pt x="51" y="110"/>
                </a:moveTo>
                <a:cubicBezTo>
                  <a:pt x="47" y="106"/>
                  <a:pt x="43" y="103"/>
                  <a:pt x="39" y="100"/>
                </a:cubicBezTo>
                <a:cubicBezTo>
                  <a:pt x="43" y="96"/>
                  <a:pt x="47" y="93"/>
                  <a:pt x="51" y="90"/>
                </a:cubicBezTo>
                <a:cubicBezTo>
                  <a:pt x="51" y="93"/>
                  <a:pt x="51" y="96"/>
                  <a:pt x="51" y="100"/>
                </a:cubicBezTo>
                <a:cubicBezTo>
                  <a:pt x="51" y="103"/>
                  <a:pt x="51" y="106"/>
                  <a:pt x="51" y="110"/>
                </a:cubicBezTo>
                <a:close/>
                <a:moveTo>
                  <a:pt x="60" y="73"/>
                </a:moveTo>
                <a:cubicBezTo>
                  <a:pt x="61" y="65"/>
                  <a:pt x="62" y="58"/>
                  <a:pt x="64" y="51"/>
                </a:cubicBezTo>
                <a:cubicBezTo>
                  <a:pt x="70" y="53"/>
                  <a:pt x="77" y="56"/>
                  <a:pt x="83" y="59"/>
                </a:cubicBezTo>
                <a:cubicBezTo>
                  <a:pt x="80" y="61"/>
                  <a:pt x="76" y="63"/>
                  <a:pt x="72" y="66"/>
                </a:cubicBezTo>
                <a:cubicBezTo>
                  <a:pt x="68" y="68"/>
                  <a:pt x="64" y="71"/>
                  <a:pt x="60" y="73"/>
                </a:cubicBezTo>
                <a:close/>
                <a:moveTo>
                  <a:pt x="101" y="59"/>
                </a:moveTo>
                <a:cubicBezTo>
                  <a:pt x="107" y="56"/>
                  <a:pt x="112" y="54"/>
                  <a:pt x="118" y="52"/>
                </a:cubicBezTo>
                <a:cubicBezTo>
                  <a:pt x="119" y="58"/>
                  <a:pt x="120" y="64"/>
                  <a:pt x="121" y="71"/>
                </a:cubicBezTo>
                <a:cubicBezTo>
                  <a:pt x="118" y="69"/>
                  <a:pt x="116" y="67"/>
                  <a:pt x="113" y="66"/>
                </a:cubicBezTo>
                <a:cubicBezTo>
                  <a:pt x="109" y="63"/>
                  <a:pt x="105" y="61"/>
                  <a:pt x="101" y="59"/>
                </a:cubicBezTo>
                <a:close/>
                <a:moveTo>
                  <a:pt x="130" y="87"/>
                </a:moveTo>
                <a:cubicBezTo>
                  <a:pt x="136" y="91"/>
                  <a:pt x="141" y="96"/>
                  <a:pt x="145" y="100"/>
                </a:cubicBezTo>
                <a:cubicBezTo>
                  <a:pt x="141" y="104"/>
                  <a:pt x="136" y="108"/>
                  <a:pt x="130" y="112"/>
                </a:cubicBezTo>
                <a:cubicBezTo>
                  <a:pt x="130" y="108"/>
                  <a:pt x="131" y="104"/>
                  <a:pt x="131" y="100"/>
                </a:cubicBezTo>
                <a:cubicBezTo>
                  <a:pt x="131" y="95"/>
                  <a:pt x="130" y="91"/>
                  <a:pt x="130" y="87"/>
                </a:cubicBezTo>
                <a:close/>
                <a:moveTo>
                  <a:pt x="91" y="8"/>
                </a:moveTo>
                <a:cubicBezTo>
                  <a:pt x="100" y="8"/>
                  <a:pt x="109" y="22"/>
                  <a:pt x="116" y="45"/>
                </a:cubicBezTo>
                <a:cubicBezTo>
                  <a:pt x="108" y="47"/>
                  <a:pt x="100" y="50"/>
                  <a:pt x="92" y="54"/>
                </a:cubicBezTo>
                <a:cubicBezTo>
                  <a:pt x="83" y="50"/>
                  <a:pt x="74" y="46"/>
                  <a:pt x="66" y="43"/>
                </a:cubicBezTo>
                <a:cubicBezTo>
                  <a:pt x="72" y="21"/>
                  <a:pt x="82" y="8"/>
                  <a:pt x="91" y="8"/>
                </a:cubicBezTo>
                <a:close/>
                <a:moveTo>
                  <a:pt x="14" y="52"/>
                </a:moveTo>
                <a:cubicBezTo>
                  <a:pt x="17" y="46"/>
                  <a:pt x="26" y="45"/>
                  <a:pt x="32" y="45"/>
                </a:cubicBezTo>
                <a:cubicBezTo>
                  <a:pt x="39" y="45"/>
                  <a:pt x="47" y="47"/>
                  <a:pt x="56" y="49"/>
                </a:cubicBezTo>
                <a:cubicBezTo>
                  <a:pt x="54" y="58"/>
                  <a:pt x="52" y="68"/>
                  <a:pt x="52" y="79"/>
                </a:cubicBezTo>
                <a:cubicBezTo>
                  <a:pt x="45" y="84"/>
                  <a:pt x="39" y="89"/>
                  <a:pt x="34" y="94"/>
                </a:cubicBezTo>
                <a:cubicBezTo>
                  <a:pt x="30" y="91"/>
                  <a:pt x="27" y="87"/>
                  <a:pt x="24" y="84"/>
                </a:cubicBezTo>
                <a:cubicBezTo>
                  <a:pt x="14" y="70"/>
                  <a:pt x="10" y="59"/>
                  <a:pt x="14" y="52"/>
                </a:cubicBezTo>
                <a:close/>
                <a:moveTo>
                  <a:pt x="32" y="154"/>
                </a:moveTo>
                <a:cubicBezTo>
                  <a:pt x="26" y="154"/>
                  <a:pt x="17" y="153"/>
                  <a:pt x="14" y="148"/>
                </a:cubicBezTo>
                <a:cubicBezTo>
                  <a:pt x="9" y="139"/>
                  <a:pt x="16" y="123"/>
                  <a:pt x="34" y="105"/>
                </a:cubicBezTo>
                <a:cubicBezTo>
                  <a:pt x="39" y="110"/>
                  <a:pt x="45" y="115"/>
                  <a:pt x="52" y="120"/>
                </a:cubicBezTo>
                <a:cubicBezTo>
                  <a:pt x="52" y="131"/>
                  <a:pt x="54" y="141"/>
                  <a:pt x="56" y="150"/>
                </a:cubicBezTo>
                <a:cubicBezTo>
                  <a:pt x="47" y="153"/>
                  <a:pt x="39" y="154"/>
                  <a:pt x="32" y="154"/>
                </a:cubicBezTo>
                <a:close/>
                <a:moveTo>
                  <a:pt x="91" y="192"/>
                </a:moveTo>
                <a:cubicBezTo>
                  <a:pt x="82" y="192"/>
                  <a:pt x="72" y="178"/>
                  <a:pt x="66" y="156"/>
                </a:cubicBezTo>
                <a:cubicBezTo>
                  <a:pt x="74" y="153"/>
                  <a:pt x="83" y="150"/>
                  <a:pt x="92" y="145"/>
                </a:cubicBezTo>
                <a:cubicBezTo>
                  <a:pt x="100" y="149"/>
                  <a:pt x="108" y="152"/>
                  <a:pt x="116" y="155"/>
                </a:cubicBezTo>
                <a:cubicBezTo>
                  <a:pt x="109" y="178"/>
                  <a:pt x="100" y="192"/>
                  <a:pt x="91" y="192"/>
                </a:cubicBezTo>
                <a:close/>
                <a:moveTo>
                  <a:pt x="171" y="148"/>
                </a:moveTo>
                <a:cubicBezTo>
                  <a:pt x="168" y="153"/>
                  <a:pt x="159" y="154"/>
                  <a:pt x="153" y="154"/>
                </a:cubicBezTo>
                <a:cubicBezTo>
                  <a:pt x="145" y="154"/>
                  <a:pt x="136" y="153"/>
                  <a:pt x="125" y="150"/>
                </a:cubicBezTo>
                <a:cubicBezTo>
                  <a:pt x="127" y="141"/>
                  <a:pt x="129" y="132"/>
                  <a:pt x="129" y="123"/>
                </a:cubicBezTo>
                <a:cubicBezTo>
                  <a:pt x="137" y="117"/>
                  <a:pt x="145" y="111"/>
                  <a:pt x="151" y="105"/>
                </a:cubicBezTo>
                <a:cubicBezTo>
                  <a:pt x="169" y="123"/>
                  <a:pt x="176" y="139"/>
                  <a:pt x="171" y="14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4" name="Freeform 104"/>
          <p:cNvSpPr/>
          <p:nvPr/>
        </p:nvSpPr>
        <p:spPr bwMode="auto">
          <a:xfrm>
            <a:off x="611982" y="3629631"/>
            <a:ext cx="133350" cy="133350"/>
          </a:xfrm>
          <a:custGeom>
            <a:avLst/>
            <a:gdLst>
              <a:gd name="T0" fmla="*/ 71 w 84"/>
              <a:gd name="T1" fmla="*/ 9 h 84"/>
              <a:gd name="T2" fmla="*/ 71 w 84"/>
              <a:gd name="T3" fmla="*/ 0 h 84"/>
              <a:gd name="T4" fmla="*/ 0 w 84"/>
              <a:gd name="T5" fmla="*/ 0 h 84"/>
              <a:gd name="T6" fmla="*/ 0 w 84"/>
              <a:gd name="T7" fmla="*/ 71 h 84"/>
              <a:gd name="T8" fmla="*/ 10 w 84"/>
              <a:gd name="T9" fmla="*/ 71 h 84"/>
              <a:gd name="T10" fmla="*/ 10 w 84"/>
              <a:gd name="T11" fmla="*/ 16 h 84"/>
              <a:gd name="T12" fmla="*/ 77 w 84"/>
              <a:gd name="T13" fmla="*/ 84 h 84"/>
              <a:gd name="T14" fmla="*/ 84 w 84"/>
              <a:gd name="T15" fmla="*/ 77 h 84"/>
              <a:gd name="T16" fmla="*/ 17 w 84"/>
              <a:gd name="T17" fmla="*/ 9 h 84"/>
              <a:gd name="T18" fmla="*/ 71 w 84"/>
              <a:gd name="T19" fmla="*/ 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" h="84">
                <a:moveTo>
                  <a:pt x="71" y="9"/>
                </a:moveTo>
                <a:lnTo>
                  <a:pt x="71" y="0"/>
                </a:lnTo>
                <a:lnTo>
                  <a:pt x="0" y="0"/>
                </a:lnTo>
                <a:lnTo>
                  <a:pt x="0" y="71"/>
                </a:lnTo>
                <a:lnTo>
                  <a:pt x="10" y="71"/>
                </a:lnTo>
                <a:lnTo>
                  <a:pt x="10" y="16"/>
                </a:lnTo>
                <a:lnTo>
                  <a:pt x="77" y="84"/>
                </a:lnTo>
                <a:lnTo>
                  <a:pt x="84" y="77"/>
                </a:lnTo>
                <a:lnTo>
                  <a:pt x="17" y="9"/>
                </a:lnTo>
                <a:lnTo>
                  <a:pt x="71" y="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5" name="Freeform 105"/>
          <p:cNvSpPr/>
          <p:nvPr/>
        </p:nvSpPr>
        <p:spPr bwMode="auto">
          <a:xfrm>
            <a:off x="838995" y="3629631"/>
            <a:ext cx="133350" cy="133350"/>
          </a:xfrm>
          <a:custGeom>
            <a:avLst/>
            <a:gdLst>
              <a:gd name="T0" fmla="*/ 13 w 84"/>
              <a:gd name="T1" fmla="*/ 0 h 84"/>
              <a:gd name="T2" fmla="*/ 13 w 84"/>
              <a:gd name="T3" fmla="*/ 9 h 84"/>
              <a:gd name="T4" fmla="*/ 68 w 84"/>
              <a:gd name="T5" fmla="*/ 9 h 84"/>
              <a:gd name="T6" fmla="*/ 0 w 84"/>
              <a:gd name="T7" fmla="*/ 77 h 84"/>
              <a:gd name="T8" fmla="*/ 7 w 84"/>
              <a:gd name="T9" fmla="*/ 84 h 84"/>
              <a:gd name="T10" fmla="*/ 75 w 84"/>
              <a:gd name="T11" fmla="*/ 16 h 84"/>
              <a:gd name="T12" fmla="*/ 75 w 84"/>
              <a:gd name="T13" fmla="*/ 71 h 84"/>
              <a:gd name="T14" fmla="*/ 84 w 84"/>
              <a:gd name="T15" fmla="*/ 71 h 84"/>
              <a:gd name="T16" fmla="*/ 84 w 84"/>
              <a:gd name="T17" fmla="*/ 0 h 84"/>
              <a:gd name="T18" fmla="*/ 13 w 84"/>
              <a:gd name="T19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" h="84">
                <a:moveTo>
                  <a:pt x="13" y="0"/>
                </a:moveTo>
                <a:lnTo>
                  <a:pt x="13" y="9"/>
                </a:lnTo>
                <a:lnTo>
                  <a:pt x="68" y="9"/>
                </a:lnTo>
                <a:lnTo>
                  <a:pt x="0" y="77"/>
                </a:lnTo>
                <a:lnTo>
                  <a:pt x="7" y="84"/>
                </a:lnTo>
                <a:lnTo>
                  <a:pt x="75" y="16"/>
                </a:lnTo>
                <a:lnTo>
                  <a:pt x="75" y="71"/>
                </a:lnTo>
                <a:lnTo>
                  <a:pt x="84" y="71"/>
                </a:lnTo>
                <a:lnTo>
                  <a:pt x="84" y="0"/>
                </a:lnTo>
                <a:lnTo>
                  <a:pt x="13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6" name="Freeform 106"/>
          <p:cNvSpPr/>
          <p:nvPr/>
        </p:nvSpPr>
        <p:spPr bwMode="auto">
          <a:xfrm>
            <a:off x="611982" y="3858231"/>
            <a:ext cx="133350" cy="131763"/>
          </a:xfrm>
          <a:custGeom>
            <a:avLst/>
            <a:gdLst>
              <a:gd name="T0" fmla="*/ 77 w 84"/>
              <a:gd name="T1" fmla="*/ 0 h 83"/>
              <a:gd name="T2" fmla="*/ 10 w 84"/>
              <a:gd name="T3" fmla="*/ 68 h 83"/>
              <a:gd name="T4" fmla="*/ 10 w 84"/>
              <a:gd name="T5" fmla="*/ 12 h 83"/>
              <a:gd name="T6" fmla="*/ 0 w 84"/>
              <a:gd name="T7" fmla="*/ 12 h 83"/>
              <a:gd name="T8" fmla="*/ 0 w 84"/>
              <a:gd name="T9" fmla="*/ 83 h 83"/>
              <a:gd name="T10" fmla="*/ 71 w 84"/>
              <a:gd name="T11" fmla="*/ 83 h 83"/>
              <a:gd name="T12" fmla="*/ 71 w 84"/>
              <a:gd name="T13" fmla="*/ 74 h 83"/>
              <a:gd name="T14" fmla="*/ 17 w 84"/>
              <a:gd name="T15" fmla="*/ 74 h 83"/>
              <a:gd name="T16" fmla="*/ 84 w 84"/>
              <a:gd name="T17" fmla="*/ 6 h 83"/>
              <a:gd name="T18" fmla="*/ 77 w 84"/>
              <a:gd name="T19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" h="83">
                <a:moveTo>
                  <a:pt x="77" y="0"/>
                </a:moveTo>
                <a:lnTo>
                  <a:pt x="10" y="68"/>
                </a:lnTo>
                <a:lnTo>
                  <a:pt x="10" y="12"/>
                </a:lnTo>
                <a:lnTo>
                  <a:pt x="0" y="12"/>
                </a:lnTo>
                <a:lnTo>
                  <a:pt x="0" y="83"/>
                </a:lnTo>
                <a:lnTo>
                  <a:pt x="71" y="83"/>
                </a:lnTo>
                <a:lnTo>
                  <a:pt x="71" y="74"/>
                </a:lnTo>
                <a:lnTo>
                  <a:pt x="17" y="74"/>
                </a:lnTo>
                <a:lnTo>
                  <a:pt x="84" y="6"/>
                </a:lnTo>
                <a:lnTo>
                  <a:pt x="77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7" name="Freeform 107"/>
          <p:cNvSpPr/>
          <p:nvPr/>
        </p:nvSpPr>
        <p:spPr bwMode="auto">
          <a:xfrm>
            <a:off x="838995" y="3858231"/>
            <a:ext cx="133350" cy="131763"/>
          </a:xfrm>
          <a:custGeom>
            <a:avLst/>
            <a:gdLst>
              <a:gd name="T0" fmla="*/ 75 w 84"/>
              <a:gd name="T1" fmla="*/ 68 h 83"/>
              <a:gd name="T2" fmla="*/ 7 w 84"/>
              <a:gd name="T3" fmla="*/ 0 h 83"/>
              <a:gd name="T4" fmla="*/ 0 w 84"/>
              <a:gd name="T5" fmla="*/ 6 h 83"/>
              <a:gd name="T6" fmla="*/ 68 w 84"/>
              <a:gd name="T7" fmla="*/ 74 h 83"/>
              <a:gd name="T8" fmla="*/ 13 w 84"/>
              <a:gd name="T9" fmla="*/ 74 h 83"/>
              <a:gd name="T10" fmla="*/ 13 w 84"/>
              <a:gd name="T11" fmla="*/ 83 h 83"/>
              <a:gd name="T12" fmla="*/ 84 w 84"/>
              <a:gd name="T13" fmla="*/ 83 h 83"/>
              <a:gd name="T14" fmla="*/ 84 w 84"/>
              <a:gd name="T15" fmla="*/ 12 h 83"/>
              <a:gd name="T16" fmla="*/ 75 w 84"/>
              <a:gd name="T17" fmla="*/ 12 h 83"/>
              <a:gd name="T18" fmla="*/ 75 w 84"/>
              <a:gd name="T19" fmla="*/ 68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" h="83">
                <a:moveTo>
                  <a:pt x="75" y="68"/>
                </a:moveTo>
                <a:lnTo>
                  <a:pt x="7" y="0"/>
                </a:lnTo>
                <a:lnTo>
                  <a:pt x="0" y="6"/>
                </a:lnTo>
                <a:lnTo>
                  <a:pt x="68" y="74"/>
                </a:lnTo>
                <a:lnTo>
                  <a:pt x="13" y="74"/>
                </a:lnTo>
                <a:lnTo>
                  <a:pt x="13" y="83"/>
                </a:lnTo>
                <a:lnTo>
                  <a:pt x="84" y="83"/>
                </a:lnTo>
                <a:lnTo>
                  <a:pt x="84" y="12"/>
                </a:lnTo>
                <a:lnTo>
                  <a:pt x="75" y="12"/>
                </a:lnTo>
                <a:lnTo>
                  <a:pt x="75" y="6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Freeform 108"/>
          <p:cNvSpPr>
            <a:spLocks noEditPoints="1"/>
          </p:cNvSpPr>
          <p:nvPr/>
        </p:nvSpPr>
        <p:spPr bwMode="auto">
          <a:xfrm>
            <a:off x="1353345" y="3840769"/>
            <a:ext cx="150812" cy="149225"/>
          </a:xfrm>
          <a:custGeom>
            <a:avLst/>
            <a:gdLst>
              <a:gd name="T0" fmla="*/ 0 w 95"/>
              <a:gd name="T1" fmla="*/ 94 h 94"/>
              <a:gd name="T2" fmla="*/ 95 w 95"/>
              <a:gd name="T3" fmla="*/ 94 h 94"/>
              <a:gd name="T4" fmla="*/ 95 w 95"/>
              <a:gd name="T5" fmla="*/ 0 h 94"/>
              <a:gd name="T6" fmla="*/ 0 w 95"/>
              <a:gd name="T7" fmla="*/ 0 h 94"/>
              <a:gd name="T8" fmla="*/ 0 w 95"/>
              <a:gd name="T9" fmla="*/ 94 h 94"/>
              <a:gd name="T10" fmla="*/ 10 w 95"/>
              <a:gd name="T11" fmla="*/ 9 h 94"/>
              <a:gd name="T12" fmla="*/ 85 w 95"/>
              <a:gd name="T13" fmla="*/ 9 h 94"/>
              <a:gd name="T14" fmla="*/ 85 w 95"/>
              <a:gd name="T15" fmla="*/ 85 h 94"/>
              <a:gd name="T16" fmla="*/ 10 w 95"/>
              <a:gd name="T17" fmla="*/ 85 h 94"/>
              <a:gd name="T18" fmla="*/ 10 w 95"/>
              <a:gd name="T19" fmla="*/ 9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5" h="94">
                <a:moveTo>
                  <a:pt x="0" y="94"/>
                </a:moveTo>
                <a:lnTo>
                  <a:pt x="95" y="94"/>
                </a:lnTo>
                <a:lnTo>
                  <a:pt x="95" y="0"/>
                </a:lnTo>
                <a:lnTo>
                  <a:pt x="0" y="0"/>
                </a:lnTo>
                <a:lnTo>
                  <a:pt x="0" y="94"/>
                </a:lnTo>
                <a:close/>
                <a:moveTo>
                  <a:pt x="10" y="9"/>
                </a:moveTo>
                <a:lnTo>
                  <a:pt x="85" y="9"/>
                </a:lnTo>
                <a:lnTo>
                  <a:pt x="85" y="85"/>
                </a:lnTo>
                <a:lnTo>
                  <a:pt x="10" y="85"/>
                </a:lnTo>
                <a:lnTo>
                  <a:pt x="10" y="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9" name="Freeform 109"/>
          <p:cNvSpPr/>
          <p:nvPr/>
        </p:nvSpPr>
        <p:spPr bwMode="auto">
          <a:xfrm>
            <a:off x="1518445" y="3689956"/>
            <a:ext cx="134937" cy="136525"/>
          </a:xfrm>
          <a:custGeom>
            <a:avLst/>
            <a:gdLst>
              <a:gd name="T0" fmla="*/ 76 w 85"/>
              <a:gd name="T1" fmla="*/ 76 h 86"/>
              <a:gd name="T2" fmla="*/ 85 w 85"/>
              <a:gd name="T3" fmla="*/ 76 h 86"/>
              <a:gd name="T4" fmla="*/ 85 w 85"/>
              <a:gd name="T5" fmla="*/ 0 h 86"/>
              <a:gd name="T6" fmla="*/ 10 w 85"/>
              <a:gd name="T7" fmla="*/ 0 h 86"/>
              <a:gd name="T8" fmla="*/ 10 w 85"/>
              <a:gd name="T9" fmla="*/ 9 h 86"/>
              <a:gd name="T10" fmla="*/ 70 w 85"/>
              <a:gd name="T11" fmla="*/ 9 h 86"/>
              <a:gd name="T12" fmla="*/ 0 w 85"/>
              <a:gd name="T13" fmla="*/ 79 h 86"/>
              <a:gd name="T14" fmla="*/ 6 w 85"/>
              <a:gd name="T15" fmla="*/ 86 h 86"/>
              <a:gd name="T16" fmla="*/ 76 w 85"/>
              <a:gd name="T17" fmla="*/ 16 h 86"/>
              <a:gd name="T18" fmla="*/ 76 w 85"/>
              <a:gd name="T19" fmla="*/ 7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" h="86">
                <a:moveTo>
                  <a:pt x="76" y="76"/>
                </a:moveTo>
                <a:lnTo>
                  <a:pt x="85" y="76"/>
                </a:lnTo>
                <a:lnTo>
                  <a:pt x="85" y="0"/>
                </a:lnTo>
                <a:lnTo>
                  <a:pt x="10" y="0"/>
                </a:lnTo>
                <a:lnTo>
                  <a:pt x="10" y="9"/>
                </a:lnTo>
                <a:lnTo>
                  <a:pt x="70" y="9"/>
                </a:lnTo>
                <a:lnTo>
                  <a:pt x="0" y="79"/>
                </a:lnTo>
                <a:lnTo>
                  <a:pt x="6" y="86"/>
                </a:lnTo>
                <a:lnTo>
                  <a:pt x="76" y="16"/>
                </a:lnTo>
                <a:lnTo>
                  <a:pt x="76" y="7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0" name="Freeform 110"/>
          <p:cNvSpPr/>
          <p:nvPr/>
        </p:nvSpPr>
        <p:spPr bwMode="auto">
          <a:xfrm>
            <a:off x="1353345" y="3629631"/>
            <a:ext cx="360362" cy="360363"/>
          </a:xfrm>
          <a:custGeom>
            <a:avLst/>
            <a:gdLst>
              <a:gd name="T0" fmla="*/ 0 w 227"/>
              <a:gd name="T1" fmla="*/ 0 h 227"/>
              <a:gd name="T2" fmla="*/ 0 w 227"/>
              <a:gd name="T3" fmla="*/ 114 h 227"/>
              <a:gd name="T4" fmla="*/ 10 w 227"/>
              <a:gd name="T5" fmla="*/ 114 h 227"/>
              <a:gd name="T6" fmla="*/ 10 w 227"/>
              <a:gd name="T7" fmla="*/ 9 h 227"/>
              <a:gd name="T8" fmla="*/ 218 w 227"/>
              <a:gd name="T9" fmla="*/ 9 h 227"/>
              <a:gd name="T10" fmla="*/ 218 w 227"/>
              <a:gd name="T11" fmla="*/ 218 h 227"/>
              <a:gd name="T12" fmla="*/ 114 w 227"/>
              <a:gd name="T13" fmla="*/ 218 h 227"/>
              <a:gd name="T14" fmla="*/ 114 w 227"/>
              <a:gd name="T15" fmla="*/ 227 h 227"/>
              <a:gd name="T16" fmla="*/ 227 w 227"/>
              <a:gd name="T17" fmla="*/ 227 h 227"/>
              <a:gd name="T18" fmla="*/ 227 w 227"/>
              <a:gd name="T19" fmla="*/ 0 h 227"/>
              <a:gd name="T20" fmla="*/ 0 w 227"/>
              <a:gd name="T21" fmla="*/ 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7" h="227">
                <a:moveTo>
                  <a:pt x="0" y="0"/>
                </a:moveTo>
                <a:lnTo>
                  <a:pt x="0" y="114"/>
                </a:lnTo>
                <a:lnTo>
                  <a:pt x="10" y="114"/>
                </a:lnTo>
                <a:lnTo>
                  <a:pt x="10" y="9"/>
                </a:lnTo>
                <a:lnTo>
                  <a:pt x="218" y="9"/>
                </a:lnTo>
                <a:lnTo>
                  <a:pt x="218" y="218"/>
                </a:lnTo>
                <a:lnTo>
                  <a:pt x="114" y="218"/>
                </a:lnTo>
                <a:lnTo>
                  <a:pt x="114" y="227"/>
                </a:lnTo>
                <a:lnTo>
                  <a:pt x="227" y="227"/>
                </a:lnTo>
                <a:lnTo>
                  <a:pt x="22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" name="Freeform 111"/>
          <p:cNvSpPr>
            <a:spLocks noEditPoints="1"/>
          </p:cNvSpPr>
          <p:nvPr/>
        </p:nvSpPr>
        <p:spPr bwMode="auto">
          <a:xfrm>
            <a:off x="2093120" y="3583594"/>
            <a:ext cx="225425" cy="452438"/>
          </a:xfrm>
          <a:custGeom>
            <a:avLst/>
            <a:gdLst>
              <a:gd name="T0" fmla="*/ 64 w 120"/>
              <a:gd name="T1" fmla="*/ 65 h 240"/>
              <a:gd name="T2" fmla="*/ 64 w 120"/>
              <a:gd name="T3" fmla="*/ 52 h 240"/>
              <a:gd name="T4" fmla="*/ 78 w 120"/>
              <a:gd name="T5" fmla="*/ 40 h 240"/>
              <a:gd name="T6" fmla="*/ 96 w 120"/>
              <a:gd name="T7" fmla="*/ 20 h 240"/>
              <a:gd name="T8" fmla="*/ 96 w 120"/>
              <a:gd name="T9" fmla="*/ 0 h 240"/>
              <a:gd name="T10" fmla="*/ 88 w 120"/>
              <a:gd name="T11" fmla="*/ 0 h 240"/>
              <a:gd name="T12" fmla="*/ 88 w 120"/>
              <a:gd name="T13" fmla="*/ 20 h 240"/>
              <a:gd name="T14" fmla="*/ 73 w 120"/>
              <a:gd name="T15" fmla="*/ 33 h 240"/>
              <a:gd name="T16" fmla="*/ 56 w 120"/>
              <a:gd name="T17" fmla="*/ 52 h 240"/>
              <a:gd name="T18" fmla="*/ 56 w 120"/>
              <a:gd name="T19" fmla="*/ 65 h 240"/>
              <a:gd name="T20" fmla="*/ 0 w 120"/>
              <a:gd name="T21" fmla="*/ 123 h 240"/>
              <a:gd name="T22" fmla="*/ 0 w 120"/>
              <a:gd name="T23" fmla="*/ 128 h 240"/>
              <a:gd name="T24" fmla="*/ 0 w 120"/>
              <a:gd name="T25" fmla="*/ 136 h 240"/>
              <a:gd name="T26" fmla="*/ 0 w 120"/>
              <a:gd name="T27" fmla="*/ 182 h 240"/>
              <a:gd name="T28" fmla="*/ 60 w 120"/>
              <a:gd name="T29" fmla="*/ 240 h 240"/>
              <a:gd name="T30" fmla="*/ 120 w 120"/>
              <a:gd name="T31" fmla="*/ 182 h 240"/>
              <a:gd name="T32" fmla="*/ 120 w 120"/>
              <a:gd name="T33" fmla="*/ 123 h 240"/>
              <a:gd name="T34" fmla="*/ 64 w 120"/>
              <a:gd name="T35" fmla="*/ 65 h 240"/>
              <a:gd name="T36" fmla="*/ 112 w 120"/>
              <a:gd name="T37" fmla="*/ 123 h 240"/>
              <a:gd name="T38" fmla="*/ 112 w 120"/>
              <a:gd name="T39" fmla="*/ 128 h 240"/>
              <a:gd name="T40" fmla="*/ 64 w 120"/>
              <a:gd name="T41" fmla="*/ 128 h 240"/>
              <a:gd name="T42" fmla="*/ 64 w 120"/>
              <a:gd name="T43" fmla="*/ 73 h 240"/>
              <a:gd name="T44" fmla="*/ 112 w 120"/>
              <a:gd name="T45" fmla="*/ 123 h 240"/>
              <a:gd name="T46" fmla="*/ 8 w 120"/>
              <a:gd name="T47" fmla="*/ 123 h 240"/>
              <a:gd name="T48" fmla="*/ 56 w 120"/>
              <a:gd name="T49" fmla="*/ 73 h 240"/>
              <a:gd name="T50" fmla="*/ 56 w 120"/>
              <a:gd name="T51" fmla="*/ 128 h 240"/>
              <a:gd name="T52" fmla="*/ 8 w 120"/>
              <a:gd name="T53" fmla="*/ 128 h 240"/>
              <a:gd name="T54" fmla="*/ 8 w 120"/>
              <a:gd name="T55" fmla="*/ 123 h 240"/>
              <a:gd name="T56" fmla="*/ 60 w 120"/>
              <a:gd name="T57" fmla="*/ 232 h 240"/>
              <a:gd name="T58" fmla="*/ 8 w 120"/>
              <a:gd name="T59" fmla="*/ 182 h 240"/>
              <a:gd name="T60" fmla="*/ 8 w 120"/>
              <a:gd name="T61" fmla="*/ 136 h 240"/>
              <a:gd name="T62" fmla="*/ 112 w 120"/>
              <a:gd name="T63" fmla="*/ 136 h 240"/>
              <a:gd name="T64" fmla="*/ 112 w 120"/>
              <a:gd name="T65" fmla="*/ 182 h 240"/>
              <a:gd name="T66" fmla="*/ 60 w 120"/>
              <a:gd name="T67" fmla="*/ 232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0" h="240">
                <a:moveTo>
                  <a:pt x="64" y="65"/>
                </a:moveTo>
                <a:cubicBezTo>
                  <a:pt x="64" y="52"/>
                  <a:pt x="64" y="52"/>
                  <a:pt x="64" y="52"/>
                </a:cubicBezTo>
                <a:cubicBezTo>
                  <a:pt x="64" y="48"/>
                  <a:pt x="71" y="44"/>
                  <a:pt x="78" y="40"/>
                </a:cubicBezTo>
                <a:cubicBezTo>
                  <a:pt x="87" y="34"/>
                  <a:pt x="96" y="28"/>
                  <a:pt x="96" y="20"/>
                </a:cubicBezTo>
                <a:cubicBezTo>
                  <a:pt x="96" y="0"/>
                  <a:pt x="96" y="0"/>
                  <a:pt x="96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8" y="20"/>
                  <a:pt x="88" y="20"/>
                  <a:pt x="88" y="20"/>
                </a:cubicBezTo>
                <a:cubicBezTo>
                  <a:pt x="88" y="24"/>
                  <a:pt x="80" y="29"/>
                  <a:pt x="73" y="33"/>
                </a:cubicBezTo>
                <a:cubicBezTo>
                  <a:pt x="65" y="38"/>
                  <a:pt x="56" y="44"/>
                  <a:pt x="56" y="52"/>
                </a:cubicBezTo>
                <a:cubicBezTo>
                  <a:pt x="56" y="65"/>
                  <a:pt x="56" y="65"/>
                  <a:pt x="56" y="65"/>
                </a:cubicBezTo>
                <a:cubicBezTo>
                  <a:pt x="24" y="67"/>
                  <a:pt x="0" y="92"/>
                  <a:pt x="0" y="123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82"/>
                  <a:pt x="0" y="182"/>
                  <a:pt x="0" y="182"/>
                </a:cubicBezTo>
                <a:cubicBezTo>
                  <a:pt x="0" y="214"/>
                  <a:pt x="27" y="240"/>
                  <a:pt x="60" y="240"/>
                </a:cubicBezTo>
                <a:cubicBezTo>
                  <a:pt x="93" y="240"/>
                  <a:pt x="120" y="214"/>
                  <a:pt x="120" y="182"/>
                </a:cubicBezTo>
                <a:cubicBezTo>
                  <a:pt x="120" y="123"/>
                  <a:pt x="120" y="123"/>
                  <a:pt x="120" y="123"/>
                </a:cubicBezTo>
                <a:cubicBezTo>
                  <a:pt x="120" y="92"/>
                  <a:pt x="95" y="67"/>
                  <a:pt x="64" y="65"/>
                </a:cubicBezTo>
                <a:close/>
                <a:moveTo>
                  <a:pt x="112" y="123"/>
                </a:moveTo>
                <a:cubicBezTo>
                  <a:pt x="112" y="128"/>
                  <a:pt x="112" y="128"/>
                  <a:pt x="112" y="128"/>
                </a:cubicBezTo>
                <a:cubicBezTo>
                  <a:pt x="64" y="128"/>
                  <a:pt x="64" y="128"/>
                  <a:pt x="64" y="128"/>
                </a:cubicBezTo>
                <a:cubicBezTo>
                  <a:pt x="64" y="73"/>
                  <a:pt x="64" y="73"/>
                  <a:pt x="64" y="73"/>
                </a:cubicBezTo>
                <a:cubicBezTo>
                  <a:pt x="91" y="74"/>
                  <a:pt x="112" y="96"/>
                  <a:pt x="112" y="123"/>
                </a:cubicBezTo>
                <a:close/>
                <a:moveTo>
                  <a:pt x="8" y="123"/>
                </a:moveTo>
                <a:cubicBezTo>
                  <a:pt x="8" y="96"/>
                  <a:pt x="29" y="74"/>
                  <a:pt x="56" y="73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8" y="128"/>
                  <a:pt x="8" y="128"/>
                  <a:pt x="8" y="128"/>
                </a:cubicBezTo>
                <a:lnTo>
                  <a:pt x="8" y="123"/>
                </a:lnTo>
                <a:close/>
                <a:moveTo>
                  <a:pt x="60" y="232"/>
                </a:moveTo>
                <a:cubicBezTo>
                  <a:pt x="31" y="232"/>
                  <a:pt x="8" y="210"/>
                  <a:pt x="8" y="182"/>
                </a:cubicBezTo>
                <a:cubicBezTo>
                  <a:pt x="8" y="136"/>
                  <a:pt x="8" y="136"/>
                  <a:pt x="8" y="136"/>
                </a:cubicBezTo>
                <a:cubicBezTo>
                  <a:pt x="112" y="136"/>
                  <a:pt x="112" y="136"/>
                  <a:pt x="112" y="136"/>
                </a:cubicBezTo>
                <a:cubicBezTo>
                  <a:pt x="112" y="182"/>
                  <a:pt x="112" y="182"/>
                  <a:pt x="112" y="182"/>
                </a:cubicBezTo>
                <a:cubicBezTo>
                  <a:pt x="112" y="210"/>
                  <a:pt x="88" y="232"/>
                  <a:pt x="60" y="23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" name="Freeform 112"/>
          <p:cNvSpPr>
            <a:spLocks noEditPoints="1"/>
          </p:cNvSpPr>
          <p:nvPr/>
        </p:nvSpPr>
        <p:spPr bwMode="auto">
          <a:xfrm>
            <a:off x="2688432" y="3629631"/>
            <a:ext cx="360362" cy="360363"/>
          </a:xfrm>
          <a:custGeom>
            <a:avLst/>
            <a:gdLst>
              <a:gd name="T0" fmla="*/ 180 w 227"/>
              <a:gd name="T1" fmla="*/ 0 h 227"/>
              <a:gd name="T2" fmla="*/ 170 w 227"/>
              <a:gd name="T3" fmla="*/ 0 h 227"/>
              <a:gd name="T4" fmla="*/ 57 w 227"/>
              <a:gd name="T5" fmla="*/ 0 h 227"/>
              <a:gd name="T6" fmla="*/ 0 w 227"/>
              <a:gd name="T7" fmla="*/ 0 h 227"/>
              <a:gd name="T8" fmla="*/ 0 w 227"/>
              <a:gd name="T9" fmla="*/ 227 h 227"/>
              <a:gd name="T10" fmla="*/ 227 w 227"/>
              <a:gd name="T11" fmla="*/ 227 h 227"/>
              <a:gd name="T12" fmla="*/ 227 w 227"/>
              <a:gd name="T13" fmla="*/ 47 h 227"/>
              <a:gd name="T14" fmla="*/ 180 w 227"/>
              <a:gd name="T15" fmla="*/ 0 h 227"/>
              <a:gd name="T16" fmla="*/ 161 w 227"/>
              <a:gd name="T17" fmla="*/ 9 h 227"/>
              <a:gd name="T18" fmla="*/ 161 w 227"/>
              <a:gd name="T19" fmla="*/ 76 h 227"/>
              <a:gd name="T20" fmla="*/ 66 w 227"/>
              <a:gd name="T21" fmla="*/ 76 h 227"/>
              <a:gd name="T22" fmla="*/ 66 w 227"/>
              <a:gd name="T23" fmla="*/ 9 h 227"/>
              <a:gd name="T24" fmla="*/ 161 w 227"/>
              <a:gd name="T25" fmla="*/ 9 h 227"/>
              <a:gd name="T26" fmla="*/ 218 w 227"/>
              <a:gd name="T27" fmla="*/ 218 h 227"/>
              <a:gd name="T28" fmla="*/ 9 w 227"/>
              <a:gd name="T29" fmla="*/ 218 h 227"/>
              <a:gd name="T30" fmla="*/ 9 w 227"/>
              <a:gd name="T31" fmla="*/ 9 h 227"/>
              <a:gd name="T32" fmla="*/ 57 w 227"/>
              <a:gd name="T33" fmla="*/ 9 h 227"/>
              <a:gd name="T34" fmla="*/ 57 w 227"/>
              <a:gd name="T35" fmla="*/ 85 h 227"/>
              <a:gd name="T36" fmla="*/ 170 w 227"/>
              <a:gd name="T37" fmla="*/ 85 h 227"/>
              <a:gd name="T38" fmla="*/ 170 w 227"/>
              <a:gd name="T39" fmla="*/ 9 h 227"/>
              <a:gd name="T40" fmla="*/ 176 w 227"/>
              <a:gd name="T41" fmla="*/ 9 h 227"/>
              <a:gd name="T42" fmla="*/ 218 w 227"/>
              <a:gd name="T43" fmla="*/ 52 h 227"/>
              <a:gd name="T44" fmla="*/ 218 w 227"/>
              <a:gd name="T45" fmla="*/ 218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27" h="227">
                <a:moveTo>
                  <a:pt x="180" y="0"/>
                </a:moveTo>
                <a:lnTo>
                  <a:pt x="170" y="0"/>
                </a:lnTo>
                <a:lnTo>
                  <a:pt x="57" y="0"/>
                </a:lnTo>
                <a:lnTo>
                  <a:pt x="0" y="0"/>
                </a:lnTo>
                <a:lnTo>
                  <a:pt x="0" y="227"/>
                </a:lnTo>
                <a:lnTo>
                  <a:pt x="227" y="227"/>
                </a:lnTo>
                <a:lnTo>
                  <a:pt x="227" y="47"/>
                </a:lnTo>
                <a:lnTo>
                  <a:pt x="180" y="0"/>
                </a:lnTo>
                <a:close/>
                <a:moveTo>
                  <a:pt x="161" y="9"/>
                </a:moveTo>
                <a:lnTo>
                  <a:pt x="161" y="76"/>
                </a:lnTo>
                <a:lnTo>
                  <a:pt x="66" y="76"/>
                </a:lnTo>
                <a:lnTo>
                  <a:pt x="66" y="9"/>
                </a:lnTo>
                <a:lnTo>
                  <a:pt x="161" y="9"/>
                </a:lnTo>
                <a:close/>
                <a:moveTo>
                  <a:pt x="218" y="218"/>
                </a:moveTo>
                <a:lnTo>
                  <a:pt x="9" y="218"/>
                </a:lnTo>
                <a:lnTo>
                  <a:pt x="9" y="9"/>
                </a:lnTo>
                <a:lnTo>
                  <a:pt x="57" y="9"/>
                </a:lnTo>
                <a:lnTo>
                  <a:pt x="57" y="85"/>
                </a:lnTo>
                <a:lnTo>
                  <a:pt x="170" y="85"/>
                </a:lnTo>
                <a:lnTo>
                  <a:pt x="170" y="9"/>
                </a:lnTo>
                <a:lnTo>
                  <a:pt x="176" y="9"/>
                </a:lnTo>
                <a:lnTo>
                  <a:pt x="218" y="52"/>
                </a:lnTo>
                <a:lnTo>
                  <a:pt x="218" y="21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3" name="Rectangle 113"/>
          <p:cNvSpPr>
            <a:spLocks noChangeArrowheads="1"/>
          </p:cNvSpPr>
          <p:nvPr/>
        </p:nvSpPr>
        <p:spPr bwMode="auto">
          <a:xfrm>
            <a:off x="2901157" y="3674081"/>
            <a:ext cx="14287" cy="460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" name="Rectangle 114"/>
          <p:cNvSpPr>
            <a:spLocks noChangeArrowheads="1"/>
          </p:cNvSpPr>
          <p:nvPr/>
        </p:nvSpPr>
        <p:spPr bwMode="auto">
          <a:xfrm>
            <a:off x="2793207" y="3869344"/>
            <a:ext cx="150812" cy="158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5" name="Rectangle 115"/>
          <p:cNvSpPr>
            <a:spLocks noChangeArrowheads="1"/>
          </p:cNvSpPr>
          <p:nvPr/>
        </p:nvSpPr>
        <p:spPr bwMode="auto">
          <a:xfrm>
            <a:off x="2793207" y="3915381"/>
            <a:ext cx="150812" cy="142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39" name="组合 138"/>
          <p:cNvGrpSpPr/>
          <p:nvPr/>
        </p:nvGrpSpPr>
        <p:grpSpPr>
          <a:xfrm>
            <a:off x="3369469" y="3621694"/>
            <a:ext cx="360362" cy="376237"/>
            <a:chOff x="3369469" y="3621694"/>
            <a:chExt cx="360362" cy="376237"/>
          </a:xfrm>
        </p:grpSpPr>
        <p:sp>
          <p:nvSpPr>
            <p:cNvPr id="116" name="Rectangle 116"/>
            <p:cNvSpPr>
              <a:spLocks noChangeArrowheads="1"/>
            </p:cNvSpPr>
            <p:nvPr/>
          </p:nvSpPr>
          <p:spPr bwMode="auto">
            <a:xfrm>
              <a:off x="3540919" y="3621694"/>
              <a:ext cx="14287" cy="1809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17"/>
            <p:cNvSpPr/>
            <p:nvPr/>
          </p:nvSpPr>
          <p:spPr bwMode="auto">
            <a:xfrm>
              <a:off x="3369469" y="3651856"/>
              <a:ext cx="360362" cy="346075"/>
            </a:xfrm>
            <a:custGeom>
              <a:avLst/>
              <a:gdLst>
                <a:gd name="T0" fmla="*/ 135 w 192"/>
                <a:gd name="T1" fmla="*/ 0 h 184"/>
                <a:gd name="T2" fmla="*/ 135 w 192"/>
                <a:gd name="T3" fmla="*/ 9 h 184"/>
                <a:gd name="T4" fmla="*/ 184 w 192"/>
                <a:gd name="T5" fmla="*/ 88 h 184"/>
                <a:gd name="T6" fmla="*/ 96 w 192"/>
                <a:gd name="T7" fmla="*/ 176 h 184"/>
                <a:gd name="T8" fmla="*/ 8 w 192"/>
                <a:gd name="T9" fmla="*/ 88 h 184"/>
                <a:gd name="T10" fmla="*/ 55 w 192"/>
                <a:gd name="T11" fmla="*/ 11 h 184"/>
                <a:gd name="T12" fmla="*/ 55 w 192"/>
                <a:gd name="T13" fmla="*/ 2 h 184"/>
                <a:gd name="T14" fmla="*/ 0 w 192"/>
                <a:gd name="T15" fmla="*/ 88 h 184"/>
                <a:gd name="T16" fmla="*/ 96 w 192"/>
                <a:gd name="T17" fmla="*/ 184 h 184"/>
                <a:gd name="T18" fmla="*/ 192 w 192"/>
                <a:gd name="T19" fmla="*/ 88 h 184"/>
                <a:gd name="T20" fmla="*/ 135 w 192"/>
                <a:gd name="T21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2" h="184">
                  <a:moveTo>
                    <a:pt x="135" y="0"/>
                  </a:moveTo>
                  <a:cubicBezTo>
                    <a:pt x="135" y="9"/>
                    <a:pt x="135" y="9"/>
                    <a:pt x="135" y="9"/>
                  </a:cubicBezTo>
                  <a:cubicBezTo>
                    <a:pt x="164" y="24"/>
                    <a:pt x="184" y="54"/>
                    <a:pt x="184" y="88"/>
                  </a:cubicBezTo>
                  <a:cubicBezTo>
                    <a:pt x="184" y="137"/>
                    <a:pt x="145" y="176"/>
                    <a:pt x="96" y="176"/>
                  </a:cubicBezTo>
                  <a:cubicBezTo>
                    <a:pt x="48" y="176"/>
                    <a:pt x="8" y="137"/>
                    <a:pt x="8" y="88"/>
                  </a:cubicBezTo>
                  <a:cubicBezTo>
                    <a:pt x="8" y="55"/>
                    <a:pt x="27" y="25"/>
                    <a:pt x="55" y="11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23" y="17"/>
                    <a:pt x="0" y="50"/>
                    <a:pt x="0" y="88"/>
                  </a:cubicBezTo>
                  <a:cubicBezTo>
                    <a:pt x="0" y="141"/>
                    <a:pt x="43" y="184"/>
                    <a:pt x="96" y="184"/>
                  </a:cubicBezTo>
                  <a:cubicBezTo>
                    <a:pt x="149" y="184"/>
                    <a:pt x="192" y="141"/>
                    <a:pt x="192" y="88"/>
                  </a:cubicBezTo>
                  <a:cubicBezTo>
                    <a:pt x="192" y="49"/>
                    <a:pt x="169" y="15"/>
                    <a:pt x="135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8" name="Freeform 118"/>
          <p:cNvSpPr>
            <a:spLocks noEditPoints="1"/>
          </p:cNvSpPr>
          <p:nvPr/>
        </p:nvSpPr>
        <p:spPr bwMode="auto">
          <a:xfrm>
            <a:off x="4042569" y="3620106"/>
            <a:ext cx="360362" cy="411163"/>
          </a:xfrm>
          <a:custGeom>
            <a:avLst/>
            <a:gdLst>
              <a:gd name="T0" fmla="*/ 192 w 192"/>
              <a:gd name="T1" fmla="*/ 0 h 219"/>
              <a:gd name="T2" fmla="*/ 60 w 192"/>
              <a:gd name="T3" fmla="*/ 47 h 219"/>
              <a:gd name="T4" fmla="*/ 60 w 192"/>
              <a:gd name="T5" fmla="*/ 163 h 219"/>
              <a:gd name="T6" fmla="*/ 34 w 192"/>
              <a:gd name="T7" fmla="*/ 151 h 219"/>
              <a:gd name="T8" fmla="*/ 0 w 192"/>
              <a:gd name="T9" fmla="*/ 185 h 219"/>
              <a:gd name="T10" fmla="*/ 34 w 192"/>
              <a:gd name="T11" fmla="*/ 219 h 219"/>
              <a:gd name="T12" fmla="*/ 68 w 192"/>
              <a:gd name="T13" fmla="*/ 185 h 219"/>
              <a:gd name="T14" fmla="*/ 68 w 192"/>
              <a:gd name="T15" fmla="*/ 185 h 219"/>
              <a:gd name="T16" fmla="*/ 68 w 192"/>
              <a:gd name="T17" fmla="*/ 53 h 219"/>
              <a:gd name="T18" fmla="*/ 184 w 192"/>
              <a:gd name="T19" fmla="*/ 12 h 219"/>
              <a:gd name="T20" fmla="*/ 184 w 192"/>
              <a:gd name="T21" fmla="*/ 119 h 219"/>
              <a:gd name="T22" fmla="*/ 158 w 192"/>
              <a:gd name="T23" fmla="*/ 107 h 219"/>
              <a:gd name="T24" fmla="*/ 124 w 192"/>
              <a:gd name="T25" fmla="*/ 141 h 219"/>
              <a:gd name="T26" fmla="*/ 158 w 192"/>
              <a:gd name="T27" fmla="*/ 175 h 219"/>
              <a:gd name="T28" fmla="*/ 192 w 192"/>
              <a:gd name="T29" fmla="*/ 141 h 219"/>
              <a:gd name="T30" fmla="*/ 192 w 192"/>
              <a:gd name="T31" fmla="*/ 139 h 219"/>
              <a:gd name="T32" fmla="*/ 192 w 192"/>
              <a:gd name="T33" fmla="*/ 139 h 219"/>
              <a:gd name="T34" fmla="*/ 192 w 192"/>
              <a:gd name="T35" fmla="*/ 0 h 219"/>
              <a:gd name="T36" fmla="*/ 34 w 192"/>
              <a:gd name="T37" fmla="*/ 211 h 219"/>
              <a:gd name="T38" fmla="*/ 8 w 192"/>
              <a:gd name="T39" fmla="*/ 185 h 219"/>
              <a:gd name="T40" fmla="*/ 34 w 192"/>
              <a:gd name="T41" fmla="*/ 159 h 219"/>
              <a:gd name="T42" fmla="*/ 60 w 192"/>
              <a:gd name="T43" fmla="*/ 185 h 219"/>
              <a:gd name="T44" fmla="*/ 34 w 192"/>
              <a:gd name="T45" fmla="*/ 211 h 219"/>
              <a:gd name="T46" fmla="*/ 158 w 192"/>
              <a:gd name="T47" fmla="*/ 167 h 219"/>
              <a:gd name="T48" fmla="*/ 132 w 192"/>
              <a:gd name="T49" fmla="*/ 141 h 219"/>
              <a:gd name="T50" fmla="*/ 158 w 192"/>
              <a:gd name="T51" fmla="*/ 115 h 219"/>
              <a:gd name="T52" fmla="*/ 184 w 192"/>
              <a:gd name="T53" fmla="*/ 141 h 219"/>
              <a:gd name="T54" fmla="*/ 158 w 192"/>
              <a:gd name="T55" fmla="*/ 167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2" h="219">
                <a:moveTo>
                  <a:pt x="192" y="0"/>
                </a:moveTo>
                <a:cubicBezTo>
                  <a:pt x="60" y="47"/>
                  <a:pt x="60" y="47"/>
                  <a:pt x="60" y="47"/>
                </a:cubicBezTo>
                <a:cubicBezTo>
                  <a:pt x="60" y="163"/>
                  <a:pt x="60" y="163"/>
                  <a:pt x="60" y="163"/>
                </a:cubicBezTo>
                <a:cubicBezTo>
                  <a:pt x="54" y="155"/>
                  <a:pt x="45" y="151"/>
                  <a:pt x="34" y="151"/>
                </a:cubicBezTo>
                <a:cubicBezTo>
                  <a:pt x="15" y="151"/>
                  <a:pt x="0" y="166"/>
                  <a:pt x="0" y="185"/>
                </a:cubicBezTo>
                <a:cubicBezTo>
                  <a:pt x="0" y="203"/>
                  <a:pt x="15" y="219"/>
                  <a:pt x="34" y="219"/>
                </a:cubicBezTo>
                <a:cubicBezTo>
                  <a:pt x="53" y="219"/>
                  <a:pt x="68" y="204"/>
                  <a:pt x="68" y="185"/>
                </a:cubicBezTo>
                <a:cubicBezTo>
                  <a:pt x="68" y="185"/>
                  <a:pt x="68" y="185"/>
                  <a:pt x="68" y="185"/>
                </a:cubicBezTo>
                <a:cubicBezTo>
                  <a:pt x="68" y="53"/>
                  <a:pt x="68" y="53"/>
                  <a:pt x="68" y="53"/>
                </a:cubicBezTo>
                <a:cubicBezTo>
                  <a:pt x="184" y="12"/>
                  <a:pt x="184" y="12"/>
                  <a:pt x="184" y="12"/>
                </a:cubicBezTo>
                <a:cubicBezTo>
                  <a:pt x="184" y="119"/>
                  <a:pt x="184" y="119"/>
                  <a:pt x="184" y="119"/>
                </a:cubicBezTo>
                <a:cubicBezTo>
                  <a:pt x="178" y="111"/>
                  <a:pt x="169" y="107"/>
                  <a:pt x="158" y="107"/>
                </a:cubicBezTo>
                <a:cubicBezTo>
                  <a:pt x="139" y="107"/>
                  <a:pt x="124" y="122"/>
                  <a:pt x="124" y="141"/>
                </a:cubicBezTo>
                <a:cubicBezTo>
                  <a:pt x="124" y="159"/>
                  <a:pt x="139" y="175"/>
                  <a:pt x="158" y="175"/>
                </a:cubicBezTo>
                <a:cubicBezTo>
                  <a:pt x="177" y="175"/>
                  <a:pt x="192" y="159"/>
                  <a:pt x="192" y="141"/>
                </a:cubicBezTo>
                <a:cubicBezTo>
                  <a:pt x="192" y="140"/>
                  <a:pt x="192" y="139"/>
                  <a:pt x="192" y="139"/>
                </a:cubicBezTo>
                <a:cubicBezTo>
                  <a:pt x="192" y="139"/>
                  <a:pt x="192" y="139"/>
                  <a:pt x="192" y="139"/>
                </a:cubicBezTo>
                <a:lnTo>
                  <a:pt x="192" y="0"/>
                </a:lnTo>
                <a:close/>
                <a:moveTo>
                  <a:pt x="34" y="211"/>
                </a:moveTo>
                <a:cubicBezTo>
                  <a:pt x="20" y="211"/>
                  <a:pt x="8" y="199"/>
                  <a:pt x="8" y="185"/>
                </a:cubicBezTo>
                <a:cubicBezTo>
                  <a:pt x="8" y="170"/>
                  <a:pt x="20" y="159"/>
                  <a:pt x="34" y="159"/>
                </a:cubicBezTo>
                <a:cubicBezTo>
                  <a:pt x="48" y="159"/>
                  <a:pt x="60" y="170"/>
                  <a:pt x="60" y="185"/>
                </a:cubicBezTo>
                <a:cubicBezTo>
                  <a:pt x="60" y="199"/>
                  <a:pt x="48" y="211"/>
                  <a:pt x="34" y="211"/>
                </a:cubicBezTo>
                <a:close/>
                <a:moveTo>
                  <a:pt x="158" y="167"/>
                </a:moveTo>
                <a:cubicBezTo>
                  <a:pt x="144" y="167"/>
                  <a:pt x="132" y="155"/>
                  <a:pt x="132" y="141"/>
                </a:cubicBezTo>
                <a:cubicBezTo>
                  <a:pt x="132" y="126"/>
                  <a:pt x="144" y="115"/>
                  <a:pt x="158" y="115"/>
                </a:cubicBezTo>
                <a:cubicBezTo>
                  <a:pt x="172" y="115"/>
                  <a:pt x="184" y="126"/>
                  <a:pt x="184" y="141"/>
                </a:cubicBezTo>
                <a:cubicBezTo>
                  <a:pt x="184" y="155"/>
                  <a:pt x="172" y="167"/>
                  <a:pt x="158" y="16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9" name="Freeform 119"/>
          <p:cNvSpPr>
            <a:spLocks noEditPoints="1"/>
          </p:cNvSpPr>
          <p:nvPr/>
        </p:nvSpPr>
        <p:spPr bwMode="auto">
          <a:xfrm>
            <a:off x="4839494" y="3861406"/>
            <a:ext cx="120650" cy="119063"/>
          </a:xfrm>
          <a:custGeom>
            <a:avLst/>
            <a:gdLst>
              <a:gd name="T0" fmla="*/ 32 w 64"/>
              <a:gd name="T1" fmla="*/ 0 h 64"/>
              <a:gd name="T2" fmla="*/ 0 w 64"/>
              <a:gd name="T3" fmla="*/ 32 h 64"/>
              <a:gd name="T4" fmla="*/ 32 w 64"/>
              <a:gd name="T5" fmla="*/ 64 h 64"/>
              <a:gd name="T6" fmla="*/ 64 w 64"/>
              <a:gd name="T7" fmla="*/ 32 h 64"/>
              <a:gd name="T8" fmla="*/ 32 w 64"/>
              <a:gd name="T9" fmla="*/ 0 h 64"/>
              <a:gd name="T10" fmla="*/ 32 w 64"/>
              <a:gd name="T11" fmla="*/ 56 h 64"/>
              <a:gd name="T12" fmla="*/ 8 w 64"/>
              <a:gd name="T13" fmla="*/ 32 h 64"/>
              <a:gd name="T14" fmla="*/ 32 w 64"/>
              <a:gd name="T15" fmla="*/ 8 h 64"/>
              <a:gd name="T16" fmla="*/ 56 w 64"/>
              <a:gd name="T17" fmla="*/ 32 h 64"/>
              <a:gd name="T18" fmla="*/ 32 w 64"/>
              <a:gd name="T19" fmla="*/ 56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4" h="64">
                <a:moveTo>
                  <a:pt x="32" y="0"/>
                </a:moveTo>
                <a:cubicBezTo>
                  <a:pt x="15" y="0"/>
                  <a:pt x="0" y="14"/>
                  <a:pt x="0" y="32"/>
                </a:cubicBezTo>
                <a:cubicBezTo>
                  <a:pt x="0" y="50"/>
                  <a:pt x="15" y="64"/>
                  <a:pt x="32" y="64"/>
                </a:cubicBezTo>
                <a:cubicBezTo>
                  <a:pt x="50" y="64"/>
                  <a:pt x="64" y="50"/>
                  <a:pt x="64" y="32"/>
                </a:cubicBezTo>
                <a:cubicBezTo>
                  <a:pt x="64" y="14"/>
                  <a:pt x="50" y="0"/>
                  <a:pt x="32" y="0"/>
                </a:cubicBezTo>
                <a:close/>
                <a:moveTo>
                  <a:pt x="32" y="56"/>
                </a:moveTo>
                <a:cubicBezTo>
                  <a:pt x="19" y="56"/>
                  <a:pt x="8" y="45"/>
                  <a:pt x="8" y="32"/>
                </a:cubicBezTo>
                <a:cubicBezTo>
                  <a:pt x="8" y="19"/>
                  <a:pt x="19" y="8"/>
                  <a:pt x="32" y="8"/>
                </a:cubicBezTo>
                <a:cubicBezTo>
                  <a:pt x="46" y="8"/>
                  <a:pt x="56" y="19"/>
                  <a:pt x="56" y="32"/>
                </a:cubicBezTo>
                <a:cubicBezTo>
                  <a:pt x="56" y="45"/>
                  <a:pt x="46" y="56"/>
                  <a:pt x="32" y="5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0" name="Freeform 120"/>
          <p:cNvSpPr/>
          <p:nvPr/>
        </p:nvSpPr>
        <p:spPr bwMode="auto">
          <a:xfrm>
            <a:off x="4785519" y="3793144"/>
            <a:ext cx="230187" cy="84138"/>
          </a:xfrm>
          <a:custGeom>
            <a:avLst/>
            <a:gdLst>
              <a:gd name="T0" fmla="*/ 61 w 123"/>
              <a:gd name="T1" fmla="*/ 0 h 45"/>
              <a:gd name="T2" fmla="*/ 0 w 123"/>
              <a:gd name="T3" fmla="*/ 39 h 45"/>
              <a:gd name="T4" fmla="*/ 6 w 123"/>
              <a:gd name="T5" fmla="*/ 45 h 45"/>
              <a:gd name="T6" fmla="*/ 61 w 123"/>
              <a:gd name="T7" fmla="*/ 8 h 45"/>
              <a:gd name="T8" fmla="*/ 117 w 123"/>
              <a:gd name="T9" fmla="*/ 45 h 45"/>
              <a:gd name="T10" fmla="*/ 123 w 123"/>
              <a:gd name="T11" fmla="*/ 39 h 45"/>
              <a:gd name="T12" fmla="*/ 61 w 123"/>
              <a:gd name="T13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3" h="45">
                <a:moveTo>
                  <a:pt x="61" y="0"/>
                </a:moveTo>
                <a:cubicBezTo>
                  <a:pt x="34" y="0"/>
                  <a:pt x="11" y="16"/>
                  <a:pt x="0" y="39"/>
                </a:cubicBezTo>
                <a:cubicBezTo>
                  <a:pt x="6" y="45"/>
                  <a:pt x="6" y="45"/>
                  <a:pt x="6" y="45"/>
                </a:cubicBezTo>
                <a:cubicBezTo>
                  <a:pt x="15" y="23"/>
                  <a:pt x="37" y="8"/>
                  <a:pt x="61" y="8"/>
                </a:cubicBezTo>
                <a:cubicBezTo>
                  <a:pt x="86" y="8"/>
                  <a:pt x="108" y="23"/>
                  <a:pt x="117" y="45"/>
                </a:cubicBezTo>
                <a:cubicBezTo>
                  <a:pt x="123" y="39"/>
                  <a:pt x="123" y="39"/>
                  <a:pt x="123" y="39"/>
                </a:cubicBezTo>
                <a:cubicBezTo>
                  <a:pt x="112" y="16"/>
                  <a:pt x="89" y="0"/>
                  <a:pt x="6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" name="Freeform 121"/>
          <p:cNvSpPr/>
          <p:nvPr/>
        </p:nvSpPr>
        <p:spPr bwMode="auto">
          <a:xfrm>
            <a:off x="4698207" y="3672494"/>
            <a:ext cx="406400" cy="117475"/>
          </a:xfrm>
          <a:custGeom>
            <a:avLst/>
            <a:gdLst>
              <a:gd name="T0" fmla="*/ 108 w 216"/>
              <a:gd name="T1" fmla="*/ 0 h 62"/>
              <a:gd name="T2" fmla="*/ 0 w 216"/>
              <a:gd name="T3" fmla="*/ 56 h 62"/>
              <a:gd name="T4" fmla="*/ 6 w 216"/>
              <a:gd name="T5" fmla="*/ 62 h 62"/>
              <a:gd name="T6" fmla="*/ 108 w 216"/>
              <a:gd name="T7" fmla="*/ 8 h 62"/>
              <a:gd name="T8" fmla="*/ 210 w 216"/>
              <a:gd name="T9" fmla="*/ 62 h 62"/>
              <a:gd name="T10" fmla="*/ 216 w 216"/>
              <a:gd name="T11" fmla="*/ 56 h 62"/>
              <a:gd name="T12" fmla="*/ 108 w 216"/>
              <a:gd name="T1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" h="62">
                <a:moveTo>
                  <a:pt x="108" y="0"/>
                </a:moveTo>
                <a:cubicBezTo>
                  <a:pt x="63" y="0"/>
                  <a:pt x="24" y="22"/>
                  <a:pt x="0" y="56"/>
                </a:cubicBezTo>
                <a:cubicBezTo>
                  <a:pt x="6" y="62"/>
                  <a:pt x="6" y="62"/>
                  <a:pt x="6" y="62"/>
                </a:cubicBezTo>
                <a:cubicBezTo>
                  <a:pt x="28" y="30"/>
                  <a:pt x="65" y="8"/>
                  <a:pt x="108" y="8"/>
                </a:cubicBezTo>
                <a:cubicBezTo>
                  <a:pt x="150" y="8"/>
                  <a:pt x="187" y="29"/>
                  <a:pt x="210" y="62"/>
                </a:cubicBezTo>
                <a:cubicBezTo>
                  <a:pt x="216" y="56"/>
                  <a:pt x="216" y="56"/>
                  <a:pt x="216" y="56"/>
                </a:cubicBezTo>
                <a:cubicBezTo>
                  <a:pt x="192" y="22"/>
                  <a:pt x="152" y="0"/>
                  <a:pt x="108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2" name="Freeform 122"/>
          <p:cNvSpPr/>
          <p:nvPr/>
        </p:nvSpPr>
        <p:spPr bwMode="auto">
          <a:xfrm>
            <a:off x="4742657" y="3732819"/>
            <a:ext cx="319087" cy="100013"/>
          </a:xfrm>
          <a:custGeom>
            <a:avLst/>
            <a:gdLst>
              <a:gd name="T0" fmla="*/ 85 w 170"/>
              <a:gd name="T1" fmla="*/ 0 h 53"/>
              <a:gd name="T2" fmla="*/ 0 w 170"/>
              <a:gd name="T3" fmla="*/ 47 h 53"/>
              <a:gd name="T4" fmla="*/ 6 w 170"/>
              <a:gd name="T5" fmla="*/ 53 h 53"/>
              <a:gd name="T6" fmla="*/ 85 w 170"/>
              <a:gd name="T7" fmla="*/ 8 h 53"/>
              <a:gd name="T8" fmla="*/ 164 w 170"/>
              <a:gd name="T9" fmla="*/ 53 h 53"/>
              <a:gd name="T10" fmla="*/ 170 w 170"/>
              <a:gd name="T11" fmla="*/ 47 h 53"/>
              <a:gd name="T12" fmla="*/ 85 w 170"/>
              <a:gd name="T13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0" h="53">
                <a:moveTo>
                  <a:pt x="85" y="0"/>
                </a:moveTo>
                <a:cubicBezTo>
                  <a:pt x="49" y="0"/>
                  <a:pt x="18" y="19"/>
                  <a:pt x="0" y="47"/>
                </a:cubicBezTo>
                <a:cubicBezTo>
                  <a:pt x="6" y="53"/>
                  <a:pt x="6" y="53"/>
                  <a:pt x="6" y="53"/>
                </a:cubicBezTo>
                <a:cubicBezTo>
                  <a:pt x="22" y="26"/>
                  <a:pt x="51" y="8"/>
                  <a:pt x="85" y="8"/>
                </a:cubicBezTo>
                <a:cubicBezTo>
                  <a:pt x="118" y="8"/>
                  <a:pt x="148" y="26"/>
                  <a:pt x="164" y="53"/>
                </a:cubicBezTo>
                <a:cubicBezTo>
                  <a:pt x="170" y="47"/>
                  <a:pt x="170" y="47"/>
                  <a:pt x="170" y="47"/>
                </a:cubicBezTo>
                <a:cubicBezTo>
                  <a:pt x="152" y="19"/>
                  <a:pt x="121" y="0"/>
                  <a:pt x="85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3" name="Freeform 123"/>
          <p:cNvSpPr>
            <a:spLocks noEditPoints="1"/>
          </p:cNvSpPr>
          <p:nvPr/>
        </p:nvSpPr>
        <p:spPr bwMode="auto">
          <a:xfrm>
            <a:off x="5514182" y="3740756"/>
            <a:ext cx="119062" cy="120650"/>
          </a:xfrm>
          <a:custGeom>
            <a:avLst/>
            <a:gdLst>
              <a:gd name="T0" fmla="*/ 32 w 64"/>
              <a:gd name="T1" fmla="*/ 0 h 64"/>
              <a:gd name="T2" fmla="*/ 0 w 64"/>
              <a:gd name="T3" fmla="*/ 32 h 64"/>
              <a:gd name="T4" fmla="*/ 32 w 64"/>
              <a:gd name="T5" fmla="*/ 64 h 64"/>
              <a:gd name="T6" fmla="*/ 64 w 64"/>
              <a:gd name="T7" fmla="*/ 32 h 64"/>
              <a:gd name="T8" fmla="*/ 32 w 64"/>
              <a:gd name="T9" fmla="*/ 0 h 64"/>
              <a:gd name="T10" fmla="*/ 32 w 64"/>
              <a:gd name="T11" fmla="*/ 56 h 64"/>
              <a:gd name="T12" fmla="*/ 8 w 64"/>
              <a:gd name="T13" fmla="*/ 32 h 64"/>
              <a:gd name="T14" fmla="*/ 32 w 64"/>
              <a:gd name="T15" fmla="*/ 8 h 64"/>
              <a:gd name="T16" fmla="*/ 56 w 64"/>
              <a:gd name="T17" fmla="*/ 32 h 64"/>
              <a:gd name="T18" fmla="*/ 32 w 64"/>
              <a:gd name="T19" fmla="*/ 56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4" h="64">
                <a:moveTo>
                  <a:pt x="32" y="0"/>
                </a:moveTo>
                <a:cubicBezTo>
                  <a:pt x="14" y="0"/>
                  <a:pt x="0" y="14"/>
                  <a:pt x="0" y="32"/>
                </a:cubicBezTo>
                <a:cubicBezTo>
                  <a:pt x="0" y="50"/>
                  <a:pt x="14" y="64"/>
                  <a:pt x="32" y="64"/>
                </a:cubicBezTo>
                <a:cubicBezTo>
                  <a:pt x="49" y="64"/>
                  <a:pt x="64" y="50"/>
                  <a:pt x="64" y="32"/>
                </a:cubicBezTo>
                <a:cubicBezTo>
                  <a:pt x="64" y="14"/>
                  <a:pt x="49" y="0"/>
                  <a:pt x="32" y="0"/>
                </a:cubicBezTo>
                <a:close/>
                <a:moveTo>
                  <a:pt x="32" y="56"/>
                </a:moveTo>
                <a:cubicBezTo>
                  <a:pt x="19" y="56"/>
                  <a:pt x="8" y="45"/>
                  <a:pt x="8" y="32"/>
                </a:cubicBezTo>
                <a:cubicBezTo>
                  <a:pt x="8" y="19"/>
                  <a:pt x="19" y="8"/>
                  <a:pt x="32" y="8"/>
                </a:cubicBezTo>
                <a:cubicBezTo>
                  <a:pt x="45" y="8"/>
                  <a:pt x="56" y="19"/>
                  <a:pt x="56" y="32"/>
                </a:cubicBezTo>
                <a:cubicBezTo>
                  <a:pt x="56" y="45"/>
                  <a:pt x="45" y="56"/>
                  <a:pt x="32" y="5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4" name="Freeform 124"/>
          <p:cNvSpPr>
            <a:spLocks noEditPoints="1"/>
          </p:cNvSpPr>
          <p:nvPr/>
        </p:nvSpPr>
        <p:spPr bwMode="auto">
          <a:xfrm>
            <a:off x="5453857" y="3680431"/>
            <a:ext cx="239712" cy="239713"/>
          </a:xfrm>
          <a:custGeom>
            <a:avLst/>
            <a:gdLst>
              <a:gd name="T0" fmla="*/ 64 w 128"/>
              <a:gd name="T1" fmla="*/ 0 h 128"/>
              <a:gd name="T2" fmla="*/ 0 w 128"/>
              <a:gd name="T3" fmla="*/ 64 h 128"/>
              <a:gd name="T4" fmla="*/ 64 w 128"/>
              <a:gd name="T5" fmla="*/ 128 h 128"/>
              <a:gd name="T6" fmla="*/ 128 w 128"/>
              <a:gd name="T7" fmla="*/ 64 h 128"/>
              <a:gd name="T8" fmla="*/ 64 w 128"/>
              <a:gd name="T9" fmla="*/ 0 h 128"/>
              <a:gd name="T10" fmla="*/ 64 w 128"/>
              <a:gd name="T11" fmla="*/ 120 h 128"/>
              <a:gd name="T12" fmla="*/ 8 w 128"/>
              <a:gd name="T13" fmla="*/ 64 h 128"/>
              <a:gd name="T14" fmla="*/ 64 w 128"/>
              <a:gd name="T15" fmla="*/ 8 h 128"/>
              <a:gd name="T16" fmla="*/ 120 w 128"/>
              <a:gd name="T17" fmla="*/ 64 h 128"/>
              <a:gd name="T18" fmla="*/ 64 w 128"/>
              <a:gd name="T19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8" h="128">
                <a:moveTo>
                  <a:pt x="64" y="0"/>
                </a:moveTo>
                <a:cubicBezTo>
                  <a:pt x="28" y="0"/>
                  <a:pt x="0" y="29"/>
                  <a:pt x="0" y="64"/>
                </a:cubicBezTo>
                <a:cubicBezTo>
                  <a:pt x="0" y="99"/>
                  <a:pt x="28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9"/>
                  <a:pt x="99" y="0"/>
                  <a:pt x="64" y="0"/>
                </a:cubicBezTo>
                <a:close/>
                <a:moveTo>
                  <a:pt x="64" y="120"/>
                </a:moveTo>
                <a:cubicBezTo>
                  <a:pt x="33" y="120"/>
                  <a:pt x="8" y="95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95"/>
                  <a:pt x="95" y="120"/>
                  <a:pt x="64" y="12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5" name="Freeform 125"/>
          <p:cNvSpPr>
            <a:spLocks noEditPoints="1"/>
          </p:cNvSpPr>
          <p:nvPr/>
        </p:nvSpPr>
        <p:spPr bwMode="auto">
          <a:xfrm>
            <a:off x="5391944" y="3620106"/>
            <a:ext cx="360362" cy="366713"/>
          </a:xfrm>
          <a:custGeom>
            <a:avLst/>
            <a:gdLst>
              <a:gd name="T0" fmla="*/ 192 w 192"/>
              <a:gd name="T1" fmla="*/ 96 h 195"/>
              <a:gd name="T2" fmla="*/ 96 w 192"/>
              <a:gd name="T3" fmla="*/ 0 h 195"/>
              <a:gd name="T4" fmla="*/ 0 w 192"/>
              <a:gd name="T5" fmla="*/ 96 h 195"/>
              <a:gd name="T6" fmla="*/ 34 w 192"/>
              <a:gd name="T7" fmla="*/ 169 h 195"/>
              <a:gd name="T8" fmla="*/ 18 w 192"/>
              <a:gd name="T9" fmla="*/ 190 h 195"/>
              <a:gd name="T10" fmla="*/ 24 w 192"/>
              <a:gd name="T11" fmla="*/ 195 h 195"/>
              <a:gd name="T12" fmla="*/ 40 w 192"/>
              <a:gd name="T13" fmla="*/ 174 h 195"/>
              <a:gd name="T14" fmla="*/ 96 w 192"/>
              <a:gd name="T15" fmla="*/ 192 h 195"/>
              <a:gd name="T16" fmla="*/ 152 w 192"/>
              <a:gd name="T17" fmla="*/ 174 h 195"/>
              <a:gd name="T18" fmla="*/ 169 w 192"/>
              <a:gd name="T19" fmla="*/ 195 h 195"/>
              <a:gd name="T20" fmla="*/ 175 w 192"/>
              <a:gd name="T21" fmla="*/ 190 h 195"/>
              <a:gd name="T22" fmla="*/ 159 w 192"/>
              <a:gd name="T23" fmla="*/ 169 h 195"/>
              <a:gd name="T24" fmla="*/ 192 w 192"/>
              <a:gd name="T25" fmla="*/ 96 h 195"/>
              <a:gd name="T26" fmla="*/ 8 w 192"/>
              <a:gd name="T27" fmla="*/ 96 h 195"/>
              <a:gd name="T28" fmla="*/ 96 w 192"/>
              <a:gd name="T29" fmla="*/ 8 h 195"/>
              <a:gd name="T30" fmla="*/ 184 w 192"/>
              <a:gd name="T31" fmla="*/ 96 h 195"/>
              <a:gd name="T32" fmla="*/ 96 w 192"/>
              <a:gd name="T33" fmla="*/ 184 h 195"/>
              <a:gd name="T34" fmla="*/ 8 w 192"/>
              <a:gd name="T35" fmla="*/ 96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92" h="195">
                <a:moveTo>
                  <a:pt x="192" y="96"/>
                </a:moveTo>
                <a:cubicBezTo>
                  <a:pt x="192" y="43"/>
                  <a:pt x="149" y="0"/>
                  <a:pt x="96" y="0"/>
                </a:cubicBezTo>
                <a:cubicBezTo>
                  <a:pt x="43" y="0"/>
                  <a:pt x="0" y="43"/>
                  <a:pt x="0" y="96"/>
                </a:cubicBezTo>
                <a:cubicBezTo>
                  <a:pt x="0" y="125"/>
                  <a:pt x="13" y="151"/>
                  <a:pt x="34" y="169"/>
                </a:cubicBezTo>
                <a:cubicBezTo>
                  <a:pt x="18" y="190"/>
                  <a:pt x="18" y="190"/>
                  <a:pt x="18" y="190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40" y="174"/>
                  <a:pt x="40" y="174"/>
                  <a:pt x="40" y="174"/>
                </a:cubicBezTo>
                <a:cubicBezTo>
                  <a:pt x="56" y="185"/>
                  <a:pt x="75" y="192"/>
                  <a:pt x="96" y="192"/>
                </a:cubicBezTo>
                <a:cubicBezTo>
                  <a:pt x="117" y="192"/>
                  <a:pt x="136" y="185"/>
                  <a:pt x="152" y="174"/>
                </a:cubicBezTo>
                <a:cubicBezTo>
                  <a:pt x="169" y="195"/>
                  <a:pt x="169" y="195"/>
                  <a:pt x="169" y="195"/>
                </a:cubicBezTo>
                <a:cubicBezTo>
                  <a:pt x="175" y="190"/>
                  <a:pt x="175" y="190"/>
                  <a:pt x="175" y="190"/>
                </a:cubicBezTo>
                <a:cubicBezTo>
                  <a:pt x="159" y="169"/>
                  <a:pt x="159" y="169"/>
                  <a:pt x="159" y="169"/>
                </a:cubicBezTo>
                <a:cubicBezTo>
                  <a:pt x="179" y="152"/>
                  <a:pt x="192" y="125"/>
                  <a:pt x="192" y="96"/>
                </a:cubicBezTo>
                <a:close/>
                <a:moveTo>
                  <a:pt x="8" y="96"/>
                </a:moveTo>
                <a:cubicBezTo>
                  <a:pt x="8" y="48"/>
                  <a:pt x="48" y="8"/>
                  <a:pt x="96" y="8"/>
                </a:cubicBezTo>
                <a:cubicBezTo>
                  <a:pt x="145" y="8"/>
                  <a:pt x="184" y="48"/>
                  <a:pt x="184" y="96"/>
                </a:cubicBezTo>
                <a:cubicBezTo>
                  <a:pt x="184" y="145"/>
                  <a:pt x="145" y="184"/>
                  <a:pt x="96" y="184"/>
                </a:cubicBezTo>
                <a:cubicBezTo>
                  <a:pt x="48" y="184"/>
                  <a:pt x="8" y="145"/>
                  <a:pt x="8" y="9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6" name="Freeform 126"/>
          <p:cNvSpPr>
            <a:spLocks noEditPoints="1"/>
          </p:cNvSpPr>
          <p:nvPr/>
        </p:nvSpPr>
        <p:spPr bwMode="auto">
          <a:xfrm>
            <a:off x="591345" y="4297969"/>
            <a:ext cx="406400" cy="392113"/>
          </a:xfrm>
          <a:custGeom>
            <a:avLst/>
            <a:gdLst>
              <a:gd name="T0" fmla="*/ 184 w 216"/>
              <a:gd name="T1" fmla="*/ 0 h 208"/>
              <a:gd name="T2" fmla="*/ 152 w 216"/>
              <a:gd name="T3" fmla="*/ 32 h 208"/>
              <a:gd name="T4" fmla="*/ 154 w 216"/>
              <a:gd name="T5" fmla="*/ 41 h 208"/>
              <a:gd name="T6" fmla="*/ 60 w 216"/>
              <a:gd name="T7" fmla="*/ 80 h 208"/>
              <a:gd name="T8" fmla="*/ 32 w 216"/>
              <a:gd name="T9" fmla="*/ 64 h 208"/>
              <a:gd name="T10" fmla="*/ 0 w 216"/>
              <a:gd name="T11" fmla="*/ 96 h 208"/>
              <a:gd name="T12" fmla="*/ 32 w 216"/>
              <a:gd name="T13" fmla="*/ 128 h 208"/>
              <a:gd name="T14" fmla="*/ 56 w 216"/>
              <a:gd name="T15" fmla="*/ 118 h 208"/>
              <a:gd name="T16" fmla="*/ 116 w 216"/>
              <a:gd name="T17" fmla="*/ 161 h 208"/>
              <a:gd name="T18" fmla="*/ 112 w 216"/>
              <a:gd name="T19" fmla="*/ 176 h 208"/>
              <a:gd name="T20" fmla="*/ 144 w 216"/>
              <a:gd name="T21" fmla="*/ 208 h 208"/>
              <a:gd name="T22" fmla="*/ 176 w 216"/>
              <a:gd name="T23" fmla="*/ 176 h 208"/>
              <a:gd name="T24" fmla="*/ 144 w 216"/>
              <a:gd name="T25" fmla="*/ 144 h 208"/>
              <a:gd name="T26" fmla="*/ 121 w 216"/>
              <a:gd name="T27" fmla="*/ 154 h 208"/>
              <a:gd name="T28" fmla="*/ 61 w 216"/>
              <a:gd name="T29" fmla="*/ 111 h 208"/>
              <a:gd name="T30" fmla="*/ 64 w 216"/>
              <a:gd name="T31" fmla="*/ 96 h 208"/>
              <a:gd name="T32" fmla="*/ 63 w 216"/>
              <a:gd name="T33" fmla="*/ 87 h 208"/>
              <a:gd name="T34" fmla="*/ 157 w 216"/>
              <a:gd name="T35" fmla="*/ 48 h 208"/>
              <a:gd name="T36" fmla="*/ 184 w 216"/>
              <a:gd name="T37" fmla="*/ 64 h 208"/>
              <a:gd name="T38" fmla="*/ 216 w 216"/>
              <a:gd name="T39" fmla="*/ 32 h 208"/>
              <a:gd name="T40" fmla="*/ 184 w 216"/>
              <a:gd name="T41" fmla="*/ 0 h 208"/>
              <a:gd name="T42" fmla="*/ 144 w 216"/>
              <a:gd name="T43" fmla="*/ 152 h 208"/>
              <a:gd name="T44" fmla="*/ 168 w 216"/>
              <a:gd name="T45" fmla="*/ 176 h 208"/>
              <a:gd name="T46" fmla="*/ 144 w 216"/>
              <a:gd name="T47" fmla="*/ 200 h 208"/>
              <a:gd name="T48" fmla="*/ 120 w 216"/>
              <a:gd name="T49" fmla="*/ 176 h 208"/>
              <a:gd name="T50" fmla="*/ 144 w 216"/>
              <a:gd name="T51" fmla="*/ 152 h 208"/>
              <a:gd name="T52" fmla="*/ 32 w 216"/>
              <a:gd name="T53" fmla="*/ 120 h 208"/>
              <a:gd name="T54" fmla="*/ 8 w 216"/>
              <a:gd name="T55" fmla="*/ 96 h 208"/>
              <a:gd name="T56" fmla="*/ 32 w 216"/>
              <a:gd name="T57" fmla="*/ 72 h 208"/>
              <a:gd name="T58" fmla="*/ 56 w 216"/>
              <a:gd name="T59" fmla="*/ 96 h 208"/>
              <a:gd name="T60" fmla="*/ 32 w 216"/>
              <a:gd name="T61" fmla="*/ 120 h 208"/>
              <a:gd name="T62" fmla="*/ 184 w 216"/>
              <a:gd name="T63" fmla="*/ 56 h 208"/>
              <a:gd name="T64" fmla="*/ 160 w 216"/>
              <a:gd name="T65" fmla="*/ 32 h 208"/>
              <a:gd name="T66" fmla="*/ 184 w 216"/>
              <a:gd name="T67" fmla="*/ 8 h 208"/>
              <a:gd name="T68" fmla="*/ 208 w 216"/>
              <a:gd name="T69" fmla="*/ 32 h 208"/>
              <a:gd name="T70" fmla="*/ 184 w 216"/>
              <a:gd name="T71" fmla="*/ 56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6" h="208">
                <a:moveTo>
                  <a:pt x="184" y="0"/>
                </a:moveTo>
                <a:cubicBezTo>
                  <a:pt x="167" y="0"/>
                  <a:pt x="152" y="14"/>
                  <a:pt x="152" y="32"/>
                </a:cubicBezTo>
                <a:cubicBezTo>
                  <a:pt x="152" y="35"/>
                  <a:pt x="153" y="38"/>
                  <a:pt x="154" y="41"/>
                </a:cubicBezTo>
                <a:cubicBezTo>
                  <a:pt x="60" y="80"/>
                  <a:pt x="60" y="80"/>
                  <a:pt x="60" y="80"/>
                </a:cubicBezTo>
                <a:cubicBezTo>
                  <a:pt x="55" y="70"/>
                  <a:pt x="44" y="64"/>
                  <a:pt x="32" y="64"/>
                </a:cubicBezTo>
                <a:cubicBezTo>
                  <a:pt x="15" y="64"/>
                  <a:pt x="0" y="78"/>
                  <a:pt x="0" y="96"/>
                </a:cubicBezTo>
                <a:cubicBezTo>
                  <a:pt x="0" y="113"/>
                  <a:pt x="15" y="128"/>
                  <a:pt x="32" y="128"/>
                </a:cubicBezTo>
                <a:cubicBezTo>
                  <a:pt x="42" y="128"/>
                  <a:pt x="50" y="124"/>
                  <a:pt x="56" y="118"/>
                </a:cubicBezTo>
                <a:cubicBezTo>
                  <a:pt x="116" y="161"/>
                  <a:pt x="116" y="161"/>
                  <a:pt x="116" y="161"/>
                </a:cubicBezTo>
                <a:cubicBezTo>
                  <a:pt x="114" y="165"/>
                  <a:pt x="112" y="170"/>
                  <a:pt x="112" y="176"/>
                </a:cubicBezTo>
                <a:cubicBezTo>
                  <a:pt x="112" y="193"/>
                  <a:pt x="127" y="208"/>
                  <a:pt x="144" y="208"/>
                </a:cubicBezTo>
                <a:cubicBezTo>
                  <a:pt x="162" y="208"/>
                  <a:pt x="176" y="193"/>
                  <a:pt x="176" y="176"/>
                </a:cubicBezTo>
                <a:cubicBezTo>
                  <a:pt x="176" y="158"/>
                  <a:pt x="162" y="144"/>
                  <a:pt x="144" y="144"/>
                </a:cubicBezTo>
                <a:cubicBezTo>
                  <a:pt x="135" y="144"/>
                  <a:pt x="127" y="148"/>
                  <a:pt x="121" y="154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3" y="106"/>
                  <a:pt x="64" y="101"/>
                  <a:pt x="64" y="96"/>
                </a:cubicBezTo>
                <a:cubicBezTo>
                  <a:pt x="64" y="93"/>
                  <a:pt x="64" y="90"/>
                  <a:pt x="63" y="87"/>
                </a:cubicBezTo>
                <a:cubicBezTo>
                  <a:pt x="157" y="48"/>
                  <a:pt x="157" y="48"/>
                  <a:pt x="157" y="48"/>
                </a:cubicBezTo>
                <a:cubicBezTo>
                  <a:pt x="162" y="57"/>
                  <a:pt x="173" y="64"/>
                  <a:pt x="184" y="64"/>
                </a:cubicBezTo>
                <a:cubicBezTo>
                  <a:pt x="202" y="64"/>
                  <a:pt x="216" y="49"/>
                  <a:pt x="216" y="32"/>
                </a:cubicBezTo>
                <a:cubicBezTo>
                  <a:pt x="216" y="14"/>
                  <a:pt x="202" y="0"/>
                  <a:pt x="184" y="0"/>
                </a:cubicBezTo>
                <a:close/>
                <a:moveTo>
                  <a:pt x="144" y="152"/>
                </a:moveTo>
                <a:cubicBezTo>
                  <a:pt x="158" y="152"/>
                  <a:pt x="168" y="163"/>
                  <a:pt x="168" y="176"/>
                </a:cubicBezTo>
                <a:cubicBezTo>
                  <a:pt x="168" y="189"/>
                  <a:pt x="158" y="200"/>
                  <a:pt x="144" y="200"/>
                </a:cubicBezTo>
                <a:cubicBezTo>
                  <a:pt x="131" y="200"/>
                  <a:pt x="120" y="189"/>
                  <a:pt x="120" y="176"/>
                </a:cubicBezTo>
                <a:cubicBezTo>
                  <a:pt x="120" y="163"/>
                  <a:pt x="131" y="152"/>
                  <a:pt x="144" y="152"/>
                </a:cubicBezTo>
                <a:close/>
                <a:moveTo>
                  <a:pt x="32" y="120"/>
                </a:moveTo>
                <a:cubicBezTo>
                  <a:pt x="19" y="120"/>
                  <a:pt x="8" y="109"/>
                  <a:pt x="8" y="96"/>
                </a:cubicBezTo>
                <a:cubicBezTo>
                  <a:pt x="8" y="83"/>
                  <a:pt x="19" y="72"/>
                  <a:pt x="32" y="72"/>
                </a:cubicBezTo>
                <a:cubicBezTo>
                  <a:pt x="46" y="72"/>
                  <a:pt x="56" y="83"/>
                  <a:pt x="56" y="96"/>
                </a:cubicBezTo>
                <a:cubicBezTo>
                  <a:pt x="56" y="109"/>
                  <a:pt x="46" y="120"/>
                  <a:pt x="32" y="120"/>
                </a:cubicBezTo>
                <a:close/>
                <a:moveTo>
                  <a:pt x="184" y="56"/>
                </a:moveTo>
                <a:cubicBezTo>
                  <a:pt x="171" y="56"/>
                  <a:pt x="160" y="45"/>
                  <a:pt x="160" y="32"/>
                </a:cubicBezTo>
                <a:cubicBezTo>
                  <a:pt x="160" y="19"/>
                  <a:pt x="171" y="8"/>
                  <a:pt x="184" y="8"/>
                </a:cubicBezTo>
                <a:cubicBezTo>
                  <a:pt x="198" y="8"/>
                  <a:pt x="208" y="19"/>
                  <a:pt x="208" y="32"/>
                </a:cubicBezTo>
                <a:cubicBezTo>
                  <a:pt x="208" y="45"/>
                  <a:pt x="198" y="56"/>
                  <a:pt x="184" y="5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7" name="Freeform 127"/>
          <p:cNvSpPr/>
          <p:nvPr/>
        </p:nvSpPr>
        <p:spPr bwMode="auto">
          <a:xfrm>
            <a:off x="1466057" y="4420206"/>
            <a:ext cx="141287" cy="141288"/>
          </a:xfrm>
          <a:custGeom>
            <a:avLst/>
            <a:gdLst>
              <a:gd name="T0" fmla="*/ 83 w 89"/>
              <a:gd name="T1" fmla="*/ 0 h 89"/>
              <a:gd name="T2" fmla="*/ 0 w 89"/>
              <a:gd name="T3" fmla="*/ 82 h 89"/>
              <a:gd name="T4" fmla="*/ 7 w 89"/>
              <a:gd name="T5" fmla="*/ 89 h 89"/>
              <a:gd name="T6" fmla="*/ 89 w 89"/>
              <a:gd name="T7" fmla="*/ 7 h 89"/>
              <a:gd name="T8" fmla="*/ 83 w 89"/>
              <a:gd name="T9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89">
                <a:moveTo>
                  <a:pt x="83" y="0"/>
                </a:moveTo>
                <a:lnTo>
                  <a:pt x="0" y="82"/>
                </a:lnTo>
                <a:lnTo>
                  <a:pt x="7" y="89"/>
                </a:lnTo>
                <a:lnTo>
                  <a:pt x="89" y="7"/>
                </a:lnTo>
                <a:lnTo>
                  <a:pt x="83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8" name="Freeform 128"/>
          <p:cNvSpPr/>
          <p:nvPr/>
        </p:nvSpPr>
        <p:spPr bwMode="auto">
          <a:xfrm>
            <a:off x="1308895" y="4396394"/>
            <a:ext cx="209550" cy="195263"/>
          </a:xfrm>
          <a:custGeom>
            <a:avLst/>
            <a:gdLst>
              <a:gd name="T0" fmla="*/ 52 w 112"/>
              <a:gd name="T1" fmla="*/ 96 h 104"/>
              <a:gd name="T2" fmla="*/ 8 w 112"/>
              <a:gd name="T3" fmla="*/ 52 h 104"/>
              <a:gd name="T4" fmla="*/ 52 w 112"/>
              <a:gd name="T5" fmla="*/ 8 h 104"/>
              <a:gd name="T6" fmla="*/ 82 w 112"/>
              <a:gd name="T7" fmla="*/ 20 h 104"/>
              <a:gd name="T8" fmla="*/ 82 w 112"/>
              <a:gd name="T9" fmla="*/ 20 h 104"/>
              <a:gd name="T10" fmla="*/ 83 w 112"/>
              <a:gd name="T11" fmla="*/ 20 h 104"/>
              <a:gd name="T12" fmla="*/ 98 w 112"/>
              <a:gd name="T13" fmla="*/ 36 h 104"/>
              <a:gd name="T14" fmla="*/ 84 w 112"/>
              <a:gd name="T15" fmla="*/ 36 h 104"/>
              <a:gd name="T16" fmla="*/ 84 w 112"/>
              <a:gd name="T17" fmla="*/ 44 h 104"/>
              <a:gd name="T18" fmla="*/ 112 w 112"/>
              <a:gd name="T19" fmla="*/ 44 h 104"/>
              <a:gd name="T20" fmla="*/ 112 w 112"/>
              <a:gd name="T21" fmla="*/ 16 h 104"/>
              <a:gd name="T22" fmla="*/ 104 w 112"/>
              <a:gd name="T23" fmla="*/ 16 h 104"/>
              <a:gd name="T24" fmla="*/ 104 w 112"/>
              <a:gd name="T25" fmla="*/ 30 h 104"/>
              <a:gd name="T26" fmla="*/ 88 w 112"/>
              <a:gd name="T27" fmla="*/ 15 h 104"/>
              <a:gd name="T28" fmla="*/ 88 w 112"/>
              <a:gd name="T29" fmla="*/ 15 h 104"/>
              <a:gd name="T30" fmla="*/ 52 w 112"/>
              <a:gd name="T31" fmla="*/ 0 h 104"/>
              <a:gd name="T32" fmla="*/ 0 w 112"/>
              <a:gd name="T33" fmla="*/ 52 h 104"/>
              <a:gd name="T34" fmla="*/ 52 w 112"/>
              <a:gd name="T35" fmla="*/ 104 h 104"/>
              <a:gd name="T36" fmla="*/ 90 w 112"/>
              <a:gd name="T37" fmla="*/ 88 h 104"/>
              <a:gd name="T38" fmla="*/ 84 w 112"/>
              <a:gd name="T39" fmla="*/ 82 h 104"/>
              <a:gd name="T40" fmla="*/ 52 w 112"/>
              <a:gd name="T41" fmla="*/ 96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2" h="104">
                <a:moveTo>
                  <a:pt x="52" y="96"/>
                </a:moveTo>
                <a:cubicBezTo>
                  <a:pt x="28" y="96"/>
                  <a:pt x="8" y="76"/>
                  <a:pt x="8" y="52"/>
                </a:cubicBezTo>
                <a:cubicBezTo>
                  <a:pt x="8" y="27"/>
                  <a:pt x="28" y="8"/>
                  <a:pt x="52" y="8"/>
                </a:cubicBezTo>
                <a:cubicBezTo>
                  <a:pt x="64" y="8"/>
                  <a:pt x="74" y="12"/>
                  <a:pt x="82" y="20"/>
                </a:cubicBezTo>
                <a:cubicBezTo>
                  <a:pt x="82" y="20"/>
                  <a:pt x="82" y="20"/>
                  <a:pt x="82" y="20"/>
                </a:cubicBezTo>
                <a:cubicBezTo>
                  <a:pt x="83" y="20"/>
                  <a:pt x="83" y="20"/>
                  <a:pt x="83" y="20"/>
                </a:cubicBezTo>
                <a:cubicBezTo>
                  <a:pt x="98" y="36"/>
                  <a:pt x="98" y="36"/>
                  <a:pt x="98" y="36"/>
                </a:cubicBezTo>
                <a:cubicBezTo>
                  <a:pt x="84" y="36"/>
                  <a:pt x="84" y="36"/>
                  <a:pt x="84" y="36"/>
                </a:cubicBezTo>
                <a:cubicBezTo>
                  <a:pt x="84" y="44"/>
                  <a:pt x="84" y="44"/>
                  <a:pt x="84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12" y="16"/>
                  <a:pt x="112" y="16"/>
                  <a:pt x="112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4" y="30"/>
                  <a:pt x="104" y="30"/>
                  <a:pt x="104" y="30"/>
                </a:cubicBezTo>
                <a:cubicBezTo>
                  <a:pt x="88" y="15"/>
                  <a:pt x="88" y="15"/>
                  <a:pt x="88" y="15"/>
                </a:cubicBezTo>
                <a:cubicBezTo>
                  <a:pt x="88" y="15"/>
                  <a:pt x="88" y="15"/>
                  <a:pt x="88" y="15"/>
                </a:cubicBezTo>
                <a:cubicBezTo>
                  <a:pt x="79" y="5"/>
                  <a:pt x="66" y="0"/>
                  <a:pt x="52" y="0"/>
                </a:cubicBezTo>
                <a:cubicBezTo>
                  <a:pt x="23" y="0"/>
                  <a:pt x="0" y="23"/>
                  <a:pt x="0" y="52"/>
                </a:cubicBezTo>
                <a:cubicBezTo>
                  <a:pt x="0" y="80"/>
                  <a:pt x="23" y="104"/>
                  <a:pt x="52" y="104"/>
                </a:cubicBezTo>
                <a:cubicBezTo>
                  <a:pt x="67" y="104"/>
                  <a:pt x="80" y="98"/>
                  <a:pt x="90" y="88"/>
                </a:cubicBezTo>
                <a:cubicBezTo>
                  <a:pt x="84" y="82"/>
                  <a:pt x="84" y="82"/>
                  <a:pt x="84" y="82"/>
                </a:cubicBezTo>
                <a:cubicBezTo>
                  <a:pt x="76" y="90"/>
                  <a:pt x="65" y="96"/>
                  <a:pt x="52" y="9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9" name="Freeform 129"/>
          <p:cNvSpPr/>
          <p:nvPr/>
        </p:nvSpPr>
        <p:spPr bwMode="auto">
          <a:xfrm>
            <a:off x="1545432" y="4396394"/>
            <a:ext cx="214312" cy="195263"/>
          </a:xfrm>
          <a:custGeom>
            <a:avLst/>
            <a:gdLst>
              <a:gd name="T0" fmla="*/ 62 w 114"/>
              <a:gd name="T1" fmla="*/ 0 h 104"/>
              <a:gd name="T2" fmla="*/ 28 w 114"/>
              <a:gd name="T3" fmla="*/ 13 h 104"/>
              <a:gd name="T4" fmla="*/ 33 w 114"/>
              <a:gd name="T5" fmla="*/ 19 h 104"/>
              <a:gd name="T6" fmla="*/ 62 w 114"/>
              <a:gd name="T7" fmla="*/ 8 h 104"/>
              <a:gd name="T8" fmla="*/ 106 w 114"/>
              <a:gd name="T9" fmla="*/ 52 h 104"/>
              <a:gd name="T10" fmla="*/ 62 w 114"/>
              <a:gd name="T11" fmla="*/ 96 h 104"/>
              <a:gd name="T12" fmla="*/ 32 w 114"/>
              <a:gd name="T13" fmla="*/ 84 h 104"/>
              <a:gd name="T14" fmla="*/ 32 w 114"/>
              <a:gd name="T15" fmla="*/ 84 h 104"/>
              <a:gd name="T16" fmla="*/ 5 w 114"/>
              <a:gd name="T17" fmla="*/ 57 h 104"/>
              <a:gd name="T18" fmla="*/ 0 w 114"/>
              <a:gd name="T19" fmla="*/ 63 h 104"/>
              <a:gd name="T20" fmla="*/ 26 w 114"/>
              <a:gd name="T21" fmla="*/ 89 h 104"/>
              <a:gd name="T22" fmla="*/ 26 w 114"/>
              <a:gd name="T23" fmla="*/ 89 h 104"/>
              <a:gd name="T24" fmla="*/ 62 w 114"/>
              <a:gd name="T25" fmla="*/ 104 h 104"/>
              <a:gd name="T26" fmla="*/ 114 w 114"/>
              <a:gd name="T27" fmla="*/ 52 h 104"/>
              <a:gd name="T28" fmla="*/ 62 w 114"/>
              <a:gd name="T29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4" h="104">
                <a:moveTo>
                  <a:pt x="62" y="0"/>
                </a:moveTo>
                <a:cubicBezTo>
                  <a:pt x="49" y="0"/>
                  <a:pt x="37" y="5"/>
                  <a:pt x="28" y="13"/>
                </a:cubicBezTo>
                <a:cubicBezTo>
                  <a:pt x="33" y="19"/>
                  <a:pt x="33" y="19"/>
                  <a:pt x="33" y="19"/>
                </a:cubicBezTo>
                <a:cubicBezTo>
                  <a:pt x="41" y="12"/>
                  <a:pt x="51" y="8"/>
                  <a:pt x="62" y="8"/>
                </a:cubicBezTo>
                <a:cubicBezTo>
                  <a:pt x="86" y="8"/>
                  <a:pt x="106" y="27"/>
                  <a:pt x="106" y="52"/>
                </a:cubicBezTo>
                <a:cubicBezTo>
                  <a:pt x="106" y="76"/>
                  <a:pt x="86" y="96"/>
                  <a:pt x="62" y="96"/>
                </a:cubicBezTo>
                <a:cubicBezTo>
                  <a:pt x="50" y="96"/>
                  <a:pt x="40" y="91"/>
                  <a:pt x="32" y="84"/>
                </a:cubicBezTo>
                <a:cubicBezTo>
                  <a:pt x="32" y="84"/>
                  <a:pt x="32" y="84"/>
                  <a:pt x="32" y="84"/>
                </a:cubicBezTo>
                <a:cubicBezTo>
                  <a:pt x="5" y="57"/>
                  <a:pt x="5" y="57"/>
                  <a:pt x="5" y="57"/>
                </a:cubicBezTo>
                <a:cubicBezTo>
                  <a:pt x="0" y="63"/>
                  <a:pt x="0" y="63"/>
                  <a:pt x="0" y="63"/>
                </a:cubicBezTo>
                <a:cubicBezTo>
                  <a:pt x="26" y="89"/>
                  <a:pt x="26" y="89"/>
                  <a:pt x="26" y="89"/>
                </a:cubicBezTo>
                <a:cubicBezTo>
                  <a:pt x="26" y="89"/>
                  <a:pt x="26" y="89"/>
                  <a:pt x="26" y="89"/>
                </a:cubicBezTo>
                <a:cubicBezTo>
                  <a:pt x="36" y="98"/>
                  <a:pt x="48" y="104"/>
                  <a:pt x="62" y="104"/>
                </a:cubicBezTo>
                <a:cubicBezTo>
                  <a:pt x="91" y="104"/>
                  <a:pt x="114" y="80"/>
                  <a:pt x="114" y="52"/>
                </a:cubicBezTo>
                <a:cubicBezTo>
                  <a:pt x="114" y="23"/>
                  <a:pt x="91" y="0"/>
                  <a:pt x="62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0" name="Freeform 130"/>
          <p:cNvSpPr>
            <a:spLocks noEditPoints="1"/>
          </p:cNvSpPr>
          <p:nvPr/>
        </p:nvSpPr>
        <p:spPr bwMode="auto">
          <a:xfrm>
            <a:off x="2008982" y="4286856"/>
            <a:ext cx="393700" cy="406400"/>
          </a:xfrm>
          <a:custGeom>
            <a:avLst/>
            <a:gdLst>
              <a:gd name="T0" fmla="*/ 210 w 210"/>
              <a:gd name="T1" fmla="*/ 172 h 216"/>
              <a:gd name="T2" fmla="*/ 194 w 210"/>
              <a:gd name="T3" fmla="*/ 139 h 216"/>
              <a:gd name="T4" fmla="*/ 158 w 210"/>
              <a:gd name="T5" fmla="*/ 154 h 216"/>
              <a:gd name="T6" fmla="*/ 161 w 210"/>
              <a:gd name="T7" fmla="*/ 161 h 216"/>
              <a:gd name="T8" fmla="*/ 185 w 210"/>
              <a:gd name="T9" fmla="*/ 151 h 216"/>
              <a:gd name="T10" fmla="*/ 110 w 210"/>
              <a:gd name="T11" fmla="*/ 208 h 216"/>
              <a:gd name="T12" fmla="*/ 110 w 210"/>
              <a:gd name="T13" fmla="*/ 64 h 216"/>
              <a:gd name="T14" fmla="*/ 138 w 210"/>
              <a:gd name="T15" fmla="*/ 32 h 216"/>
              <a:gd name="T16" fmla="*/ 106 w 210"/>
              <a:gd name="T17" fmla="*/ 0 h 216"/>
              <a:gd name="T18" fmla="*/ 74 w 210"/>
              <a:gd name="T19" fmla="*/ 32 h 216"/>
              <a:gd name="T20" fmla="*/ 102 w 210"/>
              <a:gd name="T21" fmla="*/ 64 h 216"/>
              <a:gd name="T22" fmla="*/ 102 w 210"/>
              <a:gd name="T23" fmla="*/ 208 h 216"/>
              <a:gd name="T24" fmla="*/ 27 w 210"/>
              <a:gd name="T25" fmla="*/ 152 h 216"/>
              <a:gd name="T26" fmla="*/ 48 w 210"/>
              <a:gd name="T27" fmla="*/ 161 h 216"/>
              <a:gd name="T28" fmla="*/ 51 w 210"/>
              <a:gd name="T29" fmla="*/ 154 h 216"/>
              <a:gd name="T30" fmla="*/ 16 w 210"/>
              <a:gd name="T31" fmla="*/ 139 h 216"/>
              <a:gd name="T32" fmla="*/ 0 w 210"/>
              <a:gd name="T33" fmla="*/ 172 h 216"/>
              <a:gd name="T34" fmla="*/ 7 w 210"/>
              <a:gd name="T35" fmla="*/ 176 h 216"/>
              <a:gd name="T36" fmla="*/ 18 w 210"/>
              <a:gd name="T37" fmla="*/ 153 h 216"/>
              <a:gd name="T38" fmla="*/ 106 w 210"/>
              <a:gd name="T39" fmla="*/ 216 h 216"/>
              <a:gd name="T40" fmla="*/ 192 w 210"/>
              <a:gd name="T41" fmla="*/ 155 h 216"/>
              <a:gd name="T42" fmla="*/ 203 w 210"/>
              <a:gd name="T43" fmla="*/ 176 h 216"/>
              <a:gd name="T44" fmla="*/ 210 w 210"/>
              <a:gd name="T45" fmla="*/ 172 h 216"/>
              <a:gd name="T46" fmla="*/ 82 w 210"/>
              <a:gd name="T47" fmla="*/ 32 h 216"/>
              <a:gd name="T48" fmla="*/ 106 w 210"/>
              <a:gd name="T49" fmla="*/ 8 h 216"/>
              <a:gd name="T50" fmla="*/ 130 w 210"/>
              <a:gd name="T51" fmla="*/ 32 h 216"/>
              <a:gd name="T52" fmla="*/ 106 w 210"/>
              <a:gd name="T53" fmla="*/ 56 h 216"/>
              <a:gd name="T54" fmla="*/ 82 w 210"/>
              <a:gd name="T55" fmla="*/ 32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0" h="216">
                <a:moveTo>
                  <a:pt x="210" y="172"/>
                </a:moveTo>
                <a:cubicBezTo>
                  <a:pt x="194" y="139"/>
                  <a:pt x="194" y="139"/>
                  <a:pt x="194" y="139"/>
                </a:cubicBezTo>
                <a:cubicBezTo>
                  <a:pt x="158" y="154"/>
                  <a:pt x="158" y="154"/>
                  <a:pt x="158" y="154"/>
                </a:cubicBezTo>
                <a:cubicBezTo>
                  <a:pt x="161" y="161"/>
                  <a:pt x="161" y="161"/>
                  <a:pt x="161" y="161"/>
                </a:cubicBezTo>
                <a:cubicBezTo>
                  <a:pt x="185" y="151"/>
                  <a:pt x="185" y="151"/>
                  <a:pt x="185" y="151"/>
                </a:cubicBezTo>
                <a:cubicBezTo>
                  <a:pt x="174" y="183"/>
                  <a:pt x="145" y="206"/>
                  <a:pt x="110" y="208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25" y="62"/>
                  <a:pt x="138" y="49"/>
                  <a:pt x="138" y="32"/>
                </a:cubicBezTo>
                <a:cubicBezTo>
                  <a:pt x="138" y="15"/>
                  <a:pt x="123" y="0"/>
                  <a:pt x="106" y="0"/>
                </a:cubicBezTo>
                <a:cubicBezTo>
                  <a:pt x="88" y="0"/>
                  <a:pt x="74" y="15"/>
                  <a:pt x="74" y="32"/>
                </a:cubicBezTo>
                <a:cubicBezTo>
                  <a:pt x="74" y="49"/>
                  <a:pt x="86" y="62"/>
                  <a:pt x="102" y="64"/>
                </a:cubicBezTo>
                <a:cubicBezTo>
                  <a:pt x="102" y="208"/>
                  <a:pt x="102" y="208"/>
                  <a:pt x="102" y="208"/>
                </a:cubicBezTo>
                <a:cubicBezTo>
                  <a:pt x="67" y="206"/>
                  <a:pt x="38" y="184"/>
                  <a:pt x="27" y="152"/>
                </a:cubicBezTo>
                <a:cubicBezTo>
                  <a:pt x="48" y="161"/>
                  <a:pt x="48" y="161"/>
                  <a:pt x="48" y="161"/>
                </a:cubicBezTo>
                <a:cubicBezTo>
                  <a:pt x="51" y="154"/>
                  <a:pt x="51" y="154"/>
                  <a:pt x="51" y="154"/>
                </a:cubicBezTo>
                <a:cubicBezTo>
                  <a:pt x="16" y="139"/>
                  <a:pt x="16" y="139"/>
                  <a:pt x="16" y="139"/>
                </a:cubicBezTo>
                <a:cubicBezTo>
                  <a:pt x="0" y="172"/>
                  <a:pt x="0" y="172"/>
                  <a:pt x="0" y="172"/>
                </a:cubicBezTo>
                <a:cubicBezTo>
                  <a:pt x="7" y="176"/>
                  <a:pt x="7" y="176"/>
                  <a:pt x="7" y="176"/>
                </a:cubicBezTo>
                <a:cubicBezTo>
                  <a:pt x="18" y="153"/>
                  <a:pt x="18" y="153"/>
                  <a:pt x="18" y="153"/>
                </a:cubicBezTo>
                <a:cubicBezTo>
                  <a:pt x="30" y="189"/>
                  <a:pt x="65" y="216"/>
                  <a:pt x="106" y="216"/>
                </a:cubicBezTo>
                <a:cubicBezTo>
                  <a:pt x="146" y="216"/>
                  <a:pt x="180" y="191"/>
                  <a:pt x="192" y="155"/>
                </a:cubicBezTo>
                <a:cubicBezTo>
                  <a:pt x="203" y="176"/>
                  <a:pt x="203" y="176"/>
                  <a:pt x="203" y="176"/>
                </a:cubicBezTo>
                <a:lnTo>
                  <a:pt x="210" y="172"/>
                </a:lnTo>
                <a:close/>
                <a:moveTo>
                  <a:pt x="82" y="32"/>
                </a:moveTo>
                <a:cubicBezTo>
                  <a:pt x="82" y="19"/>
                  <a:pt x="92" y="8"/>
                  <a:pt x="106" y="8"/>
                </a:cubicBezTo>
                <a:cubicBezTo>
                  <a:pt x="119" y="8"/>
                  <a:pt x="130" y="19"/>
                  <a:pt x="130" y="32"/>
                </a:cubicBezTo>
                <a:cubicBezTo>
                  <a:pt x="130" y="45"/>
                  <a:pt x="119" y="56"/>
                  <a:pt x="106" y="56"/>
                </a:cubicBezTo>
                <a:cubicBezTo>
                  <a:pt x="92" y="56"/>
                  <a:pt x="82" y="45"/>
                  <a:pt x="82" y="3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1" name="Freeform 131"/>
          <p:cNvSpPr>
            <a:spLocks noEditPoints="1"/>
          </p:cNvSpPr>
          <p:nvPr/>
        </p:nvSpPr>
        <p:spPr bwMode="auto">
          <a:xfrm>
            <a:off x="2666207" y="4313844"/>
            <a:ext cx="404812" cy="352425"/>
          </a:xfrm>
          <a:custGeom>
            <a:avLst/>
            <a:gdLst>
              <a:gd name="T0" fmla="*/ 128 w 255"/>
              <a:gd name="T1" fmla="*/ 0 h 222"/>
              <a:gd name="T2" fmla="*/ 0 w 255"/>
              <a:gd name="T3" fmla="*/ 222 h 222"/>
              <a:gd name="T4" fmla="*/ 255 w 255"/>
              <a:gd name="T5" fmla="*/ 222 h 222"/>
              <a:gd name="T6" fmla="*/ 128 w 255"/>
              <a:gd name="T7" fmla="*/ 0 h 222"/>
              <a:gd name="T8" fmla="*/ 128 w 255"/>
              <a:gd name="T9" fmla="*/ 19 h 222"/>
              <a:gd name="T10" fmla="*/ 240 w 255"/>
              <a:gd name="T11" fmla="*/ 213 h 222"/>
              <a:gd name="T12" fmla="*/ 16 w 255"/>
              <a:gd name="T13" fmla="*/ 213 h 222"/>
              <a:gd name="T14" fmla="*/ 128 w 255"/>
              <a:gd name="T15" fmla="*/ 19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5" h="222">
                <a:moveTo>
                  <a:pt x="128" y="0"/>
                </a:moveTo>
                <a:lnTo>
                  <a:pt x="0" y="222"/>
                </a:lnTo>
                <a:lnTo>
                  <a:pt x="255" y="222"/>
                </a:lnTo>
                <a:lnTo>
                  <a:pt x="128" y="0"/>
                </a:lnTo>
                <a:close/>
                <a:moveTo>
                  <a:pt x="128" y="19"/>
                </a:moveTo>
                <a:lnTo>
                  <a:pt x="240" y="213"/>
                </a:lnTo>
                <a:lnTo>
                  <a:pt x="16" y="213"/>
                </a:lnTo>
                <a:lnTo>
                  <a:pt x="128" y="1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2" name="Rectangle 132"/>
          <p:cNvSpPr>
            <a:spLocks noChangeArrowheads="1"/>
          </p:cNvSpPr>
          <p:nvPr/>
        </p:nvSpPr>
        <p:spPr bwMode="auto">
          <a:xfrm>
            <a:off x="2861470" y="4456719"/>
            <a:ext cx="14287" cy="1047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3" name="Oval 133"/>
          <p:cNvSpPr>
            <a:spLocks noChangeArrowheads="1"/>
          </p:cNvSpPr>
          <p:nvPr/>
        </p:nvSpPr>
        <p:spPr bwMode="auto">
          <a:xfrm>
            <a:off x="2856707" y="4583719"/>
            <a:ext cx="23812" cy="2381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4" name="Freeform 134"/>
          <p:cNvSpPr>
            <a:spLocks noEditPoints="1"/>
          </p:cNvSpPr>
          <p:nvPr/>
        </p:nvSpPr>
        <p:spPr bwMode="auto">
          <a:xfrm>
            <a:off x="3337719" y="4291619"/>
            <a:ext cx="406400" cy="404813"/>
          </a:xfrm>
          <a:custGeom>
            <a:avLst/>
            <a:gdLst>
              <a:gd name="T0" fmla="*/ 206 w 256"/>
              <a:gd name="T1" fmla="*/ 0 h 255"/>
              <a:gd name="T2" fmla="*/ 143 w 256"/>
              <a:gd name="T3" fmla="*/ 0 h 255"/>
              <a:gd name="T4" fmla="*/ 0 w 256"/>
              <a:gd name="T5" fmla="*/ 143 h 255"/>
              <a:gd name="T6" fmla="*/ 113 w 256"/>
              <a:gd name="T7" fmla="*/ 255 h 255"/>
              <a:gd name="T8" fmla="*/ 256 w 256"/>
              <a:gd name="T9" fmla="*/ 112 h 255"/>
              <a:gd name="T10" fmla="*/ 256 w 256"/>
              <a:gd name="T11" fmla="*/ 49 h 255"/>
              <a:gd name="T12" fmla="*/ 206 w 256"/>
              <a:gd name="T13" fmla="*/ 0 h 255"/>
              <a:gd name="T14" fmla="*/ 246 w 256"/>
              <a:gd name="T15" fmla="*/ 109 h 255"/>
              <a:gd name="T16" fmla="*/ 113 w 256"/>
              <a:gd name="T17" fmla="*/ 241 h 255"/>
              <a:gd name="T18" fmla="*/ 14 w 256"/>
              <a:gd name="T19" fmla="*/ 143 h 255"/>
              <a:gd name="T20" fmla="*/ 148 w 256"/>
              <a:gd name="T21" fmla="*/ 9 h 255"/>
              <a:gd name="T22" fmla="*/ 202 w 256"/>
              <a:gd name="T23" fmla="*/ 9 h 255"/>
              <a:gd name="T24" fmla="*/ 246 w 256"/>
              <a:gd name="T25" fmla="*/ 53 h 255"/>
              <a:gd name="T26" fmla="*/ 246 w 256"/>
              <a:gd name="T27" fmla="*/ 109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6" h="255">
                <a:moveTo>
                  <a:pt x="206" y="0"/>
                </a:moveTo>
                <a:lnTo>
                  <a:pt x="143" y="0"/>
                </a:lnTo>
                <a:lnTo>
                  <a:pt x="0" y="143"/>
                </a:lnTo>
                <a:lnTo>
                  <a:pt x="113" y="255"/>
                </a:lnTo>
                <a:lnTo>
                  <a:pt x="256" y="112"/>
                </a:lnTo>
                <a:lnTo>
                  <a:pt x="256" y="49"/>
                </a:lnTo>
                <a:lnTo>
                  <a:pt x="206" y="0"/>
                </a:lnTo>
                <a:close/>
                <a:moveTo>
                  <a:pt x="246" y="109"/>
                </a:moveTo>
                <a:lnTo>
                  <a:pt x="113" y="241"/>
                </a:lnTo>
                <a:lnTo>
                  <a:pt x="14" y="143"/>
                </a:lnTo>
                <a:lnTo>
                  <a:pt x="148" y="9"/>
                </a:lnTo>
                <a:lnTo>
                  <a:pt x="202" y="9"/>
                </a:lnTo>
                <a:lnTo>
                  <a:pt x="246" y="53"/>
                </a:lnTo>
                <a:lnTo>
                  <a:pt x="246" y="10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5" name="Freeform 135"/>
          <p:cNvSpPr>
            <a:spLocks noEditPoints="1"/>
          </p:cNvSpPr>
          <p:nvPr/>
        </p:nvSpPr>
        <p:spPr bwMode="auto">
          <a:xfrm>
            <a:off x="3623469" y="4351944"/>
            <a:ext cx="60325" cy="58738"/>
          </a:xfrm>
          <a:custGeom>
            <a:avLst/>
            <a:gdLst>
              <a:gd name="T0" fmla="*/ 0 w 32"/>
              <a:gd name="T1" fmla="*/ 16 h 32"/>
              <a:gd name="T2" fmla="*/ 16 w 32"/>
              <a:gd name="T3" fmla="*/ 32 h 32"/>
              <a:gd name="T4" fmla="*/ 32 w 32"/>
              <a:gd name="T5" fmla="*/ 16 h 32"/>
              <a:gd name="T6" fmla="*/ 16 w 32"/>
              <a:gd name="T7" fmla="*/ 0 h 32"/>
              <a:gd name="T8" fmla="*/ 0 w 32"/>
              <a:gd name="T9" fmla="*/ 16 h 32"/>
              <a:gd name="T10" fmla="*/ 24 w 32"/>
              <a:gd name="T11" fmla="*/ 16 h 32"/>
              <a:gd name="T12" fmla="*/ 16 w 32"/>
              <a:gd name="T13" fmla="*/ 24 h 32"/>
              <a:gd name="T14" fmla="*/ 8 w 32"/>
              <a:gd name="T15" fmla="*/ 16 h 32"/>
              <a:gd name="T16" fmla="*/ 16 w 32"/>
              <a:gd name="T17" fmla="*/ 8 h 32"/>
              <a:gd name="T18" fmla="*/ 24 w 32"/>
              <a:gd name="T19" fmla="*/ 16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2" h="32">
                <a:moveTo>
                  <a:pt x="0" y="16"/>
                </a:moveTo>
                <a:cubicBezTo>
                  <a:pt x="0" y="25"/>
                  <a:pt x="7" y="32"/>
                  <a:pt x="16" y="32"/>
                </a:cubicBezTo>
                <a:cubicBezTo>
                  <a:pt x="25" y="32"/>
                  <a:pt x="32" y="25"/>
                  <a:pt x="32" y="16"/>
                </a:cubicBezTo>
                <a:cubicBezTo>
                  <a:pt x="32" y="7"/>
                  <a:pt x="25" y="0"/>
                  <a:pt x="16" y="0"/>
                </a:cubicBezTo>
                <a:cubicBezTo>
                  <a:pt x="7" y="0"/>
                  <a:pt x="0" y="7"/>
                  <a:pt x="0" y="16"/>
                </a:cubicBezTo>
                <a:close/>
                <a:moveTo>
                  <a:pt x="24" y="16"/>
                </a:moveTo>
                <a:cubicBezTo>
                  <a:pt x="24" y="20"/>
                  <a:pt x="21" y="24"/>
                  <a:pt x="16" y="24"/>
                </a:cubicBezTo>
                <a:cubicBezTo>
                  <a:pt x="12" y="24"/>
                  <a:pt x="8" y="20"/>
                  <a:pt x="8" y="16"/>
                </a:cubicBezTo>
                <a:cubicBezTo>
                  <a:pt x="8" y="11"/>
                  <a:pt x="12" y="8"/>
                  <a:pt x="16" y="8"/>
                </a:cubicBezTo>
                <a:cubicBezTo>
                  <a:pt x="21" y="8"/>
                  <a:pt x="24" y="11"/>
                  <a:pt x="24" y="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" name="Freeform 136"/>
          <p:cNvSpPr>
            <a:spLocks noEditPoints="1"/>
          </p:cNvSpPr>
          <p:nvPr/>
        </p:nvSpPr>
        <p:spPr bwMode="auto">
          <a:xfrm>
            <a:off x="4017169" y="4305906"/>
            <a:ext cx="412750" cy="407988"/>
          </a:xfrm>
          <a:custGeom>
            <a:avLst/>
            <a:gdLst>
              <a:gd name="T0" fmla="*/ 57 w 220"/>
              <a:gd name="T1" fmla="*/ 217 h 217"/>
              <a:gd name="T2" fmla="*/ 47 w 220"/>
              <a:gd name="T3" fmla="*/ 170 h 217"/>
              <a:gd name="T4" fmla="*/ 0 w 220"/>
              <a:gd name="T5" fmla="*/ 159 h 217"/>
              <a:gd name="T6" fmla="*/ 10 w 220"/>
              <a:gd name="T7" fmla="*/ 141 h 217"/>
              <a:gd name="T8" fmla="*/ 53 w 220"/>
              <a:gd name="T9" fmla="*/ 138 h 217"/>
              <a:gd name="T10" fmla="*/ 63 w 220"/>
              <a:gd name="T11" fmla="*/ 126 h 217"/>
              <a:gd name="T12" fmla="*/ 103 w 220"/>
              <a:gd name="T13" fmla="*/ 86 h 217"/>
              <a:gd name="T14" fmla="*/ 21 w 220"/>
              <a:gd name="T15" fmla="*/ 46 h 217"/>
              <a:gd name="T16" fmla="*/ 41 w 220"/>
              <a:gd name="T17" fmla="*/ 25 h 217"/>
              <a:gd name="T18" fmla="*/ 146 w 220"/>
              <a:gd name="T19" fmla="*/ 43 h 217"/>
              <a:gd name="T20" fmla="*/ 183 w 220"/>
              <a:gd name="T21" fmla="*/ 6 h 217"/>
              <a:gd name="T22" fmla="*/ 203 w 220"/>
              <a:gd name="T23" fmla="*/ 0 h 217"/>
              <a:gd name="T24" fmla="*/ 213 w 220"/>
              <a:gd name="T25" fmla="*/ 1 h 217"/>
              <a:gd name="T26" fmla="*/ 216 w 220"/>
              <a:gd name="T27" fmla="*/ 1 h 217"/>
              <a:gd name="T28" fmla="*/ 216 w 220"/>
              <a:gd name="T29" fmla="*/ 4 h 217"/>
              <a:gd name="T30" fmla="*/ 211 w 220"/>
              <a:gd name="T31" fmla="*/ 35 h 217"/>
              <a:gd name="T32" fmla="*/ 174 w 220"/>
              <a:gd name="T33" fmla="*/ 72 h 217"/>
              <a:gd name="T34" fmla="*/ 192 w 220"/>
              <a:gd name="T35" fmla="*/ 176 h 217"/>
              <a:gd name="T36" fmla="*/ 172 w 220"/>
              <a:gd name="T37" fmla="*/ 197 h 217"/>
              <a:gd name="T38" fmla="*/ 131 w 220"/>
              <a:gd name="T39" fmla="*/ 115 h 217"/>
              <a:gd name="T40" fmla="*/ 94 w 220"/>
              <a:gd name="T41" fmla="*/ 152 h 217"/>
              <a:gd name="T42" fmla="*/ 79 w 220"/>
              <a:gd name="T43" fmla="*/ 166 h 217"/>
              <a:gd name="T44" fmla="*/ 76 w 220"/>
              <a:gd name="T45" fmla="*/ 207 h 217"/>
              <a:gd name="T46" fmla="*/ 57 w 220"/>
              <a:gd name="T47" fmla="*/ 217 h 217"/>
              <a:gd name="T48" fmla="*/ 12 w 220"/>
              <a:gd name="T49" fmla="*/ 154 h 217"/>
              <a:gd name="T50" fmla="*/ 54 w 220"/>
              <a:gd name="T51" fmla="*/ 163 h 217"/>
              <a:gd name="T52" fmla="*/ 63 w 220"/>
              <a:gd name="T53" fmla="*/ 205 h 217"/>
              <a:gd name="T54" fmla="*/ 68 w 220"/>
              <a:gd name="T55" fmla="*/ 202 h 217"/>
              <a:gd name="T56" fmla="*/ 71 w 220"/>
              <a:gd name="T57" fmla="*/ 162 h 217"/>
              <a:gd name="T58" fmla="*/ 72 w 220"/>
              <a:gd name="T59" fmla="*/ 161 h 217"/>
              <a:gd name="T60" fmla="*/ 89 w 220"/>
              <a:gd name="T61" fmla="*/ 146 h 217"/>
              <a:gd name="T62" fmla="*/ 134 w 220"/>
              <a:gd name="T63" fmla="*/ 101 h 217"/>
              <a:gd name="T64" fmla="*/ 174 w 220"/>
              <a:gd name="T65" fmla="*/ 183 h 217"/>
              <a:gd name="T66" fmla="*/ 184 w 220"/>
              <a:gd name="T67" fmla="*/ 173 h 217"/>
              <a:gd name="T68" fmla="*/ 166 w 220"/>
              <a:gd name="T69" fmla="*/ 69 h 217"/>
              <a:gd name="T70" fmla="*/ 206 w 220"/>
              <a:gd name="T71" fmla="*/ 29 h 217"/>
              <a:gd name="T72" fmla="*/ 209 w 220"/>
              <a:gd name="T73" fmla="*/ 8 h 217"/>
              <a:gd name="T74" fmla="*/ 203 w 220"/>
              <a:gd name="T75" fmla="*/ 8 h 217"/>
              <a:gd name="T76" fmla="*/ 189 w 220"/>
              <a:gd name="T77" fmla="*/ 12 h 217"/>
              <a:gd name="T78" fmla="*/ 149 w 220"/>
              <a:gd name="T79" fmla="*/ 52 h 217"/>
              <a:gd name="T80" fmla="*/ 44 w 220"/>
              <a:gd name="T81" fmla="*/ 34 h 217"/>
              <a:gd name="T82" fmla="*/ 34 w 220"/>
              <a:gd name="T83" fmla="*/ 44 h 217"/>
              <a:gd name="T84" fmla="*/ 117 w 220"/>
              <a:gd name="T85" fmla="*/ 84 h 217"/>
              <a:gd name="T86" fmla="*/ 69 w 220"/>
              <a:gd name="T87" fmla="*/ 132 h 217"/>
              <a:gd name="T88" fmla="*/ 58 w 220"/>
              <a:gd name="T89" fmla="*/ 145 h 217"/>
              <a:gd name="T90" fmla="*/ 57 w 220"/>
              <a:gd name="T91" fmla="*/ 146 h 217"/>
              <a:gd name="T92" fmla="*/ 15 w 220"/>
              <a:gd name="T93" fmla="*/ 148 h 217"/>
              <a:gd name="T94" fmla="*/ 12 w 220"/>
              <a:gd name="T95" fmla="*/ 154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0" h="217">
                <a:moveTo>
                  <a:pt x="57" y="217"/>
                </a:moveTo>
                <a:cubicBezTo>
                  <a:pt x="47" y="170"/>
                  <a:pt x="47" y="170"/>
                  <a:pt x="47" y="170"/>
                </a:cubicBezTo>
                <a:cubicBezTo>
                  <a:pt x="0" y="159"/>
                  <a:pt x="0" y="159"/>
                  <a:pt x="0" y="159"/>
                </a:cubicBezTo>
                <a:cubicBezTo>
                  <a:pt x="10" y="141"/>
                  <a:pt x="10" y="141"/>
                  <a:pt x="10" y="141"/>
                </a:cubicBezTo>
                <a:cubicBezTo>
                  <a:pt x="53" y="138"/>
                  <a:pt x="53" y="138"/>
                  <a:pt x="53" y="138"/>
                </a:cubicBezTo>
                <a:cubicBezTo>
                  <a:pt x="55" y="135"/>
                  <a:pt x="60" y="129"/>
                  <a:pt x="63" y="126"/>
                </a:cubicBezTo>
                <a:cubicBezTo>
                  <a:pt x="103" y="86"/>
                  <a:pt x="103" y="86"/>
                  <a:pt x="103" y="86"/>
                </a:cubicBezTo>
                <a:cubicBezTo>
                  <a:pt x="21" y="46"/>
                  <a:pt x="21" y="46"/>
                  <a:pt x="21" y="46"/>
                </a:cubicBezTo>
                <a:cubicBezTo>
                  <a:pt x="41" y="25"/>
                  <a:pt x="41" y="25"/>
                  <a:pt x="41" y="25"/>
                </a:cubicBezTo>
                <a:cubicBezTo>
                  <a:pt x="146" y="43"/>
                  <a:pt x="146" y="43"/>
                  <a:pt x="146" y="43"/>
                </a:cubicBezTo>
                <a:cubicBezTo>
                  <a:pt x="183" y="6"/>
                  <a:pt x="183" y="6"/>
                  <a:pt x="183" y="6"/>
                </a:cubicBezTo>
                <a:cubicBezTo>
                  <a:pt x="187" y="2"/>
                  <a:pt x="194" y="0"/>
                  <a:pt x="203" y="0"/>
                </a:cubicBezTo>
                <a:cubicBezTo>
                  <a:pt x="209" y="0"/>
                  <a:pt x="213" y="1"/>
                  <a:pt x="213" y="1"/>
                </a:cubicBezTo>
                <a:cubicBezTo>
                  <a:pt x="216" y="1"/>
                  <a:pt x="216" y="1"/>
                  <a:pt x="216" y="1"/>
                </a:cubicBezTo>
                <a:cubicBezTo>
                  <a:pt x="216" y="4"/>
                  <a:pt x="216" y="4"/>
                  <a:pt x="216" y="4"/>
                </a:cubicBezTo>
                <a:cubicBezTo>
                  <a:pt x="220" y="15"/>
                  <a:pt x="218" y="28"/>
                  <a:pt x="211" y="35"/>
                </a:cubicBezTo>
                <a:cubicBezTo>
                  <a:pt x="174" y="72"/>
                  <a:pt x="174" y="72"/>
                  <a:pt x="174" y="72"/>
                </a:cubicBezTo>
                <a:cubicBezTo>
                  <a:pt x="192" y="176"/>
                  <a:pt x="192" y="176"/>
                  <a:pt x="192" y="176"/>
                </a:cubicBezTo>
                <a:cubicBezTo>
                  <a:pt x="172" y="197"/>
                  <a:pt x="172" y="197"/>
                  <a:pt x="172" y="197"/>
                </a:cubicBezTo>
                <a:cubicBezTo>
                  <a:pt x="131" y="115"/>
                  <a:pt x="131" y="115"/>
                  <a:pt x="131" y="115"/>
                </a:cubicBezTo>
                <a:cubicBezTo>
                  <a:pt x="94" y="152"/>
                  <a:pt x="94" y="152"/>
                  <a:pt x="94" y="152"/>
                </a:cubicBezTo>
                <a:cubicBezTo>
                  <a:pt x="90" y="156"/>
                  <a:pt x="82" y="163"/>
                  <a:pt x="79" y="166"/>
                </a:cubicBezTo>
                <a:cubicBezTo>
                  <a:pt x="76" y="207"/>
                  <a:pt x="76" y="207"/>
                  <a:pt x="76" y="207"/>
                </a:cubicBezTo>
                <a:lnTo>
                  <a:pt x="57" y="217"/>
                </a:lnTo>
                <a:close/>
                <a:moveTo>
                  <a:pt x="12" y="154"/>
                </a:moveTo>
                <a:cubicBezTo>
                  <a:pt x="54" y="163"/>
                  <a:pt x="54" y="163"/>
                  <a:pt x="54" y="163"/>
                </a:cubicBezTo>
                <a:cubicBezTo>
                  <a:pt x="63" y="205"/>
                  <a:pt x="63" y="205"/>
                  <a:pt x="63" y="205"/>
                </a:cubicBezTo>
                <a:cubicBezTo>
                  <a:pt x="68" y="202"/>
                  <a:pt x="68" y="202"/>
                  <a:pt x="68" y="20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2" y="161"/>
                  <a:pt x="72" y="161"/>
                  <a:pt x="72" y="161"/>
                </a:cubicBezTo>
                <a:cubicBezTo>
                  <a:pt x="73" y="161"/>
                  <a:pt x="84" y="151"/>
                  <a:pt x="89" y="146"/>
                </a:cubicBezTo>
                <a:cubicBezTo>
                  <a:pt x="134" y="101"/>
                  <a:pt x="134" y="101"/>
                  <a:pt x="134" y="101"/>
                </a:cubicBezTo>
                <a:cubicBezTo>
                  <a:pt x="174" y="183"/>
                  <a:pt x="174" y="183"/>
                  <a:pt x="174" y="183"/>
                </a:cubicBezTo>
                <a:cubicBezTo>
                  <a:pt x="184" y="173"/>
                  <a:pt x="184" y="173"/>
                  <a:pt x="184" y="173"/>
                </a:cubicBezTo>
                <a:cubicBezTo>
                  <a:pt x="166" y="69"/>
                  <a:pt x="166" y="69"/>
                  <a:pt x="166" y="69"/>
                </a:cubicBezTo>
                <a:cubicBezTo>
                  <a:pt x="206" y="29"/>
                  <a:pt x="206" y="29"/>
                  <a:pt x="206" y="29"/>
                </a:cubicBezTo>
                <a:cubicBezTo>
                  <a:pt x="209" y="26"/>
                  <a:pt x="211" y="17"/>
                  <a:pt x="209" y="8"/>
                </a:cubicBezTo>
                <a:cubicBezTo>
                  <a:pt x="208" y="8"/>
                  <a:pt x="205" y="8"/>
                  <a:pt x="203" y="8"/>
                </a:cubicBezTo>
                <a:cubicBezTo>
                  <a:pt x="198" y="8"/>
                  <a:pt x="192" y="8"/>
                  <a:pt x="189" y="12"/>
                </a:cubicBezTo>
                <a:cubicBezTo>
                  <a:pt x="149" y="52"/>
                  <a:pt x="149" y="52"/>
                  <a:pt x="149" y="52"/>
                </a:cubicBezTo>
                <a:cubicBezTo>
                  <a:pt x="44" y="34"/>
                  <a:pt x="44" y="34"/>
                  <a:pt x="44" y="34"/>
                </a:cubicBezTo>
                <a:cubicBezTo>
                  <a:pt x="34" y="44"/>
                  <a:pt x="34" y="44"/>
                  <a:pt x="34" y="44"/>
                </a:cubicBezTo>
                <a:cubicBezTo>
                  <a:pt x="117" y="84"/>
                  <a:pt x="117" y="84"/>
                  <a:pt x="117" y="84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66" y="135"/>
                  <a:pt x="58" y="145"/>
                  <a:pt x="58" y="145"/>
                </a:cubicBezTo>
                <a:cubicBezTo>
                  <a:pt x="57" y="146"/>
                  <a:pt x="57" y="146"/>
                  <a:pt x="57" y="146"/>
                </a:cubicBezTo>
                <a:cubicBezTo>
                  <a:pt x="15" y="148"/>
                  <a:pt x="15" y="148"/>
                  <a:pt x="15" y="148"/>
                </a:cubicBezTo>
                <a:lnTo>
                  <a:pt x="12" y="15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7" name="Freeform 137"/>
          <p:cNvSpPr>
            <a:spLocks noEditPoints="1"/>
          </p:cNvSpPr>
          <p:nvPr/>
        </p:nvSpPr>
        <p:spPr bwMode="auto">
          <a:xfrm>
            <a:off x="4718844" y="4294794"/>
            <a:ext cx="361950" cy="390525"/>
          </a:xfrm>
          <a:custGeom>
            <a:avLst/>
            <a:gdLst>
              <a:gd name="T0" fmla="*/ 146 w 192"/>
              <a:gd name="T1" fmla="*/ 56 h 208"/>
              <a:gd name="T2" fmla="*/ 156 w 192"/>
              <a:gd name="T3" fmla="*/ 32 h 208"/>
              <a:gd name="T4" fmla="*/ 124 w 192"/>
              <a:gd name="T5" fmla="*/ 0 h 208"/>
              <a:gd name="T6" fmla="*/ 96 w 192"/>
              <a:gd name="T7" fmla="*/ 17 h 208"/>
              <a:gd name="T8" fmla="*/ 68 w 192"/>
              <a:gd name="T9" fmla="*/ 0 h 208"/>
              <a:gd name="T10" fmla="*/ 36 w 192"/>
              <a:gd name="T11" fmla="*/ 32 h 208"/>
              <a:gd name="T12" fmla="*/ 47 w 192"/>
              <a:gd name="T13" fmla="*/ 56 h 208"/>
              <a:gd name="T14" fmla="*/ 0 w 192"/>
              <a:gd name="T15" fmla="*/ 56 h 208"/>
              <a:gd name="T16" fmla="*/ 0 w 192"/>
              <a:gd name="T17" fmla="*/ 208 h 208"/>
              <a:gd name="T18" fmla="*/ 192 w 192"/>
              <a:gd name="T19" fmla="*/ 208 h 208"/>
              <a:gd name="T20" fmla="*/ 192 w 192"/>
              <a:gd name="T21" fmla="*/ 56 h 208"/>
              <a:gd name="T22" fmla="*/ 146 w 192"/>
              <a:gd name="T23" fmla="*/ 56 h 208"/>
              <a:gd name="T24" fmla="*/ 184 w 192"/>
              <a:gd name="T25" fmla="*/ 64 h 208"/>
              <a:gd name="T26" fmla="*/ 184 w 192"/>
              <a:gd name="T27" fmla="*/ 128 h 208"/>
              <a:gd name="T28" fmla="*/ 100 w 192"/>
              <a:gd name="T29" fmla="*/ 128 h 208"/>
              <a:gd name="T30" fmla="*/ 100 w 192"/>
              <a:gd name="T31" fmla="*/ 64 h 208"/>
              <a:gd name="T32" fmla="*/ 106 w 192"/>
              <a:gd name="T33" fmla="*/ 64 h 208"/>
              <a:gd name="T34" fmla="*/ 125 w 192"/>
              <a:gd name="T35" fmla="*/ 98 h 208"/>
              <a:gd name="T36" fmla="*/ 132 w 192"/>
              <a:gd name="T37" fmla="*/ 94 h 208"/>
              <a:gd name="T38" fmla="*/ 115 w 192"/>
              <a:gd name="T39" fmla="*/ 64 h 208"/>
              <a:gd name="T40" fmla="*/ 184 w 192"/>
              <a:gd name="T41" fmla="*/ 64 h 208"/>
              <a:gd name="T42" fmla="*/ 96 w 192"/>
              <a:gd name="T43" fmla="*/ 48 h 208"/>
              <a:gd name="T44" fmla="*/ 101 w 192"/>
              <a:gd name="T45" fmla="*/ 56 h 208"/>
              <a:gd name="T46" fmla="*/ 92 w 192"/>
              <a:gd name="T47" fmla="*/ 56 h 208"/>
              <a:gd name="T48" fmla="*/ 96 w 192"/>
              <a:gd name="T49" fmla="*/ 48 h 208"/>
              <a:gd name="T50" fmla="*/ 124 w 192"/>
              <a:gd name="T51" fmla="*/ 8 h 208"/>
              <a:gd name="T52" fmla="*/ 148 w 192"/>
              <a:gd name="T53" fmla="*/ 32 h 208"/>
              <a:gd name="T54" fmla="*/ 124 w 192"/>
              <a:gd name="T55" fmla="*/ 56 h 208"/>
              <a:gd name="T56" fmla="*/ 100 w 192"/>
              <a:gd name="T57" fmla="*/ 32 h 208"/>
              <a:gd name="T58" fmla="*/ 124 w 192"/>
              <a:gd name="T59" fmla="*/ 8 h 208"/>
              <a:gd name="T60" fmla="*/ 44 w 192"/>
              <a:gd name="T61" fmla="*/ 32 h 208"/>
              <a:gd name="T62" fmla="*/ 68 w 192"/>
              <a:gd name="T63" fmla="*/ 8 h 208"/>
              <a:gd name="T64" fmla="*/ 92 w 192"/>
              <a:gd name="T65" fmla="*/ 32 h 208"/>
              <a:gd name="T66" fmla="*/ 68 w 192"/>
              <a:gd name="T67" fmla="*/ 56 h 208"/>
              <a:gd name="T68" fmla="*/ 44 w 192"/>
              <a:gd name="T69" fmla="*/ 32 h 208"/>
              <a:gd name="T70" fmla="*/ 78 w 192"/>
              <a:gd name="T71" fmla="*/ 64 h 208"/>
              <a:gd name="T72" fmla="*/ 61 w 192"/>
              <a:gd name="T73" fmla="*/ 94 h 208"/>
              <a:gd name="T74" fmla="*/ 68 w 192"/>
              <a:gd name="T75" fmla="*/ 98 h 208"/>
              <a:gd name="T76" fmla="*/ 87 w 192"/>
              <a:gd name="T77" fmla="*/ 64 h 208"/>
              <a:gd name="T78" fmla="*/ 92 w 192"/>
              <a:gd name="T79" fmla="*/ 64 h 208"/>
              <a:gd name="T80" fmla="*/ 92 w 192"/>
              <a:gd name="T81" fmla="*/ 128 h 208"/>
              <a:gd name="T82" fmla="*/ 8 w 192"/>
              <a:gd name="T83" fmla="*/ 128 h 208"/>
              <a:gd name="T84" fmla="*/ 8 w 192"/>
              <a:gd name="T85" fmla="*/ 64 h 208"/>
              <a:gd name="T86" fmla="*/ 78 w 192"/>
              <a:gd name="T87" fmla="*/ 64 h 208"/>
              <a:gd name="T88" fmla="*/ 8 w 192"/>
              <a:gd name="T89" fmla="*/ 136 h 208"/>
              <a:gd name="T90" fmla="*/ 92 w 192"/>
              <a:gd name="T91" fmla="*/ 136 h 208"/>
              <a:gd name="T92" fmla="*/ 92 w 192"/>
              <a:gd name="T93" fmla="*/ 200 h 208"/>
              <a:gd name="T94" fmla="*/ 8 w 192"/>
              <a:gd name="T95" fmla="*/ 200 h 208"/>
              <a:gd name="T96" fmla="*/ 8 w 192"/>
              <a:gd name="T97" fmla="*/ 136 h 208"/>
              <a:gd name="T98" fmla="*/ 100 w 192"/>
              <a:gd name="T99" fmla="*/ 200 h 208"/>
              <a:gd name="T100" fmla="*/ 100 w 192"/>
              <a:gd name="T101" fmla="*/ 136 h 208"/>
              <a:gd name="T102" fmla="*/ 184 w 192"/>
              <a:gd name="T103" fmla="*/ 136 h 208"/>
              <a:gd name="T104" fmla="*/ 184 w 192"/>
              <a:gd name="T105" fmla="*/ 200 h 208"/>
              <a:gd name="T106" fmla="*/ 100 w 192"/>
              <a:gd name="T107" fmla="*/ 200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2" h="208">
                <a:moveTo>
                  <a:pt x="146" y="56"/>
                </a:moveTo>
                <a:cubicBezTo>
                  <a:pt x="152" y="50"/>
                  <a:pt x="156" y="42"/>
                  <a:pt x="156" y="32"/>
                </a:cubicBezTo>
                <a:cubicBezTo>
                  <a:pt x="156" y="15"/>
                  <a:pt x="142" y="0"/>
                  <a:pt x="124" y="0"/>
                </a:cubicBezTo>
                <a:cubicBezTo>
                  <a:pt x="112" y="0"/>
                  <a:pt x="102" y="7"/>
                  <a:pt x="96" y="17"/>
                </a:cubicBezTo>
                <a:cubicBezTo>
                  <a:pt x="91" y="7"/>
                  <a:pt x="81" y="0"/>
                  <a:pt x="68" y="0"/>
                </a:cubicBezTo>
                <a:cubicBezTo>
                  <a:pt x="51" y="0"/>
                  <a:pt x="36" y="15"/>
                  <a:pt x="36" y="32"/>
                </a:cubicBezTo>
                <a:cubicBezTo>
                  <a:pt x="36" y="42"/>
                  <a:pt x="41" y="50"/>
                  <a:pt x="47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208"/>
                  <a:pt x="0" y="208"/>
                  <a:pt x="0" y="208"/>
                </a:cubicBezTo>
                <a:cubicBezTo>
                  <a:pt x="192" y="208"/>
                  <a:pt x="192" y="208"/>
                  <a:pt x="192" y="208"/>
                </a:cubicBezTo>
                <a:cubicBezTo>
                  <a:pt x="192" y="56"/>
                  <a:pt x="192" y="56"/>
                  <a:pt x="192" y="56"/>
                </a:cubicBezTo>
                <a:lnTo>
                  <a:pt x="146" y="56"/>
                </a:lnTo>
                <a:close/>
                <a:moveTo>
                  <a:pt x="184" y="64"/>
                </a:moveTo>
                <a:cubicBezTo>
                  <a:pt x="184" y="128"/>
                  <a:pt x="184" y="128"/>
                  <a:pt x="184" y="128"/>
                </a:cubicBezTo>
                <a:cubicBezTo>
                  <a:pt x="100" y="128"/>
                  <a:pt x="100" y="128"/>
                  <a:pt x="100" y="128"/>
                </a:cubicBezTo>
                <a:cubicBezTo>
                  <a:pt x="100" y="64"/>
                  <a:pt x="100" y="64"/>
                  <a:pt x="100" y="64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125" y="98"/>
                  <a:pt x="125" y="98"/>
                  <a:pt x="125" y="98"/>
                </a:cubicBezTo>
                <a:cubicBezTo>
                  <a:pt x="132" y="94"/>
                  <a:pt x="132" y="94"/>
                  <a:pt x="132" y="94"/>
                </a:cubicBezTo>
                <a:cubicBezTo>
                  <a:pt x="115" y="64"/>
                  <a:pt x="115" y="64"/>
                  <a:pt x="115" y="64"/>
                </a:cubicBezTo>
                <a:lnTo>
                  <a:pt x="184" y="64"/>
                </a:lnTo>
                <a:close/>
                <a:moveTo>
                  <a:pt x="96" y="48"/>
                </a:moveTo>
                <a:cubicBezTo>
                  <a:pt x="101" y="56"/>
                  <a:pt x="101" y="56"/>
                  <a:pt x="101" y="56"/>
                </a:cubicBezTo>
                <a:cubicBezTo>
                  <a:pt x="92" y="56"/>
                  <a:pt x="92" y="56"/>
                  <a:pt x="92" y="56"/>
                </a:cubicBezTo>
                <a:lnTo>
                  <a:pt x="96" y="48"/>
                </a:lnTo>
                <a:close/>
                <a:moveTo>
                  <a:pt x="124" y="8"/>
                </a:moveTo>
                <a:cubicBezTo>
                  <a:pt x="138" y="8"/>
                  <a:pt x="148" y="19"/>
                  <a:pt x="148" y="32"/>
                </a:cubicBezTo>
                <a:cubicBezTo>
                  <a:pt x="148" y="45"/>
                  <a:pt x="138" y="56"/>
                  <a:pt x="124" y="56"/>
                </a:cubicBezTo>
                <a:cubicBezTo>
                  <a:pt x="111" y="56"/>
                  <a:pt x="100" y="45"/>
                  <a:pt x="100" y="32"/>
                </a:cubicBezTo>
                <a:cubicBezTo>
                  <a:pt x="100" y="19"/>
                  <a:pt x="111" y="8"/>
                  <a:pt x="124" y="8"/>
                </a:cubicBezTo>
                <a:close/>
                <a:moveTo>
                  <a:pt x="44" y="32"/>
                </a:moveTo>
                <a:cubicBezTo>
                  <a:pt x="44" y="19"/>
                  <a:pt x="55" y="8"/>
                  <a:pt x="68" y="8"/>
                </a:cubicBezTo>
                <a:cubicBezTo>
                  <a:pt x="82" y="8"/>
                  <a:pt x="92" y="19"/>
                  <a:pt x="92" y="32"/>
                </a:cubicBezTo>
                <a:cubicBezTo>
                  <a:pt x="92" y="45"/>
                  <a:pt x="82" y="56"/>
                  <a:pt x="68" y="56"/>
                </a:cubicBezTo>
                <a:cubicBezTo>
                  <a:pt x="55" y="56"/>
                  <a:pt x="44" y="45"/>
                  <a:pt x="44" y="32"/>
                </a:cubicBezTo>
                <a:close/>
                <a:moveTo>
                  <a:pt x="78" y="64"/>
                </a:moveTo>
                <a:cubicBezTo>
                  <a:pt x="61" y="94"/>
                  <a:pt x="61" y="94"/>
                  <a:pt x="61" y="94"/>
                </a:cubicBezTo>
                <a:cubicBezTo>
                  <a:pt x="68" y="98"/>
                  <a:pt x="68" y="98"/>
                  <a:pt x="68" y="98"/>
                </a:cubicBezTo>
                <a:cubicBezTo>
                  <a:pt x="87" y="64"/>
                  <a:pt x="87" y="64"/>
                  <a:pt x="87" y="64"/>
                </a:cubicBezTo>
                <a:cubicBezTo>
                  <a:pt x="92" y="64"/>
                  <a:pt x="92" y="64"/>
                  <a:pt x="92" y="64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8" y="128"/>
                  <a:pt x="8" y="128"/>
                  <a:pt x="8" y="128"/>
                </a:cubicBezTo>
                <a:cubicBezTo>
                  <a:pt x="8" y="64"/>
                  <a:pt x="8" y="64"/>
                  <a:pt x="8" y="64"/>
                </a:cubicBezTo>
                <a:lnTo>
                  <a:pt x="78" y="64"/>
                </a:lnTo>
                <a:close/>
                <a:moveTo>
                  <a:pt x="8" y="136"/>
                </a:moveTo>
                <a:cubicBezTo>
                  <a:pt x="92" y="136"/>
                  <a:pt x="92" y="136"/>
                  <a:pt x="92" y="136"/>
                </a:cubicBezTo>
                <a:cubicBezTo>
                  <a:pt x="92" y="200"/>
                  <a:pt x="92" y="200"/>
                  <a:pt x="92" y="200"/>
                </a:cubicBezTo>
                <a:cubicBezTo>
                  <a:pt x="8" y="200"/>
                  <a:pt x="8" y="200"/>
                  <a:pt x="8" y="200"/>
                </a:cubicBezTo>
                <a:lnTo>
                  <a:pt x="8" y="136"/>
                </a:lnTo>
                <a:close/>
                <a:moveTo>
                  <a:pt x="100" y="200"/>
                </a:moveTo>
                <a:cubicBezTo>
                  <a:pt x="100" y="136"/>
                  <a:pt x="100" y="136"/>
                  <a:pt x="100" y="136"/>
                </a:cubicBezTo>
                <a:cubicBezTo>
                  <a:pt x="184" y="136"/>
                  <a:pt x="184" y="136"/>
                  <a:pt x="184" y="136"/>
                </a:cubicBezTo>
                <a:cubicBezTo>
                  <a:pt x="184" y="200"/>
                  <a:pt x="184" y="200"/>
                  <a:pt x="184" y="200"/>
                </a:cubicBezTo>
                <a:lnTo>
                  <a:pt x="100" y="2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8" name="Freeform 138"/>
          <p:cNvSpPr>
            <a:spLocks noEditPoints="1"/>
          </p:cNvSpPr>
          <p:nvPr/>
        </p:nvSpPr>
        <p:spPr bwMode="auto">
          <a:xfrm>
            <a:off x="5391944" y="4305906"/>
            <a:ext cx="365125" cy="406400"/>
          </a:xfrm>
          <a:custGeom>
            <a:avLst/>
            <a:gdLst>
              <a:gd name="T0" fmla="*/ 152 w 195"/>
              <a:gd name="T1" fmla="*/ 216 h 216"/>
              <a:gd name="T2" fmla="*/ 52 w 195"/>
              <a:gd name="T3" fmla="*/ 143 h 216"/>
              <a:gd name="T4" fmla="*/ 0 w 195"/>
              <a:gd name="T5" fmla="*/ 39 h 216"/>
              <a:gd name="T6" fmla="*/ 19 w 195"/>
              <a:gd name="T7" fmla="*/ 8 h 216"/>
              <a:gd name="T8" fmla="*/ 21 w 195"/>
              <a:gd name="T9" fmla="*/ 7 h 216"/>
              <a:gd name="T10" fmla="*/ 44 w 195"/>
              <a:gd name="T11" fmla="*/ 0 h 216"/>
              <a:gd name="T12" fmla="*/ 57 w 195"/>
              <a:gd name="T13" fmla="*/ 9 h 216"/>
              <a:gd name="T14" fmla="*/ 74 w 195"/>
              <a:gd name="T15" fmla="*/ 45 h 216"/>
              <a:gd name="T16" fmla="*/ 69 w 195"/>
              <a:gd name="T17" fmla="*/ 64 h 216"/>
              <a:gd name="T18" fmla="*/ 68 w 195"/>
              <a:gd name="T19" fmla="*/ 65 h 216"/>
              <a:gd name="T20" fmla="*/ 57 w 195"/>
              <a:gd name="T21" fmla="*/ 76 h 216"/>
              <a:gd name="T22" fmla="*/ 60 w 195"/>
              <a:gd name="T23" fmla="*/ 84 h 216"/>
              <a:gd name="T24" fmla="*/ 111 w 195"/>
              <a:gd name="T25" fmla="*/ 147 h 216"/>
              <a:gd name="T26" fmla="*/ 126 w 195"/>
              <a:gd name="T27" fmla="*/ 148 h 216"/>
              <a:gd name="T28" fmla="*/ 132 w 195"/>
              <a:gd name="T29" fmla="*/ 143 h 216"/>
              <a:gd name="T30" fmla="*/ 133 w 195"/>
              <a:gd name="T31" fmla="*/ 142 h 216"/>
              <a:gd name="T32" fmla="*/ 142 w 195"/>
              <a:gd name="T33" fmla="*/ 139 h 216"/>
              <a:gd name="T34" fmla="*/ 154 w 195"/>
              <a:gd name="T35" fmla="*/ 143 h 216"/>
              <a:gd name="T36" fmla="*/ 187 w 195"/>
              <a:gd name="T37" fmla="*/ 166 h 216"/>
              <a:gd name="T38" fmla="*/ 188 w 195"/>
              <a:gd name="T39" fmla="*/ 166 h 216"/>
              <a:gd name="T40" fmla="*/ 190 w 195"/>
              <a:gd name="T41" fmla="*/ 186 h 216"/>
              <a:gd name="T42" fmla="*/ 152 w 195"/>
              <a:gd name="T43" fmla="*/ 216 h 216"/>
              <a:gd name="T44" fmla="*/ 44 w 195"/>
              <a:gd name="T45" fmla="*/ 8 h 216"/>
              <a:gd name="T46" fmla="*/ 26 w 195"/>
              <a:gd name="T47" fmla="*/ 14 h 216"/>
              <a:gd name="T48" fmla="*/ 24 w 195"/>
              <a:gd name="T49" fmla="*/ 15 h 216"/>
              <a:gd name="T50" fmla="*/ 8 w 195"/>
              <a:gd name="T51" fmla="*/ 39 h 216"/>
              <a:gd name="T52" fmla="*/ 59 w 195"/>
              <a:gd name="T53" fmla="*/ 138 h 216"/>
              <a:gd name="T54" fmla="*/ 152 w 195"/>
              <a:gd name="T55" fmla="*/ 208 h 216"/>
              <a:gd name="T56" fmla="*/ 183 w 195"/>
              <a:gd name="T57" fmla="*/ 182 h 216"/>
              <a:gd name="T58" fmla="*/ 183 w 195"/>
              <a:gd name="T59" fmla="*/ 172 h 216"/>
              <a:gd name="T60" fmla="*/ 149 w 195"/>
              <a:gd name="T61" fmla="*/ 150 h 216"/>
              <a:gd name="T62" fmla="*/ 142 w 195"/>
              <a:gd name="T63" fmla="*/ 147 h 216"/>
              <a:gd name="T64" fmla="*/ 138 w 195"/>
              <a:gd name="T65" fmla="*/ 148 h 216"/>
              <a:gd name="T66" fmla="*/ 131 w 195"/>
              <a:gd name="T67" fmla="*/ 155 h 216"/>
              <a:gd name="T68" fmla="*/ 105 w 195"/>
              <a:gd name="T69" fmla="*/ 153 h 216"/>
              <a:gd name="T70" fmla="*/ 53 w 195"/>
              <a:gd name="T71" fmla="*/ 89 h 216"/>
              <a:gd name="T72" fmla="*/ 49 w 195"/>
              <a:gd name="T73" fmla="*/ 75 h 216"/>
              <a:gd name="T74" fmla="*/ 63 w 195"/>
              <a:gd name="T75" fmla="*/ 58 h 216"/>
              <a:gd name="T76" fmla="*/ 64 w 195"/>
              <a:gd name="T77" fmla="*/ 57 h 216"/>
              <a:gd name="T78" fmla="*/ 66 w 195"/>
              <a:gd name="T79" fmla="*/ 48 h 216"/>
              <a:gd name="T80" fmla="*/ 50 w 195"/>
              <a:gd name="T81" fmla="*/ 12 h 216"/>
              <a:gd name="T82" fmla="*/ 44 w 195"/>
              <a:gd name="T83" fmla="*/ 8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95" h="216">
                <a:moveTo>
                  <a:pt x="152" y="216"/>
                </a:moveTo>
                <a:cubicBezTo>
                  <a:pt x="134" y="216"/>
                  <a:pt x="89" y="193"/>
                  <a:pt x="52" y="143"/>
                </a:cubicBezTo>
                <a:cubicBezTo>
                  <a:pt x="17" y="96"/>
                  <a:pt x="0" y="62"/>
                  <a:pt x="0" y="39"/>
                </a:cubicBezTo>
                <a:cubicBezTo>
                  <a:pt x="0" y="22"/>
                  <a:pt x="13" y="13"/>
                  <a:pt x="19" y="8"/>
                </a:cubicBezTo>
                <a:cubicBezTo>
                  <a:pt x="21" y="7"/>
                  <a:pt x="21" y="7"/>
                  <a:pt x="21" y="7"/>
                </a:cubicBezTo>
                <a:cubicBezTo>
                  <a:pt x="28" y="2"/>
                  <a:pt x="40" y="0"/>
                  <a:pt x="44" y="0"/>
                </a:cubicBezTo>
                <a:cubicBezTo>
                  <a:pt x="52" y="0"/>
                  <a:pt x="55" y="5"/>
                  <a:pt x="57" y="9"/>
                </a:cubicBezTo>
                <a:cubicBezTo>
                  <a:pt x="59" y="12"/>
                  <a:pt x="73" y="42"/>
                  <a:pt x="74" y="45"/>
                </a:cubicBezTo>
                <a:cubicBezTo>
                  <a:pt x="76" y="51"/>
                  <a:pt x="75" y="59"/>
                  <a:pt x="69" y="64"/>
                </a:cubicBezTo>
                <a:cubicBezTo>
                  <a:pt x="68" y="65"/>
                  <a:pt x="68" y="65"/>
                  <a:pt x="68" y="65"/>
                </a:cubicBezTo>
                <a:cubicBezTo>
                  <a:pt x="64" y="67"/>
                  <a:pt x="58" y="71"/>
                  <a:pt x="57" y="76"/>
                </a:cubicBezTo>
                <a:cubicBezTo>
                  <a:pt x="57" y="79"/>
                  <a:pt x="58" y="82"/>
                  <a:pt x="60" y="84"/>
                </a:cubicBezTo>
                <a:cubicBezTo>
                  <a:pt x="71" y="99"/>
                  <a:pt x="105" y="141"/>
                  <a:pt x="111" y="147"/>
                </a:cubicBezTo>
                <a:cubicBezTo>
                  <a:pt x="116" y="151"/>
                  <a:pt x="122" y="152"/>
                  <a:pt x="126" y="148"/>
                </a:cubicBezTo>
                <a:cubicBezTo>
                  <a:pt x="130" y="145"/>
                  <a:pt x="132" y="143"/>
                  <a:pt x="132" y="143"/>
                </a:cubicBezTo>
                <a:cubicBezTo>
                  <a:pt x="133" y="142"/>
                  <a:pt x="133" y="142"/>
                  <a:pt x="133" y="142"/>
                </a:cubicBezTo>
                <a:cubicBezTo>
                  <a:pt x="133" y="142"/>
                  <a:pt x="136" y="139"/>
                  <a:pt x="142" y="139"/>
                </a:cubicBezTo>
                <a:cubicBezTo>
                  <a:pt x="146" y="139"/>
                  <a:pt x="150" y="141"/>
                  <a:pt x="154" y="143"/>
                </a:cubicBezTo>
                <a:cubicBezTo>
                  <a:pt x="164" y="150"/>
                  <a:pt x="187" y="166"/>
                  <a:pt x="187" y="166"/>
                </a:cubicBezTo>
                <a:cubicBezTo>
                  <a:pt x="188" y="166"/>
                  <a:pt x="188" y="166"/>
                  <a:pt x="188" y="166"/>
                </a:cubicBezTo>
                <a:cubicBezTo>
                  <a:pt x="191" y="169"/>
                  <a:pt x="195" y="176"/>
                  <a:pt x="190" y="186"/>
                </a:cubicBezTo>
                <a:cubicBezTo>
                  <a:pt x="185" y="196"/>
                  <a:pt x="169" y="216"/>
                  <a:pt x="152" y="216"/>
                </a:cubicBezTo>
                <a:close/>
                <a:moveTo>
                  <a:pt x="44" y="8"/>
                </a:moveTo>
                <a:cubicBezTo>
                  <a:pt x="40" y="8"/>
                  <a:pt x="31" y="10"/>
                  <a:pt x="26" y="14"/>
                </a:cubicBezTo>
                <a:cubicBezTo>
                  <a:pt x="24" y="15"/>
                  <a:pt x="24" y="15"/>
                  <a:pt x="24" y="15"/>
                </a:cubicBezTo>
                <a:cubicBezTo>
                  <a:pt x="18" y="19"/>
                  <a:pt x="8" y="26"/>
                  <a:pt x="8" y="39"/>
                </a:cubicBezTo>
                <a:cubicBezTo>
                  <a:pt x="8" y="60"/>
                  <a:pt x="25" y="93"/>
                  <a:pt x="59" y="138"/>
                </a:cubicBezTo>
                <a:cubicBezTo>
                  <a:pt x="95" y="188"/>
                  <a:pt x="138" y="208"/>
                  <a:pt x="152" y="208"/>
                </a:cubicBezTo>
                <a:cubicBezTo>
                  <a:pt x="164" y="208"/>
                  <a:pt x="178" y="191"/>
                  <a:pt x="183" y="182"/>
                </a:cubicBezTo>
                <a:cubicBezTo>
                  <a:pt x="186" y="176"/>
                  <a:pt x="184" y="173"/>
                  <a:pt x="183" y="172"/>
                </a:cubicBezTo>
                <a:cubicBezTo>
                  <a:pt x="180" y="171"/>
                  <a:pt x="159" y="157"/>
                  <a:pt x="149" y="150"/>
                </a:cubicBezTo>
                <a:cubicBezTo>
                  <a:pt x="147" y="148"/>
                  <a:pt x="144" y="147"/>
                  <a:pt x="142" y="147"/>
                </a:cubicBezTo>
                <a:cubicBezTo>
                  <a:pt x="140" y="147"/>
                  <a:pt x="138" y="148"/>
                  <a:pt x="138" y="148"/>
                </a:cubicBezTo>
                <a:cubicBezTo>
                  <a:pt x="137" y="149"/>
                  <a:pt x="135" y="151"/>
                  <a:pt x="131" y="155"/>
                </a:cubicBezTo>
                <a:cubicBezTo>
                  <a:pt x="124" y="161"/>
                  <a:pt x="113" y="160"/>
                  <a:pt x="105" y="153"/>
                </a:cubicBezTo>
                <a:cubicBezTo>
                  <a:pt x="98" y="146"/>
                  <a:pt x="63" y="103"/>
                  <a:pt x="53" y="89"/>
                </a:cubicBezTo>
                <a:cubicBezTo>
                  <a:pt x="50" y="85"/>
                  <a:pt x="49" y="80"/>
                  <a:pt x="49" y="75"/>
                </a:cubicBezTo>
                <a:cubicBezTo>
                  <a:pt x="51" y="67"/>
                  <a:pt x="59" y="61"/>
                  <a:pt x="63" y="58"/>
                </a:cubicBezTo>
                <a:cubicBezTo>
                  <a:pt x="64" y="57"/>
                  <a:pt x="64" y="57"/>
                  <a:pt x="64" y="57"/>
                </a:cubicBezTo>
                <a:cubicBezTo>
                  <a:pt x="68" y="55"/>
                  <a:pt x="67" y="50"/>
                  <a:pt x="66" y="48"/>
                </a:cubicBezTo>
                <a:cubicBezTo>
                  <a:pt x="65" y="45"/>
                  <a:pt x="52" y="16"/>
                  <a:pt x="50" y="12"/>
                </a:cubicBezTo>
                <a:cubicBezTo>
                  <a:pt x="49" y="9"/>
                  <a:pt x="47" y="8"/>
                  <a:pt x="44" y="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450" y="1422094"/>
            <a:ext cx="1102076" cy="110207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6059488" y="2677138"/>
            <a:ext cx="0" cy="1454612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368300">
              <a:schemeClr val="accent1"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2932386" y="2556886"/>
            <a:ext cx="6541453" cy="1574865"/>
            <a:chOff x="4001043" y="2524169"/>
            <a:chExt cx="4116890" cy="2304682"/>
          </a:xfrm>
        </p:grpSpPr>
        <p:cxnSp>
          <p:nvCxnSpPr>
            <p:cNvPr id="7" name="直接连接符 6"/>
            <p:cNvCxnSpPr/>
            <p:nvPr/>
          </p:nvCxnSpPr>
          <p:spPr>
            <a:xfrm flipV="1">
              <a:off x="4001043" y="2524170"/>
              <a:ext cx="1507407" cy="2304681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  <a:effectLst>
              <a:glow rad="368300">
                <a:schemeClr val="accent1">
                  <a:alpha val="6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 flipV="1">
              <a:off x="6610526" y="2524169"/>
              <a:ext cx="1507407" cy="2304681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  <a:effectLst>
              <a:glow rad="368300">
                <a:schemeClr val="accent1">
                  <a:alpha val="6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499" y="4258016"/>
            <a:ext cx="864000" cy="864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9902" y="4258016"/>
            <a:ext cx="864000" cy="864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488" y="4258016"/>
            <a:ext cx="864000" cy="864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5420239" y="532607"/>
            <a:ext cx="1545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4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71952" y="996548"/>
            <a:ext cx="1904433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alpha val="50000"/>
                  </a:schemeClr>
                </a:solidFill>
              </a:rPr>
              <a:t>Add the title </a:t>
            </a:r>
            <a:r>
              <a:rPr lang="en-US" altLang="zh-CN" sz="1600" dirty="0" smtClean="0">
                <a:solidFill>
                  <a:schemeClr val="tx1">
                    <a:alpha val="50000"/>
                  </a:schemeClr>
                </a:solidFill>
              </a:rPr>
              <a:t>here</a:t>
            </a:r>
            <a:endParaRPr lang="zh-CN" altLang="en-US" sz="16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601177" y="5341999"/>
            <a:ext cx="1720653" cy="470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4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500379" y="5805939"/>
            <a:ext cx="1991965" cy="394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alpha val="50000"/>
                  </a:schemeClr>
                </a:solidFill>
              </a:rPr>
              <a:t>Add the title </a:t>
            </a:r>
            <a:r>
              <a:rPr lang="en-US" altLang="zh-CN" sz="1600" dirty="0" smtClean="0">
                <a:solidFill>
                  <a:schemeClr val="tx1">
                    <a:alpha val="50000"/>
                  </a:schemeClr>
                </a:solidFill>
              </a:rPr>
              <a:t>here</a:t>
            </a:r>
            <a:endParaRPr lang="zh-CN" altLang="en-US" sz="16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455733" y="5341999"/>
            <a:ext cx="1720653" cy="470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4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354935" y="5805939"/>
            <a:ext cx="1991965" cy="394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alpha val="50000"/>
                  </a:schemeClr>
                </a:solidFill>
              </a:rPr>
              <a:t>Add the title </a:t>
            </a:r>
            <a:r>
              <a:rPr lang="en-US" altLang="zh-CN" sz="1600" dirty="0" smtClean="0">
                <a:solidFill>
                  <a:schemeClr val="tx1">
                    <a:alpha val="50000"/>
                  </a:schemeClr>
                </a:solidFill>
              </a:rPr>
              <a:t>here</a:t>
            </a:r>
            <a:endParaRPr lang="zh-CN" altLang="en-US" sz="16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573510" y="5332478"/>
            <a:ext cx="1720653" cy="470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4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472712" y="5796418"/>
            <a:ext cx="1991965" cy="394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alpha val="50000"/>
                  </a:schemeClr>
                </a:solidFill>
              </a:rPr>
              <a:t>Add the title </a:t>
            </a:r>
            <a:r>
              <a:rPr lang="en-US" altLang="zh-CN" sz="1600" dirty="0" smtClean="0">
                <a:solidFill>
                  <a:schemeClr val="tx1">
                    <a:alpha val="50000"/>
                  </a:schemeClr>
                </a:solidFill>
              </a:rPr>
              <a:t>here</a:t>
            </a:r>
            <a:endParaRPr lang="zh-CN" altLang="en-US" sz="1600" dirty="0">
              <a:solidFill>
                <a:schemeClr val="tx1">
                  <a:alpha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3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9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流程图: 终止 76"/>
          <p:cNvSpPr/>
          <p:nvPr/>
        </p:nvSpPr>
        <p:spPr>
          <a:xfrm rot="19850572">
            <a:off x="13709812" y="-1380589"/>
            <a:ext cx="960353" cy="45719"/>
          </a:xfrm>
          <a:prstGeom prst="flowChartTerminator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9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80" name="流程图: 终止 79"/>
          <p:cNvSpPr/>
          <p:nvPr/>
        </p:nvSpPr>
        <p:spPr>
          <a:xfrm rot="19850572">
            <a:off x="10557069" y="-1310295"/>
            <a:ext cx="960353" cy="45719"/>
          </a:xfrm>
          <a:prstGeom prst="flowChartTerminator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9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81" name="流程图: 终止 80"/>
          <p:cNvSpPr/>
          <p:nvPr/>
        </p:nvSpPr>
        <p:spPr>
          <a:xfrm rot="19850572">
            <a:off x="12852069" y="-968413"/>
            <a:ext cx="567746" cy="45719"/>
          </a:xfrm>
          <a:prstGeom prst="flowChartTerminator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9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82" name="流程图: 终止 81"/>
          <p:cNvSpPr/>
          <p:nvPr/>
        </p:nvSpPr>
        <p:spPr>
          <a:xfrm rot="19850572">
            <a:off x="12354714" y="-344913"/>
            <a:ext cx="822183" cy="45719"/>
          </a:xfrm>
          <a:prstGeom prst="flowChartTerminator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9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84" name="流程图: 终止 83"/>
          <p:cNvSpPr/>
          <p:nvPr/>
        </p:nvSpPr>
        <p:spPr>
          <a:xfrm rot="19850572">
            <a:off x="11527995" y="-784399"/>
            <a:ext cx="1428260" cy="45719"/>
          </a:xfrm>
          <a:prstGeom prst="flowChartTerminator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9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85" name="流程图: 终止 84"/>
          <p:cNvSpPr/>
          <p:nvPr/>
        </p:nvSpPr>
        <p:spPr>
          <a:xfrm rot="19850572" flipV="1">
            <a:off x="2132752" y="567103"/>
            <a:ext cx="433444" cy="45719"/>
          </a:xfrm>
          <a:prstGeom prst="flowChartTerminator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9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9" name="流程图: 终止 58"/>
          <p:cNvSpPr/>
          <p:nvPr/>
        </p:nvSpPr>
        <p:spPr>
          <a:xfrm rot="19850572" flipV="1">
            <a:off x="12285201" y="-210110"/>
            <a:ext cx="686721" cy="45719"/>
          </a:xfrm>
          <a:prstGeom prst="flowChartTerminator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9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60" name="流程图: 终止 59"/>
          <p:cNvSpPr/>
          <p:nvPr/>
        </p:nvSpPr>
        <p:spPr>
          <a:xfrm rot="19850572" flipV="1">
            <a:off x="12856526" y="2526303"/>
            <a:ext cx="564041" cy="45719"/>
          </a:xfrm>
          <a:prstGeom prst="flowChartTerminator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9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2" name="弧形 1"/>
          <p:cNvSpPr/>
          <p:nvPr/>
        </p:nvSpPr>
        <p:spPr>
          <a:xfrm flipH="1">
            <a:off x="8723378" y="-458767"/>
            <a:ext cx="4056893" cy="3020876"/>
          </a:xfrm>
          <a:prstGeom prst="arc">
            <a:avLst>
              <a:gd name="adj1" fmla="val 16807067"/>
              <a:gd name="adj2" fmla="val 8906068"/>
            </a:avLst>
          </a:prstGeom>
          <a:noFill/>
          <a:ln>
            <a:solidFill>
              <a:schemeClr val="bg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1225" y="824570"/>
            <a:ext cx="454202" cy="454202"/>
          </a:xfrm>
          <a:prstGeom prst="rect">
            <a:avLst/>
          </a:prstGeom>
        </p:spPr>
      </p:pic>
      <p:sp>
        <p:nvSpPr>
          <p:cNvPr id="63" name="弧形 62"/>
          <p:cNvSpPr/>
          <p:nvPr/>
        </p:nvSpPr>
        <p:spPr>
          <a:xfrm flipH="1">
            <a:off x="6745355" y="-632081"/>
            <a:ext cx="6649625" cy="4657551"/>
          </a:xfrm>
          <a:prstGeom prst="arc">
            <a:avLst>
              <a:gd name="adj1" fmla="val 16807067"/>
              <a:gd name="adj2" fmla="val 9875953"/>
            </a:avLst>
          </a:prstGeom>
          <a:noFill/>
          <a:ln>
            <a:solidFill>
              <a:schemeClr val="bg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3801" y="3248445"/>
            <a:ext cx="665200" cy="665200"/>
          </a:xfrm>
          <a:prstGeom prst="rect">
            <a:avLst/>
          </a:prstGeom>
        </p:spPr>
      </p:pic>
      <p:sp>
        <p:nvSpPr>
          <p:cNvPr id="65" name="弧形 64"/>
          <p:cNvSpPr/>
          <p:nvPr/>
        </p:nvSpPr>
        <p:spPr>
          <a:xfrm flipH="1">
            <a:off x="4760104" y="-1091083"/>
            <a:ext cx="9338021" cy="6857675"/>
          </a:xfrm>
          <a:prstGeom prst="arc">
            <a:avLst>
              <a:gd name="adj1" fmla="val 16807067"/>
              <a:gd name="adj2" fmla="val 9875953"/>
            </a:avLst>
          </a:prstGeom>
          <a:noFill/>
          <a:ln>
            <a:solidFill>
              <a:schemeClr val="bg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7028" y="2115858"/>
            <a:ext cx="912994" cy="912994"/>
          </a:xfrm>
          <a:prstGeom prst="rect">
            <a:avLst/>
          </a:prstGeom>
        </p:spPr>
      </p:pic>
      <p:sp>
        <p:nvSpPr>
          <p:cNvPr id="68" name="弧形 67"/>
          <p:cNvSpPr/>
          <p:nvPr/>
        </p:nvSpPr>
        <p:spPr>
          <a:xfrm flipH="1">
            <a:off x="2370123" y="-2338618"/>
            <a:ext cx="12706512" cy="10181896"/>
          </a:xfrm>
          <a:prstGeom prst="arc">
            <a:avLst>
              <a:gd name="adj1" fmla="val 16807067"/>
              <a:gd name="adj2" fmla="val 9875953"/>
            </a:avLst>
          </a:prstGeom>
          <a:noFill/>
          <a:ln>
            <a:solidFill>
              <a:schemeClr val="bg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5598" y="4315966"/>
            <a:ext cx="1187160" cy="1187160"/>
          </a:xfrm>
          <a:prstGeom prst="rect">
            <a:avLst/>
          </a:prstGeom>
        </p:spPr>
      </p:pic>
      <p:sp>
        <p:nvSpPr>
          <p:cNvPr id="70" name="文本框 69"/>
          <p:cNvSpPr txBox="1"/>
          <p:nvPr/>
        </p:nvSpPr>
        <p:spPr>
          <a:xfrm>
            <a:off x="3557241" y="4689654"/>
            <a:ext cx="13571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72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72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3648041" y="5066277"/>
            <a:ext cx="231450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5204380" y="2322795"/>
            <a:ext cx="13571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72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72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5295181" y="2699418"/>
            <a:ext cx="24357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8552823" y="3409534"/>
            <a:ext cx="13571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/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8643624" y="3786157"/>
            <a:ext cx="24692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8986488" y="897179"/>
            <a:ext cx="16142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72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72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9077290" y="1273803"/>
            <a:ext cx="259615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91 0.02176 C -0.00939 -0.1162 0.07746 -0.23542 0.1789 -0.25 C 0.28397 -0.26065 0.35976 -0.12523 0.3621 0.01505 C 0.35429 0.13009 0.2746 0.19074 0.19843 0.21597 C 0.07655 0.24676 0.00663 0.11806 -0.00091 0.02176 Z " pathEditMode="fixed" rAng="15960000" ptsTypes="AAAAA">
                                      <p:cBhvr>
                                        <p:cTn id="6" dur="5700" spd="-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08" y="-370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2" presetClass="entr" presetSubtype="8" fill="hold" grpId="0" nodeType="withEffect">
                                  <p:stCondLst>
                                    <p:cond delay="11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grpId="0" nodeType="withEffect">
                                  <p:stCondLst>
                                    <p:cond delay="1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46 0.01991 C -0.16276 -0.1375 -0.14518 -0.38102 -0.02161 -0.53819 C 0.17774 -0.73356 0.37214 -0.7912 0.48555 -0.60579 C 0.56719 -0.4331 0.53881 -0.39491 0.4711 -0.21065 C 0.35716 0.06921 0.12865 0.1331 0.01146 0.01991 Z " pathEditMode="fixed" rAng="13260000" ptsTypes="AAAAA">
                                      <p:cBhvr>
                                        <p:cTn id="16" dur="5400" spd="-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66" y="-36574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1.85185E-6 C 0.01237 -0.3956 0.25248 -0.58403 0.53724 -0.62732 C 0.79596 -0.67593 0.90169 -0.62685 0.90573 -0.28472 C 0.87943 0.00555 0.87995 0.09166 0.56185 0.40648 C 0.27005 0.57963 0.0431 0.3162 -1.04167E-6 1.85185E-6 Z " pathEditMode="fixed" rAng="15960000" ptsTypes="AAAAA">
                                      <p:cBhvr>
                                        <p:cTn id="26" dur="4200" spd="-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560" y="-826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grpId="0" nodeType="with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grpId="0" nodeType="with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5 -0.00069 C -0.07044 -0.24861 -0.04609 -0.50185 0.03607 -0.72592 C 0.13776 -0.91898 0.34206 -1.10625 0.61016 -1.15347 C 0.98633 -1.20856 1.24154 -1.04537 1.2862 -0.5125 C 1.29245 -0.10555 1.24141 0.19097 0.97917 0.34468 C 0.56042 0.5507 0.15156 0.42963 -0.00065 -0.00069 Z " pathEditMode="fixed" rAng="15540000" ptsTypes="AAAAAA">
                                      <p:cBhvr>
                                        <p:cTn id="36" dur="3700" spd="-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630" y="-3460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8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3" grpId="0"/>
      <p:bldP spid="75" grpId="0"/>
      <p:bldP spid="76" grpId="0"/>
      <p:bldP spid="78" grpId="0"/>
      <p:bldP spid="79" grpId="0"/>
      <p:bldP spid="83" grpId="0"/>
      <p:bldP spid="8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表 6"/>
          <p:cNvGraphicFramePr/>
          <p:nvPr/>
        </p:nvGraphicFramePr>
        <p:xfrm>
          <a:off x="803275" y="1394085"/>
          <a:ext cx="10585450" cy="45382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" name="矩形 2"/>
          <p:cNvSpPr/>
          <p:nvPr/>
        </p:nvSpPr>
        <p:spPr>
          <a:xfrm flipH="1">
            <a:off x="911729" y="4230805"/>
            <a:ext cx="45719" cy="1258696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57448" y="4034247"/>
            <a:ext cx="1536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alpha val="73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400" dirty="0">
              <a:solidFill>
                <a:schemeClr val="bg1">
                  <a:alpha val="73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59701" y="4495912"/>
            <a:ext cx="388637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adipisicing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elit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sed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eiusmod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tempor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incididunt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ut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labore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et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dolore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magna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aliqua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6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0"/>
                            </p:stCondLst>
                            <p:childTnLst>
                              <p:par>
                                <p:cTn id="9" presetID="10" presetClass="entr" presetSubtype="0" repeatCount="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3" grpId="0" animBg="1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219121" y="3000531"/>
            <a:ext cx="9146867" cy="1145863"/>
            <a:chOff x="1390577" y="3000531"/>
            <a:chExt cx="9146867" cy="11458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0577" y="3200939"/>
              <a:ext cx="745046" cy="74504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91079" y="3000531"/>
              <a:ext cx="1145863" cy="1145863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49927" y="3339462"/>
              <a:ext cx="468000" cy="4680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08775" y="3339462"/>
              <a:ext cx="468000" cy="46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10094" y="3339462"/>
              <a:ext cx="468000" cy="4680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92398" y="3200939"/>
              <a:ext cx="745046" cy="745046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51246" y="3339462"/>
              <a:ext cx="468000" cy="468000"/>
            </a:xfrm>
            <a:prstGeom prst="rect">
              <a:avLst/>
            </a:prstGeom>
          </p:spPr>
        </p:pic>
      </p:grpSp>
      <p:cxnSp>
        <p:nvCxnSpPr>
          <p:cNvPr id="10" name="直接连接符 9"/>
          <p:cNvCxnSpPr/>
          <p:nvPr/>
        </p:nvCxnSpPr>
        <p:spPr>
          <a:xfrm>
            <a:off x="1567916" y="1940767"/>
            <a:ext cx="0" cy="1632696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368300">
              <a:schemeClr val="accent1"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000" y="3200938"/>
            <a:ext cx="745046" cy="74504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0502" y="3000530"/>
            <a:ext cx="1145863" cy="114586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9350" y="3339461"/>
            <a:ext cx="468000" cy="468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8198" y="3339461"/>
            <a:ext cx="468000" cy="4680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9517" y="3339461"/>
            <a:ext cx="468000" cy="4680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1821" y="3200938"/>
            <a:ext cx="745046" cy="74504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0669" y="3339461"/>
            <a:ext cx="468000" cy="468000"/>
          </a:xfrm>
          <a:prstGeom prst="rect">
            <a:avLst/>
          </a:prstGeom>
        </p:spPr>
      </p:pic>
      <p:cxnSp>
        <p:nvCxnSpPr>
          <p:cNvPr id="21" name="直接连接符 20"/>
          <p:cNvCxnSpPr/>
          <p:nvPr/>
        </p:nvCxnSpPr>
        <p:spPr>
          <a:xfrm flipV="1">
            <a:off x="2930186" y="3807461"/>
            <a:ext cx="0" cy="1632696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368300">
              <a:schemeClr val="accent1"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143165" y="1940767"/>
            <a:ext cx="0" cy="1632696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368300">
              <a:schemeClr val="accent1"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5860173" y="3945984"/>
            <a:ext cx="0" cy="1632696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368300">
              <a:schemeClr val="accent1"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7371557" y="1940767"/>
            <a:ext cx="0" cy="1632696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368300">
              <a:schemeClr val="accent1"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8593909" y="3945984"/>
            <a:ext cx="0" cy="1632696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368300">
              <a:schemeClr val="accent1"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9984128" y="1940767"/>
            <a:ext cx="0" cy="1632696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368300">
              <a:schemeClr val="accent1"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1771542" y="2190505"/>
            <a:ext cx="1594309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Add the title here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55093" y="1282390"/>
            <a:ext cx="1032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>
                    <a:alpha val="67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400" dirty="0" smtClean="0"/>
              <a:t>2011</a:t>
            </a:r>
            <a:endParaRPr lang="zh-CN" altLang="en-US" sz="2400" dirty="0"/>
          </a:p>
        </p:txBody>
      </p:sp>
      <p:sp>
        <p:nvSpPr>
          <p:cNvPr id="58" name="文本框 57"/>
          <p:cNvSpPr txBox="1"/>
          <p:nvPr/>
        </p:nvSpPr>
        <p:spPr>
          <a:xfrm>
            <a:off x="1719259" y="1833498"/>
            <a:ext cx="13153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>
                    <a:alpha val="67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000" dirty="0" smtClean="0">
                <a:latin typeface="+mn-lt"/>
              </a:rPr>
              <a:t>Title here</a:t>
            </a:r>
            <a:endParaRPr lang="zh-CN" altLang="en-US" sz="2000" dirty="0">
              <a:latin typeface="+mn-lt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4356700" y="2190506"/>
            <a:ext cx="1702788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r>
              <a:rPr lang="en-US" altLang="zh-CN" dirty="0"/>
              <a:t>Add the title here</a:t>
            </a:r>
            <a:endParaRPr lang="zh-CN" altLang="en-US" dirty="0"/>
          </a:p>
        </p:txBody>
      </p:sp>
      <p:sp>
        <p:nvSpPr>
          <p:cNvPr id="60" name="文本框 59"/>
          <p:cNvSpPr txBox="1"/>
          <p:nvPr/>
        </p:nvSpPr>
        <p:spPr>
          <a:xfrm>
            <a:off x="3640250" y="1282390"/>
            <a:ext cx="1032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>
                    <a:alpha val="67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400" dirty="0" smtClean="0"/>
              <a:t>2013</a:t>
            </a:r>
            <a:endParaRPr lang="zh-CN" altLang="en-US" sz="2400" dirty="0"/>
          </a:p>
        </p:txBody>
      </p:sp>
      <p:sp>
        <p:nvSpPr>
          <p:cNvPr id="75" name="文本框 74"/>
          <p:cNvSpPr txBox="1"/>
          <p:nvPr/>
        </p:nvSpPr>
        <p:spPr>
          <a:xfrm>
            <a:off x="4304416" y="1833498"/>
            <a:ext cx="13153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>
                    <a:alpha val="67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000" dirty="0" smtClean="0">
                <a:latin typeface="+mn-lt"/>
              </a:rPr>
              <a:t>Title here</a:t>
            </a:r>
            <a:endParaRPr lang="zh-CN" altLang="en-US" sz="2000" dirty="0">
              <a:latin typeface="+mn-lt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7585059" y="2190505"/>
            <a:ext cx="1742502" cy="353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r>
              <a:rPr lang="en-US" altLang="zh-CN" dirty="0"/>
              <a:t>Add the title here</a:t>
            </a:r>
            <a:endParaRPr lang="zh-CN" altLang="en-US" dirty="0"/>
          </a:p>
        </p:txBody>
      </p:sp>
      <p:sp>
        <p:nvSpPr>
          <p:cNvPr id="77" name="文本框 76"/>
          <p:cNvSpPr txBox="1"/>
          <p:nvPr/>
        </p:nvSpPr>
        <p:spPr>
          <a:xfrm>
            <a:off x="6868609" y="1282390"/>
            <a:ext cx="1032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>
                    <a:alpha val="67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400" dirty="0" smtClean="0"/>
              <a:t>2015</a:t>
            </a:r>
            <a:endParaRPr lang="zh-CN" altLang="en-US" sz="2400" dirty="0"/>
          </a:p>
        </p:txBody>
      </p:sp>
      <p:sp>
        <p:nvSpPr>
          <p:cNvPr id="92" name="文本框 91"/>
          <p:cNvSpPr txBox="1"/>
          <p:nvPr/>
        </p:nvSpPr>
        <p:spPr>
          <a:xfrm>
            <a:off x="7532775" y="1833498"/>
            <a:ext cx="13153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>
                    <a:alpha val="67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000" dirty="0" smtClean="0">
                <a:latin typeface="+mn-lt"/>
              </a:rPr>
              <a:t>Title here</a:t>
            </a:r>
            <a:endParaRPr lang="zh-CN" altLang="en-US" sz="2000" dirty="0">
              <a:latin typeface="+mn-lt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10316064" y="2190506"/>
            <a:ext cx="1679791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r>
              <a:rPr lang="en-US" altLang="zh-CN" dirty="0"/>
              <a:t>Add the title here</a:t>
            </a:r>
            <a:endParaRPr lang="zh-CN" altLang="en-US" dirty="0"/>
          </a:p>
        </p:txBody>
      </p:sp>
      <p:sp>
        <p:nvSpPr>
          <p:cNvPr id="94" name="文本框 93"/>
          <p:cNvSpPr txBox="1"/>
          <p:nvPr/>
        </p:nvSpPr>
        <p:spPr>
          <a:xfrm>
            <a:off x="9458002" y="1282390"/>
            <a:ext cx="1032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>
                    <a:alpha val="67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400" dirty="0" smtClean="0"/>
              <a:t>2017</a:t>
            </a:r>
            <a:endParaRPr lang="zh-CN" altLang="en-US" sz="2400" dirty="0"/>
          </a:p>
        </p:txBody>
      </p:sp>
      <p:sp>
        <p:nvSpPr>
          <p:cNvPr id="109" name="文本框 108"/>
          <p:cNvSpPr txBox="1"/>
          <p:nvPr/>
        </p:nvSpPr>
        <p:spPr>
          <a:xfrm>
            <a:off x="10263780" y="1833498"/>
            <a:ext cx="13153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>
                    <a:alpha val="67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000" dirty="0" smtClean="0">
                <a:latin typeface="+mn-lt"/>
              </a:rPr>
              <a:t>Title here</a:t>
            </a:r>
            <a:endParaRPr lang="zh-CN" altLang="en-US" sz="2000" dirty="0">
              <a:latin typeface="+mn-lt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3077099" y="5048743"/>
            <a:ext cx="1647692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r>
              <a:rPr lang="en-US" altLang="zh-CN" dirty="0"/>
              <a:t>Add the title here</a:t>
            </a:r>
            <a:endParaRPr lang="zh-CN" altLang="en-US" dirty="0"/>
          </a:p>
        </p:txBody>
      </p:sp>
      <p:sp>
        <p:nvSpPr>
          <p:cNvPr id="111" name="文本框 110"/>
          <p:cNvSpPr txBox="1"/>
          <p:nvPr/>
        </p:nvSpPr>
        <p:spPr>
          <a:xfrm>
            <a:off x="3024815" y="4691736"/>
            <a:ext cx="13153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>
                    <a:alpha val="67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000" dirty="0" smtClean="0">
                <a:latin typeface="+mn-lt"/>
              </a:rPr>
              <a:t>Title here</a:t>
            </a:r>
            <a:endParaRPr lang="zh-CN" altLang="en-US" sz="2000" dirty="0">
              <a:latin typeface="+mn-lt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2385389" y="5657546"/>
            <a:ext cx="1032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>
                    <a:alpha val="67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400" dirty="0" smtClean="0"/>
              <a:t>2012</a:t>
            </a:r>
            <a:endParaRPr lang="zh-CN" altLang="en-US" sz="2400" dirty="0"/>
          </a:p>
        </p:txBody>
      </p:sp>
      <p:sp>
        <p:nvSpPr>
          <p:cNvPr id="127" name="文本框 126"/>
          <p:cNvSpPr txBox="1"/>
          <p:nvPr/>
        </p:nvSpPr>
        <p:spPr>
          <a:xfrm>
            <a:off x="6023338" y="5048743"/>
            <a:ext cx="1595133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r>
              <a:rPr lang="en-US" altLang="zh-CN" dirty="0"/>
              <a:t>Add the title here</a:t>
            </a:r>
            <a:endParaRPr lang="zh-CN" altLang="en-US" dirty="0"/>
          </a:p>
        </p:txBody>
      </p:sp>
      <p:sp>
        <p:nvSpPr>
          <p:cNvPr id="128" name="文本框 127"/>
          <p:cNvSpPr txBox="1"/>
          <p:nvPr/>
        </p:nvSpPr>
        <p:spPr>
          <a:xfrm>
            <a:off x="5971054" y="4691736"/>
            <a:ext cx="13153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>
                    <a:alpha val="67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000" dirty="0" smtClean="0">
                <a:latin typeface="+mn-lt"/>
              </a:rPr>
              <a:t>Title here</a:t>
            </a:r>
            <a:endParaRPr lang="zh-CN" altLang="en-US" sz="2000" dirty="0">
              <a:latin typeface="+mn-lt"/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5377153" y="5657546"/>
            <a:ext cx="1032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>
                    <a:alpha val="67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400" dirty="0" smtClean="0"/>
              <a:t>2014</a:t>
            </a:r>
            <a:endParaRPr lang="zh-CN" altLang="en-US" sz="2400" dirty="0"/>
          </a:p>
        </p:txBody>
      </p:sp>
      <p:sp>
        <p:nvSpPr>
          <p:cNvPr id="144" name="文本框 143"/>
          <p:cNvSpPr txBox="1"/>
          <p:nvPr/>
        </p:nvSpPr>
        <p:spPr>
          <a:xfrm>
            <a:off x="8773763" y="5048743"/>
            <a:ext cx="1647249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r>
              <a:rPr lang="en-US" altLang="zh-CN" dirty="0"/>
              <a:t>Add the title here</a:t>
            </a:r>
            <a:endParaRPr lang="zh-CN" altLang="en-US" dirty="0"/>
          </a:p>
        </p:txBody>
      </p:sp>
      <p:sp>
        <p:nvSpPr>
          <p:cNvPr id="145" name="文本框 144"/>
          <p:cNvSpPr txBox="1"/>
          <p:nvPr/>
        </p:nvSpPr>
        <p:spPr>
          <a:xfrm>
            <a:off x="8721479" y="4691736"/>
            <a:ext cx="13153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>
                    <a:alpha val="67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000" dirty="0" smtClean="0">
                <a:latin typeface="+mn-lt"/>
              </a:rPr>
              <a:t>Title here</a:t>
            </a:r>
            <a:endParaRPr lang="zh-CN" altLang="en-US" sz="2000" dirty="0">
              <a:latin typeface="+mn-lt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8085221" y="5657546"/>
            <a:ext cx="1032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>
                    <a:alpha val="67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400" dirty="0" smtClean="0"/>
              <a:t>2016</a:t>
            </a:r>
            <a:endParaRPr lang="zh-CN" altLang="en-US" sz="2400" dirty="0"/>
          </a:p>
        </p:txBody>
      </p:sp>
      <p:sp>
        <p:nvSpPr>
          <p:cNvPr id="147" name="文本框 146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88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8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8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0"/>
                            </p:stCondLst>
                            <p:childTnLst>
                              <p:par>
                                <p:cTn id="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0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0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0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0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90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9" dur="4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41" dur="4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43" dur="4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45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47" dur="4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49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51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1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4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58" grpId="0"/>
      <p:bldP spid="59" grpId="0"/>
      <p:bldP spid="60" grpId="0"/>
      <p:bldP spid="75" grpId="0"/>
      <p:bldP spid="76" grpId="0"/>
      <p:bldP spid="77" grpId="0"/>
      <p:bldP spid="92" grpId="0"/>
      <p:bldP spid="93" grpId="0"/>
      <p:bldP spid="94" grpId="0"/>
      <p:bldP spid="109" grpId="0"/>
      <p:bldP spid="110" grpId="0"/>
      <p:bldP spid="111" grpId="0"/>
      <p:bldP spid="112" grpId="0"/>
      <p:bldP spid="127" grpId="0"/>
      <p:bldP spid="128" grpId="0"/>
      <p:bldP spid="129" grpId="0"/>
      <p:bldP spid="144" grpId="0"/>
      <p:bldP spid="145" grpId="0"/>
      <p:bldP spid="1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08"/>
          <a:stretch>
            <a:fillRect/>
          </a:stretch>
        </p:blipFill>
        <p:spPr>
          <a:xfrm>
            <a:off x="405211" y="2316757"/>
            <a:ext cx="5981022" cy="3395261"/>
          </a:xfrm>
          <a:prstGeom prst="rect">
            <a:avLst/>
          </a:prstGeom>
          <a:effectLst>
            <a:reflection blurRad="6350" stA="41000" endPos="17000" dir="5400000" sy="-100000" algn="bl" rotWithShape="0"/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036" y="2754096"/>
            <a:ext cx="4236318" cy="264769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6"/>
          <a:stretch>
            <a:fillRect/>
          </a:stretch>
        </p:blipFill>
        <p:spPr>
          <a:xfrm>
            <a:off x="1327036" y="2754096"/>
            <a:ext cx="4236318" cy="264769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39"/>
          <a:stretch>
            <a:fillRect/>
          </a:stretch>
        </p:blipFill>
        <p:spPr>
          <a:xfrm>
            <a:off x="1327036" y="2754096"/>
            <a:ext cx="4236318" cy="264769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036" y="2754096"/>
            <a:ext cx="4236318" cy="264769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4231" y="2528411"/>
            <a:ext cx="937909" cy="586193"/>
          </a:xfrm>
          <a:prstGeom prst="roundRect">
            <a:avLst/>
          </a:prstGeom>
          <a:ln>
            <a:solidFill>
              <a:schemeClr val="bg1">
                <a:alpha val="50000"/>
              </a:schemeClr>
            </a:solidFill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6"/>
          <a:stretch>
            <a:fillRect/>
          </a:stretch>
        </p:blipFill>
        <p:spPr>
          <a:xfrm>
            <a:off x="7184231" y="3444637"/>
            <a:ext cx="937909" cy="586193"/>
          </a:xfrm>
          <a:prstGeom prst="roundRect">
            <a:avLst/>
          </a:prstGeom>
          <a:ln>
            <a:solidFill>
              <a:schemeClr val="bg1">
                <a:alpha val="50000"/>
              </a:schemeClr>
            </a:solidFill>
          </a:ln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39"/>
          <a:stretch>
            <a:fillRect/>
          </a:stretch>
        </p:blipFill>
        <p:spPr>
          <a:xfrm>
            <a:off x="7184231" y="4360863"/>
            <a:ext cx="937909" cy="586193"/>
          </a:xfrm>
          <a:prstGeom prst="roundRect">
            <a:avLst/>
          </a:prstGeom>
          <a:ln>
            <a:solidFill>
              <a:schemeClr val="bg1">
                <a:alpha val="50000"/>
              </a:schemeClr>
            </a:solidFill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4231" y="5277090"/>
            <a:ext cx="937909" cy="586193"/>
          </a:xfrm>
          <a:prstGeom prst="roundRect">
            <a:avLst/>
          </a:prstGeom>
          <a:ln>
            <a:solidFill>
              <a:schemeClr val="bg1">
                <a:alpha val="50000"/>
              </a:schemeClr>
            </a:solidFill>
          </a:ln>
        </p:spPr>
      </p:pic>
      <p:sp>
        <p:nvSpPr>
          <p:cNvPr id="15" name="任意多边形 14"/>
          <p:cNvSpPr/>
          <p:nvPr/>
        </p:nvSpPr>
        <p:spPr>
          <a:xfrm rot="10800000">
            <a:off x="3885823" y="2528411"/>
            <a:ext cx="1846754" cy="2998539"/>
          </a:xfrm>
          <a:custGeom>
            <a:avLst/>
            <a:gdLst>
              <a:gd name="connsiteX0" fmla="*/ 1823258 w 1823258"/>
              <a:gd name="connsiteY0" fmla="*/ 2660073 h 2660073"/>
              <a:gd name="connsiteX1" fmla="*/ 131696 w 1823258"/>
              <a:gd name="connsiteY1" fmla="*/ 2660073 h 2660073"/>
              <a:gd name="connsiteX2" fmla="*/ 80336 w 1823258"/>
              <a:gd name="connsiteY2" fmla="*/ 2648683 h 2660073"/>
              <a:gd name="connsiteX3" fmla="*/ 26159 w 1823258"/>
              <a:gd name="connsiteY3" fmla="*/ 2605332 h 2660073"/>
              <a:gd name="connsiteX4" fmla="*/ 7708 w 1823258"/>
              <a:gd name="connsiteY4" fmla="*/ 2575424 h 2660073"/>
              <a:gd name="connsiteX5" fmla="*/ 0 w 1823258"/>
              <a:gd name="connsiteY5" fmla="*/ 2552504 h 2660073"/>
              <a:gd name="connsiteX6" fmla="*/ 0 w 1823258"/>
              <a:gd name="connsiteY6" fmla="*/ 0 h 2660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3258" h="2660073">
                <a:moveTo>
                  <a:pt x="1823258" y="2660073"/>
                </a:moveTo>
                <a:lnTo>
                  <a:pt x="131696" y="2660073"/>
                </a:lnTo>
                <a:lnTo>
                  <a:pt x="80336" y="2648683"/>
                </a:lnTo>
                <a:cubicBezTo>
                  <a:pt x="59468" y="2638692"/>
                  <a:pt x="40860" y="2623979"/>
                  <a:pt x="26159" y="2605332"/>
                </a:cubicBezTo>
                <a:cubicBezTo>
                  <a:pt x="18808" y="2596008"/>
                  <a:pt x="12642" y="2585965"/>
                  <a:pt x="7708" y="2575424"/>
                </a:cubicBezTo>
                <a:lnTo>
                  <a:pt x="0" y="255250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8291362" y="2373864"/>
            <a:ext cx="12890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6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6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351374" y="2682154"/>
            <a:ext cx="34033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291362" y="3270212"/>
            <a:ext cx="12890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6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6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382164" y="3615332"/>
            <a:ext cx="34033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291362" y="4186438"/>
            <a:ext cx="12890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6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6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382164" y="4531558"/>
            <a:ext cx="34033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291362" y="5159149"/>
            <a:ext cx="12890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6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6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382164" y="5504269"/>
            <a:ext cx="34033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518020" y="1325689"/>
            <a:ext cx="80450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adipisicing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elit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sed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eiusmod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tempor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incididunt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ut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labore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et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dolore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magna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aliqua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17096" y="1403265"/>
            <a:ext cx="397354" cy="71324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repeatCount="2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repeatCount="2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repeatCount="2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452" y="4372386"/>
            <a:ext cx="2357692" cy="1473557"/>
          </a:xfrm>
          <a:prstGeom prst="roundRect">
            <a:avLst/>
          </a:prstGeom>
          <a:ln>
            <a:solidFill>
              <a:schemeClr val="bg1">
                <a:alpha val="50000"/>
              </a:schemeClr>
            </a:solidFill>
          </a:ln>
          <a:effectLst>
            <a:reflection blurRad="6350" stA="50000" endA="300" endPos="55000" dir="5400000" sy="-100000" algn="bl" rotWithShape="0"/>
          </a:effectLst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6"/>
          <a:stretch>
            <a:fillRect/>
          </a:stretch>
        </p:blipFill>
        <p:spPr>
          <a:xfrm>
            <a:off x="2543942" y="2011265"/>
            <a:ext cx="1546404" cy="966502"/>
          </a:xfrm>
          <a:prstGeom prst="roundRect">
            <a:avLst/>
          </a:prstGeom>
          <a:ln>
            <a:solidFill>
              <a:schemeClr val="bg1">
                <a:alpha val="50000"/>
              </a:schemeClr>
            </a:solidFill>
          </a:ln>
          <a:effectLst>
            <a:reflection blurRad="6350" stA="50000" endA="300" endPos="55000" dir="5400000" sy="-100000" algn="bl" rotWithShape="0"/>
          </a:effectLst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39"/>
          <a:stretch>
            <a:fillRect/>
          </a:stretch>
        </p:blipFill>
        <p:spPr>
          <a:xfrm>
            <a:off x="7782502" y="4274371"/>
            <a:ext cx="1216989" cy="760618"/>
          </a:xfrm>
          <a:prstGeom prst="roundRect">
            <a:avLst/>
          </a:prstGeom>
          <a:ln>
            <a:solidFill>
              <a:schemeClr val="bg1">
                <a:alpha val="50000"/>
              </a:schemeClr>
            </a:solidFill>
          </a:ln>
          <a:effectLst>
            <a:reflection blurRad="6350" stA="50000" endA="300" endPos="55000" dir="5400000" sy="-100000" algn="bl" rotWithShape="0"/>
          </a:effectLst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9190" y="1213058"/>
            <a:ext cx="2682953" cy="1676845"/>
          </a:xfrm>
          <a:prstGeom prst="roundRect">
            <a:avLst/>
          </a:prstGeom>
          <a:ln>
            <a:solidFill>
              <a:schemeClr val="bg1">
                <a:alpha val="50000"/>
              </a:schemeClr>
            </a:solidFill>
          </a:ln>
          <a:effectLst>
            <a:reflection blurRad="6350" stA="50000" endA="300" endPos="55000" dir="5400000" sy="-100000" algn="bl" rotWithShape="0"/>
          </a:effectLst>
        </p:spPr>
      </p:pic>
      <p:sp>
        <p:nvSpPr>
          <p:cNvPr id="26" name="文本框 25"/>
          <p:cNvSpPr txBox="1"/>
          <p:nvPr/>
        </p:nvSpPr>
        <p:spPr>
          <a:xfrm>
            <a:off x="7319178" y="2982059"/>
            <a:ext cx="13242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70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70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379190" y="3290350"/>
            <a:ext cx="349626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691700" y="5188874"/>
            <a:ext cx="12600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70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70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761720" y="5533994"/>
            <a:ext cx="332680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472420" y="3155244"/>
            <a:ext cx="13242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70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70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563222" y="3500365"/>
            <a:ext cx="349626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544301" y="5133884"/>
            <a:ext cx="12600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70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70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593539" y="5479004"/>
            <a:ext cx="332680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375E-6 -4.07407E-6 L 0.07344 -0.0011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72" y="-69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4.79167E-6 2.59259E-6 L 0.07343 -0.00116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72" y="-69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1.04167E-6 -3.7037E-6 L 0.07344 -0.00115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72" y="-69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6.25E-7 2.59259E-6 L 0.07344 -0.00116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72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3">
      <a:dk1>
        <a:srgbClr val="FFFFFF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8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6222</Words>
  <Application>WPS 演示</Application>
  <PresentationFormat>宽屏</PresentationFormat>
  <Paragraphs>538</Paragraphs>
  <Slides>37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6" baseType="lpstr">
      <vt:lpstr>Arial</vt:lpstr>
      <vt:lpstr>宋体</vt:lpstr>
      <vt:lpstr>Wingdings</vt:lpstr>
      <vt:lpstr>微软雅黑</vt:lpstr>
      <vt:lpstr>方正姚体</vt:lpstr>
      <vt:lpstr>Arial Unicode MS</vt:lpstr>
      <vt:lpstr>Calibri</vt:lpstr>
      <vt:lpstr>Century Gothic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刘杰</dc:creator>
  <cp:lastModifiedBy>李慧民</cp:lastModifiedBy>
  <cp:revision>393</cp:revision>
  <dcterms:created xsi:type="dcterms:W3CDTF">2016-03-17T02:44:00Z</dcterms:created>
  <dcterms:modified xsi:type="dcterms:W3CDTF">2018-02-10T11:51:02Z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