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1633" r:id="rId5"/>
    <p:sldId id="11435" r:id="rId6"/>
    <p:sldId id="1605" r:id="rId7"/>
    <p:sldId id="11467" r:id="rId8"/>
    <p:sldId id="11533" r:id="rId9"/>
    <p:sldId id="261" r:id="rId10"/>
    <p:sldId id="490" r:id="rId11"/>
    <p:sldId id="11457" r:id="rId12"/>
    <p:sldId id="11499" r:id="rId13"/>
    <p:sldId id="1658" r:id="rId14"/>
    <p:sldId id="262" r:id="rId15"/>
    <p:sldId id="538" r:id="rId16"/>
    <p:sldId id="11455" r:id="rId17"/>
    <p:sldId id="1603" r:id="rId18"/>
    <p:sldId id="1613" r:id="rId19"/>
    <p:sldId id="263" r:id="rId20"/>
    <p:sldId id="515" r:id="rId21"/>
    <p:sldId id="1615" r:id="rId22"/>
    <p:sldId id="1594" r:id="rId23"/>
    <p:sldId id="11468" r:id="rId24"/>
    <p:sldId id="260" r:id="rId25"/>
    <p:sldId id="34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2D55"/>
    <a:srgbClr val="FFA267"/>
    <a:srgbClr val="FFD6BA"/>
    <a:srgbClr val="FBC2A5"/>
    <a:srgbClr val="231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A267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462D5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06F-45E8-B38E-872D20755534}"/>
              </c:ext>
            </c:extLst>
          </c:dPt>
          <c:dPt>
            <c:idx val="2"/>
            <c:invertIfNegative val="0"/>
            <c:bubble3D val="0"/>
            <c:spPr>
              <a:solidFill>
                <a:srgbClr val="FFA26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06F-45E8-B38E-872D20755534}"/>
              </c:ext>
            </c:extLst>
          </c:dPt>
          <c:dPt>
            <c:idx val="3"/>
            <c:invertIfNegative val="0"/>
            <c:bubble3D val="0"/>
            <c:spPr>
              <a:solidFill>
                <a:srgbClr val="462D5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06F-45E8-B38E-872D20755534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C06F-45E8-B38E-872D207555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912930816"/>
        <c:axId val="912932496"/>
      </c:barChart>
      <c:catAx>
        <c:axId val="912930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12932496"/>
        <c:crosses val="autoZero"/>
        <c:auto val="1"/>
        <c:lblAlgn val="ctr"/>
        <c:lblOffset val="100"/>
        <c:noMultiLvlLbl val="0"/>
      </c:catAx>
      <c:valAx>
        <c:axId val="91293249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912930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E2234-2077-4C43-B44B-8D5A89BA1889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28C62-3C8F-4798-B1FA-F245FC314E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33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13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71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06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55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050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138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89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752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640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40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971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2259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17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5120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91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522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511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468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930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76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736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330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002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23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28C62-3C8F-4798-B1FA-F245FC314E7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03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D31273-B9FF-4D39-9604-18D00E8010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64DD9B-07E4-4FFE-B0C9-3965D6E882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F7A599-D39E-433D-91B4-9C0A3FDFF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58FE4E-EEF8-4F3C-BE6B-49347F322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033319-3C75-4D5F-B692-BBB5413D2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584222-31F2-4FC2-BF7C-B22E43F63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4C8E5C-0983-412F-86B0-A0B0C6C4C0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575F99-2CC2-4680-8DA4-0A96B53FB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986D16-B9A6-4FB0-BE72-422A5F654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A1908C-3A86-4936-A51E-E59B17D0E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26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53B2A89-EA36-4CBD-8021-6BF008FBD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D6B291-2414-4F88-804E-517D88D343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9D4974-EEF5-4E23-B5A4-A4E855A21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56E14F-D275-4EB4-BFD8-4B9BA4670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6CD998-9FFF-4A5D-875C-9EF377197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34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66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2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2E8A3D-DCB8-4395-98CE-54E538AAF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79FB9F-022B-4C55-A80E-609354D650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155EBF-3D8B-4B87-864D-C95309E3B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8FC044-2541-41FC-A3E1-559D3396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0DAED2-2AB8-4067-B46F-F7765B4F9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81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1B7DDD-ABEF-40F6-9C09-5B36C0EEA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EDCA1F-5F7C-49D7-A5B0-F0A708BAD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824336-2977-43E9-9E1B-54B76BA66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C62864-A0FF-4B00-BEC6-CBD837CC4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30A67E-8C24-4BCB-BCDD-D59189DC3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9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D5403B-FF66-403D-9C8E-D1493577F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D6FA8F-6F47-4D88-B632-F9A23D03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4D8AEF-D831-4F24-A6C2-698734A54D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2EEE50-D9B2-4810-935F-7C065281F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A1619E-5090-4A6D-ABEF-2B9DCC9EA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BDCEA4-6D66-441D-BDAC-84839761A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7541AB-291B-4274-B928-39960B4A0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8736E3-BDEA-425B-B9C0-338DBE4A5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7B586E-4E3F-42A0-8F0F-95986BB1C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94D2496-7987-4203-BEE5-0ABE2838D5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49ED0B-8C01-43D5-BA48-AB13D25461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B0B23A-568B-4A0C-995B-0CC9D3E84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C017D40-4632-4D39-B571-569E65403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5A86793-39AD-47AF-9F53-DAB9871B8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2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721EB5-BAB2-48A1-8CAC-0A7F94F11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17E00C-6B41-472C-975F-6B848BFFD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11C4C64-FF5C-4163-953B-678DCED69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593B4C7-841F-4778-B5EF-328E0663B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0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88C0A7A-068F-4607-A324-8D785B0F2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6081077-3AE4-41E6-B82F-46FFCE06C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A60C63-0301-47AE-B0C6-78E84CCEF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1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2D72C3-3EEE-4A75-AC3A-87DD63C8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E68180-2CEB-40A9-8914-B011EDF40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52DD83A-2235-42EF-9C35-E82133F66D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75BD81-7DD9-4DD5-BCE1-D033E0C1F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A8B114-D3EF-448F-B1D4-ACA81EEE8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A184F9-D6EE-422E-A372-5C8E7BC8F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2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D6AAF2-68F7-4637-BF67-66991F3B5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E33477-820E-46AD-A36B-62A0DFB210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999787-7945-40F5-A679-7FD3D337E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8A0A0F-EF52-43B2-B8CB-66E1E0B9F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24043C-D716-4144-9931-C3B665AC3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6F6016C-99BA-468D-8208-EC916FF56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1015D9-ADA0-430F-AC83-A0DE2B532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5D50A1-449F-4CC5-AA5B-9FCFDECE6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244B8-2CA7-4D23-8255-AAA089A89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B8F66-B53B-4330-A8A6-7750D317E5DD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6BC285-97C6-47EC-97F2-27B4244265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65F3A6-8737-444F-813A-7B195896F9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65DC3-2617-48A1-A1F8-A0F175F3D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7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notesSlide" Target="../notesSlides/notesSlide21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38EB25C6-04B6-40CA-AB11-9A1DE275A70E}"/>
              </a:ext>
            </a:extLst>
          </p:cNvPr>
          <p:cNvSpPr/>
          <p:nvPr/>
        </p:nvSpPr>
        <p:spPr>
          <a:xfrm flipH="1" flipV="1">
            <a:off x="8964556" y="3227322"/>
            <a:ext cx="4678930" cy="4678930"/>
          </a:xfrm>
          <a:prstGeom prst="ellipse">
            <a:avLst/>
          </a:prstGeom>
          <a:solidFill>
            <a:srgbClr val="FBC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D2A8C86-394D-412C-A924-9A1BEC13B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5736" y="-1207172"/>
            <a:ext cx="7149028" cy="7172238"/>
          </a:xfrm>
          <a:prstGeom prst="rect">
            <a:avLst/>
          </a:prstGeom>
        </p:spPr>
      </p:pic>
      <p:sp>
        <p:nvSpPr>
          <p:cNvPr id="9" name="圆: 空心 8">
            <a:extLst>
              <a:ext uri="{FF2B5EF4-FFF2-40B4-BE49-F238E27FC236}">
                <a16:creationId xmlns:a16="http://schemas.microsoft.com/office/drawing/2014/main" id="{A6350293-D3CF-4F62-A459-D7D76BCB7EE3}"/>
              </a:ext>
            </a:extLst>
          </p:cNvPr>
          <p:cNvSpPr/>
          <p:nvPr/>
        </p:nvSpPr>
        <p:spPr>
          <a:xfrm>
            <a:off x="-3429000" y="0"/>
            <a:ext cx="6858000" cy="6858000"/>
          </a:xfrm>
          <a:prstGeom prst="donut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D9997FF-D24E-4060-9B87-376AE57377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336" y="3322587"/>
            <a:ext cx="1455620" cy="234468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CE52AF83-B37F-498D-BF2E-B1CC5633746A}"/>
              </a:ext>
            </a:extLst>
          </p:cNvPr>
          <p:cNvGrpSpPr/>
          <p:nvPr/>
        </p:nvGrpSpPr>
        <p:grpSpPr>
          <a:xfrm flipH="1">
            <a:off x="10535307" y="80386"/>
            <a:ext cx="1576309" cy="2699016"/>
            <a:chOff x="8460712" y="2"/>
            <a:chExt cx="1576309" cy="26990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E9A92A83-ECC4-414E-A3DB-EDF26305E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FDD210C-E59B-4A89-823B-608B9C19DA8E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0D06C96-BBC0-4239-8EF5-61D8819E0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875B01F5-054E-4F64-9275-2FB0EEDF9E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367C05E-2271-4B48-A1EE-13824AC3B3B5}"/>
              </a:ext>
            </a:extLst>
          </p:cNvPr>
          <p:cNvSpPr txBox="1"/>
          <p:nvPr/>
        </p:nvSpPr>
        <p:spPr>
          <a:xfrm>
            <a:off x="3788451" y="1494664"/>
            <a:ext cx="80034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6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孟菲斯风格</a:t>
            </a:r>
            <a:endParaRPr lang="en-US" altLang="zh-CN" sz="6000" spc="600" dirty="0">
              <a:solidFill>
                <a:srgbClr val="462D55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r>
              <a:rPr lang="zh-CN" altLang="en-US" sz="6000" spc="6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我的快乐寒假生活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57E9C0-0FC1-4DBF-BD8B-2D1753569CD3}"/>
              </a:ext>
            </a:extLst>
          </p:cNvPr>
          <p:cNvSpPr txBox="1"/>
          <p:nvPr/>
        </p:nvSpPr>
        <p:spPr>
          <a:xfrm>
            <a:off x="3795150" y="3536588"/>
            <a:ext cx="4734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汇报人</a:t>
            </a:r>
            <a:r>
              <a:rPr lang="zh-CN" altLang="en-US" sz="2000" dirty="0" smtClean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：小木头</a:t>
            </a:r>
            <a:endParaRPr lang="en-US" altLang="zh-CN" sz="2000" dirty="0">
              <a:solidFill>
                <a:srgbClr val="462D55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201X</a:t>
            </a: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日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CEE2D21-4A10-4BEA-B97B-8258FD4EC166}"/>
              </a:ext>
            </a:extLst>
          </p:cNvPr>
          <p:cNvSpPr/>
          <p:nvPr/>
        </p:nvSpPr>
        <p:spPr>
          <a:xfrm>
            <a:off x="177462" y="28776"/>
            <a:ext cx="313730" cy="313730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F8639EA-B927-4D2B-AF39-CB27C5D84DC8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315E08F-F985-40C1-942F-E97B979B5409}"/>
              </a:ext>
            </a:extLst>
          </p:cNvPr>
          <p:cNvSpPr/>
          <p:nvPr/>
        </p:nvSpPr>
        <p:spPr>
          <a:xfrm>
            <a:off x="1052995" y="5566787"/>
            <a:ext cx="587978" cy="587978"/>
          </a:xfrm>
          <a:prstGeom prst="ellipse">
            <a:avLst/>
          </a:prstGeom>
          <a:solidFill>
            <a:srgbClr val="FBC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9025C0D-144E-4FD0-ACF6-28C54454F56B}"/>
              </a:ext>
            </a:extLst>
          </p:cNvPr>
          <p:cNvSpPr/>
          <p:nvPr/>
        </p:nvSpPr>
        <p:spPr>
          <a:xfrm>
            <a:off x="363912" y="5168616"/>
            <a:ext cx="254560" cy="2545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91E8568-580E-4CDF-862E-14930F277681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D85BC295-334A-4380-94DB-4FFB1E2C5D10}"/>
              </a:ext>
            </a:extLst>
          </p:cNvPr>
          <p:cNvSpPr/>
          <p:nvPr/>
        </p:nvSpPr>
        <p:spPr>
          <a:xfrm flipH="1">
            <a:off x="4257648" y="5843365"/>
            <a:ext cx="173464" cy="1734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49BA75A-2193-40B9-ACF8-3B9FFE84259F}"/>
              </a:ext>
            </a:extLst>
          </p:cNvPr>
          <p:cNvSpPr/>
          <p:nvPr/>
        </p:nvSpPr>
        <p:spPr>
          <a:xfrm flipH="1">
            <a:off x="3329158" y="2156266"/>
            <a:ext cx="173464" cy="17346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C8BACC8-B3A5-477F-878C-6FF1314DFF5B}"/>
              </a:ext>
            </a:extLst>
          </p:cNvPr>
          <p:cNvSpPr/>
          <p:nvPr/>
        </p:nvSpPr>
        <p:spPr>
          <a:xfrm flipH="1">
            <a:off x="11829110" y="6068052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041FE2D-BE99-48C2-905C-D9C99A7D4859}"/>
              </a:ext>
            </a:extLst>
          </p:cNvPr>
          <p:cNvSpPr/>
          <p:nvPr/>
        </p:nvSpPr>
        <p:spPr>
          <a:xfrm flipH="1" flipV="1">
            <a:off x="8293914" y="5566787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AEEDCCAC-3D8F-4184-9C76-94A652A98933}"/>
              </a:ext>
            </a:extLst>
          </p:cNvPr>
          <p:cNvSpPr/>
          <p:nvPr/>
        </p:nvSpPr>
        <p:spPr>
          <a:xfrm flipH="1" flipV="1">
            <a:off x="10055188" y="1375738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9E9A822-AE04-448E-9A26-37EC6E1899A5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91308D5-F9D9-4F0A-904E-BA130218CFB8}"/>
              </a:ext>
            </a:extLst>
          </p:cNvPr>
          <p:cNvSpPr/>
          <p:nvPr/>
        </p:nvSpPr>
        <p:spPr>
          <a:xfrm flipH="1" flipV="1">
            <a:off x="11597431" y="1176176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9D032CE-990C-473F-81FD-DCA6AEE7D505}"/>
              </a:ext>
            </a:extLst>
          </p:cNvPr>
          <p:cNvSpPr/>
          <p:nvPr/>
        </p:nvSpPr>
        <p:spPr>
          <a:xfrm flipH="1" flipV="1">
            <a:off x="6604192" y="347334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958948AE-8532-45F4-B88C-FBAD41CCB629}"/>
              </a:ext>
            </a:extLst>
          </p:cNvPr>
          <p:cNvSpPr/>
          <p:nvPr/>
        </p:nvSpPr>
        <p:spPr>
          <a:xfrm flipH="1" flipV="1">
            <a:off x="8042120" y="74136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DA62D6D-2355-4847-84E8-48B897AC442B}"/>
              </a:ext>
            </a:extLst>
          </p:cNvPr>
          <p:cNvSpPr/>
          <p:nvPr/>
        </p:nvSpPr>
        <p:spPr>
          <a:xfrm flipH="1" flipV="1">
            <a:off x="5635753" y="5230468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F0B08BD3-AE8F-4577-B3BE-4FA740702C48}"/>
              </a:ext>
            </a:extLst>
          </p:cNvPr>
          <p:cNvSpPr/>
          <p:nvPr/>
        </p:nvSpPr>
        <p:spPr>
          <a:xfrm flipV="1">
            <a:off x="9982737" y="3837344"/>
            <a:ext cx="144902" cy="14490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3B8DD8D7-FFA0-4B39-8333-2C672EED72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2" y="678685"/>
            <a:ext cx="1725025" cy="798510"/>
          </a:xfrm>
          <a:prstGeom prst="rect">
            <a:avLst/>
          </a:prstGeom>
        </p:spPr>
      </p:pic>
      <p:pic>
        <p:nvPicPr>
          <p:cNvPr id="48" name="图片 47" descr="图片包含 厨房用具&#10;&#10;已生成高可信度的说明">
            <a:extLst>
              <a:ext uri="{FF2B5EF4-FFF2-40B4-BE49-F238E27FC236}">
                <a16:creationId xmlns:a16="http://schemas.microsoft.com/office/drawing/2014/main" id="{5FCC8FD7-515D-4AB6-ABFB-56A066D9BE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17" y="1534752"/>
            <a:ext cx="3579667" cy="3644490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7764297D-3847-4BA7-8661-7F7DB7E250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5034207"/>
            <a:ext cx="10494056" cy="1827617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C135F01C-6874-462B-AEB3-9BB5CD61499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282" y="6294716"/>
            <a:ext cx="1625840" cy="23226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91CDE60-97F4-4E29-8FF2-3078F8835F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160" y="6007187"/>
            <a:ext cx="1625840" cy="23226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AEC1BE6-0CB5-4273-A1AF-7490A2255D3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050" y="5725801"/>
            <a:ext cx="1625840" cy="232263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14313972-EADB-4BDF-8F9D-2C4D340485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0000">
            <a:off x="9051752" y="740106"/>
            <a:ext cx="666018" cy="107280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76EF56C0-54D4-4203-AC3F-DD9089B81C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28035" y="2088013"/>
            <a:ext cx="2384416" cy="386243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FEA00D0-58C6-42D3-A678-A55043256D36}"/>
              </a:ext>
            </a:extLst>
          </p:cNvPr>
          <p:cNvCxnSpPr/>
          <p:nvPr/>
        </p:nvCxnSpPr>
        <p:spPr>
          <a:xfrm>
            <a:off x="11435024" y="1072661"/>
            <a:ext cx="0" cy="4712677"/>
          </a:xfrm>
          <a:prstGeom prst="line">
            <a:avLst/>
          </a:prstGeom>
          <a:ln w="63500">
            <a:solidFill>
              <a:srgbClr val="F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>
            <a:extLst>
              <a:ext uri="{FF2B5EF4-FFF2-40B4-BE49-F238E27FC236}">
                <a16:creationId xmlns:a16="http://schemas.microsoft.com/office/drawing/2014/main" id="{0D11FB9D-B922-4ACA-87F3-E33F7B529E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22964" y="4476388"/>
            <a:ext cx="1906439" cy="27435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5CF1791-9940-493C-9B4D-F93F50B22825}"/>
              </a:ext>
            </a:extLst>
          </p:cNvPr>
          <p:cNvSpPr txBox="1"/>
          <p:nvPr/>
        </p:nvSpPr>
        <p:spPr>
          <a:xfrm>
            <a:off x="3783533" y="826752"/>
            <a:ext cx="421920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5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POWERPOINT</a:t>
            </a:r>
            <a:endParaRPr lang="zh-CN" altLang="en-US" sz="3500" dirty="0">
              <a:solidFill>
                <a:srgbClr val="462D55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59" name="背景音乐03--3.28">
            <a:hlinkClick r:id="" action="ppaction://media"/>
            <a:extLst>
              <a:ext uri="{FF2B5EF4-FFF2-40B4-BE49-F238E27FC236}">
                <a16:creationId xmlns:a16="http://schemas.microsoft.com/office/drawing/2014/main" id="{7A359123-3BAB-4452-B896-077874F11E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477518" y="-5391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7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  <p:bldLst>
      <p:bldP spid="24" grpId="0"/>
      <p:bldP spid="25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1"/>
          <p:cNvSpPr>
            <a:spLocks/>
          </p:cNvSpPr>
          <p:nvPr/>
        </p:nvSpPr>
        <p:spPr>
          <a:xfrm>
            <a:off x="1106805" y="1532255"/>
            <a:ext cx="4417695" cy="4539615"/>
          </a:xfrm>
          <a:prstGeom prst="rect">
            <a:avLst/>
          </a:prstGeom>
          <a:noFill/>
          <a:ln w="25400">
            <a:solidFill>
              <a:srgbClr val="462D55"/>
            </a:solidFill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3" name="形状 2"/>
          <p:cNvSpPr>
            <a:spLocks/>
          </p:cNvSpPr>
          <p:nvPr/>
        </p:nvSpPr>
        <p:spPr>
          <a:xfrm>
            <a:off x="6730365" y="1532255"/>
            <a:ext cx="4417695" cy="4539615"/>
          </a:xfrm>
          <a:prstGeom prst="rect">
            <a:avLst/>
          </a:prstGeom>
          <a:noFill/>
          <a:ln w="25400">
            <a:solidFill>
              <a:srgbClr val="FFA267"/>
            </a:solidFill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4" name="形状 3"/>
          <p:cNvSpPr>
            <a:spLocks/>
          </p:cNvSpPr>
          <p:nvPr/>
        </p:nvSpPr>
        <p:spPr>
          <a:xfrm>
            <a:off x="1094740" y="1530985"/>
            <a:ext cx="4429760" cy="634365"/>
          </a:xfrm>
          <a:prstGeom prst="rect">
            <a:avLst/>
          </a:prstGeom>
          <a:solidFill>
            <a:srgbClr val="462D55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 defTabSz="508000" eaLnBrk="0"/>
            <a:r>
              <a:rPr lang="zh-CN" altLang="en-US" sz="3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3000" cap="none" dirty="0">
              <a:solidFill>
                <a:schemeClr val="bg1"/>
              </a:solidFill>
              <a:latin typeface="Calibri" charset="0"/>
              <a:ea typeface="宋体" charset="0"/>
            </a:endParaRPr>
          </a:p>
        </p:txBody>
      </p:sp>
      <p:sp>
        <p:nvSpPr>
          <p:cNvPr id="5" name="形状 4"/>
          <p:cNvSpPr>
            <a:spLocks/>
          </p:cNvSpPr>
          <p:nvPr/>
        </p:nvSpPr>
        <p:spPr>
          <a:xfrm>
            <a:off x="6718300" y="1543685"/>
            <a:ext cx="4429760" cy="634365"/>
          </a:xfrm>
          <a:prstGeom prst="rect">
            <a:avLst/>
          </a:prstGeom>
          <a:solidFill>
            <a:srgbClr val="FFA267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algn="ctr" defTabSz="508000" eaLnBrk="0"/>
            <a:r>
              <a:rPr lang="zh-CN" altLang="en-US" sz="3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3000" cap="none" dirty="0">
              <a:solidFill>
                <a:schemeClr val="bg1"/>
              </a:solidFill>
              <a:latin typeface="Calibri" charset="0"/>
              <a:ea typeface="宋体" charset="0"/>
            </a:endParaRPr>
          </a:p>
        </p:txBody>
      </p:sp>
      <p:sp>
        <p:nvSpPr>
          <p:cNvPr id="6" name="形状 5"/>
          <p:cNvSpPr>
            <a:spLocks/>
          </p:cNvSpPr>
          <p:nvPr/>
        </p:nvSpPr>
        <p:spPr>
          <a:xfrm>
            <a:off x="1097378" y="3402036"/>
            <a:ext cx="4443095" cy="269811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7" name="形状 6"/>
          <p:cNvSpPr>
            <a:spLocks/>
          </p:cNvSpPr>
          <p:nvPr/>
        </p:nvSpPr>
        <p:spPr>
          <a:xfrm>
            <a:off x="6723819" y="3402036"/>
            <a:ext cx="4443096" cy="269811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latin typeface="Calibri" charset="0"/>
              <a:ea typeface="宋体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026994-36E5-41E3-8026-3179DEA930D2}"/>
              </a:ext>
            </a:extLst>
          </p:cNvPr>
          <p:cNvSpPr txBox="1">
            <a:spLocks/>
          </p:cNvSpPr>
          <p:nvPr/>
        </p:nvSpPr>
        <p:spPr>
          <a:xfrm>
            <a:off x="1252288" y="216535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A1BE01-0CA9-4745-9EE6-9D298CE2EA84}"/>
              </a:ext>
            </a:extLst>
          </p:cNvPr>
          <p:cNvSpPr txBox="1">
            <a:spLocks/>
          </p:cNvSpPr>
          <p:nvPr/>
        </p:nvSpPr>
        <p:spPr>
          <a:xfrm>
            <a:off x="1252288" y="247830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9C4404-85ED-407C-8754-3032FC97A804}"/>
              </a:ext>
            </a:extLst>
          </p:cNvPr>
          <p:cNvSpPr txBox="1">
            <a:spLocks/>
          </p:cNvSpPr>
          <p:nvPr/>
        </p:nvSpPr>
        <p:spPr>
          <a:xfrm>
            <a:off x="6889517" y="216535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D83107-E5CB-4937-BF7E-E253FEF8FF20}"/>
              </a:ext>
            </a:extLst>
          </p:cNvPr>
          <p:cNvSpPr txBox="1">
            <a:spLocks/>
          </p:cNvSpPr>
          <p:nvPr/>
        </p:nvSpPr>
        <p:spPr>
          <a:xfrm>
            <a:off x="6889517" y="247830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B5F593A-9573-4EE9-AA3D-97E162B71CDA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1C42AC2-71D1-489A-BA69-7094CBB42950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4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crush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3">
            <a:extLst>
              <a:ext uri="{FF2B5EF4-FFF2-40B4-BE49-F238E27FC236}">
                <a16:creationId xmlns:a16="http://schemas.microsoft.com/office/drawing/2014/main" id="{6CE45D50-3FEA-4345-935B-406040509616}"/>
              </a:ext>
            </a:extLst>
          </p:cNvPr>
          <p:cNvSpPr/>
          <p:nvPr/>
        </p:nvSpPr>
        <p:spPr>
          <a:xfrm>
            <a:off x="5297814" y="2652472"/>
            <a:ext cx="1495617" cy="1495615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" name="Arrow: Chevron 4">
            <a:extLst>
              <a:ext uri="{FF2B5EF4-FFF2-40B4-BE49-F238E27FC236}">
                <a16:creationId xmlns:a16="http://schemas.microsoft.com/office/drawing/2014/main" id="{ABCEBF93-0CE2-4246-B452-6F0EAAA34D10}"/>
              </a:ext>
            </a:extLst>
          </p:cNvPr>
          <p:cNvSpPr/>
          <p:nvPr/>
        </p:nvSpPr>
        <p:spPr>
          <a:xfrm>
            <a:off x="4478311" y="2978582"/>
            <a:ext cx="441776" cy="843395"/>
          </a:xfrm>
          <a:prstGeom prst="chevron">
            <a:avLst>
              <a:gd name="adj" fmla="val 62310"/>
            </a:avLst>
          </a:prstGeom>
          <a:solidFill>
            <a:srgbClr val="462D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" name="Arrow: Chevron 5">
            <a:extLst>
              <a:ext uri="{FF2B5EF4-FFF2-40B4-BE49-F238E27FC236}">
                <a16:creationId xmlns:a16="http://schemas.microsoft.com/office/drawing/2014/main" id="{E85273BF-72FE-48F1-BBFC-14A7D2406379}"/>
              </a:ext>
            </a:extLst>
          </p:cNvPr>
          <p:cNvSpPr/>
          <p:nvPr/>
        </p:nvSpPr>
        <p:spPr>
          <a:xfrm flipH="1">
            <a:off x="7171156" y="2978582"/>
            <a:ext cx="441776" cy="843395"/>
          </a:xfrm>
          <a:prstGeom prst="chevron">
            <a:avLst>
              <a:gd name="adj" fmla="val 62310"/>
            </a:avLst>
          </a:prstGeom>
          <a:solidFill>
            <a:srgbClr val="FFA26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" name="Arrow: Chevron 6">
            <a:extLst>
              <a:ext uri="{FF2B5EF4-FFF2-40B4-BE49-F238E27FC236}">
                <a16:creationId xmlns:a16="http://schemas.microsoft.com/office/drawing/2014/main" id="{B50FE1DF-D799-42FB-9C2C-0C156C7E93AB}"/>
              </a:ext>
            </a:extLst>
          </p:cNvPr>
          <p:cNvSpPr/>
          <p:nvPr/>
        </p:nvSpPr>
        <p:spPr>
          <a:xfrm>
            <a:off x="3892203" y="2978582"/>
            <a:ext cx="441776" cy="843395"/>
          </a:xfrm>
          <a:prstGeom prst="chevron">
            <a:avLst>
              <a:gd name="adj" fmla="val 62310"/>
            </a:avLst>
          </a:prstGeom>
          <a:solidFill>
            <a:srgbClr val="462D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7" name="Arrow: Chevron 7">
            <a:extLst>
              <a:ext uri="{FF2B5EF4-FFF2-40B4-BE49-F238E27FC236}">
                <a16:creationId xmlns:a16="http://schemas.microsoft.com/office/drawing/2014/main" id="{54D49DE1-F74E-4F3E-A1F4-41AE557E23F5}"/>
              </a:ext>
            </a:extLst>
          </p:cNvPr>
          <p:cNvSpPr/>
          <p:nvPr/>
        </p:nvSpPr>
        <p:spPr>
          <a:xfrm flipH="1">
            <a:off x="7729152" y="2978582"/>
            <a:ext cx="441776" cy="843395"/>
          </a:xfrm>
          <a:prstGeom prst="chevron">
            <a:avLst>
              <a:gd name="adj" fmla="val 62310"/>
            </a:avLst>
          </a:prstGeom>
          <a:solidFill>
            <a:srgbClr val="FFA26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8" name="Group 12">
            <a:extLst>
              <a:ext uri="{FF2B5EF4-FFF2-40B4-BE49-F238E27FC236}">
                <a16:creationId xmlns:a16="http://schemas.microsoft.com/office/drawing/2014/main" id="{1C03CC84-87EA-43D9-9218-44EC85C6B7E9}"/>
              </a:ext>
            </a:extLst>
          </p:cNvPr>
          <p:cNvGrpSpPr/>
          <p:nvPr/>
        </p:nvGrpSpPr>
        <p:grpSpPr>
          <a:xfrm>
            <a:off x="5764491" y="3119147"/>
            <a:ext cx="562263" cy="562263"/>
            <a:chOff x="990600" y="1936122"/>
            <a:chExt cx="508000" cy="508000"/>
          </a:xfrm>
          <a:solidFill>
            <a:schemeClr val="accent1"/>
          </a:solidFill>
        </p:grpSpPr>
        <p:sp>
          <p:nvSpPr>
            <p:cNvPr id="17" name="Oval 13">
              <a:extLst>
                <a:ext uri="{FF2B5EF4-FFF2-40B4-BE49-F238E27FC236}">
                  <a16:creationId xmlns:a16="http://schemas.microsoft.com/office/drawing/2014/main" id="{0E4FB632-2483-4A48-AFD2-C3D5D907DFF8}"/>
                </a:ext>
              </a:extLst>
            </p:cNvPr>
            <p:cNvSpPr/>
            <p:nvPr/>
          </p:nvSpPr>
          <p:spPr>
            <a:xfrm>
              <a:off x="990600" y="1936122"/>
              <a:ext cx="508000" cy="5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8" name="Freeform: Shape 14">
              <a:extLst>
                <a:ext uri="{FF2B5EF4-FFF2-40B4-BE49-F238E27FC236}">
                  <a16:creationId xmlns:a16="http://schemas.microsoft.com/office/drawing/2014/main" id="{8DDCAC2E-485C-47EC-8B42-C59AF853F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600" y="2087704"/>
              <a:ext cx="254000" cy="20483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365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9" name="Oval 15">
            <a:extLst>
              <a:ext uri="{FF2B5EF4-FFF2-40B4-BE49-F238E27FC236}">
                <a16:creationId xmlns:a16="http://schemas.microsoft.com/office/drawing/2014/main" id="{E8D09ADF-7241-431C-A83C-59132E82D0E2}"/>
              </a:ext>
            </a:extLst>
          </p:cNvPr>
          <p:cNvSpPr/>
          <p:nvPr/>
        </p:nvSpPr>
        <p:spPr>
          <a:xfrm>
            <a:off x="4358831" y="1713488"/>
            <a:ext cx="3373582" cy="3373581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Oval 16">
            <a:extLst>
              <a:ext uri="{FF2B5EF4-FFF2-40B4-BE49-F238E27FC236}">
                <a16:creationId xmlns:a16="http://schemas.microsoft.com/office/drawing/2014/main" id="{7B1FB339-C4A3-471B-9117-7CD87B7F5EBE}"/>
              </a:ext>
            </a:extLst>
          </p:cNvPr>
          <p:cNvSpPr/>
          <p:nvPr/>
        </p:nvSpPr>
        <p:spPr>
          <a:xfrm>
            <a:off x="4949208" y="2303865"/>
            <a:ext cx="2192828" cy="2192828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Oval 17">
            <a:extLst>
              <a:ext uri="{FF2B5EF4-FFF2-40B4-BE49-F238E27FC236}">
                <a16:creationId xmlns:a16="http://schemas.microsoft.com/office/drawing/2014/main" id="{F247D38B-D794-444C-88F9-0FD214F3C6E0}"/>
              </a:ext>
            </a:extLst>
          </p:cNvPr>
          <p:cNvSpPr/>
          <p:nvPr/>
        </p:nvSpPr>
        <p:spPr>
          <a:xfrm>
            <a:off x="5876943" y="1825941"/>
            <a:ext cx="337358" cy="337358"/>
          </a:xfrm>
          <a:prstGeom prst="ellipse">
            <a:avLst/>
          </a:prstGeom>
          <a:solidFill>
            <a:srgbClr val="FFA2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Oval 18">
            <a:extLst>
              <a:ext uri="{FF2B5EF4-FFF2-40B4-BE49-F238E27FC236}">
                <a16:creationId xmlns:a16="http://schemas.microsoft.com/office/drawing/2014/main" id="{110F2AB8-E106-4BBE-91BD-493B84F4F91B}"/>
              </a:ext>
            </a:extLst>
          </p:cNvPr>
          <p:cNvSpPr/>
          <p:nvPr/>
        </p:nvSpPr>
        <p:spPr>
          <a:xfrm>
            <a:off x="6846848" y="2205469"/>
            <a:ext cx="337358" cy="337358"/>
          </a:xfrm>
          <a:prstGeom prst="ellipse">
            <a:avLst/>
          </a:prstGeom>
          <a:solidFill>
            <a:srgbClr val="FFA2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Oval 19">
            <a:extLst>
              <a:ext uri="{FF2B5EF4-FFF2-40B4-BE49-F238E27FC236}">
                <a16:creationId xmlns:a16="http://schemas.microsoft.com/office/drawing/2014/main" id="{3523A224-D627-4755-BCEA-0BCA8C81B2E6}"/>
              </a:ext>
            </a:extLst>
          </p:cNvPr>
          <p:cNvSpPr/>
          <p:nvPr/>
        </p:nvSpPr>
        <p:spPr>
          <a:xfrm>
            <a:off x="4907038" y="2261695"/>
            <a:ext cx="337358" cy="337358"/>
          </a:xfrm>
          <a:prstGeom prst="ellipse">
            <a:avLst/>
          </a:prstGeom>
          <a:solidFill>
            <a:srgbClr val="FFA2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Oval 20">
            <a:extLst>
              <a:ext uri="{FF2B5EF4-FFF2-40B4-BE49-F238E27FC236}">
                <a16:creationId xmlns:a16="http://schemas.microsoft.com/office/drawing/2014/main" id="{CC8BF696-6DD9-4F46-A1D8-34DAA4DD002E}"/>
              </a:ext>
            </a:extLst>
          </p:cNvPr>
          <p:cNvSpPr/>
          <p:nvPr/>
        </p:nvSpPr>
        <p:spPr>
          <a:xfrm>
            <a:off x="4907038" y="4243674"/>
            <a:ext cx="337358" cy="337358"/>
          </a:xfrm>
          <a:prstGeom prst="ellipse">
            <a:avLst/>
          </a:prstGeom>
          <a:solidFill>
            <a:srgbClr val="462D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E9484EC8-5FD9-4D3A-A213-6EE7BDE44330}"/>
              </a:ext>
            </a:extLst>
          </p:cNvPr>
          <p:cNvSpPr/>
          <p:nvPr/>
        </p:nvSpPr>
        <p:spPr>
          <a:xfrm>
            <a:off x="5876943" y="4651315"/>
            <a:ext cx="337358" cy="337358"/>
          </a:xfrm>
          <a:prstGeom prst="ellipse">
            <a:avLst/>
          </a:prstGeom>
          <a:solidFill>
            <a:srgbClr val="462D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Oval 22">
            <a:extLst>
              <a:ext uri="{FF2B5EF4-FFF2-40B4-BE49-F238E27FC236}">
                <a16:creationId xmlns:a16="http://schemas.microsoft.com/office/drawing/2014/main" id="{4EF11B33-E19B-45B8-AB0C-4C3C4E11C870}"/>
              </a:ext>
            </a:extLst>
          </p:cNvPr>
          <p:cNvSpPr/>
          <p:nvPr/>
        </p:nvSpPr>
        <p:spPr>
          <a:xfrm>
            <a:off x="6846848" y="4257730"/>
            <a:ext cx="337358" cy="337358"/>
          </a:xfrm>
          <a:prstGeom prst="ellipse">
            <a:avLst/>
          </a:prstGeom>
          <a:solidFill>
            <a:srgbClr val="462D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D6244FA-23D4-4478-A54F-34FADDDBA4F6}"/>
              </a:ext>
            </a:extLst>
          </p:cNvPr>
          <p:cNvSpPr txBox="1">
            <a:spLocks/>
          </p:cNvSpPr>
          <p:nvPr/>
        </p:nvSpPr>
        <p:spPr>
          <a:xfrm>
            <a:off x="594323" y="284745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F3192E5-890E-4F1A-BC0F-AFF982E05BDD}"/>
              </a:ext>
            </a:extLst>
          </p:cNvPr>
          <p:cNvSpPr txBox="1">
            <a:spLocks/>
          </p:cNvSpPr>
          <p:nvPr/>
        </p:nvSpPr>
        <p:spPr>
          <a:xfrm>
            <a:off x="594323" y="316040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B27A34C-0903-4195-B329-2E0953841437}"/>
              </a:ext>
            </a:extLst>
          </p:cNvPr>
          <p:cNvSpPr txBox="1">
            <a:spLocks/>
          </p:cNvSpPr>
          <p:nvPr/>
        </p:nvSpPr>
        <p:spPr>
          <a:xfrm>
            <a:off x="8398559" y="284745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269D74B-9AC2-4C3B-9356-6D2018455EA1}"/>
              </a:ext>
            </a:extLst>
          </p:cNvPr>
          <p:cNvSpPr txBox="1">
            <a:spLocks/>
          </p:cNvSpPr>
          <p:nvPr/>
        </p:nvSpPr>
        <p:spPr>
          <a:xfrm>
            <a:off x="8398559" y="316040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44B8B85-FE0A-4FB6-80CF-02C63FFFC170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E04B8B7-7068-4619-9D2E-E9474DA98EB7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884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crush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reaShape">
            <a:extLst>
              <a:ext uri="{FF2B5EF4-FFF2-40B4-BE49-F238E27FC236}">
                <a16:creationId xmlns:a16="http://schemas.microsoft.com/office/drawing/2014/main" id="{D66B8E2E-6DCF-4F21-8B42-CF1E890526EC}"/>
              </a:ext>
            </a:extLst>
          </p:cNvPr>
          <p:cNvSpPr/>
          <p:nvPr/>
        </p:nvSpPr>
        <p:spPr>
          <a:xfrm>
            <a:off x="4757543" y="2573566"/>
            <a:ext cx="791011" cy="7875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39" name="IconShape">
            <a:extLst>
              <a:ext uri="{FF2B5EF4-FFF2-40B4-BE49-F238E27FC236}">
                <a16:creationId xmlns:a16="http://schemas.microsoft.com/office/drawing/2014/main" id="{D30D85C5-5CB8-4ABD-A326-D628E3F1EB93}"/>
              </a:ext>
            </a:extLst>
          </p:cNvPr>
          <p:cNvSpPr/>
          <p:nvPr/>
        </p:nvSpPr>
        <p:spPr>
          <a:xfrm>
            <a:off x="4845129" y="2664170"/>
            <a:ext cx="539414" cy="648581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462D55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1" name="RelativeShape">
            <a:extLst>
              <a:ext uri="{FF2B5EF4-FFF2-40B4-BE49-F238E27FC236}">
                <a16:creationId xmlns:a16="http://schemas.microsoft.com/office/drawing/2014/main" id="{D9EE4775-5061-4E6F-9734-BC837538ED19}"/>
              </a:ext>
            </a:extLst>
          </p:cNvPr>
          <p:cNvSpPr/>
          <p:nvPr/>
        </p:nvSpPr>
        <p:spPr>
          <a:xfrm>
            <a:off x="1389281" y="3086963"/>
            <a:ext cx="3318121" cy="2629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2" name="ValueShape">
            <a:extLst>
              <a:ext uri="{FF2B5EF4-FFF2-40B4-BE49-F238E27FC236}">
                <a16:creationId xmlns:a16="http://schemas.microsoft.com/office/drawing/2014/main" id="{11C38108-2487-4C2B-8C9F-03AD17219E2F}"/>
              </a:ext>
            </a:extLst>
          </p:cNvPr>
          <p:cNvSpPr/>
          <p:nvPr/>
        </p:nvSpPr>
        <p:spPr>
          <a:xfrm>
            <a:off x="1389281" y="3086963"/>
            <a:ext cx="2057235" cy="262960"/>
          </a:xfrm>
          <a:prstGeom prst="rect">
            <a:avLst/>
          </a:prstGeom>
          <a:solidFill>
            <a:srgbClr val="462D55"/>
          </a:solidFill>
          <a:ln w="127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3" name="LineShape">
            <a:extLst>
              <a:ext uri="{FF2B5EF4-FFF2-40B4-BE49-F238E27FC236}">
                <a16:creationId xmlns:a16="http://schemas.microsoft.com/office/drawing/2014/main" id="{C34F31A3-C05A-4EBC-BBC5-67F8217DB120}"/>
              </a:ext>
            </a:extLst>
          </p:cNvPr>
          <p:cNvCxnSpPr>
            <a:cxnSpLocks/>
          </p:cNvCxnSpPr>
          <p:nvPr/>
        </p:nvCxnSpPr>
        <p:spPr>
          <a:xfrm flipH="1">
            <a:off x="1389283" y="2573564"/>
            <a:ext cx="399526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4" name="AreaShape">
            <a:extLst>
              <a:ext uri="{FF2B5EF4-FFF2-40B4-BE49-F238E27FC236}">
                <a16:creationId xmlns:a16="http://schemas.microsoft.com/office/drawing/2014/main" id="{0EE07B32-0236-4F39-A763-BBB78EB32605}"/>
              </a:ext>
            </a:extLst>
          </p:cNvPr>
          <p:cNvSpPr/>
          <p:nvPr/>
        </p:nvSpPr>
        <p:spPr>
          <a:xfrm>
            <a:off x="4757543" y="4709976"/>
            <a:ext cx="791011" cy="7875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5" name="IconShape">
            <a:extLst>
              <a:ext uri="{FF2B5EF4-FFF2-40B4-BE49-F238E27FC236}">
                <a16:creationId xmlns:a16="http://schemas.microsoft.com/office/drawing/2014/main" id="{17535A9E-1B91-4B30-B5DC-9538073F5D08}"/>
              </a:ext>
            </a:extLst>
          </p:cNvPr>
          <p:cNvSpPr/>
          <p:nvPr/>
        </p:nvSpPr>
        <p:spPr>
          <a:xfrm>
            <a:off x="4845129" y="4800580"/>
            <a:ext cx="539414" cy="648581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462D55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7" name="RelativeShape">
            <a:extLst>
              <a:ext uri="{FF2B5EF4-FFF2-40B4-BE49-F238E27FC236}">
                <a16:creationId xmlns:a16="http://schemas.microsoft.com/office/drawing/2014/main" id="{8EAA94E2-A9F1-4BFB-AC93-26AD3EC06688}"/>
              </a:ext>
            </a:extLst>
          </p:cNvPr>
          <p:cNvSpPr/>
          <p:nvPr/>
        </p:nvSpPr>
        <p:spPr>
          <a:xfrm>
            <a:off x="1389281" y="5223373"/>
            <a:ext cx="3318121" cy="2629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8" name="ValueShape">
            <a:extLst>
              <a:ext uri="{FF2B5EF4-FFF2-40B4-BE49-F238E27FC236}">
                <a16:creationId xmlns:a16="http://schemas.microsoft.com/office/drawing/2014/main" id="{5F5298A1-C8D6-41AD-9DAE-5A25247573EA}"/>
              </a:ext>
            </a:extLst>
          </p:cNvPr>
          <p:cNvSpPr/>
          <p:nvPr/>
        </p:nvSpPr>
        <p:spPr>
          <a:xfrm>
            <a:off x="1389281" y="5223373"/>
            <a:ext cx="2521772" cy="262960"/>
          </a:xfrm>
          <a:prstGeom prst="rect">
            <a:avLst/>
          </a:prstGeom>
          <a:solidFill>
            <a:srgbClr val="462D55"/>
          </a:solidFill>
          <a:ln w="127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49" name="LineShape">
            <a:extLst>
              <a:ext uri="{FF2B5EF4-FFF2-40B4-BE49-F238E27FC236}">
                <a16:creationId xmlns:a16="http://schemas.microsoft.com/office/drawing/2014/main" id="{73E84525-B0CD-4E82-9E44-392B490E3C81}"/>
              </a:ext>
            </a:extLst>
          </p:cNvPr>
          <p:cNvCxnSpPr>
            <a:cxnSpLocks/>
          </p:cNvCxnSpPr>
          <p:nvPr/>
        </p:nvCxnSpPr>
        <p:spPr>
          <a:xfrm flipH="1">
            <a:off x="1389283" y="4709974"/>
            <a:ext cx="399526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0" name="AreaShape">
            <a:extLst>
              <a:ext uri="{FF2B5EF4-FFF2-40B4-BE49-F238E27FC236}">
                <a16:creationId xmlns:a16="http://schemas.microsoft.com/office/drawing/2014/main" id="{1435F629-27A7-4E41-B011-31A3E9087384}"/>
              </a:ext>
            </a:extLst>
          </p:cNvPr>
          <p:cNvSpPr/>
          <p:nvPr/>
        </p:nvSpPr>
        <p:spPr>
          <a:xfrm>
            <a:off x="9953656" y="2573566"/>
            <a:ext cx="791011" cy="7875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1" name="IconShape">
            <a:extLst>
              <a:ext uri="{FF2B5EF4-FFF2-40B4-BE49-F238E27FC236}">
                <a16:creationId xmlns:a16="http://schemas.microsoft.com/office/drawing/2014/main" id="{6C6F1256-62C2-48AA-B1B1-9AC6644A0E08}"/>
              </a:ext>
            </a:extLst>
          </p:cNvPr>
          <p:cNvSpPr/>
          <p:nvPr/>
        </p:nvSpPr>
        <p:spPr>
          <a:xfrm>
            <a:off x="10041242" y="2664170"/>
            <a:ext cx="539414" cy="648581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3" name="RelativeShape">
            <a:extLst>
              <a:ext uri="{FF2B5EF4-FFF2-40B4-BE49-F238E27FC236}">
                <a16:creationId xmlns:a16="http://schemas.microsoft.com/office/drawing/2014/main" id="{9753A096-2F31-4300-BA53-33623B59ACCE}"/>
              </a:ext>
            </a:extLst>
          </p:cNvPr>
          <p:cNvSpPr/>
          <p:nvPr/>
        </p:nvSpPr>
        <p:spPr>
          <a:xfrm>
            <a:off x="6585394" y="3086963"/>
            <a:ext cx="3318121" cy="2629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4" name="ValueShape">
            <a:extLst>
              <a:ext uri="{FF2B5EF4-FFF2-40B4-BE49-F238E27FC236}">
                <a16:creationId xmlns:a16="http://schemas.microsoft.com/office/drawing/2014/main" id="{EE3C6F04-7522-44C5-BE6B-A707EE668058}"/>
              </a:ext>
            </a:extLst>
          </p:cNvPr>
          <p:cNvSpPr/>
          <p:nvPr/>
        </p:nvSpPr>
        <p:spPr>
          <a:xfrm>
            <a:off x="6585394" y="3086963"/>
            <a:ext cx="1294067" cy="262960"/>
          </a:xfrm>
          <a:prstGeom prst="rect">
            <a:avLst/>
          </a:prstGeom>
          <a:solidFill>
            <a:srgbClr val="FFA267"/>
          </a:solidFill>
          <a:ln w="127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55" name="LineShape">
            <a:extLst>
              <a:ext uri="{FF2B5EF4-FFF2-40B4-BE49-F238E27FC236}">
                <a16:creationId xmlns:a16="http://schemas.microsoft.com/office/drawing/2014/main" id="{1443E2A6-6ABC-4DA2-A99C-8C514470F8E9}"/>
              </a:ext>
            </a:extLst>
          </p:cNvPr>
          <p:cNvCxnSpPr>
            <a:cxnSpLocks/>
          </p:cNvCxnSpPr>
          <p:nvPr/>
        </p:nvCxnSpPr>
        <p:spPr>
          <a:xfrm flipH="1">
            <a:off x="6585396" y="2573564"/>
            <a:ext cx="399526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6" name="AreaShape">
            <a:extLst>
              <a:ext uri="{FF2B5EF4-FFF2-40B4-BE49-F238E27FC236}">
                <a16:creationId xmlns:a16="http://schemas.microsoft.com/office/drawing/2014/main" id="{2D347329-7E30-4ED6-8AC5-53FA6611581C}"/>
              </a:ext>
            </a:extLst>
          </p:cNvPr>
          <p:cNvSpPr/>
          <p:nvPr/>
        </p:nvSpPr>
        <p:spPr>
          <a:xfrm>
            <a:off x="9953656" y="4709976"/>
            <a:ext cx="791011" cy="7875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7" name="IconShape">
            <a:extLst>
              <a:ext uri="{FF2B5EF4-FFF2-40B4-BE49-F238E27FC236}">
                <a16:creationId xmlns:a16="http://schemas.microsoft.com/office/drawing/2014/main" id="{392DC7E6-3356-43D8-A62B-F6970B2CD9F8}"/>
              </a:ext>
            </a:extLst>
          </p:cNvPr>
          <p:cNvSpPr/>
          <p:nvPr/>
        </p:nvSpPr>
        <p:spPr>
          <a:xfrm>
            <a:off x="10041242" y="4800580"/>
            <a:ext cx="539414" cy="648581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9" name="RelativeShape">
            <a:extLst>
              <a:ext uri="{FF2B5EF4-FFF2-40B4-BE49-F238E27FC236}">
                <a16:creationId xmlns:a16="http://schemas.microsoft.com/office/drawing/2014/main" id="{40AC0E7F-9B58-43A0-98B5-098EA95D9565}"/>
              </a:ext>
            </a:extLst>
          </p:cNvPr>
          <p:cNvSpPr/>
          <p:nvPr/>
        </p:nvSpPr>
        <p:spPr>
          <a:xfrm>
            <a:off x="6585394" y="5223373"/>
            <a:ext cx="3318121" cy="2629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0" name="ValueShape">
            <a:extLst>
              <a:ext uri="{FF2B5EF4-FFF2-40B4-BE49-F238E27FC236}">
                <a16:creationId xmlns:a16="http://schemas.microsoft.com/office/drawing/2014/main" id="{C048684E-BC7C-4032-87CE-F5642378909C}"/>
              </a:ext>
            </a:extLst>
          </p:cNvPr>
          <p:cNvSpPr/>
          <p:nvPr/>
        </p:nvSpPr>
        <p:spPr>
          <a:xfrm>
            <a:off x="6585394" y="5223373"/>
            <a:ext cx="564081" cy="262960"/>
          </a:xfrm>
          <a:prstGeom prst="rect">
            <a:avLst/>
          </a:prstGeom>
          <a:solidFill>
            <a:srgbClr val="FFA267"/>
          </a:solidFill>
          <a:ln w="127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85000"/>
                  <a:lumOff val="15000"/>
                </a:schemeClr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61" name="LineShape">
            <a:extLst>
              <a:ext uri="{FF2B5EF4-FFF2-40B4-BE49-F238E27FC236}">
                <a16:creationId xmlns:a16="http://schemas.microsoft.com/office/drawing/2014/main" id="{CC8EB01E-92AB-4917-AFCF-F438CB0871B9}"/>
              </a:ext>
            </a:extLst>
          </p:cNvPr>
          <p:cNvCxnSpPr>
            <a:cxnSpLocks/>
          </p:cNvCxnSpPr>
          <p:nvPr/>
        </p:nvCxnSpPr>
        <p:spPr>
          <a:xfrm flipH="1">
            <a:off x="6585396" y="4709974"/>
            <a:ext cx="399526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B85FAF5F-4030-4325-AB5C-5035D0107903}"/>
              </a:ext>
            </a:extLst>
          </p:cNvPr>
          <p:cNvSpPr txBox="1"/>
          <p:nvPr/>
        </p:nvSpPr>
        <p:spPr>
          <a:xfrm>
            <a:off x="1366929" y="2583396"/>
            <a:ext cx="10179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62%</a:t>
            </a:r>
            <a:endParaRPr lang="zh-CN" altLang="en-US" sz="2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C73511F-0E20-40DC-9A05-8EF98A818514}"/>
              </a:ext>
            </a:extLst>
          </p:cNvPr>
          <p:cNvSpPr txBox="1"/>
          <p:nvPr/>
        </p:nvSpPr>
        <p:spPr>
          <a:xfrm>
            <a:off x="6584413" y="2584042"/>
            <a:ext cx="10179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39%</a:t>
            </a:r>
            <a:endParaRPr lang="zh-CN" altLang="en-US" sz="2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2101C58-78E9-4B2C-9BEE-495D2D20FB19}"/>
              </a:ext>
            </a:extLst>
          </p:cNvPr>
          <p:cNvSpPr txBox="1"/>
          <p:nvPr/>
        </p:nvSpPr>
        <p:spPr>
          <a:xfrm>
            <a:off x="1366929" y="4720452"/>
            <a:ext cx="10179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76%</a:t>
            </a:r>
            <a:endParaRPr lang="zh-CN" altLang="en-US" sz="2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BF6B7EC-620C-43F7-A410-A85500036A43}"/>
              </a:ext>
            </a:extLst>
          </p:cNvPr>
          <p:cNvSpPr txBox="1"/>
          <p:nvPr/>
        </p:nvSpPr>
        <p:spPr>
          <a:xfrm>
            <a:off x="6579140" y="4729637"/>
            <a:ext cx="10179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17%</a:t>
            </a:r>
            <a:endParaRPr lang="zh-CN" altLang="en-US" sz="2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D4C7016-F581-4C6D-967F-CB431B68184A}"/>
              </a:ext>
            </a:extLst>
          </p:cNvPr>
          <p:cNvSpPr txBox="1">
            <a:spLocks/>
          </p:cNvSpPr>
          <p:nvPr/>
        </p:nvSpPr>
        <p:spPr>
          <a:xfrm>
            <a:off x="1406257" y="155373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69AEEB9-FD36-40D2-9D58-A4F9AE46DFD8}"/>
              </a:ext>
            </a:extLst>
          </p:cNvPr>
          <p:cNvSpPr txBox="1">
            <a:spLocks/>
          </p:cNvSpPr>
          <p:nvPr/>
        </p:nvSpPr>
        <p:spPr>
          <a:xfrm>
            <a:off x="1406257" y="186668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C2D79E6-DAAE-4A85-95AF-1691A7C03D26}"/>
              </a:ext>
            </a:extLst>
          </p:cNvPr>
          <p:cNvSpPr txBox="1">
            <a:spLocks/>
          </p:cNvSpPr>
          <p:nvPr/>
        </p:nvSpPr>
        <p:spPr>
          <a:xfrm>
            <a:off x="1406257" y="367933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68C243-CB45-440A-8E89-3118E409E2C5}"/>
              </a:ext>
            </a:extLst>
          </p:cNvPr>
          <p:cNvSpPr txBox="1">
            <a:spLocks/>
          </p:cNvSpPr>
          <p:nvPr/>
        </p:nvSpPr>
        <p:spPr>
          <a:xfrm>
            <a:off x="1406257" y="399228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3DEECBB-8053-4D57-99A1-0E3652BC5197}"/>
              </a:ext>
            </a:extLst>
          </p:cNvPr>
          <p:cNvSpPr txBox="1">
            <a:spLocks/>
          </p:cNvSpPr>
          <p:nvPr/>
        </p:nvSpPr>
        <p:spPr>
          <a:xfrm>
            <a:off x="6602156" y="155373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9BFE742-42C3-4A48-A3F1-3FD4521F1911}"/>
              </a:ext>
            </a:extLst>
          </p:cNvPr>
          <p:cNvSpPr txBox="1">
            <a:spLocks/>
          </p:cNvSpPr>
          <p:nvPr/>
        </p:nvSpPr>
        <p:spPr>
          <a:xfrm>
            <a:off x="6602156" y="186668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C2F5721-8E6A-48F1-A820-DDE8D7B70CA3}"/>
              </a:ext>
            </a:extLst>
          </p:cNvPr>
          <p:cNvSpPr txBox="1">
            <a:spLocks/>
          </p:cNvSpPr>
          <p:nvPr/>
        </p:nvSpPr>
        <p:spPr>
          <a:xfrm>
            <a:off x="6602156" y="367933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7FFF603-D198-4FB9-A1C1-79D774F732CD}"/>
              </a:ext>
            </a:extLst>
          </p:cNvPr>
          <p:cNvSpPr txBox="1">
            <a:spLocks/>
          </p:cNvSpPr>
          <p:nvPr/>
        </p:nvSpPr>
        <p:spPr>
          <a:xfrm>
            <a:off x="6602156" y="399228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F0E2A41-34FF-4775-8A37-691AAB1CA9B2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AB49563C-3061-4F6A-AA98-74EE243C0FBE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304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crush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41" grpId="0" animBg="1"/>
      <p:bldP spid="42" grpId="0" animBg="1"/>
      <p:bldP spid="44" grpId="0"/>
      <p:bldP spid="45" grpId="0" animBg="1"/>
      <p:bldP spid="47" grpId="0" animBg="1"/>
      <p:bldP spid="48" grpId="0" animBg="1"/>
      <p:bldP spid="50" grpId="0"/>
      <p:bldP spid="51" grpId="0" animBg="1"/>
      <p:bldP spid="53" grpId="0" animBg="1"/>
      <p:bldP spid="54" grpId="0" animBg="1"/>
      <p:bldP spid="56" grpId="0"/>
      <p:bldP spid="57" grpId="0" animBg="1"/>
      <p:bldP spid="59" grpId="0" animBg="1"/>
      <p:bldP spid="60" grpId="0" animBg="1"/>
      <p:bldP spid="2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64CD8355-84FD-4DC5-A3E2-A46429BF35B5}"/>
              </a:ext>
            </a:extLst>
          </p:cNvPr>
          <p:cNvGrpSpPr/>
          <p:nvPr/>
        </p:nvGrpSpPr>
        <p:grpSpPr>
          <a:xfrm>
            <a:off x="3520632" y="1429340"/>
            <a:ext cx="6409263" cy="5738851"/>
            <a:chOff x="3520632" y="1793133"/>
            <a:chExt cx="6409263" cy="5738851"/>
          </a:xfrm>
        </p:grpSpPr>
        <p:sp>
          <p:nvSpPr>
            <p:cNvPr id="8" name="Freeform: Shape 3">
              <a:extLst>
                <a:ext uri="{FF2B5EF4-FFF2-40B4-BE49-F238E27FC236}">
                  <a16:creationId xmlns:a16="http://schemas.microsoft.com/office/drawing/2014/main" id="{13C4E663-4F10-40F8-8C3F-54B6C6AB369B}"/>
                </a:ext>
              </a:extLst>
            </p:cNvPr>
            <p:cNvSpPr/>
            <p:nvPr/>
          </p:nvSpPr>
          <p:spPr>
            <a:xfrm rot="801779">
              <a:off x="3520632" y="2769420"/>
              <a:ext cx="5170881" cy="4762564"/>
            </a:xfrm>
            <a:custGeom>
              <a:avLst/>
              <a:gdLst>
                <a:gd name="connsiteX0" fmla="*/ 5016370 w 5689468"/>
                <a:gd name="connsiteY0" fmla="*/ 176860 h 5775675"/>
                <a:gd name="connsiteX1" fmla="*/ 5689468 w 5689468"/>
                <a:gd name="connsiteY1" fmla="*/ 0 h 5775675"/>
                <a:gd name="connsiteX2" fmla="*/ 2650563 w 5689468"/>
                <a:gd name="connsiteY2" fmla="*/ 5079225 h 5775675"/>
                <a:gd name="connsiteX3" fmla="*/ 0 w 5689468"/>
                <a:gd name="connsiteY3" fmla="*/ 5775675 h 5775675"/>
                <a:gd name="connsiteX4" fmla="*/ 5016370 w 5689468"/>
                <a:gd name="connsiteY4" fmla="*/ 176860 h 577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468" h="5775675">
                  <a:moveTo>
                    <a:pt x="5016370" y="176860"/>
                  </a:moveTo>
                  <a:lnTo>
                    <a:pt x="5689468" y="0"/>
                  </a:lnTo>
                  <a:lnTo>
                    <a:pt x="2650563" y="5079225"/>
                  </a:lnTo>
                  <a:lnTo>
                    <a:pt x="0" y="5775675"/>
                  </a:lnTo>
                  <a:lnTo>
                    <a:pt x="5016370" y="1768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id="{9E514AFC-B344-4F53-84CA-D821F8486A91}"/>
                </a:ext>
              </a:extLst>
            </p:cNvPr>
            <p:cNvGrpSpPr/>
            <p:nvPr/>
          </p:nvGrpSpPr>
          <p:grpSpPr>
            <a:xfrm>
              <a:off x="8543536" y="1793133"/>
              <a:ext cx="1386359" cy="1642631"/>
              <a:chOff x="8628253" y="1289050"/>
              <a:chExt cx="1525397" cy="1807371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10" name="Freeform: Shape 8">
                <a:extLst>
                  <a:ext uri="{FF2B5EF4-FFF2-40B4-BE49-F238E27FC236}">
                    <a16:creationId xmlns:a16="http://schemas.microsoft.com/office/drawing/2014/main" id="{0A653829-BC91-453A-AD27-0F93970AE408}"/>
                  </a:ext>
                </a:extLst>
              </p:cNvPr>
              <p:cNvSpPr/>
              <p:nvPr/>
            </p:nvSpPr>
            <p:spPr>
              <a:xfrm>
                <a:off x="8628253" y="1689101"/>
                <a:ext cx="1397000" cy="1407320"/>
              </a:xfrm>
              <a:custGeom>
                <a:avLst/>
                <a:gdLst>
                  <a:gd name="connsiteX0" fmla="*/ 1008730 w 1397000"/>
                  <a:gd name="connsiteY0" fmla="*/ 0 h 1407319"/>
                  <a:gd name="connsiteX1" fmla="*/ 1397000 w 1397000"/>
                  <a:gd name="connsiteY1" fmla="*/ 0 h 1407319"/>
                  <a:gd name="connsiteX2" fmla="*/ 684614 w 1397000"/>
                  <a:gd name="connsiteY2" fmla="*/ 1407319 h 1407319"/>
                  <a:gd name="connsiteX3" fmla="*/ 0 w 1397000"/>
                  <a:gd name="connsiteY3" fmla="*/ 1407319 h 1407319"/>
                  <a:gd name="connsiteX4" fmla="*/ 11058 w 1397000"/>
                  <a:gd name="connsiteY4" fmla="*/ 1385475 h 1407319"/>
                  <a:gd name="connsiteX5" fmla="*/ 1008730 w 1397000"/>
                  <a:gd name="connsiteY5" fmla="*/ 0 h 140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0" h="1407319">
                    <a:moveTo>
                      <a:pt x="1008730" y="0"/>
                    </a:moveTo>
                    <a:lnTo>
                      <a:pt x="1397000" y="0"/>
                    </a:lnTo>
                    <a:lnTo>
                      <a:pt x="684614" y="1407319"/>
                    </a:lnTo>
                    <a:lnTo>
                      <a:pt x="0" y="1407319"/>
                    </a:lnTo>
                    <a:lnTo>
                      <a:pt x="11058" y="1385475"/>
                    </a:lnTo>
                    <a:lnTo>
                      <a:pt x="100873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osceles Triangle 11">
                <a:extLst>
                  <a:ext uri="{FF2B5EF4-FFF2-40B4-BE49-F238E27FC236}">
                    <a16:creationId xmlns:a16="http://schemas.microsoft.com/office/drawing/2014/main" id="{42D27EB0-9031-451E-96E4-A8FFCCE4EB5C}"/>
                  </a:ext>
                </a:extLst>
              </p:cNvPr>
              <p:cNvSpPr/>
              <p:nvPr/>
            </p:nvSpPr>
            <p:spPr>
              <a:xfrm>
                <a:off x="9410700" y="1289050"/>
                <a:ext cx="742950" cy="487662"/>
              </a:xfrm>
              <a:prstGeom prst="triangle">
                <a:avLst>
                  <a:gd name="adj" fmla="val 88462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3" name="Oval 14">
            <a:extLst>
              <a:ext uri="{FF2B5EF4-FFF2-40B4-BE49-F238E27FC236}">
                <a16:creationId xmlns:a16="http://schemas.microsoft.com/office/drawing/2014/main" id="{2080BC92-BBAD-403D-BBAF-566989214C30}"/>
              </a:ext>
            </a:extLst>
          </p:cNvPr>
          <p:cNvSpPr/>
          <p:nvPr/>
        </p:nvSpPr>
        <p:spPr>
          <a:xfrm>
            <a:off x="5840910" y="3679985"/>
            <a:ext cx="1049332" cy="1049332"/>
          </a:xfrm>
          <a:prstGeom prst="ellipse">
            <a:avLst/>
          </a:prstGeom>
          <a:solidFill>
            <a:srgbClr val="FFA26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43">
            <a:extLst>
              <a:ext uri="{FF2B5EF4-FFF2-40B4-BE49-F238E27FC236}">
                <a16:creationId xmlns:a16="http://schemas.microsoft.com/office/drawing/2014/main" id="{C4BEE776-0CD0-4F9A-9C5D-6D69452BF79E}"/>
              </a:ext>
            </a:extLst>
          </p:cNvPr>
          <p:cNvSpPr>
            <a:spLocks/>
          </p:cNvSpPr>
          <p:nvPr/>
        </p:nvSpPr>
        <p:spPr bwMode="auto">
          <a:xfrm>
            <a:off x="6145849" y="3964972"/>
            <a:ext cx="448826" cy="481214"/>
          </a:xfrm>
          <a:custGeom>
            <a:avLst/>
            <a:gdLst>
              <a:gd name="connsiteX0" fmla="*/ 188912 w 307975"/>
              <a:gd name="connsiteY0" fmla="*/ 180975 h 330200"/>
              <a:gd name="connsiteX1" fmla="*/ 293687 w 307975"/>
              <a:gd name="connsiteY1" fmla="*/ 180975 h 330200"/>
              <a:gd name="connsiteX2" fmla="*/ 293687 w 307975"/>
              <a:gd name="connsiteY2" fmla="*/ 295467 h 330200"/>
              <a:gd name="connsiteX3" fmla="*/ 254077 w 307975"/>
              <a:gd name="connsiteY3" fmla="*/ 330200 h 330200"/>
              <a:gd name="connsiteX4" fmla="*/ 188912 w 307975"/>
              <a:gd name="connsiteY4" fmla="*/ 330200 h 330200"/>
              <a:gd name="connsiteX5" fmla="*/ 14287 w 307975"/>
              <a:gd name="connsiteY5" fmla="*/ 180975 h 330200"/>
              <a:gd name="connsiteX6" fmla="*/ 128587 w 307975"/>
              <a:gd name="connsiteY6" fmla="*/ 180975 h 330200"/>
              <a:gd name="connsiteX7" fmla="*/ 128587 w 307975"/>
              <a:gd name="connsiteY7" fmla="*/ 330200 h 330200"/>
              <a:gd name="connsiteX8" fmla="*/ 54552 w 307975"/>
              <a:gd name="connsiteY8" fmla="*/ 330200 h 330200"/>
              <a:gd name="connsiteX9" fmla="*/ 14287 w 307975"/>
              <a:gd name="connsiteY9" fmla="*/ 295467 h 330200"/>
              <a:gd name="connsiteX10" fmla="*/ 227320 w 307975"/>
              <a:gd name="connsiteY10" fmla="*/ 90487 h 330200"/>
              <a:gd name="connsiteX11" fmla="*/ 268288 w 307975"/>
              <a:gd name="connsiteY11" fmla="*/ 90487 h 330200"/>
              <a:gd name="connsiteX12" fmla="*/ 307975 w 307975"/>
              <a:gd name="connsiteY12" fmla="*/ 124964 h 330200"/>
              <a:gd name="connsiteX13" fmla="*/ 307975 w 307975"/>
              <a:gd name="connsiteY13" fmla="*/ 139010 h 330200"/>
              <a:gd name="connsiteX14" fmla="*/ 292612 w 307975"/>
              <a:gd name="connsiteY14" fmla="*/ 149225 h 330200"/>
              <a:gd name="connsiteX15" fmla="*/ 188912 w 307975"/>
              <a:gd name="connsiteY15" fmla="*/ 149225 h 330200"/>
              <a:gd name="connsiteX16" fmla="*/ 188912 w 307975"/>
              <a:gd name="connsiteY16" fmla="*/ 128795 h 330200"/>
              <a:gd name="connsiteX17" fmla="*/ 199154 w 307975"/>
              <a:gd name="connsiteY17" fmla="*/ 116025 h 330200"/>
              <a:gd name="connsiteX18" fmla="*/ 205555 w 307975"/>
              <a:gd name="connsiteY18" fmla="*/ 108364 h 330200"/>
              <a:gd name="connsiteX19" fmla="*/ 213237 w 307975"/>
              <a:gd name="connsiteY19" fmla="*/ 103256 h 330200"/>
              <a:gd name="connsiteX20" fmla="*/ 227320 w 307975"/>
              <a:gd name="connsiteY20" fmla="*/ 90487 h 330200"/>
              <a:gd name="connsiteX21" fmla="*/ 40265 w 307975"/>
              <a:gd name="connsiteY21" fmla="*/ 90487 h 330200"/>
              <a:gd name="connsiteX22" fmla="*/ 85725 w 307975"/>
              <a:gd name="connsiteY22" fmla="*/ 90487 h 330200"/>
              <a:gd name="connsiteX23" fmla="*/ 101312 w 307975"/>
              <a:gd name="connsiteY23" fmla="*/ 103256 h 330200"/>
              <a:gd name="connsiteX24" fmla="*/ 107806 w 307975"/>
              <a:gd name="connsiteY24" fmla="*/ 108364 h 330200"/>
              <a:gd name="connsiteX25" fmla="*/ 114300 w 307975"/>
              <a:gd name="connsiteY25" fmla="*/ 116025 h 330200"/>
              <a:gd name="connsiteX26" fmla="*/ 128588 w 307975"/>
              <a:gd name="connsiteY26" fmla="*/ 131348 h 330200"/>
              <a:gd name="connsiteX27" fmla="*/ 128588 w 307975"/>
              <a:gd name="connsiteY27" fmla="*/ 149225 h 330200"/>
              <a:gd name="connsiteX28" fmla="*/ 15586 w 307975"/>
              <a:gd name="connsiteY28" fmla="*/ 149225 h 330200"/>
              <a:gd name="connsiteX29" fmla="*/ 0 w 307975"/>
              <a:gd name="connsiteY29" fmla="*/ 139010 h 330200"/>
              <a:gd name="connsiteX30" fmla="*/ 0 w 307975"/>
              <a:gd name="connsiteY30" fmla="*/ 124964 h 330200"/>
              <a:gd name="connsiteX31" fmla="*/ 40265 w 307975"/>
              <a:gd name="connsiteY31" fmla="*/ 90487 h 330200"/>
              <a:gd name="connsiteX32" fmla="*/ 156369 w 307975"/>
              <a:gd name="connsiteY32" fmla="*/ 44450 h 330200"/>
              <a:gd name="connsiteX33" fmla="*/ 139700 w 307975"/>
              <a:gd name="connsiteY33" fmla="*/ 60325 h 330200"/>
              <a:gd name="connsiteX34" fmla="*/ 156369 w 307975"/>
              <a:gd name="connsiteY34" fmla="*/ 76200 h 330200"/>
              <a:gd name="connsiteX35" fmla="*/ 173038 w 307975"/>
              <a:gd name="connsiteY35" fmla="*/ 60325 h 330200"/>
              <a:gd name="connsiteX36" fmla="*/ 156369 w 307975"/>
              <a:gd name="connsiteY36" fmla="*/ 44450 h 330200"/>
              <a:gd name="connsiteX37" fmla="*/ 157162 w 307975"/>
              <a:gd name="connsiteY37" fmla="*/ 0 h 330200"/>
              <a:gd name="connsiteX38" fmla="*/ 189250 w 307975"/>
              <a:gd name="connsiteY38" fmla="*/ 28237 h 330200"/>
              <a:gd name="connsiteX39" fmla="*/ 217487 w 307975"/>
              <a:gd name="connsiteY39" fmla="*/ 60325 h 330200"/>
              <a:gd name="connsiteX40" fmla="*/ 191817 w 307975"/>
              <a:gd name="connsiteY40" fmla="*/ 89846 h 330200"/>
              <a:gd name="connsiteX41" fmla="*/ 189250 w 307975"/>
              <a:gd name="connsiteY41" fmla="*/ 92413 h 330200"/>
              <a:gd name="connsiteX42" fmla="*/ 172564 w 307975"/>
              <a:gd name="connsiteY42" fmla="*/ 111666 h 330200"/>
              <a:gd name="connsiteX43" fmla="*/ 157162 w 307975"/>
              <a:gd name="connsiteY43" fmla="*/ 120650 h 330200"/>
              <a:gd name="connsiteX44" fmla="*/ 140477 w 307975"/>
              <a:gd name="connsiteY44" fmla="*/ 111666 h 330200"/>
              <a:gd name="connsiteX45" fmla="*/ 125074 w 307975"/>
              <a:gd name="connsiteY45" fmla="*/ 92413 h 330200"/>
              <a:gd name="connsiteX46" fmla="*/ 121223 w 307975"/>
              <a:gd name="connsiteY46" fmla="*/ 89846 h 330200"/>
              <a:gd name="connsiteX47" fmla="*/ 96837 w 307975"/>
              <a:gd name="connsiteY47" fmla="*/ 60325 h 330200"/>
              <a:gd name="connsiteX48" fmla="*/ 125074 w 307975"/>
              <a:gd name="connsiteY48" fmla="*/ 28237 h 330200"/>
              <a:gd name="connsiteX49" fmla="*/ 157162 w 307975"/>
              <a:gd name="connsiteY49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7975" h="330200">
                <a:moveTo>
                  <a:pt x="188912" y="180975"/>
                </a:moveTo>
                <a:cubicBezTo>
                  <a:pt x="188912" y="180975"/>
                  <a:pt x="188912" y="180975"/>
                  <a:pt x="293687" y="180975"/>
                </a:cubicBezTo>
                <a:cubicBezTo>
                  <a:pt x="293687" y="180975"/>
                  <a:pt x="293687" y="180975"/>
                  <a:pt x="293687" y="295467"/>
                </a:cubicBezTo>
                <a:cubicBezTo>
                  <a:pt x="293687" y="316049"/>
                  <a:pt x="275799" y="330200"/>
                  <a:pt x="254077" y="330200"/>
                </a:cubicBezTo>
                <a:cubicBezTo>
                  <a:pt x="254077" y="330200"/>
                  <a:pt x="254077" y="330200"/>
                  <a:pt x="188912" y="330200"/>
                </a:cubicBezTo>
                <a:close/>
                <a:moveTo>
                  <a:pt x="14287" y="180975"/>
                </a:moveTo>
                <a:cubicBezTo>
                  <a:pt x="14287" y="180975"/>
                  <a:pt x="14287" y="180975"/>
                  <a:pt x="128587" y="180975"/>
                </a:cubicBezTo>
                <a:cubicBezTo>
                  <a:pt x="128587" y="180975"/>
                  <a:pt x="128587" y="180975"/>
                  <a:pt x="128587" y="330200"/>
                </a:cubicBezTo>
                <a:cubicBezTo>
                  <a:pt x="128587" y="330200"/>
                  <a:pt x="128587" y="330200"/>
                  <a:pt x="54552" y="330200"/>
                </a:cubicBezTo>
                <a:cubicBezTo>
                  <a:pt x="32471" y="330200"/>
                  <a:pt x="14287" y="316049"/>
                  <a:pt x="14287" y="295467"/>
                </a:cubicBezTo>
                <a:close/>
                <a:moveTo>
                  <a:pt x="227320" y="90487"/>
                </a:moveTo>
                <a:cubicBezTo>
                  <a:pt x="227320" y="90487"/>
                  <a:pt x="227320" y="90487"/>
                  <a:pt x="268288" y="90487"/>
                </a:cubicBezTo>
                <a:cubicBezTo>
                  <a:pt x="291332" y="90487"/>
                  <a:pt x="307975" y="100702"/>
                  <a:pt x="307975" y="124964"/>
                </a:cubicBezTo>
                <a:cubicBezTo>
                  <a:pt x="307975" y="124964"/>
                  <a:pt x="307975" y="124964"/>
                  <a:pt x="307975" y="139010"/>
                </a:cubicBezTo>
                <a:cubicBezTo>
                  <a:pt x="307975" y="146671"/>
                  <a:pt x="302854" y="149225"/>
                  <a:pt x="292612" y="149225"/>
                </a:cubicBezTo>
                <a:cubicBezTo>
                  <a:pt x="292612" y="149225"/>
                  <a:pt x="292612" y="149225"/>
                  <a:pt x="188912" y="149225"/>
                </a:cubicBezTo>
                <a:cubicBezTo>
                  <a:pt x="188912" y="149225"/>
                  <a:pt x="188912" y="149225"/>
                  <a:pt x="188912" y="128795"/>
                </a:cubicBezTo>
                <a:cubicBezTo>
                  <a:pt x="192753" y="123687"/>
                  <a:pt x="196594" y="119856"/>
                  <a:pt x="199154" y="116025"/>
                </a:cubicBezTo>
                <a:cubicBezTo>
                  <a:pt x="201715" y="113472"/>
                  <a:pt x="204275" y="109641"/>
                  <a:pt x="205555" y="108364"/>
                </a:cubicBezTo>
                <a:cubicBezTo>
                  <a:pt x="206836" y="107087"/>
                  <a:pt x="209396" y="104533"/>
                  <a:pt x="213237" y="103256"/>
                </a:cubicBezTo>
                <a:cubicBezTo>
                  <a:pt x="217078" y="99426"/>
                  <a:pt x="222199" y="95595"/>
                  <a:pt x="227320" y="90487"/>
                </a:cubicBezTo>
                <a:close/>
                <a:moveTo>
                  <a:pt x="40265" y="90487"/>
                </a:moveTo>
                <a:cubicBezTo>
                  <a:pt x="85725" y="90487"/>
                  <a:pt x="85725" y="90487"/>
                  <a:pt x="85725" y="90487"/>
                </a:cubicBezTo>
                <a:cubicBezTo>
                  <a:pt x="90921" y="95595"/>
                  <a:pt x="96116" y="99426"/>
                  <a:pt x="101312" y="103256"/>
                </a:cubicBezTo>
                <a:cubicBezTo>
                  <a:pt x="103909" y="104533"/>
                  <a:pt x="106507" y="107087"/>
                  <a:pt x="107806" y="108364"/>
                </a:cubicBezTo>
                <a:cubicBezTo>
                  <a:pt x="110404" y="109641"/>
                  <a:pt x="111702" y="113472"/>
                  <a:pt x="114300" y="116025"/>
                </a:cubicBezTo>
                <a:cubicBezTo>
                  <a:pt x="118197" y="121133"/>
                  <a:pt x="122093" y="126241"/>
                  <a:pt x="128588" y="131348"/>
                </a:cubicBezTo>
                <a:cubicBezTo>
                  <a:pt x="128588" y="149225"/>
                  <a:pt x="128588" y="149225"/>
                  <a:pt x="128588" y="149225"/>
                </a:cubicBezTo>
                <a:cubicBezTo>
                  <a:pt x="15586" y="149225"/>
                  <a:pt x="15586" y="149225"/>
                  <a:pt x="15586" y="149225"/>
                </a:cubicBezTo>
                <a:cubicBezTo>
                  <a:pt x="5195" y="149225"/>
                  <a:pt x="0" y="146671"/>
                  <a:pt x="0" y="139010"/>
                </a:cubicBezTo>
                <a:cubicBezTo>
                  <a:pt x="0" y="124964"/>
                  <a:pt x="0" y="124964"/>
                  <a:pt x="0" y="124964"/>
                </a:cubicBezTo>
                <a:cubicBezTo>
                  <a:pt x="0" y="100702"/>
                  <a:pt x="16885" y="90487"/>
                  <a:pt x="40265" y="90487"/>
                </a:cubicBezTo>
                <a:close/>
                <a:moveTo>
                  <a:pt x="156369" y="44450"/>
                </a:moveTo>
                <a:cubicBezTo>
                  <a:pt x="147163" y="44450"/>
                  <a:pt x="139700" y="51557"/>
                  <a:pt x="139700" y="60325"/>
                </a:cubicBezTo>
                <a:cubicBezTo>
                  <a:pt x="139700" y="69093"/>
                  <a:pt x="147163" y="76200"/>
                  <a:pt x="156369" y="76200"/>
                </a:cubicBezTo>
                <a:cubicBezTo>
                  <a:pt x="165575" y="76200"/>
                  <a:pt x="173038" y="69093"/>
                  <a:pt x="173038" y="60325"/>
                </a:cubicBezTo>
                <a:cubicBezTo>
                  <a:pt x="173038" y="51557"/>
                  <a:pt x="165575" y="44450"/>
                  <a:pt x="156369" y="44450"/>
                </a:cubicBezTo>
                <a:close/>
                <a:moveTo>
                  <a:pt x="157162" y="0"/>
                </a:moveTo>
                <a:cubicBezTo>
                  <a:pt x="171281" y="0"/>
                  <a:pt x="178982" y="19253"/>
                  <a:pt x="189250" y="28237"/>
                </a:cubicBezTo>
                <a:cubicBezTo>
                  <a:pt x="198235" y="37222"/>
                  <a:pt x="217487" y="46207"/>
                  <a:pt x="217487" y="60325"/>
                </a:cubicBezTo>
                <a:cubicBezTo>
                  <a:pt x="217487" y="73160"/>
                  <a:pt x="202085" y="80861"/>
                  <a:pt x="191817" y="89846"/>
                </a:cubicBezTo>
                <a:cubicBezTo>
                  <a:pt x="190534" y="89846"/>
                  <a:pt x="189250" y="91129"/>
                  <a:pt x="189250" y="92413"/>
                </a:cubicBezTo>
                <a:cubicBezTo>
                  <a:pt x="182832" y="97547"/>
                  <a:pt x="178982" y="105248"/>
                  <a:pt x="172564" y="111666"/>
                </a:cubicBezTo>
                <a:cubicBezTo>
                  <a:pt x="168714" y="116800"/>
                  <a:pt x="163580" y="120650"/>
                  <a:pt x="157162" y="120650"/>
                </a:cubicBezTo>
                <a:cubicBezTo>
                  <a:pt x="150745" y="120650"/>
                  <a:pt x="145611" y="116800"/>
                  <a:pt x="140477" y="111666"/>
                </a:cubicBezTo>
                <a:cubicBezTo>
                  <a:pt x="135342" y="105248"/>
                  <a:pt x="130208" y="97547"/>
                  <a:pt x="125074" y="92413"/>
                </a:cubicBezTo>
                <a:cubicBezTo>
                  <a:pt x="123790" y="91129"/>
                  <a:pt x="122507" y="89846"/>
                  <a:pt x="121223" y="89846"/>
                </a:cubicBezTo>
                <a:cubicBezTo>
                  <a:pt x="112239" y="80861"/>
                  <a:pt x="96837" y="73160"/>
                  <a:pt x="96837" y="60325"/>
                </a:cubicBezTo>
                <a:cubicBezTo>
                  <a:pt x="96837" y="46207"/>
                  <a:pt x="114806" y="37222"/>
                  <a:pt x="125074" y="28237"/>
                </a:cubicBezTo>
                <a:cubicBezTo>
                  <a:pt x="134059" y="19253"/>
                  <a:pt x="141760" y="0"/>
                  <a:pt x="157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Oval 13">
            <a:extLst>
              <a:ext uri="{FF2B5EF4-FFF2-40B4-BE49-F238E27FC236}">
                <a16:creationId xmlns:a16="http://schemas.microsoft.com/office/drawing/2014/main" id="{ABF06FDC-ECF3-4D25-B944-5DF8C589E9B8}"/>
              </a:ext>
            </a:extLst>
          </p:cNvPr>
          <p:cNvSpPr/>
          <p:nvPr/>
        </p:nvSpPr>
        <p:spPr>
          <a:xfrm>
            <a:off x="4318128" y="4541989"/>
            <a:ext cx="1377030" cy="1377032"/>
          </a:xfrm>
          <a:prstGeom prst="ellipse">
            <a:avLst/>
          </a:prstGeom>
          <a:solidFill>
            <a:srgbClr val="462D5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44">
            <a:extLst>
              <a:ext uri="{FF2B5EF4-FFF2-40B4-BE49-F238E27FC236}">
                <a16:creationId xmlns:a16="http://schemas.microsoft.com/office/drawing/2014/main" id="{EDC0CD40-0AD0-4623-A309-48D1CD24EE12}"/>
              </a:ext>
            </a:extLst>
          </p:cNvPr>
          <p:cNvSpPr>
            <a:spLocks/>
          </p:cNvSpPr>
          <p:nvPr/>
        </p:nvSpPr>
        <p:spPr bwMode="auto">
          <a:xfrm>
            <a:off x="4685438" y="4886121"/>
            <a:ext cx="642410" cy="688770"/>
          </a:xfrm>
          <a:custGeom>
            <a:avLst/>
            <a:gdLst>
              <a:gd name="connsiteX0" fmla="*/ 188912 w 307975"/>
              <a:gd name="connsiteY0" fmla="*/ 180975 h 330200"/>
              <a:gd name="connsiteX1" fmla="*/ 293687 w 307975"/>
              <a:gd name="connsiteY1" fmla="*/ 180975 h 330200"/>
              <a:gd name="connsiteX2" fmla="*/ 293687 w 307975"/>
              <a:gd name="connsiteY2" fmla="*/ 295467 h 330200"/>
              <a:gd name="connsiteX3" fmla="*/ 254077 w 307975"/>
              <a:gd name="connsiteY3" fmla="*/ 330200 h 330200"/>
              <a:gd name="connsiteX4" fmla="*/ 188912 w 307975"/>
              <a:gd name="connsiteY4" fmla="*/ 330200 h 330200"/>
              <a:gd name="connsiteX5" fmla="*/ 14287 w 307975"/>
              <a:gd name="connsiteY5" fmla="*/ 180975 h 330200"/>
              <a:gd name="connsiteX6" fmla="*/ 128587 w 307975"/>
              <a:gd name="connsiteY6" fmla="*/ 180975 h 330200"/>
              <a:gd name="connsiteX7" fmla="*/ 128587 w 307975"/>
              <a:gd name="connsiteY7" fmla="*/ 330200 h 330200"/>
              <a:gd name="connsiteX8" fmla="*/ 54552 w 307975"/>
              <a:gd name="connsiteY8" fmla="*/ 330200 h 330200"/>
              <a:gd name="connsiteX9" fmla="*/ 14287 w 307975"/>
              <a:gd name="connsiteY9" fmla="*/ 295467 h 330200"/>
              <a:gd name="connsiteX10" fmla="*/ 227320 w 307975"/>
              <a:gd name="connsiteY10" fmla="*/ 90487 h 330200"/>
              <a:gd name="connsiteX11" fmla="*/ 268288 w 307975"/>
              <a:gd name="connsiteY11" fmla="*/ 90487 h 330200"/>
              <a:gd name="connsiteX12" fmla="*/ 307975 w 307975"/>
              <a:gd name="connsiteY12" fmla="*/ 124964 h 330200"/>
              <a:gd name="connsiteX13" fmla="*/ 307975 w 307975"/>
              <a:gd name="connsiteY13" fmla="*/ 139010 h 330200"/>
              <a:gd name="connsiteX14" fmla="*/ 292612 w 307975"/>
              <a:gd name="connsiteY14" fmla="*/ 149225 h 330200"/>
              <a:gd name="connsiteX15" fmla="*/ 188912 w 307975"/>
              <a:gd name="connsiteY15" fmla="*/ 149225 h 330200"/>
              <a:gd name="connsiteX16" fmla="*/ 188912 w 307975"/>
              <a:gd name="connsiteY16" fmla="*/ 128795 h 330200"/>
              <a:gd name="connsiteX17" fmla="*/ 199154 w 307975"/>
              <a:gd name="connsiteY17" fmla="*/ 116025 h 330200"/>
              <a:gd name="connsiteX18" fmla="*/ 205555 w 307975"/>
              <a:gd name="connsiteY18" fmla="*/ 108364 h 330200"/>
              <a:gd name="connsiteX19" fmla="*/ 213237 w 307975"/>
              <a:gd name="connsiteY19" fmla="*/ 103256 h 330200"/>
              <a:gd name="connsiteX20" fmla="*/ 227320 w 307975"/>
              <a:gd name="connsiteY20" fmla="*/ 90487 h 330200"/>
              <a:gd name="connsiteX21" fmla="*/ 40265 w 307975"/>
              <a:gd name="connsiteY21" fmla="*/ 90487 h 330200"/>
              <a:gd name="connsiteX22" fmla="*/ 85725 w 307975"/>
              <a:gd name="connsiteY22" fmla="*/ 90487 h 330200"/>
              <a:gd name="connsiteX23" fmla="*/ 101312 w 307975"/>
              <a:gd name="connsiteY23" fmla="*/ 103256 h 330200"/>
              <a:gd name="connsiteX24" fmla="*/ 107806 w 307975"/>
              <a:gd name="connsiteY24" fmla="*/ 108364 h 330200"/>
              <a:gd name="connsiteX25" fmla="*/ 114300 w 307975"/>
              <a:gd name="connsiteY25" fmla="*/ 116025 h 330200"/>
              <a:gd name="connsiteX26" fmla="*/ 128588 w 307975"/>
              <a:gd name="connsiteY26" fmla="*/ 131348 h 330200"/>
              <a:gd name="connsiteX27" fmla="*/ 128588 w 307975"/>
              <a:gd name="connsiteY27" fmla="*/ 149225 h 330200"/>
              <a:gd name="connsiteX28" fmla="*/ 15586 w 307975"/>
              <a:gd name="connsiteY28" fmla="*/ 149225 h 330200"/>
              <a:gd name="connsiteX29" fmla="*/ 0 w 307975"/>
              <a:gd name="connsiteY29" fmla="*/ 139010 h 330200"/>
              <a:gd name="connsiteX30" fmla="*/ 0 w 307975"/>
              <a:gd name="connsiteY30" fmla="*/ 124964 h 330200"/>
              <a:gd name="connsiteX31" fmla="*/ 40265 w 307975"/>
              <a:gd name="connsiteY31" fmla="*/ 90487 h 330200"/>
              <a:gd name="connsiteX32" fmla="*/ 156369 w 307975"/>
              <a:gd name="connsiteY32" fmla="*/ 44450 h 330200"/>
              <a:gd name="connsiteX33" fmla="*/ 139700 w 307975"/>
              <a:gd name="connsiteY33" fmla="*/ 60325 h 330200"/>
              <a:gd name="connsiteX34" fmla="*/ 156369 w 307975"/>
              <a:gd name="connsiteY34" fmla="*/ 76200 h 330200"/>
              <a:gd name="connsiteX35" fmla="*/ 173038 w 307975"/>
              <a:gd name="connsiteY35" fmla="*/ 60325 h 330200"/>
              <a:gd name="connsiteX36" fmla="*/ 156369 w 307975"/>
              <a:gd name="connsiteY36" fmla="*/ 44450 h 330200"/>
              <a:gd name="connsiteX37" fmla="*/ 157162 w 307975"/>
              <a:gd name="connsiteY37" fmla="*/ 0 h 330200"/>
              <a:gd name="connsiteX38" fmla="*/ 189250 w 307975"/>
              <a:gd name="connsiteY38" fmla="*/ 28237 h 330200"/>
              <a:gd name="connsiteX39" fmla="*/ 217487 w 307975"/>
              <a:gd name="connsiteY39" fmla="*/ 60325 h 330200"/>
              <a:gd name="connsiteX40" fmla="*/ 191817 w 307975"/>
              <a:gd name="connsiteY40" fmla="*/ 89846 h 330200"/>
              <a:gd name="connsiteX41" fmla="*/ 189250 w 307975"/>
              <a:gd name="connsiteY41" fmla="*/ 92413 h 330200"/>
              <a:gd name="connsiteX42" fmla="*/ 172564 w 307975"/>
              <a:gd name="connsiteY42" fmla="*/ 111666 h 330200"/>
              <a:gd name="connsiteX43" fmla="*/ 157162 w 307975"/>
              <a:gd name="connsiteY43" fmla="*/ 120650 h 330200"/>
              <a:gd name="connsiteX44" fmla="*/ 140477 w 307975"/>
              <a:gd name="connsiteY44" fmla="*/ 111666 h 330200"/>
              <a:gd name="connsiteX45" fmla="*/ 125074 w 307975"/>
              <a:gd name="connsiteY45" fmla="*/ 92413 h 330200"/>
              <a:gd name="connsiteX46" fmla="*/ 121223 w 307975"/>
              <a:gd name="connsiteY46" fmla="*/ 89846 h 330200"/>
              <a:gd name="connsiteX47" fmla="*/ 96837 w 307975"/>
              <a:gd name="connsiteY47" fmla="*/ 60325 h 330200"/>
              <a:gd name="connsiteX48" fmla="*/ 125074 w 307975"/>
              <a:gd name="connsiteY48" fmla="*/ 28237 h 330200"/>
              <a:gd name="connsiteX49" fmla="*/ 157162 w 307975"/>
              <a:gd name="connsiteY49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7975" h="330200">
                <a:moveTo>
                  <a:pt x="188912" y="180975"/>
                </a:moveTo>
                <a:cubicBezTo>
                  <a:pt x="188912" y="180975"/>
                  <a:pt x="188912" y="180975"/>
                  <a:pt x="293687" y="180975"/>
                </a:cubicBezTo>
                <a:cubicBezTo>
                  <a:pt x="293687" y="180975"/>
                  <a:pt x="293687" y="180975"/>
                  <a:pt x="293687" y="295467"/>
                </a:cubicBezTo>
                <a:cubicBezTo>
                  <a:pt x="293687" y="316049"/>
                  <a:pt x="275799" y="330200"/>
                  <a:pt x="254077" y="330200"/>
                </a:cubicBezTo>
                <a:cubicBezTo>
                  <a:pt x="254077" y="330200"/>
                  <a:pt x="254077" y="330200"/>
                  <a:pt x="188912" y="330200"/>
                </a:cubicBezTo>
                <a:close/>
                <a:moveTo>
                  <a:pt x="14287" y="180975"/>
                </a:moveTo>
                <a:cubicBezTo>
                  <a:pt x="14287" y="180975"/>
                  <a:pt x="14287" y="180975"/>
                  <a:pt x="128587" y="180975"/>
                </a:cubicBezTo>
                <a:cubicBezTo>
                  <a:pt x="128587" y="180975"/>
                  <a:pt x="128587" y="180975"/>
                  <a:pt x="128587" y="330200"/>
                </a:cubicBezTo>
                <a:cubicBezTo>
                  <a:pt x="128587" y="330200"/>
                  <a:pt x="128587" y="330200"/>
                  <a:pt x="54552" y="330200"/>
                </a:cubicBezTo>
                <a:cubicBezTo>
                  <a:pt x="32471" y="330200"/>
                  <a:pt x="14287" y="316049"/>
                  <a:pt x="14287" y="295467"/>
                </a:cubicBezTo>
                <a:close/>
                <a:moveTo>
                  <a:pt x="227320" y="90487"/>
                </a:moveTo>
                <a:cubicBezTo>
                  <a:pt x="227320" y="90487"/>
                  <a:pt x="227320" y="90487"/>
                  <a:pt x="268288" y="90487"/>
                </a:cubicBezTo>
                <a:cubicBezTo>
                  <a:pt x="291332" y="90487"/>
                  <a:pt x="307975" y="100702"/>
                  <a:pt x="307975" y="124964"/>
                </a:cubicBezTo>
                <a:cubicBezTo>
                  <a:pt x="307975" y="124964"/>
                  <a:pt x="307975" y="124964"/>
                  <a:pt x="307975" y="139010"/>
                </a:cubicBezTo>
                <a:cubicBezTo>
                  <a:pt x="307975" y="146671"/>
                  <a:pt x="302854" y="149225"/>
                  <a:pt x="292612" y="149225"/>
                </a:cubicBezTo>
                <a:cubicBezTo>
                  <a:pt x="292612" y="149225"/>
                  <a:pt x="292612" y="149225"/>
                  <a:pt x="188912" y="149225"/>
                </a:cubicBezTo>
                <a:cubicBezTo>
                  <a:pt x="188912" y="149225"/>
                  <a:pt x="188912" y="149225"/>
                  <a:pt x="188912" y="128795"/>
                </a:cubicBezTo>
                <a:cubicBezTo>
                  <a:pt x="192753" y="123687"/>
                  <a:pt x="196594" y="119856"/>
                  <a:pt x="199154" y="116025"/>
                </a:cubicBezTo>
                <a:cubicBezTo>
                  <a:pt x="201715" y="113472"/>
                  <a:pt x="204275" y="109641"/>
                  <a:pt x="205555" y="108364"/>
                </a:cubicBezTo>
                <a:cubicBezTo>
                  <a:pt x="206836" y="107087"/>
                  <a:pt x="209396" y="104533"/>
                  <a:pt x="213237" y="103256"/>
                </a:cubicBezTo>
                <a:cubicBezTo>
                  <a:pt x="217078" y="99426"/>
                  <a:pt x="222199" y="95595"/>
                  <a:pt x="227320" y="90487"/>
                </a:cubicBezTo>
                <a:close/>
                <a:moveTo>
                  <a:pt x="40265" y="90487"/>
                </a:moveTo>
                <a:cubicBezTo>
                  <a:pt x="85725" y="90487"/>
                  <a:pt x="85725" y="90487"/>
                  <a:pt x="85725" y="90487"/>
                </a:cubicBezTo>
                <a:cubicBezTo>
                  <a:pt x="90921" y="95595"/>
                  <a:pt x="96116" y="99426"/>
                  <a:pt x="101312" y="103256"/>
                </a:cubicBezTo>
                <a:cubicBezTo>
                  <a:pt x="103909" y="104533"/>
                  <a:pt x="106507" y="107087"/>
                  <a:pt x="107806" y="108364"/>
                </a:cubicBezTo>
                <a:cubicBezTo>
                  <a:pt x="110404" y="109641"/>
                  <a:pt x="111702" y="113472"/>
                  <a:pt x="114300" y="116025"/>
                </a:cubicBezTo>
                <a:cubicBezTo>
                  <a:pt x="118197" y="121133"/>
                  <a:pt x="122093" y="126241"/>
                  <a:pt x="128588" y="131348"/>
                </a:cubicBezTo>
                <a:cubicBezTo>
                  <a:pt x="128588" y="149225"/>
                  <a:pt x="128588" y="149225"/>
                  <a:pt x="128588" y="149225"/>
                </a:cubicBezTo>
                <a:cubicBezTo>
                  <a:pt x="15586" y="149225"/>
                  <a:pt x="15586" y="149225"/>
                  <a:pt x="15586" y="149225"/>
                </a:cubicBezTo>
                <a:cubicBezTo>
                  <a:pt x="5195" y="149225"/>
                  <a:pt x="0" y="146671"/>
                  <a:pt x="0" y="139010"/>
                </a:cubicBezTo>
                <a:cubicBezTo>
                  <a:pt x="0" y="124964"/>
                  <a:pt x="0" y="124964"/>
                  <a:pt x="0" y="124964"/>
                </a:cubicBezTo>
                <a:cubicBezTo>
                  <a:pt x="0" y="100702"/>
                  <a:pt x="16885" y="90487"/>
                  <a:pt x="40265" y="90487"/>
                </a:cubicBezTo>
                <a:close/>
                <a:moveTo>
                  <a:pt x="156369" y="44450"/>
                </a:moveTo>
                <a:cubicBezTo>
                  <a:pt x="147163" y="44450"/>
                  <a:pt x="139700" y="51557"/>
                  <a:pt x="139700" y="60325"/>
                </a:cubicBezTo>
                <a:cubicBezTo>
                  <a:pt x="139700" y="69093"/>
                  <a:pt x="147163" y="76200"/>
                  <a:pt x="156369" y="76200"/>
                </a:cubicBezTo>
                <a:cubicBezTo>
                  <a:pt x="165575" y="76200"/>
                  <a:pt x="173038" y="69093"/>
                  <a:pt x="173038" y="60325"/>
                </a:cubicBezTo>
                <a:cubicBezTo>
                  <a:pt x="173038" y="51557"/>
                  <a:pt x="165575" y="44450"/>
                  <a:pt x="156369" y="44450"/>
                </a:cubicBezTo>
                <a:close/>
                <a:moveTo>
                  <a:pt x="157162" y="0"/>
                </a:moveTo>
                <a:cubicBezTo>
                  <a:pt x="171281" y="0"/>
                  <a:pt x="178982" y="19253"/>
                  <a:pt x="189250" y="28237"/>
                </a:cubicBezTo>
                <a:cubicBezTo>
                  <a:pt x="198235" y="37222"/>
                  <a:pt x="217487" y="46207"/>
                  <a:pt x="217487" y="60325"/>
                </a:cubicBezTo>
                <a:cubicBezTo>
                  <a:pt x="217487" y="73160"/>
                  <a:pt x="202085" y="80861"/>
                  <a:pt x="191817" y="89846"/>
                </a:cubicBezTo>
                <a:cubicBezTo>
                  <a:pt x="190534" y="89846"/>
                  <a:pt x="189250" y="91129"/>
                  <a:pt x="189250" y="92413"/>
                </a:cubicBezTo>
                <a:cubicBezTo>
                  <a:pt x="182832" y="97547"/>
                  <a:pt x="178982" y="105248"/>
                  <a:pt x="172564" y="111666"/>
                </a:cubicBezTo>
                <a:cubicBezTo>
                  <a:pt x="168714" y="116800"/>
                  <a:pt x="163580" y="120650"/>
                  <a:pt x="157162" y="120650"/>
                </a:cubicBezTo>
                <a:cubicBezTo>
                  <a:pt x="150745" y="120650"/>
                  <a:pt x="145611" y="116800"/>
                  <a:pt x="140477" y="111666"/>
                </a:cubicBezTo>
                <a:cubicBezTo>
                  <a:pt x="135342" y="105248"/>
                  <a:pt x="130208" y="97547"/>
                  <a:pt x="125074" y="92413"/>
                </a:cubicBezTo>
                <a:cubicBezTo>
                  <a:pt x="123790" y="91129"/>
                  <a:pt x="122507" y="89846"/>
                  <a:pt x="121223" y="89846"/>
                </a:cubicBezTo>
                <a:cubicBezTo>
                  <a:pt x="112239" y="80861"/>
                  <a:pt x="96837" y="73160"/>
                  <a:pt x="96837" y="60325"/>
                </a:cubicBezTo>
                <a:cubicBezTo>
                  <a:pt x="96837" y="46207"/>
                  <a:pt x="114806" y="37222"/>
                  <a:pt x="125074" y="28237"/>
                </a:cubicBezTo>
                <a:cubicBezTo>
                  <a:pt x="134059" y="19253"/>
                  <a:pt x="141760" y="0"/>
                  <a:pt x="157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Oval 15">
            <a:extLst>
              <a:ext uri="{FF2B5EF4-FFF2-40B4-BE49-F238E27FC236}">
                <a16:creationId xmlns:a16="http://schemas.microsoft.com/office/drawing/2014/main" id="{B86AF6DF-90EE-486F-9923-E3B68EA10ED3}"/>
              </a:ext>
            </a:extLst>
          </p:cNvPr>
          <p:cNvSpPr/>
          <p:nvPr/>
        </p:nvSpPr>
        <p:spPr>
          <a:xfrm>
            <a:off x="7068166" y="3276773"/>
            <a:ext cx="782685" cy="782685"/>
          </a:xfrm>
          <a:prstGeom prst="ellipse">
            <a:avLst/>
          </a:prstGeom>
          <a:solidFill>
            <a:srgbClr val="462D5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Freeform: Shape 42">
            <a:extLst>
              <a:ext uri="{FF2B5EF4-FFF2-40B4-BE49-F238E27FC236}">
                <a16:creationId xmlns:a16="http://schemas.microsoft.com/office/drawing/2014/main" id="{6430942B-C0B0-4BA3-A12D-0E76049F77B1}"/>
              </a:ext>
            </a:extLst>
          </p:cNvPr>
          <p:cNvSpPr>
            <a:spLocks/>
          </p:cNvSpPr>
          <p:nvPr/>
        </p:nvSpPr>
        <p:spPr bwMode="auto">
          <a:xfrm>
            <a:off x="7261763" y="3456098"/>
            <a:ext cx="395492" cy="424032"/>
          </a:xfrm>
          <a:custGeom>
            <a:avLst/>
            <a:gdLst>
              <a:gd name="connsiteX0" fmla="*/ 188912 w 307975"/>
              <a:gd name="connsiteY0" fmla="*/ 180975 h 330200"/>
              <a:gd name="connsiteX1" fmla="*/ 293687 w 307975"/>
              <a:gd name="connsiteY1" fmla="*/ 180975 h 330200"/>
              <a:gd name="connsiteX2" fmla="*/ 293687 w 307975"/>
              <a:gd name="connsiteY2" fmla="*/ 295467 h 330200"/>
              <a:gd name="connsiteX3" fmla="*/ 254077 w 307975"/>
              <a:gd name="connsiteY3" fmla="*/ 330200 h 330200"/>
              <a:gd name="connsiteX4" fmla="*/ 188912 w 307975"/>
              <a:gd name="connsiteY4" fmla="*/ 330200 h 330200"/>
              <a:gd name="connsiteX5" fmla="*/ 14287 w 307975"/>
              <a:gd name="connsiteY5" fmla="*/ 180975 h 330200"/>
              <a:gd name="connsiteX6" fmla="*/ 128587 w 307975"/>
              <a:gd name="connsiteY6" fmla="*/ 180975 h 330200"/>
              <a:gd name="connsiteX7" fmla="*/ 128587 w 307975"/>
              <a:gd name="connsiteY7" fmla="*/ 330200 h 330200"/>
              <a:gd name="connsiteX8" fmla="*/ 54552 w 307975"/>
              <a:gd name="connsiteY8" fmla="*/ 330200 h 330200"/>
              <a:gd name="connsiteX9" fmla="*/ 14287 w 307975"/>
              <a:gd name="connsiteY9" fmla="*/ 295467 h 330200"/>
              <a:gd name="connsiteX10" fmla="*/ 227320 w 307975"/>
              <a:gd name="connsiteY10" fmla="*/ 90487 h 330200"/>
              <a:gd name="connsiteX11" fmla="*/ 268288 w 307975"/>
              <a:gd name="connsiteY11" fmla="*/ 90487 h 330200"/>
              <a:gd name="connsiteX12" fmla="*/ 307975 w 307975"/>
              <a:gd name="connsiteY12" fmla="*/ 124964 h 330200"/>
              <a:gd name="connsiteX13" fmla="*/ 307975 w 307975"/>
              <a:gd name="connsiteY13" fmla="*/ 139010 h 330200"/>
              <a:gd name="connsiteX14" fmla="*/ 292612 w 307975"/>
              <a:gd name="connsiteY14" fmla="*/ 149225 h 330200"/>
              <a:gd name="connsiteX15" fmla="*/ 188912 w 307975"/>
              <a:gd name="connsiteY15" fmla="*/ 149225 h 330200"/>
              <a:gd name="connsiteX16" fmla="*/ 188912 w 307975"/>
              <a:gd name="connsiteY16" fmla="*/ 128795 h 330200"/>
              <a:gd name="connsiteX17" fmla="*/ 199154 w 307975"/>
              <a:gd name="connsiteY17" fmla="*/ 116025 h 330200"/>
              <a:gd name="connsiteX18" fmla="*/ 205555 w 307975"/>
              <a:gd name="connsiteY18" fmla="*/ 108364 h 330200"/>
              <a:gd name="connsiteX19" fmla="*/ 213237 w 307975"/>
              <a:gd name="connsiteY19" fmla="*/ 103256 h 330200"/>
              <a:gd name="connsiteX20" fmla="*/ 227320 w 307975"/>
              <a:gd name="connsiteY20" fmla="*/ 90487 h 330200"/>
              <a:gd name="connsiteX21" fmla="*/ 40265 w 307975"/>
              <a:gd name="connsiteY21" fmla="*/ 90487 h 330200"/>
              <a:gd name="connsiteX22" fmla="*/ 85725 w 307975"/>
              <a:gd name="connsiteY22" fmla="*/ 90487 h 330200"/>
              <a:gd name="connsiteX23" fmla="*/ 101312 w 307975"/>
              <a:gd name="connsiteY23" fmla="*/ 103256 h 330200"/>
              <a:gd name="connsiteX24" fmla="*/ 107806 w 307975"/>
              <a:gd name="connsiteY24" fmla="*/ 108364 h 330200"/>
              <a:gd name="connsiteX25" fmla="*/ 114300 w 307975"/>
              <a:gd name="connsiteY25" fmla="*/ 116025 h 330200"/>
              <a:gd name="connsiteX26" fmla="*/ 128588 w 307975"/>
              <a:gd name="connsiteY26" fmla="*/ 131348 h 330200"/>
              <a:gd name="connsiteX27" fmla="*/ 128588 w 307975"/>
              <a:gd name="connsiteY27" fmla="*/ 149225 h 330200"/>
              <a:gd name="connsiteX28" fmla="*/ 15586 w 307975"/>
              <a:gd name="connsiteY28" fmla="*/ 149225 h 330200"/>
              <a:gd name="connsiteX29" fmla="*/ 0 w 307975"/>
              <a:gd name="connsiteY29" fmla="*/ 139010 h 330200"/>
              <a:gd name="connsiteX30" fmla="*/ 0 w 307975"/>
              <a:gd name="connsiteY30" fmla="*/ 124964 h 330200"/>
              <a:gd name="connsiteX31" fmla="*/ 40265 w 307975"/>
              <a:gd name="connsiteY31" fmla="*/ 90487 h 330200"/>
              <a:gd name="connsiteX32" fmla="*/ 156369 w 307975"/>
              <a:gd name="connsiteY32" fmla="*/ 44450 h 330200"/>
              <a:gd name="connsiteX33" fmla="*/ 139700 w 307975"/>
              <a:gd name="connsiteY33" fmla="*/ 60325 h 330200"/>
              <a:gd name="connsiteX34" fmla="*/ 156369 w 307975"/>
              <a:gd name="connsiteY34" fmla="*/ 76200 h 330200"/>
              <a:gd name="connsiteX35" fmla="*/ 173038 w 307975"/>
              <a:gd name="connsiteY35" fmla="*/ 60325 h 330200"/>
              <a:gd name="connsiteX36" fmla="*/ 156369 w 307975"/>
              <a:gd name="connsiteY36" fmla="*/ 44450 h 330200"/>
              <a:gd name="connsiteX37" fmla="*/ 157162 w 307975"/>
              <a:gd name="connsiteY37" fmla="*/ 0 h 330200"/>
              <a:gd name="connsiteX38" fmla="*/ 189250 w 307975"/>
              <a:gd name="connsiteY38" fmla="*/ 28237 h 330200"/>
              <a:gd name="connsiteX39" fmla="*/ 217487 w 307975"/>
              <a:gd name="connsiteY39" fmla="*/ 60325 h 330200"/>
              <a:gd name="connsiteX40" fmla="*/ 191817 w 307975"/>
              <a:gd name="connsiteY40" fmla="*/ 89846 h 330200"/>
              <a:gd name="connsiteX41" fmla="*/ 189250 w 307975"/>
              <a:gd name="connsiteY41" fmla="*/ 92413 h 330200"/>
              <a:gd name="connsiteX42" fmla="*/ 172564 w 307975"/>
              <a:gd name="connsiteY42" fmla="*/ 111666 h 330200"/>
              <a:gd name="connsiteX43" fmla="*/ 157162 w 307975"/>
              <a:gd name="connsiteY43" fmla="*/ 120650 h 330200"/>
              <a:gd name="connsiteX44" fmla="*/ 140477 w 307975"/>
              <a:gd name="connsiteY44" fmla="*/ 111666 h 330200"/>
              <a:gd name="connsiteX45" fmla="*/ 125074 w 307975"/>
              <a:gd name="connsiteY45" fmla="*/ 92413 h 330200"/>
              <a:gd name="connsiteX46" fmla="*/ 121223 w 307975"/>
              <a:gd name="connsiteY46" fmla="*/ 89846 h 330200"/>
              <a:gd name="connsiteX47" fmla="*/ 96837 w 307975"/>
              <a:gd name="connsiteY47" fmla="*/ 60325 h 330200"/>
              <a:gd name="connsiteX48" fmla="*/ 125074 w 307975"/>
              <a:gd name="connsiteY48" fmla="*/ 28237 h 330200"/>
              <a:gd name="connsiteX49" fmla="*/ 157162 w 307975"/>
              <a:gd name="connsiteY49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7975" h="330200">
                <a:moveTo>
                  <a:pt x="188912" y="180975"/>
                </a:moveTo>
                <a:cubicBezTo>
                  <a:pt x="188912" y="180975"/>
                  <a:pt x="188912" y="180975"/>
                  <a:pt x="293687" y="180975"/>
                </a:cubicBezTo>
                <a:cubicBezTo>
                  <a:pt x="293687" y="180975"/>
                  <a:pt x="293687" y="180975"/>
                  <a:pt x="293687" y="295467"/>
                </a:cubicBezTo>
                <a:cubicBezTo>
                  <a:pt x="293687" y="316049"/>
                  <a:pt x="275799" y="330200"/>
                  <a:pt x="254077" y="330200"/>
                </a:cubicBezTo>
                <a:cubicBezTo>
                  <a:pt x="254077" y="330200"/>
                  <a:pt x="254077" y="330200"/>
                  <a:pt x="188912" y="330200"/>
                </a:cubicBezTo>
                <a:close/>
                <a:moveTo>
                  <a:pt x="14287" y="180975"/>
                </a:moveTo>
                <a:cubicBezTo>
                  <a:pt x="14287" y="180975"/>
                  <a:pt x="14287" y="180975"/>
                  <a:pt x="128587" y="180975"/>
                </a:cubicBezTo>
                <a:cubicBezTo>
                  <a:pt x="128587" y="180975"/>
                  <a:pt x="128587" y="180975"/>
                  <a:pt x="128587" y="330200"/>
                </a:cubicBezTo>
                <a:cubicBezTo>
                  <a:pt x="128587" y="330200"/>
                  <a:pt x="128587" y="330200"/>
                  <a:pt x="54552" y="330200"/>
                </a:cubicBezTo>
                <a:cubicBezTo>
                  <a:pt x="32471" y="330200"/>
                  <a:pt x="14287" y="316049"/>
                  <a:pt x="14287" y="295467"/>
                </a:cubicBezTo>
                <a:close/>
                <a:moveTo>
                  <a:pt x="227320" y="90487"/>
                </a:moveTo>
                <a:cubicBezTo>
                  <a:pt x="227320" y="90487"/>
                  <a:pt x="227320" y="90487"/>
                  <a:pt x="268288" y="90487"/>
                </a:cubicBezTo>
                <a:cubicBezTo>
                  <a:pt x="291332" y="90487"/>
                  <a:pt x="307975" y="100702"/>
                  <a:pt x="307975" y="124964"/>
                </a:cubicBezTo>
                <a:cubicBezTo>
                  <a:pt x="307975" y="124964"/>
                  <a:pt x="307975" y="124964"/>
                  <a:pt x="307975" y="139010"/>
                </a:cubicBezTo>
                <a:cubicBezTo>
                  <a:pt x="307975" y="146671"/>
                  <a:pt x="302854" y="149225"/>
                  <a:pt x="292612" y="149225"/>
                </a:cubicBezTo>
                <a:cubicBezTo>
                  <a:pt x="292612" y="149225"/>
                  <a:pt x="292612" y="149225"/>
                  <a:pt x="188912" y="149225"/>
                </a:cubicBezTo>
                <a:cubicBezTo>
                  <a:pt x="188912" y="149225"/>
                  <a:pt x="188912" y="149225"/>
                  <a:pt x="188912" y="128795"/>
                </a:cubicBezTo>
                <a:cubicBezTo>
                  <a:pt x="192753" y="123687"/>
                  <a:pt x="196594" y="119856"/>
                  <a:pt x="199154" y="116025"/>
                </a:cubicBezTo>
                <a:cubicBezTo>
                  <a:pt x="201715" y="113472"/>
                  <a:pt x="204275" y="109641"/>
                  <a:pt x="205555" y="108364"/>
                </a:cubicBezTo>
                <a:cubicBezTo>
                  <a:pt x="206836" y="107087"/>
                  <a:pt x="209396" y="104533"/>
                  <a:pt x="213237" y="103256"/>
                </a:cubicBezTo>
                <a:cubicBezTo>
                  <a:pt x="217078" y="99426"/>
                  <a:pt x="222199" y="95595"/>
                  <a:pt x="227320" y="90487"/>
                </a:cubicBezTo>
                <a:close/>
                <a:moveTo>
                  <a:pt x="40265" y="90487"/>
                </a:moveTo>
                <a:cubicBezTo>
                  <a:pt x="85725" y="90487"/>
                  <a:pt x="85725" y="90487"/>
                  <a:pt x="85725" y="90487"/>
                </a:cubicBezTo>
                <a:cubicBezTo>
                  <a:pt x="90921" y="95595"/>
                  <a:pt x="96116" y="99426"/>
                  <a:pt x="101312" y="103256"/>
                </a:cubicBezTo>
                <a:cubicBezTo>
                  <a:pt x="103909" y="104533"/>
                  <a:pt x="106507" y="107087"/>
                  <a:pt x="107806" y="108364"/>
                </a:cubicBezTo>
                <a:cubicBezTo>
                  <a:pt x="110404" y="109641"/>
                  <a:pt x="111702" y="113472"/>
                  <a:pt x="114300" y="116025"/>
                </a:cubicBezTo>
                <a:cubicBezTo>
                  <a:pt x="118197" y="121133"/>
                  <a:pt x="122093" y="126241"/>
                  <a:pt x="128588" y="131348"/>
                </a:cubicBezTo>
                <a:cubicBezTo>
                  <a:pt x="128588" y="149225"/>
                  <a:pt x="128588" y="149225"/>
                  <a:pt x="128588" y="149225"/>
                </a:cubicBezTo>
                <a:cubicBezTo>
                  <a:pt x="15586" y="149225"/>
                  <a:pt x="15586" y="149225"/>
                  <a:pt x="15586" y="149225"/>
                </a:cubicBezTo>
                <a:cubicBezTo>
                  <a:pt x="5195" y="149225"/>
                  <a:pt x="0" y="146671"/>
                  <a:pt x="0" y="139010"/>
                </a:cubicBezTo>
                <a:cubicBezTo>
                  <a:pt x="0" y="124964"/>
                  <a:pt x="0" y="124964"/>
                  <a:pt x="0" y="124964"/>
                </a:cubicBezTo>
                <a:cubicBezTo>
                  <a:pt x="0" y="100702"/>
                  <a:pt x="16885" y="90487"/>
                  <a:pt x="40265" y="90487"/>
                </a:cubicBezTo>
                <a:close/>
                <a:moveTo>
                  <a:pt x="156369" y="44450"/>
                </a:moveTo>
                <a:cubicBezTo>
                  <a:pt x="147163" y="44450"/>
                  <a:pt x="139700" y="51557"/>
                  <a:pt x="139700" y="60325"/>
                </a:cubicBezTo>
                <a:cubicBezTo>
                  <a:pt x="139700" y="69093"/>
                  <a:pt x="147163" y="76200"/>
                  <a:pt x="156369" y="76200"/>
                </a:cubicBezTo>
                <a:cubicBezTo>
                  <a:pt x="165575" y="76200"/>
                  <a:pt x="173038" y="69093"/>
                  <a:pt x="173038" y="60325"/>
                </a:cubicBezTo>
                <a:cubicBezTo>
                  <a:pt x="173038" y="51557"/>
                  <a:pt x="165575" y="44450"/>
                  <a:pt x="156369" y="44450"/>
                </a:cubicBezTo>
                <a:close/>
                <a:moveTo>
                  <a:pt x="157162" y="0"/>
                </a:moveTo>
                <a:cubicBezTo>
                  <a:pt x="171281" y="0"/>
                  <a:pt x="178982" y="19253"/>
                  <a:pt x="189250" y="28237"/>
                </a:cubicBezTo>
                <a:cubicBezTo>
                  <a:pt x="198235" y="37222"/>
                  <a:pt x="217487" y="46207"/>
                  <a:pt x="217487" y="60325"/>
                </a:cubicBezTo>
                <a:cubicBezTo>
                  <a:pt x="217487" y="73160"/>
                  <a:pt x="202085" y="80861"/>
                  <a:pt x="191817" y="89846"/>
                </a:cubicBezTo>
                <a:cubicBezTo>
                  <a:pt x="190534" y="89846"/>
                  <a:pt x="189250" y="91129"/>
                  <a:pt x="189250" y="92413"/>
                </a:cubicBezTo>
                <a:cubicBezTo>
                  <a:pt x="182832" y="97547"/>
                  <a:pt x="178982" y="105248"/>
                  <a:pt x="172564" y="111666"/>
                </a:cubicBezTo>
                <a:cubicBezTo>
                  <a:pt x="168714" y="116800"/>
                  <a:pt x="163580" y="120650"/>
                  <a:pt x="157162" y="120650"/>
                </a:cubicBezTo>
                <a:cubicBezTo>
                  <a:pt x="150745" y="120650"/>
                  <a:pt x="145611" y="116800"/>
                  <a:pt x="140477" y="111666"/>
                </a:cubicBezTo>
                <a:cubicBezTo>
                  <a:pt x="135342" y="105248"/>
                  <a:pt x="130208" y="97547"/>
                  <a:pt x="125074" y="92413"/>
                </a:cubicBezTo>
                <a:cubicBezTo>
                  <a:pt x="123790" y="91129"/>
                  <a:pt x="122507" y="89846"/>
                  <a:pt x="121223" y="89846"/>
                </a:cubicBezTo>
                <a:cubicBezTo>
                  <a:pt x="112239" y="80861"/>
                  <a:pt x="96837" y="73160"/>
                  <a:pt x="96837" y="60325"/>
                </a:cubicBezTo>
                <a:cubicBezTo>
                  <a:pt x="96837" y="46207"/>
                  <a:pt x="114806" y="37222"/>
                  <a:pt x="125074" y="28237"/>
                </a:cubicBezTo>
                <a:cubicBezTo>
                  <a:pt x="134059" y="19253"/>
                  <a:pt x="141760" y="0"/>
                  <a:pt x="157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Oval 16">
            <a:extLst>
              <a:ext uri="{FF2B5EF4-FFF2-40B4-BE49-F238E27FC236}">
                <a16:creationId xmlns:a16="http://schemas.microsoft.com/office/drawing/2014/main" id="{68C3DCFB-A984-4441-BB1E-85D36C78FC56}"/>
              </a:ext>
            </a:extLst>
          </p:cNvPr>
          <p:cNvSpPr/>
          <p:nvPr/>
        </p:nvSpPr>
        <p:spPr>
          <a:xfrm>
            <a:off x="8081122" y="2791113"/>
            <a:ext cx="583280" cy="583280"/>
          </a:xfrm>
          <a:prstGeom prst="ellipse">
            <a:avLst/>
          </a:prstGeom>
          <a:solidFill>
            <a:srgbClr val="FFA26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45">
            <a:extLst>
              <a:ext uri="{FF2B5EF4-FFF2-40B4-BE49-F238E27FC236}">
                <a16:creationId xmlns:a16="http://schemas.microsoft.com/office/drawing/2014/main" id="{0A2B705E-75CD-44D9-B4CD-922CD43EE730}"/>
              </a:ext>
            </a:extLst>
          </p:cNvPr>
          <p:cNvSpPr>
            <a:spLocks noChangeAspect="1"/>
          </p:cNvSpPr>
          <p:nvPr/>
        </p:nvSpPr>
        <p:spPr bwMode="auto">
          <a:xfrm>
            <a:off x="8219857" y="2912242"/>
            <a:ext cx="305810" cy="327880"/>
          </a:xfrm>
          <a:custGeom>
            <a:avLst/>
            <a:gdLst>
              <a:gd name="connsiteX0" fmla="*/ 188912 w 307975"/>
              <a:gd name="connsiteY0" fmla="*/ 180975 h 330200"/>
              <a:gd name="connsiteX1" fmla="*/ 293687 w 307975"/>
              <a:gd name="connsiteY1" fmla="*/ 180975 h 330200"/>
              <a:gd name="connsiteX2" fmla="*/ 293687 w 307975"/>
              <a:gd name="connsiteY2" fmla="*/ 295467 h 330200"/>
              <a:gd name="connsiteX3" fmla="*/ 254077 w 307975"/>
              <a:gd name="connsiteY3" fmla="*/ 330200 h 330200"/>
              <a:gd name="connsiteX4" fmla="*/ 188912 w 307975"/>
              <a:gd name="connsiteY4" fmla="*/ 330200 h 330200"/>
              <a:gd name="connsiteX5" fmla="*/ 14287 w 307975"/>
              <a:gd name="connsiteY5" fmla="*/ 180975 h 330200"/>
              <a:gd name="connsiteX6" fmla="*/ 128587 w 307975"/>
              <a:gd name="connsiteY6" fmla="*/ 180975 h 330200"/>
              <a:gd name="connsiteX7" fmla="*/ 128587 w 307975"/>
              <a:gd name="connsiteY7" fmla="*/ 330200 h 330200"/>
              <a:gd name="connsiteX8" fmla="*/ 54552 w 307975"/>
              <a:gd name="connsiteY8" fmla="*/ 330200 h 330200"/>
              <a:gd name="connsiteX9" fmla="*/ 14287 w 307975"/>
              <a:gd name="connsiteY9" fmla="*/ 295467 h 330200"/>
              <a:gd name="connsiteX10" fmla="*/ 227320 w 307975"/>
              <a:gd name="connsiteY10" fmla="*/ 90487 h 330200"/>
              <a:gd name="connsiteX11" fmla="*/ 268288 w 307975"/>
              <a:gd name="connsiteY11" fmla="*/ 90487 h 330200"/>
              <a:gd name="connsiteX12" fmla="*/ 307975 w 307975"/>
              <a:gd name="connsiteY12" fmla="*/ 124964 h 330200"/>
              <a:gd name="connsiteX13" fmla="*/ 307975 w 307975"/>
              <a:gd name="connsiteY13" fmla="*/ 139010 h 330200"/>
              <a:gd name="connsiteX14" fmla="*/ 292612 w 307975"/>
              <a:gd name="connsiteY14" fmla="*/ 149225 h 330200"/>
              <a:gd name="connsiteX15" fmla="*/ 188912 w 307975"/>
              <a:gd name="connsiteY15" fmla="*/ 149225 h 330200"/>
              <a:gd name="connsiteX16" fmla="*/ 188912 w 307975"/>
              <a:gd name="connsiteY16" fmla="*/ 128795 h 330200"/>
              <a:gd name="connsiteX17" fmla="*/ 199154 w 307975"/>
              <a:gd name="connsiteY17" fmla="*/ 116025 h 330200"/>
              <a:gd name="connsiteX18" fmla="*/ 205555 w 307975"/>
              <a:gd name="connsiteY18" fmla="*/ 108364 h 330200"/>
              <a:gd name="connsiteX19" fmla="*/ 213237 w 307975"/>
              <a:gd name="connsiteY19" fmla="*/ 103256 h 330200"/>
              <a:gd name="connsiteX20" fmla="*/ 227320 w 307975"/>
              <a:gd name="connsiteY20" fmla="*/ 90487 h 330200"/>
              <a:gd name="connsiteX21" fmla="*/ 40265 w 307975"/>
              <a:gd name="connsiteY21" fmla="*/ 90487 h 330200"/>
              <a:gd name="connsiteX22" fmla="*/ 85725 w 307975"/>
              <a:gd name="connsiteY22" fmla="*/ 90487 h 330200"/>
              <a:gd name="connsiteX23" fmla="*/ 101312 w 307975"/>
              <a:gd name="connsiteY23" fmla="*/ 103256 h 330200"/>
              <a:gd name="connsiteX24" fmla="*/ 107806 w 307975"/>
              <a:gd name="connsiteY24" fmla="*/ 108364 h 330200"/>
              <a:gd name="connsiteX25" fmla="*/ 114300 w 307975"/>
              <a:gd name="connsiteY25" fmla="*/ 116025 h 330200"/>
              <a:gd name="connsiteX26" fmla="*/ 128588 w 307975"/>
              <a:gd name="connsiteY26" fmla="*/ 131348 h 330200"/>
              <a:gd name="connsiteX27" fmla="*/ 128588 w 307975"/>
              <a:gd name="connsiteY27" fmla="*/ 149225 h 330200"/>
              <a:gd name="connsiteX28" fmla="*/ 15586 w 307975"/>
              <a:gd name="connsiteY28" fmla="*/ 149225 h 330200"/>
              <a:gd name="connsiteX29" fmla="*/ 0 w 307975"/>
              <a:gd name="connsiteY29" fmla="*/ 139010 h 330200"/>
              <a:gd name="connsiteX30" fmla="*/ 0 w 307975"/>
              <a:gd name="connsiteY30" fmla="*/ 124964 h 330200"/>
              <a:gd name="connsiteX31" fmla="*/ 40265 w 307975"/>
              <a:gd name="connsiteY31" fmla="*/ 90487 h 330200"/>
              <a:gd name="connsiteX32" fmla="*/ 156369 w 307975"/>
              <a:gd name="connsiteY32" fmla="*/ 44450 h 330200"/>
              <a:gd name="connsiteX33" fmla="*/ 139700 w 307975"/>
              <a:gd name="connsiteY33" fmla="*/ 60325 h 330200"/>
              <a:gd name="connsiteX34" fmla="*/ 156369 w 307975"/>
              <a:gd name="connsiteY34" fmla="*/ 76200 h 330200"/>
              <a:gd name="connsiteX35" fmla="*/ 173038 w 307975"/>
              <a:gd name="connsiteY35" fmla="*/ 60325 h 330200"/>
              <a:gd name="connsiteX36" fmla="*/ 156369 w 307975"/>
              <a:gd name="connsiteY36" fmla="*/ 44450 h 330200"/>
              <a:gd name="connsiteX37" fmla="*/ 157162 w 307975"/>
              <a:gd name="connsiteY37" fmla="*/ 0 h 330200"/>
              <a:gd name="connsiteX38" fmla="*/ 189250 w 307975"/>
              <a:gd name="connsiteY38" fmla="*/ 28237 h 330200"/>
              <a:gd name="connsiteX39" fmla="*/ 217487 w 307975"/>
              <a:gd name="connsiteY39" fmla="*/ 60325 h 330200"/>
              <a:gd name="connsiteX40" fmla="*/ 191817 w 307975"/>
              <a:gd name="connsiteY40" fmla="*/ 89846 h 330200"/>
              <a:gd name="connsiteX41" fmla="*/ 189250 w 307975"/>
              <a:gd name="connsiteY41" fmla="*/ 92413 h 330200"/>
              <a:gd name="connsiteX42" fmla="*/ 172564 w 307975"/>
              <a:gd name="connsiteY42" fmla="*/ 111666 h 330200"/>
              <a:gd name="connsiteX43" fmla="*/ 157162 w 307975"/>
              <a:gd name="connsiteY43" fmla="*/ 120650 h 330200"/>
              <a:gd name="connsiteX44" fmla="*/ 140477 w 307975"/>
              <a:gd name="connsiteY44" fmla="*/ 111666 h 330200"/>
              <a:gd name="connsiteX45" fmla="*/ 125074 w 307975"/>
              <a:gd name="connsiteY45" fmla="*/ 92413 h 330200"/>
              <a:gd name="connsiteX46" fmla="*/ 121223 w 307975"/>
              <a:gd name="connsiteY46" fmla="*/ 89846 h 330200"/>
              <a:gd name="connsiteX47" fmla="*/ 96837 w 307975"/>
              <a:gd name="connsiteY47" fmla="*/ 60325 h 330200"/>
              <a:gd name="connsiteX48" fmla="*/ 125074 w 307975"/>
              <a:gd name="connsiteY48" fmla="*/ 28237 h 330200"/>
              <a:gd name="connsiteX49" fmla="*/ 157162 w 307975"/>
              <a:gd name="connsiteY49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07975" h="330200">
                <a:moveTo>
                  <a:pt x="188912" y="180975"/>
                </a:moveTo>
                <a:cubicBezTo>
                  <a:pt x="188912" y="180975"/>
                  <a:pt x="188912" y="180975"/>
                  <a:pt x="293687" y="180975"/>
                </a:cubicBezTo>
                <a:cubicBezTo>
                  <a:pt x="293687" y="180975"/>
                  <a:pt x="293687" y="180975"/>
                  <a:pt x="293687" y="295467"/>
                </a:cubicBezTo>
                <a:cubicBezTo>
                  <a:pt x="293687" y="316049"/>
                  <a:pt x="275799" y="330200"/>
                  <a:pt x="254077" y="330200"/>
                </a:cubicBezTo>
                <a:cubicBezTo>
                  <a:pt x="254077" y="330200"/>
                  <a:pt x="254077" y="330200"/>
                  <a:pt x="188912" y="330200"/>
                </a:cubicBezTo>
                <a:close/>
                <a:moveTo>
                  <a:pt x="14287" y="180975"/>
                </a:moveTo>
                <a:cubicBezTo>
                  <a:pt x="14287" y="180975"/>
                  <a:pt x="14287" y="180975"/>
                  <a:pt x="128587" y="180975"/>
                </a:cubicBezTo>
                <a:cubicBezTo>
                  <a:pt x="128587" y="180975"/>
                  <a:pt x="128587" y="180975"/>
                  <a:pt x="128587" y="330200"/>
                </a:cubicBezTo>
                <a:cubicBezTo>
                  <a:pt x="128587" y="330200"/>
                  <a:pt x="128587" y="330200"/>
                  <a:pt x="54552" y="330200"/>
                </a:cubicBezTo>
                <a:cubicBezTo>
                  <a:pt x="32471" y="330200"/>
                  <a:pt x="14287" y="316049"/>
                  <a:pt x="14287" y="295467"/>
                </a:cubicBezTo>
                <a:close/>
                <a:moveTo>
                  <a:pt x="227320" y="90487"/>
                </a:moveTo>
                <a:cubicBezTo>
                  <a:pt x="227320" y="90487"/>
                  <a:pt x="227320" y="90487"/>
                  <a:pt x="268288" y="90487"/>
                </a:cubicBezTo>
                <a:cubicBezTo>
                  <a:pt x="291332" y="90487"/>
                  <a:pt x="307975" y="100702"/>
                  <a:pt x="307975" y="124964"/>
                </a:cubicBezTo>
                <a:cubicBezTo>
                  <a:pt x="307975" y="124964"/>
                  <a:pt x="307975" y="124964"/>
                  <a:pt x="307975" y="139010"/>
                </a:cubicBezTo>
                <a:cubicBezTo>
                  <a:pt x="307975" y="146671"/>
                  <a:pt x="302854" y="149225"/>
                  <a:pt x="292612" y="149225"/>
                </a:cubicBezTo>
                <a:cubicBezTo>
                  <a:pt x="292612" y="149225"/>
                  <a:pt x="292612" y="149225"/>
                  <a:pt x="188912" y="149225"/>
                </a:cubicBezTo>
                <a:cubicBezTo>
                  <a:pt x="188912" y="149225"/>
                  <a:pt x="188912" y="149225"/>
                  <a:pt x="188912" y="128795"/>
                </a:cubicBezTo>
                <a:cubicBezTo>
                  <a:pt x="192753" y="123687"/>
                  <a:pt x="196594" y="119856"/>
                  <a:pt x="199154" y="116025"/>
                </a:cubicBezTo>
                <a:cubicBezTo>
                  <a:pt x="201715" y="113472"/>
                  <a:pt x="204275" y="109641"/>
                  <a:pt x="205555" y="108364"/>
                </a:cubicBezTo>
                <a:cubicBezTo>
                  <a:pt x="206836" y="107087"/>
                  <a:pt x="209396" y="104533"/>
                  <a:pt x="213237" y="103256"/>
                </a:cubicBezTo>
                <a:cubicBezTo>
                  <a:pt x="217078" y="99426"/>
                  <a:pt x="222199" y="95595"/>
                  <a:pt x="227320" y="90487"/>
                </a:cubicBezTo>
                <a:close/>
                <a:moveTo>
                  <a:pt x="40265" y="90487"/>
                </a:moveTo>
                <a:cubicBezTo>
                  <a:pt x="85725" y="90487"/>
                  <a:pt x="85725" y="90487"/>
                  <a:pt x="85725" y="90487"/>
                </a:cubicBezTo>
                <a:cubicBezTo>
                  <a:pt x="90921" y="95595"/>
                  <a:pt x="96116" y="99426"/>
                  <a:pt x="101312" y="103256"/>
                </a:cubicBezTo>
                <a:cubicBezTo>
                  <a:pt x="103909" y="104533"/>
                  <a:pt x="106507" y="107087"/>
                  <a:pt x="107806" y="108364"/>
                </a:cubicBezTo>
                <a:cubicBezTo>
                  <a:pt x="110404" y="109641"/>
                  <a:pt x="111702" y="113472"/>
                  <a:pt x="114300" y="116025"/>
                </a:cubicBezTo>
                <a:cubicBezTo>
                  <a:pt x="118197" y="121133"/>
                  <a:pt x="122093" y="126241"/>
                  <a:pt x="128588" y="131348"/>
                </a:cubicBezTo>
                <a:cubicBezTo>
                  <a:pt x="128588" y="149225"/>
                  <a:pt x="128588" y="149225"/>
                  <a:pt x="128588" y="149225"/>
                </a:cubicBezTo>
                <a:cubicBezTo>
                  <a:pt x="15586" y="149225"/>
                  <a:pt x="15586" y="149225"/>
                  <a:pt x="15586" y="149225"/>
                </a:cubicBezTo>
                <a:cubicBezTo>
                  <a:pt x="5195" y="149225"/>
                  <a:pt x="0" y="146671"/>
                  <a:pt x="0" y="139010"/>
                </a:cubicBezTo>
                <a:cubicBezTo>
                  <a:pt x="0" y="124964"/>
                  <a:pt x="0" y="124964"/>
                  <a:pt x="0" y="124964"/>
                </a:cubicBezTo>
                <a:cubicBezTo>
                  <a:pt x="0" y="100702"/>
                  <a:pt x="16885" y="90487"/>
                  <a:pt x="40265" y="90487"/>
                </a:cubicBezTo>
                <a:close/>
                <a:moveTo>
                  <a:pt x="156369" y="44450"/>
                </a:moveTo>
                <a:cubicBezTo>
                  <a:pt x="147163" y="44450"/>
                  <a:pt x="139700" y="51557"/>
                  <a:pt x="139700" y="60325"/>
                </a:cubicBezTo>
                <a:cubicBezTo>
                  <a:pt x="139700" y="69093"/>
                  <a:pt x="147163" y="76200"/>
                  <a:pt x="156369" y="76200"/>
                </a:cubicBezTo>
                <a:cubicBezTo>
                  <a:pt x="165575" y="76200"/>
                  <a:pt x="173038" y="69093"/>
                  <a:pt x="173038" y="60325"/>
                </a:cubicBezTo>
                <a:cubicBezTo>
                  <a:pt x="173038" y="51557"/>
                  <a:pt x="165575" y="44450"/>
                  <a:pt x="156369" y="44450"/>
                </a:cubicBezTo>
                <a:close/>
                <a:moveTo>
                  <a:pt x="157162" y="0"/>
                </a:moveTo>
                <a:cubicBezTo>
                  <a:pt x="171281" y="0"/>
                  <a:pt x="178982" y="19253"/>
                  <a:pt x="189250" y="28237"/>
                </a:cubicBezTo>
                <a:cubicBezTo>
                  <a:pt x="198235" y="37222"/>
                  <a:pt x="217487" y="46207"/>
                  <a:pt x="217487" y="60325"/>
                </a:cubicBezTo>
                <a:cubicBezTo>
                  <a:pt x="217487" y="73160"/>
                  <a:pt x="202085" y="80861"/>
                  <a:pt x="191817" y="89846"/>
                </a:cubicBezTo>
                <a:cubicBezTo>
                  <a:pt x="190534" y="89846"/>
                  <a:pt x="189250" y="91129"/>
                  <a:pt x="189250" y="92413"/>
                </a:cubicBezTo>
                <a:cubicBezTo>
                  <a:pt x="182832" y="97547"/>
                  <a:pt x="178982" y="105248"/>
                  <a:pt x="172564" y="111666"/>
                </a:cubicBezTo>
                <a:cubicBezTo>
                  <a:pt x="168714" y="116800"/>
                  <a:pt x="163580" y="120650"/>
                  <a:pt x="157162" y="120650"/>
                </a:cubicBezTo>
                <a:cubicBezTo>
                  <a:pt x="150745" y="120650"/>
                  <a:pt x="145611" y="116800"/>
                  <a:pt x="140477" y="111666"/>
                </a:cubicBezTo>
                <a:cubicBezTo>
                  <a:pt x="135342" y="105248"/>
                  <a:pt x="130208" y="97547"/>
                  <a:pt x="125074" y="92413"/>
                </a:cubicBezTo>
                <a:cubicBezTo>
                  <a:pt x="123790" y="91129"/>
                  <a:pt x="122507" y="89846"/>
                  <a:pt x="121223" y="89846"/>
                </a:cubicBezTo>
                <a:cubicBezTo>
                  <a:pt x="112239" y="80861"/>
                  <a:pt x="96837" y="73160"/>
                  <a:pt x="96837" y="60325"/>
                </a:cubicBezTo>
                <a:cubicBezTo>
                  <a:pt x="96837" y="46207"/>
                  <a:pt x="114806" y="37222"/>
                  <a:pt x="125074" y="28237"/>
                </a:cubicBezTo>
                <a:cubicBezTo>
                  <a:pt x="134059" y="19253"/>
                  <a:pt x="141760" y="0"/>
                  <a:pt x="157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9E2CD55-C1C4-4C4F-B7CF-00DA2F781BD3}"/>
              </a:ext>
            </a:extLst>
          </p:cNvPr>
          <p:cNvSpPr txBox="1">
            <a:spLocks/>
          </p:cNvSpPr>
          <p:nvPr/>
        </p:nvSpPr>
        <p:spPr>
          <a:xfrm>
            <a:off x="1217781" y="4696838"/>
            <a:ext cx="3023431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95F41B9-0169-4D27-A001-4EA68257E2D8}"/>
              </a:ext>
            </a:extLst>
          </p:cNvPr>
          <p:cNvSpPr txBox="1">
            <a:spLocks/>
          </p:cNvSpPr>
          <p:nvPr/>
        </p:nvSpPr>
        <p:spPr>
          <a:xfrm>
            <a:off x="1217781" y="5009788"/>
            <a:ext cx="3023431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8EBAB5-B495-4DDF-87F2-C537EBE25839}"/>
              </a:ext>
            </a:extLst>
          </p:cNvPr>
          <p:cNvSpPr txBox="1">
            <a:spLocks/>
          </p:cNvSpPr>
          <p:nvPr/>
        </p:nvSpPr>
        <p:spPr>
          <a:xfrm>
            <a:off x="2722640" y="3393270"/>
            <a:ext cx="3023431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666F490-9AB0-484D-A6AF-C7BFDC11060D}"/>
              </a:ext>
            </a:extLst>
          </p:cNvPr>
          <p:cNvSpPr txBox="1">
            <a:spLocks/>
          </p:cNvSpPr>
          <p:nvPr/>
        </p:nvSpPr>
        <p:spPr>
          <a:xfrm>
            <a:off x="2722640" y="3706220"/>
            <a:ext cx="3023431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BCAAFEA-1F33-40B4-A24E-E880DC0ABE6D}"/>
              </a:ext>
            </a:extLst>
          </p:cNvPr>
          <p:cNvSpPr txBox="1">
            <a:spLocks/>
          </p:cNvSpPr>
          <p:nvPr/>
        </p:nvSpPr>
        <p:spPr>
          <a:xfrm>
            <a:off x="4107887" y="2263769"/>
            <a:ext cx="3023431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DFC98D3-DF20-4FE2-A837-B0561F3718ED}"/>
              </a:ext>
            </a:extLst>
          </p:cNvPr>
          <p:cNvSpPr txBox="1">
            <a:spLocks/>
          </p:cNvSpPr>
          <p:nvPr/>
        </p:nvSpPr>
        <p:spPr>
          <a:xfrm>
            <a:off x="4107887" y="2576719"/>
            <a:ext cx="3023431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FCFB253-1758-4D5E-9F00-73B48A6564AD}"/>
              </a:ext>
            </a:extLst>
          </p:cNvPr>
          <p:cNvSpPr txBox="1">
            <a:spLocks/>
          </p:cNvSpPr>
          <p:nvPr/>
        </p:nvSpPr>
        <p:spPr>
          <a:xfrm>
            <a:off x="9041245" y="3153482"/>
            <a:ext cx="3023431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D86E755-B909-43BF-87CF-002CB1D0EC6C}"/>
              </a:ext>
            </a:extLst>
          </p:cNvPr>
          <p:cNvSpPr txBox="1">
            <a:spLocks/>
          </p:cNvSpPr>
          <p:nvPr/>
        </p:nvSpPr>
        <p:spPr>
          <a:xfrm>
            <a:off x="9041245" y="3466432"/>
            <a:ext cx="3023431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C444F3-5142-46B0-AE98-A5DC946F1C8F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23DE03-83FF-4BA9-A034-08F5F3155CCD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191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crush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21" grpId="0" animBg="1"/>
      <p:bldP spid="25" grpId="0" animBg="1"/>
      <p:bldP spid="27" grpId="0" animBg="1"/>
      <p:bldP spid="31" grpId="0" animBg="1"/>
      <p:bldP spid="33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B8AE3FCD-2803-4FF8-8391-4D6A2E540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56"/>
            <a:ext cx="10494056" cy="18276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E68A2BF-DBCC-446D-BB2F-45A2D49C7C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t="17180"/>
          <a:stretch/>
        </p:blipFill>
        <p:spPr>
          <a:xfrm>
            <a:off x="0" y="-1"/>
            <a:ext cx="6670000" cy="6537181"/>
          </a:xfrm>
          <a:prstGeom prst="rect">
            <a:avLst/>
          </a:prstGeom>
        </p:spPr>
      </p:pic>
      <p:sp>
        <p:nvSpPr>
          <p:cNvPr id="2" name="空心弧 1">
            <a:extLst>
              <a:ext uri="{FF2B5EF4-FFF2-40B4-BE49-F238E27FC236}">
                <a16:creationId xmlns:a16="http://schemas.microsoft.com/office/drawing/2014/main" id="{7E4EEC5A-B52A-48B8-A13D-214B91E12A0A}"/>
              </a:ext>
            </a:extLst>
          </p:cNvPr>
          <p:cNvSpPr/>
          <p:nvPr/>
        </p:nvSpPr>
        <p:spPr>
          <a:xfrm rot="10800000">
            <a:off x="14177" y="-6081823"/>
            <a:ext cx="12163646" cy="11770242"/>
          </a:xfrm>
          <a:prstGeom prst="blockArc">
            <a:avLst>
              <a:gd name="adj1" fmla="val 10696777"/>
              <a:gd name="adj2" fmla="val 23413"/>
              <a:gd name="adj3" fmla="val 15299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510CC-BE8B-44F8-8E00-D20A189B5285}"/>
              </a:ext>
            </a:extLst>
          </p:cNvPr>
          <p:cNvSpPr txBox="1">
            <a:spLocks/>
          </p:cNvSpPr>
          <p:nvPr/>
        </p:nvSpPr>
        <p:spPr>
          <a:xfrm>
            <a:off x="3728484" y="1574908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</a:t>
            </a:r>
            <a:r>
              <a:rPr lang="zh-CN" altLang="en-US" sz="6000" cap="none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4F1FE0-BE5B-4D64-A2FE-909AB4C0DC6D}"/>
              </a:ext>
            </a:extLst>
          </p:cNvPr>
          <p:cNvSpPr/>
          <p:nvPr/>
        </p:nvSpPr>
        <p:spPr>
          <a:xfrm>
            <a:off x="3792993" y="2563306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E90D8A-283E-4300-A74F-AA72C84B9DA1}"/>
              </a:ext>
            </a:extLst>
          </p:cNvPr>
          <p:cNvSpPr txBox="1"/>
          <p:nvPr/>
        </p:nvSpPr>
        <p:spPr>
          <a:xfrm>
            <a:off x="4334540" y="84616"/>
            <a:ext cx="3522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3</a:t>
            </a:r>
            <a:endParaRPr lang="zh-CN" altLang="en-US" sz="10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785BE4F-1F96-49B6-8BFF-E81B7F5BE826}"/>
              </a:ext>
            </a:extLst>
          </p:cNvPr>
          <p:cNvGrpSpPr/>
          <p:nvPr/>
        </p:nvGrpSpPr>
        <p:grpSpPr>
          <a:xfrm flipH="1" flipV="1">
            <a:off x="10527084" y="4086310"/>
            <a:ext cx="1576309" cy="2699016"/>
            <a:chOff x="8460712" y="2"/>
            <a:chExt cx="1576309" cy="269901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3B84E99-CA7B-4761-A383-5F99076A0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5D4433-894E-4FC2-9F60-21F7EE729AB3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B182E20-2951-4016-86A4-119018B591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3F623C5-62B2-4993-BA4B-648090A67A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47C4EAD0-59D8-46B2-9BD6-1CE3CABA6A34}"/>
              </a:ext>
            </a:extLst>
          </p:cNvPr>
          <p:cNvSpPr/>
          <p:nvPr/>
        </p:nvSpPr>
        <p:spPr>
          <a:xfrm flipH="1" flipV="1">
            <a:off x="7352344" y="101244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1369030-9606-4B8C-8705-3CBF42A92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0781">
            <a:off x="8135449" y="512735"/>
            <a:ext cx="1492212" cy="24036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5D17A1E-5F0E-4441-97B1-4CA42554D5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1" y="6081823"/>
            <a:ext cx="2384416" cy="45535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1B3C98F-8711-48ED-ADD1-69EF30FC5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773" y="6238780"/>
            <a:ext cx="1906439" cy="274359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6B2394C-C8F5-4734-A698-2E596F0A691E}"/>
              </a:ext>
            </a:extLst>
          </p:cNvPr>
          <p:cNvCxnSpPr>
            <a:cxnSpLocks/>
          </p:cNvCxnSpPr>
          <p:nvPr/>
        </p:nvCxnSpPr>
        <p:spPr>
          <a:xfrm flipH="1">
            <a:off x="307312" y="6537180"/>
            <a:ext cx="6842343" cy="0"/>
          </a:xfrm>
          <a:prstGeom prst="line">
            <a:avLst/>
          </a:prstGeom>
          <a:ln w="63500">
            <a:solidFill>
              <a:srgbClr val="F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0384126F-BC0B-4013-A557-EB78E5CF9B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0786">
            <a:off x="827479" y="3089431"/>
            <a:ext cx="1257558" cy="2025646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00D68C28-C815-4ACF-846E-A04335D085D3}"/>
              </a:ext>
            </a:extLst>
          </p:cNvPr>
          <p:cNvSpPr/>
          <p:nvPr/>
        </p:nvSpPr>
        <p:spPr>
          <a:xfrm>
            <a:off x="307312" y="206212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54655C0-9507-4D7A-8DF8-3E2D76ED98D1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B97D8B3-2240-4F63-A117-4835A7D40B65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E9C6969-4633-40BF-8575-A9784D031D46}"/>
              </a:ext>
            </a:extLst>
          </p:cNvPr>
          <p:cNvSpPr/>
          <p:nvPr/>
        </p:nvSpPr>
        <p:spPr>
          <a:xfrm flipH="1">
            <a:off x="11164541" y="1358586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B6684D8-3C1D-4E4B-BBF4-85EEF222E96F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6B1D322-91D7-4269-BC9C-17B5B2F51A8C}"/>
              </a:ext>
            </a:extLst>
          </p:cNvPr>
          <p:cNvSpPr/>
          <p:nvPr/>
        </p:nvSpPr>
        <p:spPr>
          <a:xfrm flipH="1" flipV="1">
            <a:off x="6604192" y="347334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E90D274-1994-474F-B8AB-A974D594E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2" y="678685"/>
            <a:ext cx="1725025" cy="79851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3EDA2F6-6CF9-41DA-A7B7-C79543180E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34" y="5747584"/>
            <a:ext cx="1625840" cy="2322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864F9F5-4A43-44A3-8D66-4CEF9CF096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212" y="5460055"/>
            <a:ext cx="1625840" cy="232263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6E19CE3C-0C86-4884-9DE1-88041906BF67}"/>
              </a:ext>
            </a:extLst>
          </p:cNvPr>
          <p:cNvSpPr/>
          <p:nvPr/>
        </p:nvSpPr>
        <p:spPr>
          <a:xfrm>
            <a:off x="10660359" y="426527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F643C49-276C-4291-A7C9-0EFE0177856A}"/>
              </a:ext>
            </a:extLst>
          </p:cNvPr>
          <p:cNvSpPr/>
          <p:nvPr/>
        </p:nvSpPr>
        <p:spPr>
          <a:xfrm>
            <a:off x="11824181" y="333058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02C22CE-C08A-4DFD-9463-1814037BB52A}"/>
              </a:ext>
            </a:extLst>
          </p:cNvPr>
          <p:cNvSpPr/>
          <p:nvPr/>
        </p:nvSpPr>
        <p:spPr>
          <a:xfrm flipH="1" flipV="1">
            <a:off x="7235359" y="5937127"/>
            <a:ext cx="474764" cy="47476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2947C65-2B48-4809-AE9B-60C5384201A8}"/>
              </a:ext>
            </a:extLst>
          </p:cNvPr>
          <p:cNvSpPr/>
          <p:nvPr/>
        </p:nvSpPr>
        <p:spPr>
          <a:xfrm flipH="1" flipV="1">
            <a:off x="2952666" y="5566268"/>
            <a:ext cx="279632" cy="2796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91751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1"/>
          <p:cNvSpPr>
            <a:spLocks/>
          </p:cNvSpPr>
          <p:nvPr/>
        </p:nvSpPr>
        <p:spPr>
          <a:xfrm>
            <a:off x="2487930" y="1390015"/>
            <a:ext cx="3496945" cy="22059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chemeClr val="tx1"/>
              </a:solidFill>
              <a:latin typeface="Calibri" charset="0"/>
              <a:ea typeface="宋体" charset="0"/>
            </a:endParaRPr>
          </a:p>
        </p:txBody>
      </p:sp>
      <p:sp>
        <p:nvSpPr>
          <p:cNvPr id="3" name="形状 2"/>
          <p:cNvSpPr>
            <a:spLocks/>
          </p:cNvSpPr>
          <p:nvPr/>
        </p:nvSpPr>
        <p:spPr>
          <a:xfrm>
            <a:off x="6257925" y="3841115"/>
            <a:ext cx="3496945" cy="22059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chemeClr val="tx1"/>
              </a:solidFill>
              <a:latin typeface="Calibri" charset="0"/>
              <a:ea typeface="宋体" charset="0"/>
            </a:endParaRPr>
          </a:p>
        </p:txBody>
      </p:sp>
      <p:sp>
        <p:nvSpPr>
          <p:cNvPr id="10" name="形状 9"/>
          <p:cNvSpPr>
            <a:spLocks/>
          </p:cNvSpPr>
          <p:nvPr/>
        </p:nvSpPr>
        <p:spPr>
          <a:xfrm>
            <a:off x="6257290" y="2824480"/>
            <a:ext cx="460375" cy="460375"/>
          </a:xfrm>
          <a:prstGeom prst="teardrop">
            <a:avLst>
              <a:gd name="adj" fmla="val 132596"/>
            </a:avLst>
          </a:prstGeom>
          <a:solidFill>
            <a:srgbClr val="462D55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chemeClr val="tx1"/>
              </a:solidFill>
              <a:latin typeface="Calibri" charset="0"/>
              <a:ea typeface="宋体" charset="0"/>
            </a:endParaRPr>
          </a:p>
        </p:txBody>
      </p:sp>
      <p:sp>
        <p:nvSpPr>
          <p:cNvPr id="11" name="形状 10"/>
          <p:cNvSpPr>
            <a:spLocks/>
          </p:cNvSpPr>
          <p:nvPr/>
        </p:nvSpPr>
        <p:spPr>
          <a:xfrm flipH="1">
            <a:off x="5523865" y="3943137"/>
            <a:ext cx="460375" cy="460375"/>
          </a:xfrm>
          <a:prstGeom prst="teardrop">
            <a:avLst>
              <a:gd name="adj" fmla="val 132596"/>
            </a:avLst>
          </a:prstGeom>
          <a:solidFill>
            <a:srgbClr val="FFA267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chemeClr val="tx1"/>
              </a:solidFill>
              <a:latin typeface="Calibri" charset="0"/>
              <a:ea typeface="宋体" charset="0"/>
            </a:endParaRPr>
          </a:p>
        </p:txBody>
      </p:sp>
      <p:sp>
        <p:nvSpPr>
          <p:cNvPr id="12" name="形状 11"/>
          <p:cNvSpPr>
            <a:spLocks/>
          </p:cNvSpPr>
          <p:nvPr/>
        </p:nvSpPr>
        <p:spPr>
          <a:xfrm>
            <a:off x="6257290" y="1661477"/>
            <a:ext cx="460375" cy="460375"/>
          </a:xfrm>
          <a:prstGeom prst="teardrop">
            <a:avLst>
              <a:gd name="adj" fmla="val 132596"/>
            </a:avLst>
          </a:prstGeom>
          <a:solidFill>
            <a:srgbClr val="FFA267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chemeClr val="tx1"/>
              </a:solidFill>
              <a:latin typeface="Calibri" charset="0"/>
              <a:ea typeface="宋体" charset="0"/>
            </a:endParaRPr>
          </a:p>
        </p:txBody>
      </p:sp>
      <p:sp>
        <p:nvSpPr>
          <p:cNvPr id="15" name="形状 14"/>
          <p:cNvSpPr>
            <a:spLocks/>
          </p:cNvSpPr>
          <p:nvPr/>
        </p:nvSpPr>
        <p:spPr>
          <a:xfrm flipH="1">
            <a:off x="5523865" y="5064125"/>
            <a:ext cx="460375" cy="460375"/>
          </a:xfrm>
          <a:prstGeom prst="teardrop">
            <a:avLst>
              <a:gd name="adj" fmla="val 132596"/>
            </a:avLst>
          </a:prstGeom>
          <a:solidFill>
            <a:srgbClr val="462D55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chemeClr val="tx1"/>
              </a:solidFill>
              <a:latin typeface="Calibri" charset="0"/>
              <a:ea typeface="宋体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4A0775-5EF5-4933-9E0E-A9A64A104609}"/>
              </a:ext>
            </a:extLst>
          </p:cNvPr>
          <p:cNvSpPr txBox="1">
            <a:spLocks/>
          </p:cNvSpPr>
          <p:nvPr/>
        </p:nvSpPr>
        <p:spPr>
          <a:xfrm>
            <a:off x="6867530" y="146504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191F52F-5C9B-4B74-900C-7151ECEC48BF}"/>
              </a:ext>
            </a:extLst>
          </p:cNvPr>
          <p:cNvSpPr txBox="1">
            <a:spLocks/>
          </p:cNvSpPr>
          <p:nvPr/>
        </p:nvSpPr>
        <p:spPr>
          <a:xfrm>
            <a:off x="6867530" y="177799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6B3A3A9-A14C-4475-831C-9802DF332AD4}"/>
              </a:ext>
            </a:extLst>
          </p:cNvPr>
          <p:cNvSpPr txBox="1">
            <a:spLocks/>
          </p:cNvSpPr>
          <p:nvPr/>
        </p:nvSpPr>
        <p:spPr>
          <a:xfrm>
            <a:off x="6867530" y="268064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D46805E-EC79-411F-85AD-AC5D6C536CE0}"/>
              </a:ext>
            </a:extLst>
          </p:cNvPr>
          <p:cNvSpPr txBox="1">
            <a:spLocks/>
          </p:cNvSpPr>
          <p:nvPr/>
        </p:nvSpPr>
        <p:spPr>
          <a:xfrm>
            <a:off x="6867530" y="299359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EAB598C-A679-453C-A252-7F11DF634939}"/>
              </a:ext>
            </a:extLst>
          </p:cNvPr>
          <p:cNvSpPr txBox="1">
            <a:spLocks/>
          </p:cNvSpPr>
          <p:nvPr/>
        </p:nvSpPr>
        <p:spPr>
          <a:xfrm>
            <a:off x="2142720" y="375613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212CCB7-9CF0-4CE1-AA02-5F40E329AEAC}"/>
              </a:ext>
            </a:extLst>
          </p:cNvPr>
          <p:cNvSpPr txBox="1">
            <a:spLocks/>
          </p:cNvSpPr>
          <p:nvPr/>
        </p:nvSpPr>
        <p:spPr>
          <a:xfrm>
            <a:off x="2142720" y="40690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D8EFD26-793E-4D7C-9303-42ED2101643E}"/>
              </a:ext>
            </a:extLst>
          </p:cNvPr>
          <p:cNvSpPr txBox="1">
            <a:spLocks/>
          </p:cNvSpPr>
          <p:nvPr/>
        </p:nvSpPr>
        <p:spPr>
          <a:xfrm>
            <a:off x="2142720" y="497173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10E31B-F52A-4EB1-B05A-DFFC896FDACA}"/>
              </a:ext>
            </a:extLst>
          </p:cNvPr>
          <p:cNvSpPr txBox="1">
            <a:spLocks/>
          </p:cNvSpPr>
          <p:nvPr/>
        </p:nvSpPr>
        <p:spPr>
          <a:xfrm>
            <a:off x="2142720" y="52846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9F4215-C004-4A7A-B6E6-0DBC1C5EB897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6874D30-9074-4E17-8D11-391581618452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630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Doub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1" grpId="0" animBg="1"/>
      <p:bldP spid="12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8491D9DF-63B4-424F-9CBF-E92A031B458F}"/>
              </a:ext>
            </a:extLst>
          </p:cNvPr>
          <p:cNvSpPr/>
          <p:nvPr/>
        </p:nvSpPr>
        <p:spPr>
          <a:xfrm>
            <a:off x="2420893" y="2520952"/>
            <a:ext cx="1176337" cy="1176338"/>
          </a:xfrm>
          <a:prstGeom prst="ellipse">
            <a:avLst/>
          </a:prstGeom>
          <a:noFill/>
          <a:ln w="57150" cap="flat" cmpd="sng" algn="ctr">
            <a:solidFill>
              <a:srgbClr val="FFA26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B4B0F89-7909-4E58-BA8D-A11D73726CE8}"/>
              </a:ext>
            </a:extLst>
          </p:cNvPr>
          <p:cNvSpPr/>
          <p:nvPr/>
        </p:nvSpPr>
        <p:spPr>
          <a:xfrm>
            <a:off x="4541793" y="3070227"/>
            <a:ext cx="1176337" cy="1176338"/>
          </a:xfrm>
          <a:prstGeom prst="ellipse">
            <a:avLst/>
          </a:prstGeom>
          <a:noFill/>
          <a:ln w="57150" cap="flat" cmpd="sng" algn="ctr">
            <a:solidFill>
              <a:srgbClr val="462D5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F9F9196-E763-4240-A847-8F47B7089705}"/>
              </a:ext>
            </a:extLst>
          </p:cNvPr>
          <p:cNvSpPr/>
          <p:nvPr/>
        </p:nvSpPr>
        <p:spPr>
          <a:xfrm>
            <a:off x="6602368" y="2520952"/>
            <a:ext cx="1176337" cy="1176338"/>
          </a:xfrm>
          <a:prstGeom prst="ellipse">
            <a:avLst/>
          </a:prstGeom>
          <a:noFill/>
          <a:ln w="57150" cap="flat" cmpd="sng" algn="ctr">
            <a:solidFill>
              <a:srgbClr val="FFA26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7ABAF2E-F45C-47B1-AFBC-BFBCFA5A64D1}"/>
              </a:ext>
            </a:extLst>
          </p:cNvPr>
          <p:cNvSpPr/>
          <p:nvPr/>
        </p:nvSpPr>
        <p:spPr>
          <a:xfrm>
            <a:off x="8707393" y="3070227"/>
            <a:ext cx="1176337" cy="1176338"/>
          </a:xfrm>
          <a:prstGeom prst="ellipse">
            <a:avLst/>
          </a:prstGeom>
          <a:noFill/>
          <a:ln w="57150" cap="flat" cmpd="sng" algn="ctr">
            <a:solidFill>
              <a:srgbClr val="462D5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2AFFB443-29C2-4E83-AF12-8DDC5356C4E8}"/>
              </a:ext>
            </a:extLst>
          </p:cNvPr>
          <p:cNvGrpSpPr/>
          <p:nvPr/>
        </p:nvGrpSpPr>
        <p:grpSpPr>
          <a:xfrm>
            <a:off x="4933200" y="3548212"/>
            <a:ext cx="393194" cy="279650"/>
            <a:chOff x="4362884" y="1304483"/>
            <a:chExt cx="466712" cy="331940"/>
          </a:xfrm>
          <a:solidFill>
            <a:srgbClr val="462D55"/>
          </a:solidFill>
        </p:grpSpPr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E40B034E-BAF9-4181-861D-87163AF7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884" y="1366878"/>
              <a:ext cx="466712" cy="269545"/>
            </a:xfrm>
            <a:custGeom>
              <a:avLst/>
              <a:gdLst>
                <a:gd name="T0" fmla="*/ 0 w 187"/>
                <a:gd name="T1" fmla="*/ 0 h 108"/>
                <a:gd name="T2" fmla="*/ 0 w 187"/>
                <a:gd name="T3" fmla="*/ 108 h 108"/>
                <a:gd name="T4" fmla="*/ 187 w 187"/>
                <a:gd name="T5" fmla="*/ 108 h 108"/>
                <a:gd name="T6" fmla="*/ 187 w 187"/>
                <a:gd name="T7" fmla="*/ 0 h 108"/>
                <a:gd name="T8" fmla="*/ 94 w 187"/>
                <a:gd name="T9" fmla="*/ 67 h 108"/>
                <a:gd name="T10" fmla="*/ 0 w 18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08">
                  <a:moveTo>
                    <a:pt x="0" y="0"/>
                  </a:moveTo>
                  <a:lnTo>
                    <a:pt x="0" y="108"/>
                  </a:lnTo>
                  <a:lnTo>
                    <a:pt x="187" y="108"/>
                  </a:lnTo>
                  <a:lnTo>
                    <a:pt x="187" y="0"/>
                  </a:lnTo>
                  <a:lnTo>
                    <a:pt x="94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D9F36C81-60EC-4505-9315-D1E1C7F6E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884" y="1304483"/>
              <a:ext cx="466712" cy="192176"/>
            </a:xfrm>
            <a:custGeom>
              <a:avLst/>
              <a:gdLst>
                <a:gd name="T0" fmla="*/ 187 w 187"/>
                <a:gd name="T1" fmla="*/ 9 h 77"/>
                <a:gd name="T2" fmla="*/ 187 w 187"/>
                <a:gd name="T3" fmla="*/ 0 h 77"/>
                <a:gd name="T4" fmla="*/ 0 w 187"/>
                <a:gd name="T5" fmla="*/ 0 h 77"/>
                <a:gd name="T6" fmla="*/ 0 w 187"/>
                <a:gd name="T7" fmla="*/ 10 h 77"/>
                <a:gd name="T8" fmla="*/ 94 w 187"/>
                <a:gd name="T9" fmla="*/ 77 h 77"/>
                <a:gd name="T10" fmla="*/ 187 w 187"/>
                <a:gd name="T1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77">
                  <a:moveTo>
                    <a:pt x="187" y="9"/>
                  </a:moveTo>
                  <a:lnTo>
                    <a:pt x="18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77"/>
                  </a:lnTo>
                  <a:lnTo>
                    <a:pt x="18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03757B98-583A-4DED-A09F-2F5F17324336}"/>
              </a:ext>
            </a:extLst>
          </p:cNvPr>
          <p:cNvGrpSpPr/>
          <p:nvPr/>
        </p:nvGrpSpPr>
        <p:grpSpPr>
          <a:xfrm>
            <a:off x="2792274" y="2902030"/>
            <a:ext cx="433506" cy="413910"/>
            <a:chOff x="4417764" y="3086468"/>
            <a:chExt cx="441751" cy="421788"/>
          </a:xfrm>
          <a:solidFill>
            <a:srgbClr val="FFA267"/>
          </a:solidFill>
        </p:grpSpPr>
        <p:sp>
          <p:nvSpPr>
            <p:cNvPr id="14" name="Freeform 64">
              <a:extLst>
                <a:ext uri="{FF2B5EF4-FFF2-40B4-BE49-F238E27FC236}">
                  <a16:creationId xmlns:a16="http://schemas.microsoft.com/office/drawing/2014/main" id="{33249317-E61C-41C0-B11F-80E2672C7B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7764" y="3086468"/>
              <a:ext cx="441751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solidFill>
                <a:srgbClr val="FFA267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Oval 65">
              <a:extLst>
                <a:ext uri="{FF2B5EF4-FFF2-40B4-BE49-F238E27FC236}">
                  <a16:creationId xmlns:a16="http://schemas.microsoft.com/office/drawing/2014/main" id="{782F548F-AFAF-4755-8E9C-D954295AD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solidFill>
                <a:srgbClr val="FFA267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Group 24">
            <a:extLst>
              <a:ext uri="{FF2B5EF4-FFF2-40B4-BE49-F238E27FC236}">
                <a16:creationId xmlns:a16="http://schemas.microsoft.com/office/drawing/2014/main" id="{49F45F13-C77F-4AE6-9FD2-E2DA73C643A3}"/>
              </a:ext>
            </a:extLst>
          </p:cNvPr>
          <p:cNvGrpSpPr/>
          <p:nvPr/>
        </p:nvGrpSpPr>
        <p:grpSpPr>
          <a:xfrm>
            <a:off x="6984693" y="2918151"/>
            <a:ext cx="411836" cy="397790"/>
            <a:chOff x="5099105" y="1309469"/>
            <a:chExt cx="439254" cy="424272"/>
          </a:xfrm>
          <a:solidFill>
            <a:srgbClr val="FFA267"/>
          </a:solidFill>
        </p:grpSpPr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8C5C9F97-2CC3-4818-BDF7-C6E7C017A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38" y="1479175"/>
              <a:ext cx="47421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52092178-069D-4DC3-8710-5328BDCF9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11" y="1479175"/>
              <a:ext cx="49916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Rectangle 20">
              <a:extLst>
                <a:ext uri="{FF2B5EF4-FFF2-40B4-BE49-F238E27FC236}">
                  <a16:creationId xmlns:a16="http://schemas.microsoft.com/office/drawing/2014/main" id="{A930F229-109F-4CD7-ABD9-4043BE510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580" y="1479175"/>
              <a:ext cx="49916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3ED74720-DCB2-4039-8D4A-34816315E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38" y="1546560"/>
              <a:ext cx="47421" cy="47421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22">
              <a:extLst>
                <a:ext uri="{FF2B5EF4-FFF2-40B4-BE49-F238E27FC236}">
                  <a16:creationId xmlns:a16="http://schemas.microsoft.com/office/drawing/2014/main" id="{9C4DA759-0EA8-4BF1-8692-F5E843C6B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11" y="1546560"/>
              <a:ext cx="49916" cy="47421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73940926-D505-4682-8CD3-D71938F9F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580" y="1546560"/>
              <a:ext cx="49916" cy="47421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12F3AEAA-D963-4E36-BED7-A82DBEC0A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38" y="1618937"/>
              <a:ext cx="47421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67F4A60E-02CF-4634-BDCD-4189C79D9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8969" y="1546560"/>
              <a:ext cx="49916" cy="47421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Rectangle 26">
              <a:extLst>
                <a:ext uri="{FF2B5EF4-FFF2-40B4-BE49-F238E27FC236}">
                  <a16:creationId xmlns:a16="http://schemas.microsoft.com/office/drawing/2014/main" id="{661FA928-9ABA-4070-86C4-5751274DD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8969" y="1618937"/>
              <a:ext cx="49916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id="{9ACE64B5-6372-4955-9232-BF7678E3A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11" y="1618937"/>
              <a:ext cx="49916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Rectangle 28">
              <a:extLst>
                <a:ext uri="{FF2B5EF4-FFF2-40B4-BE49-F238E27FC236}">
                  <a16:creationId xmlns:a16="http://schemas.microsoft.com/office/drawing/2014/main" id="{227F4289-0064-4A85-97FA-EFC8F9469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580" y="1618937"/>
              <a:ext cx="49916" cy="44924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4A122406-6EEB-46D2-B30A-5263D7F62F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9105" y="1339411"/>
              <a:ext cx="439254" cy="394330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 w="9525">
              <a:solidFill>
                <a:srgbClr val="FFA267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id="{AED4FD53-D6F5-4616-8A8A-51FDE80CF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465" y="1309469"/>
              <a:ext cx="37438" cy="59899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D9AEB214-F874-41DF-8A5B-D038EB1C5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 w="9525">
              <a:solidFill>
                <a:srgbClr val="FFA267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Group 58">
            <a:extLst>
              <a:ext uri="{FF2B5EF4-FFF2-40B4-BE49-F238E27FC236}">
                <a16:creationId xmlns:a16="http://schemas.microsoft.com/office/drawing/2014/main" id="{A560BDBE-9D36-4522-8C1F-209A7E48748D}"/>
              </a:ext>
            </a:extLst>
          </p:cNvPr>
          <p:cNvGrpSpPr/>
          <p:nvPr/>
        </p:nvGrpSpPr>
        <p:grpSpPr>
          <a:xfrm>
            <a:off x="9039618" y="3456986"/>
            <a:ext cx="546284" cy="403516"/>
            <a:chOff x="2563427" y="3717902"/>
            <a:chExt cx="439257" cy="324461"/>
          </a:xfrm>
          <a:solidFill>
            <a:srgbClr val="462D55"/>
          </a:solidFill>
        </p:grpSpPr>
        <p:sp>
          <p:nvSpPr>
            <p:cNvPr id="32" name="Freeform 92">
              <a:extLst>
                <a:ext uri="{FF2B5EF4-FFF2-40B4-BE49-F238E27FC236}">
                  <a16:creationId xmlns:a16="http://schemas.microsoft.com/office/drawing/2014/main" id="{F5195448-97CE-4343-ADA0-C8AE94B95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660" y="3942532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93">
              <a:extLst>
                <a:ext uri="{FF2B5EF4-FFF2-40B4-BE49-F238E27FC236}">
                  <a16:creationId xmlns:a16="http://schemas.microsoft.com/office/drawing/2014/main" id="{83DC72B1-9548-4B0F-B184-D9495A27F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300" y="3830217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94">
              <a:extLst>
                <a:ext uri="{FF2B5EF4-FFF2-40B4-BE49-F238E27FC236}">
                  <a16:creationId xmlns:a16="http://schemas.microsoft.com/office/drawing/2014/main" id="{797473E2-BF30-4A88-8C4E-96D0AE645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4D4D4D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BC683E1A-A081-48B1-BB0F-0FBDC2262E3F}"/>
              </a:ext>
            </a:extLst>
          </p:cNvPr>
          <p:cNvSpPr/>
          <p:nvPr/>
        </p:nvSpPr>
        <p:spPr>
          <a:xfrm>
            <a:off x="2276430" y="2376490"/>
            <a:ext cx="1465263" cy="1465262"/>
          </a:xfrm>
          <a:prstGeom prst="ellipse">
            <a:avLst/>
          </a:prstGeom>
          <a:noFill/>
          <a:ln w="57150" cap="flat" cmpd="sng" algn="ctr">
            <a:solidFill>
              <a:srgbClr val="FFA26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B7973C3-D227-4ABA-B286-82EB2399B48A}"/>
              </a:ext>
            </a:extLst>
          </p:cNvPr>
          <p:cNvSpPr/>
          <p:nvPr/>
        </p:nvSpPr>
        <p:spPr>
          <a:xfrm>
            <a:off x="4397330" y="2925765"/>
            <a:ext cx="1465263" cy="1465262"/>
          </a:xfrm>
          <a:prstGeom prst="ellipse">
            <a:avLst/>
          </a:prstGeom>
          <a:noFill/>
          <a:ln w="57150" cap="flat" cmpd="sng" algn="ctr">
            <a:solidFill>
              <a:srgbClr val="462D5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75F40A2F-0B13-4592-98E9-73C5B4609406}"/>
              </a:ext>
            </a:extLst>
          </p:cNvPr>
          <p:cNvSpPr/>
          <p:nvPr/>
        </p:nvSpPr>
        <p:spPr>
          <a:xfrm>
            <a:off x="6457905" y="2376490"/>
            <a:ext cx="1465263" cy="1465262"/>
          </a:xfrm>
          <a:prstGeom prst="ellipse">
            <a:avLst/>
          </a:prstGeom>
          <a:noFill/>
          <a:ln w="57150" cap="flat" cmpd="sng" algn="ctr">
            <a:solidFill>
              <a:srgbClr val="FFA26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DBBE073-EFCE-4A62-BAC6-6B7A9775A14D}"/>
              </a:ext>
            </a:extLst>
          </p:cNvPr>
          <p:cNvSpPr/>
          <p:nvPr/>
        </p:nvSpPr>
        <p:spPr>
          <a:xfrm>
            <a:off x="8562930" y="2925765"/>
            <a:ext cx="1465263" cy="1465262"/>
          </a:xfrm>
          <a:prstGeom prst="ellipse">
            <a:avLst/>
          </a:prstGeom>
          <a:noFill/>
          <a:ln w="57150" cap="flat" cmpd="sng" algn="ctr">
            <a:solidFill>
              <a:srgbClr val="462D5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9" name="Straight Connector 25">
            <a:extLst>
              <a:ext uri="{FF2B5EF4-FFF2-40B4-BE49-F238E27FC236}">
                <a16:creationId xmlns:a16="http://schemas.microsoft.com/office/drawing/2014/main" id="{4EC62488-4975-4157-92CA-74BBCF4BE79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46718" y="3451228"/>
            <a:ext cx="687387" cy="244475"/>
          </a:xfrm>
          <a:prstGeom prst="line">
            <a:avLst/>
          </a:prstGeom>
          <a:noFill/>
          <a:ln w="38100" cap="rnd" algn="ctr">
            <a:solidFill>
              <a:schemeClr val="bg1">
                <a:lumMod val="50000"/>
              </a:schemeClr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25">
            <a:extLst>
              <a:ext uri="{FF2B5EF4-FFF2-40B4-BE49-F238E27FC236}">
                <a16:creationId xmlns:a16="http://schemas.microsoft.com/office/drawing/2014/main" id="{92315FEF-97C9-485B-8BAC-6A323A001468}"/>
              </a:ext>
            </a:extLst>
          </p:cNvPr>
          <p:cNvCxnSpPr/>
          <p:nvPr/>
        </p:nvCxnSpPr>
        <p:spPr>
          <a:xfrm>
            <a:off x="7889829" y="3305177"/>
            <a:ext cx="685800" cy="242888"/>
          </a:xfrm>
          <a:prstGeom prst="line">
            <a:avLst/>
          </a:prstGeom>
          <a:noFill/>
          <a:ln w="38100" cap="rnd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41" name="Straight Connector 25">
            <a:extLst>
              <a:ext uri="{FF2B5EF4-FFF2-40B4-BE49-F238E27FC236}">
                <a16:creationId xmlns:a16="http://schemas.microsoft.com/office/drawing/2014/main" id="{F8F23723-1E8F-4250-84B6-BC35F6E7896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7879" y="3316291"/>
            <a:ext cx="685800" cy="242887"/>
          </a:xfrm>
          <a:prstGeom prst="line">
            <a:avLst/>
          </a:prstGeom>
          <a:noFill/>
          <a:ln w="38100" cap="rnd" algn="ctr">
            <a:solidFill>
              <a:schemeClr val="bg1">
                <a:lumMod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79603146-1713-4968-974D-377B22EAED66}"/>
              </a:ext>
            </a:extLst>
          </p:cNvPr>
          <p:cNvSpPr txBox="1">
            <a:spLocks/>
          </p:cNvSpPr>
          <p:nvPr/>
        </p:nvSpPr>
        <p:spPr>
          <a:xfrm>
            <a:off x="1436051" y="393658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CC9EE49-04B5-464D-8369-BE1530EA5172}"/>
              </a:ext>
            </a:extLst>
          </p:cNvPr>
          <p:cNvSpPr txBox="1">
            <a:spLocks/>
          </p:cNvSpPr>
          <p:nvPr/>
        </p:nvSpPr>
        <p:spPr>
          <a:xfrm>
            <a:off x="1434333" y="424675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4EB8546-B905-43A3-8FBB-94EF734C8A20}"/>
              </a:ext>
            </a:extLst>
          </p:cNvPr>
          <p:cNvSpPr txBox="1">
            <a:spLocks/>
          </p:cNvSpPr>
          <p:nvPr/>
        </p:nvSpPr>
        <p:spPr>
          <a:xfrm>
            <a:off x="5647558" y="393658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3A12607-A672-42E6-BD2B-0BDB74766937}"/>
              </a:ext>
            </a:extLst>
          </p:cNvPr>
          <p:cNvSpPr txBox="1">
            <a:spLocks/>
          </p:cNvSpPr>
          <p:nvPr/>
        </p:nvSpPr>
        <p:spPr>
          <a:xfrm>
            <a:off x="5645840" y="424675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23FE94A-E46C-4138-AECB-2753426651A4}"/>
              </a:ext>
            </a:extLst>
          </p:cNvPr>
          <p:cNvSpPr txBox="1">
            <a:spLocks/>
          </p:cNvSpPr>
          <p:nvPr/>
        </p:nvSpPr>
        <p:spPr>
          <a:xfrm>
            <a:off x="3581000" y="183938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BDA0C25-C4B9-406A-B734-4DC2A27753CB}"/>
              </a:ext>
            </a:extLst>
          </p:cNvPr>
          <p:cNvSpPr txBox="1">
            <a:spLocks/>
          </p:cNvSpPr>
          <p:nvPr/>
        </p:nvSpPr>
        <p:spPr>
          <a:xfrm>
            <a:off x="3579282" y="214956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2D14EED-3FDD-4129-A9D2-5F8C90F8EC74}"/>
              </a:ext>
            </a:extLst>
          </p:cNvPr>
          <p:cNvSpPr txBox="1">
            <a:spLocks/>
          </p:cNvSpPr>
          <p:nvPr/>
        </p:nvSpPr>
        <p:spPr>
          <a:xfrm>
            <a:off x="7800838" y="183938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D844D41-2652-4E7B-952A-3A72CDBA3162}"/>
              </a:ext>
            </a:extLst>
          </p:cNvPr>
          <p:cNvSpPr txBox="1">
            <a:spLocks/>
          </p:cNvSpPr>
          <p:nvPr/>
        </p:nvSpPr>
        <p:spPr>
          <a:xfrm>
            <a:off x="7799120" y="214956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D32BAA6-E22F-4DC6-BA7E-7106BD0249EA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DA28718B-C4B2-42C3-85F6-72D0883D8BF2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8670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Doub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5" grpId="0" animBg="1"/>
      <p:bldP spid="36" grpId="0" animBg="1"/>
      <p:bldP spid="37" grpId="0" animBg="1"/>
      <p:bldP spid="38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4DF95FEF-9CA8-4E01-A708-1A40D4E8FE2B}"/>
              </a:ext>
            </a:extLst>
          </p:cNvPr>
          <p:cNvGrpSpPr/>
          <p:nvPr/>
        </p:nvGrpSpPr>
        <p:grpSpPr>
          <a:xfrm>
            <a:off x="5987988" y="1415989"/>
            <a:ext cx="216024" cy="5442011"/>
            <a:chOff x="5987988" y="1415989"/>
            <a:chExt cx="216024" cy="544201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87C742C-6453-423B-8C0C-FD6F95BF44A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469571"/>
              <a:ext cx="0" cy="5388429"/>
            </a:xfrm>
            <a:prstGeom prst="line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head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1470F7-8347-413F-A5CD-678F31171E65}"/>
                </a:ext>
              </a:extLst>
            </p:cNvPr>
            <p:cNvSpPr/>
            <p:nvPr/>
          </p:nvSpPr>
          <p:spPr>
            <a:xfrm>
              <a:off x="5987988" y="1415989"/>
              <a:ext cx="216024" cy="2160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" name="矩形: 圆角 20">
            <a:extLst>
              <a:ext uri="{FF2B5EF4-FFF2-40B4-BE49-F238E27FC236}">
                <a16:creationId xmlns:a16="http://schemas.microsoft.com/office/drawing/2014/main" id="{2E84990A-3DA5-41E0-84B0-BF75C462D2DA}"/>
              </a:ext>
            </a:extLst>
          </p:cNvPr>
          <p:cNvSpPr/>
          <p:nvPr/>
        </p:nvSpPr>
        <p:spPr>
          <a:xfrm>
            <a:off x="6395046" y="2445327"/>
            <a:ext cx="1715908" cy="436094"/>
          </a:xfrm>
          <a:prstGeom prst="rect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16E4B3-3B04-4879-A083-C8E1684268E2}"/>
              </a:ext>
            </a:extLst>
          </p:cNvPr>
          <p:cNvSpPr txBox="1">
            <a:spLocks/>
          </p:cNvSpPr>
          <p:nvPr/>
        </p:nvSpPr>
        <p:spPr>
          <a:xfrm>
            <a:off x="6395046" y="2957155"/>
            <a:ext cx="276067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998E99-3CCC-4CEE-A06D-6C211E6F591C}"/>
              </a:ext>
            </a:extLst>
          </p:cNvPr>
          <p:cNvSpPr txBox="1">
            <a:spLocks/>
          </p:cNvSpPr>
          <p:nvPr/>
        </p:nvSpPr>
        <p:spPr>
          <a:xfrm>
            <a:off x="6395046" y="3270105"/>
            <a:ext cx="2760673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6A0CECC-D739-431E-B8CB-3279717984DE}"/>
              </a:ext>
            </a:extLst>
          </p:cNvPr>
          <p:cNvSpPr/>
          <p:nvPr/>
        </p:nvSpPr>
        <p:spPr>
          <a:xfrm>
            <a:off x="5987988" y="2555362"/>
            <a:ext cx="216024" cy="21602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F218DCB-2215-47B1-B31A-46BA3C1096B8}"/>
              </a:ext>
            </a:extLst>
          </p:cNvPr>
          <p:cNvSpPr/>
          <p:nvPr/>
        </p:nvSpPr>
        <p:spPr>
          <a:xfrm>
            <a:off x="5987988" y="4486753"/>
            <a:ext cx="216024" cy="216024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20">
            <a:extLst>
              <a:ext uri="{FF2B5EF4-FFF2-40B4-BE49-F238E27FC236}">
                <a16:creationId xmlns:a16="http://schemas.microsoft.com/office/drawing/2014/main" id="{195E0869-3011-4927-909B-6E19A05160D8}"/>
              </a:ext>
            </a:extLst>
          </p:cNvPr>
          <p:cNvSpPr/>
          <p:nvPr/>
        </p:nvSpPr>
        <p:spPr>
          <a:xfrm>
            <a:off x="3976532" y="4376718"/>
            <a:ext cx="1715908" cy="436094"/>
          </a:xfrm>
          <a:prstGeom prst="rect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000" dirty="0"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FD36016-B30A-41B5-AD4F-A2B1E304E7E2}"/>
              </a:ext>
            </a:extLst>
          </p:cNvPr>
          <p:cNvSpPr txBox="1">
            <a:spLocks/>
          </p:cNvSpPr>
          <p:nvPr/>
        </p:nvSpPr>
        <p:spPr>
          <a:xfrm>
            <a:off x="2931767" y="4888546"/>
            <a:ext cx="276067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A52CCC6-BB7A-4676-B737-7CEAAE3B80DD}"/>
              </a:ext>
            </a:extLst>
          </p:cNvPr>
          <p:cNvSpPr txBox="1">
            <a:spLocks/>
          </p:cNvSpPr>
          <p:nvPr/>
        </p:nvSpPr>
        <p:spPr>
          <a:xfrm>
            <a:off x="2931767" y="5201496"/>
            <a:ext cx="2760673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D368682-214A-41F3-97FC-637672DDC824}"/>
              </a:ext>
            </a:extLst>
          </p:cNvPr>
          <p:cNvSpPr/>
          <p:nvPr/>
        </p:nvSpPr>
        <p:spPr>
          <a:xfrm>
            <a:off x="6395046" y="4376718"/>
            <a:ext cx="1715908" cy="12053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6135085-CA08-438C-A11F-942C4A10963C}"/>
              </a:ext>
            </a:extLst>
          </p:cNvPr>
          <p:cNvSpPr/>
          <p:nvPr/>
        </p:nvSpPr>
        <p:spPr>
          <a:xfrm>
            <a:off x="3973035" y="2445327"/>
            <a:ext cx="1715908" cy="12053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F3E865E-AD48-411E-A5B6-14A56F598398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0882D30-581E-4D34-B40E-A3D2C3A2A48C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232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Doub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 animBg="1"/>
      <p:bldP spid="15" grpId="0" animBg="1"/>
      <p:bldP spid="16" grpId="0" animBg="1"/>
      <p:bldP spid="17" grpId="0"/>
      <p:bldP spid="18" grpId="0"/>
      <p:bldP spid="2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F269B6C-FC77-48A3-A50D-5D9176655E95}"/>
              </a:ext>
            </a:extLst>
          </p:cNvPr>
          <p:cNvGrpSpPr/>
          <p:nvPr/>
        </p:nvGrpSpPr>
        <p:grpSpPr>
          <a:xfrm flipV="1">
            <a:off x="5987988" y="0"/>
            <a:ext cx="216024" cy="5442011"/>
            <a:chOff x="5987988" y="1415989"/>
            <a:chExt cx="216024" cy="5442011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B2F212E-091B-416E-B09F-BA47BFF67A14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469571"/>
              <a:ext cx="0" cy="5388429"/>
            </a:xfrm>
            <a:prstGeom prst="line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head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8446363-7070-4B20-8863-BF114FB35FDB}"/>
                </a:ext>
              </a:extLst>
            </p:cNvPr>
            <p:cNvSpPr/>
            <p:nvPr/>
          </p:nvSpPr>
          <p:spPr>
            <a:xfrm>
              <a:off x="5987988" y="1415989"/>
              <a:ext cx="216024" cy="2160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" name="矩形: 圆角 20">
            <a:extLst>
              <a:ext uri="{FF2B5EF4-FFF2-40B4-BE49-F238E27FC236}">
                <a16:creationId xmlns:a16="http://schemas.microsoft.com/office/drawing/2014/main" id="{E16E57AA-E24F-4C22-ACF7-D2C8E3CBDC6A}"/>
              </a:ext>
            </a:extLst>
          </p:cNvPr>
          <p:cNvSpPr/>
          <p:nvPr/>
        </p:nvSpPr>
        <p:spPr>
          <a:xfrm>
            <a:off x="6395046" y="1251524"/>
            <a:ext cx="1715908" cy="436094"/>
          </a:xfrm>
          <a:prstGeom prst="rect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67D5CB-2B17-4D5E-B62F-C5E4B800B735}"/>
              </a:ext>
            </a:extLst>
          </p:cNvPr>
          <p:cNvSpPr txBox="1">
            <a:spLocks/>
          </p:cNvSpPr>
          <p:nvPr/>
        </p:nvSpPr>
        <p:spPr>
          <a:xfrm>
            <a:off x="6395046" y="1763352"/>
            <a:ext cx="276067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9B5C7E-10D4-4D5E-9361-EA8558D487A1}"/>
              </a:ext>
            </a:extLst>
          </p:cNvPr>
          <p:cNvSpPr txBox="1">
            <a:spLocks/>
          </p:cNvSpPr>
          <p:nvPr/>
        </p:nvSpPr>
        <p:spPr>
          <a:xfrm>
            <a:off x="6395046" y="2076302"/>
            <a:ext cx="2760673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63E2AF3-FB81-49F8-B511-87FFE4EF6AC1}"/>
              </a:ext>
            </a:extLst>
          </p:cNvPr>
          <p:cNvSpPr/>
          <p:nvPr/>
        </p:nvSpPr>
        <p:spPr>
          <a:xfrm>
            <a:off x="5987988" y="1361559"/>
            <a:ext cx="216024" cy="21602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1ED37CE-B7AE-46D3-BAED-7FC6A278FBB9}"/>
              </a:ext>
            </a:extLst>
          </p:cNvPr>
          <p:cNvSpPr/>
          <p:nvPr/>
        </p:nvSpPr>
        <p:spPr>
          <a:xfrm>
            <a:off x="5987988" y="3292950"/>
            <a:ext cx="216024" cy="216024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20">
            <a:extLst>
              <a:ext uri="{FF2B5EF4-FFF2-40B4-BE49-F238E27FC236}">
                <a16:creationId xmlns:a16="http://schemas.microsoft.com/office/drawing/2014/main" id="{A14EC3E3-1571-433C-A36B-6B18E78F1BCF}"/>
              </a:ext>
            </a:extLst>
          </p:cNvPr>
          <p:cNvSpPr/>
          <p:nvPr/>
        </p:nvSpPr>
        <p:spPr>
          <a:xfrm>
            <a:off x="3976532" y="3182915"/>
            <a:ext cx="1715908" cy="436094"/>
          </a:xfrm>
          <a:prstGeom prst="rect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000" dirty="0"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E45D51-2FD3-42A0-A100-6D81A87FE720}"/>
              </a:ext>
            </a:extLst>
          </p:cNvPr>
          <p:cNvSpPr txBox="1">
            <a:spLocks/>
          </p:cNvSpPr>
          <p:nvPr/>
        </p:nvSpPr>
        <p:spPr>
          <a:xfrm>
            <a:off x="2931767" y="3694743"/>
            <a:ext cx="276067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3F242C8-AF03-406F-8F24-EB57EAD5921E}"/>
              </a:ext>
            </a:extLst>
          </p:cNvPr>
          <p:cNvSpPr txBox="1">
            <a:spLocks/>
          </p:cNvSpPr>
          <p:nvPr/>
        </p:nvSpPr>
        <p:spPr>
          <a:xfrm>
            <a:off x="2931767" y="4007693"/>
            <a:ext cx="2760673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B9844CB-0A76-42C0-892C-98BE7D5501B1}"/>
              </a:ext>
            </a:extLst>
          </p:cNvPr>
          <p:cNvSpPr/>
          <p:nvPr/>
        </p:nvSpPr>
        <p:spPr>
          <a:xfrm>
            <a:off x="6395046" y="3182915"/>
            <a:ext cx="1715908" cy="12053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24DB6B5-AA26-4CA1-B8AB-8697B3D2B141}"/>
              </a:ext>
            </a:extLst>
          </p:cNvPr>
          <p:cNvSpPr/>
          <p:nvPr/>
        </p:nvSpPr>
        <p:spPr>
          <a:xfrm>
            <a:off x="3973035" y="1251524"/>
            <a:ext cx="1715908" cy="12053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D2020DF-66AA-4E76-B15C-DC22FA95E3AA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D190C14-54C2-4E4A-A409-695A4DC32DB0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7775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Doub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 animBg="1"/>
      <p:bldP spid="13" grpId="0" animBg="1"/>
      <p:bldP spid="14" grpId="0" animBg="1"/>
      <p:bldP spid="15" grpId="0"/>
      <p:bldP spid="16" grpId="0"/>
      <p:bldP spid="18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B8AE3FCD-2803-4FF8-8391-4D6A2E540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56"/>
            <a:ext cx="10494056" cy="18276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E68A2BF-DBCC-446D-BB2F-45A2D49C7C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t="17180"/>
          <a:stretch/>
        </p:blipFill>
        <p:spPr>
          <a:xfrm>
            <a:off x="0" y="-1"/>
            <a:ext cx="6670000" cy="6537181"/>
          </a:xfrm>
          <a:prstGeom prst="rect">
            <a:avLst/>
          </a:prstGeom>
        </p:spPr>
      </p:pic>
      <p:sp>
        <p:nvSpPr>
          <p:cNvPr id="2" name="空心弧 1">
            <a:extLst>
              <a:ext uri="{FF2B5EF4-FFF2-40B4-BE49-F238E27FC236}">
                <a16:creationId xmlns:a16="http://schemas.microsoft.com/office/drawing/2014/main" id="{7E4EEC5A-B52A-48B8-A13D-214B91E12A0A}"/>
              </a:ext>
            </a:extLst>
          </p:cNvPr>
          <p:cNvSpPr/>
          <p:nvPr/>
        </p:nvSpPr>
        <p:spPr>
          <a:xfrm rot="10800000">
            <a:off x="14177" y="-6081823"/>
            <a:ext cx="12163646" cy="11770242"/>
          </a:xfrm>
          <a:prstGeom prst="blockArc">
            <a:avLst>
              <a:gd name="adj1" fmla="val 10696777"/>
              <a:gd name="adj2" fmla="val 23413"/>
              <a:gd name="adj3" fmla="val 15299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510CC-BE8B-44F8-8E00-D20A189B5285}"/>
              </a:ext>
            </a:extLst>
          </p:cNvPr>
          <p:cNvSpPr txBox="1">
            <a:spLocks/>
          </p:cNvSpPr>
          <p:nvPr/>
        </p:nvSpPr>
        <p:spPr>
          <a:xfrm>
            <a:off x="3728484" y="1574908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</a:t>
            </a:r>
            <a:r>
              <a:rPr lang="zh-CN" altLang="en-US" sz="6000" cap="none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4F1FE0-BE5B-4D64-A2FE-909AB4C0DC6D}"/>
              </a:ext>
            </a:extLst>
          </p:cNvPr>
          <p:cNvSpPr/>
          <p:nvPr/>
        </p:nvSpPr>
        <p:spPr>
          <a:xfrm>
            <a:off x="3792993" y="2563306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E90D8A-283E-4300-A74F-AA72C84B9DA1}"/>
              </a:ext>
            </a:extLst>
          </p:cNvPr>
          <p:cNvSpPr txBox="1"/>
          <p:nvPr/>
        </p:nvSpPr>
        <p:spPr>
          <a:xfrm>
            <a:off x="4334540" y="84616"/>
            <a:ext cx="3522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</a:t>
            </a:r>
            <a:endParaRPr lang="zh-CN" altLang="en-US" sz="10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785BE4F-1F96-49B6-8BFF-E81B7F5BE826}"/>
              </a:ext>
            </a:extLst>
          </p:cNvPr>
          <p:cNvGrpSpPr/>
          <p:nvPr/>
        </p:nvGrpSpPr>
        <p:grpSpPr>
          <a:xfrm flipH="1" flipV="1">
            <a:off x="10527084" y="4086310"/>
            <a:ext cx="1576309" cy="2699016"/>
            <a:chOff x="8460712" y="2"/>
            <a:chExt cx="1576309" cy="269901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3B84E99-CA7B-4761-A383-5F99076A0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5D4433-894E-4FC2-9F60-21F7EE729AB3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B182E20-2951-4016-86A4-119018B591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3F623C5-62B2-4993-BA4B-648090A67A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47C4EAD0-59D8-46B2-9BD6-1CE3CABA6A34}"/>
              </a:ext>
            </a:extLst>
          </p:cNvPr>
          <p:cNvSpPr/>
          <p:nvPr/>
        </p:nvSpPr>
        <p:spPr>
          <a:xfrm flipH="1" flipV="1">
            <a:off x="7352344" y="101244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1369030-9606-4B8C-8705-3CBF42A92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0781">
            <a:off x="8135449" y="512735"/>
            <a:ext cx="1492212" cy="24036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5D17A1E-5F0E-4441-97B1-4CA42554D5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1" y="6081823"/>
            <a:ext cx="2384416" cy="45535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1B3C98F-8711-48ED-ADD1-69EF30FC5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773" y="6238780"/>
            <a:ext cx="1906439" cy="274359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6B2394C-C8F5-4734-A698-2E596F0A691E}"/>
              </a:ext>
            </a:extLst>
          </p:cNvPr>
          <p:cNvCxnSpPr>
            <a:cxnSpLocks/>
          </p:cNvCxnSpPr>
          <p:nvPr/>
        </p:nvCxnSpPr>
        <p:spPr>
          <a:xfrm flipH="1">
            <a:off x="307312" y="6537180"/>
            <a:ext cx="6842343" cy="0"/>
          </a:xfrm>
          <a:prstGeom prst="line">
            <a:avLst/>
          </a:prstGeom>
          <a:ln w="63500">
            <a:solidFill>
              <a:srgbClr val="F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0384126F-BC0B-4013-A557-EB78E5CF9B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0786">
            <a:off x="827479" y="3089431"/>
            <a:ext cx="1257558" cy="2025646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00D68C28-C815-4ACF-846E-A04335D085D3}"/>
              </a:ext>
            </a:extLst>
          </p:cNvPr>
          <p:cNvSpPr/>
          <p:nvPr/>
        </p:nvSpPr>
        <p:spPr>
          <a:xfrm>
            <a:off x="307312" y="206212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54655C0-9507-4D7A-8DF8-3E2D76ED98D1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B97D8B3-2240-4F63-A117-4835A7D40B65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E9C6969-4633-40BF-8575-A9784D031D46}"/>
              </a:ext>
            </a:extLst>
          </p:cNvPr>
          <p:cNvSpPr/>
          <p:nvPr/>
        </p:nvSpPr>
        <p:spPr>
          <a:xfrm flipH="1">
            <a:off x="11164541" y="1358586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B6684D8-3C1D-4E4B-BBF4-85EEF222E96F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6B1D322-91D7-4269-BC9C-17B5B2F51A8C}"/>
              </a:ext>
            </a:extLst>
          </p:cNvPr>
          <p:cNvSpPr/>
          <p:nvPr/>
        </p:nvSpPr>
        <p:spPr>
          <a:xfrm flipH="1" flipV="1">
            <a:off x="6604192" y="347334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E90D274-1994-474F-B8AB-A974D594E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2" y="678685"/>
            <a:ext cx="1725025" cy="79851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3EDA2F6-6CF9-41DA-A7B7-C79543180E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34" y="5747584"/>
            <a:ext cx="1625840" cy="2322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864F9F5-4A43-44A3-8D66-4CEF9CF096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212" y="5460055"/>
            <a:ext cx="1625840" cy="232263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6E19CE3C-0C86-4884-9DE1-88041906BF67}"/>
              </a:ext>
            </a:extLst>
          </p:cNvPr>
          <p:cNvSpPr/>
          <p:nvPr/>
        </p:nvSpPr>
        <p:spPr>
          <a:xfrm>
            <a:off x="10660359" y="426527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F643C49-276C-4291-A7C9-0EFE0177856A}"/>
              </a:ext>
            </a:extLst>
          </p:cNvPr>
          <p:cNvSpPr/>
          <p:nvPr/>
        </p:nvSpPr>
        <p:spPr>
          <a:xfrm>
            <a:off x="11824181" y="333058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02C22CE-C08A-4DFD-9463-1814037BB52A}"/>
              </a:ext>
            </a:extLst>
          </p:cNvPr>
          <p:cNvSpPr/>
          <p:nvPr/>
        </p:nvSpPr>
        <p:spPr>
          <a:xfrm flipH="1" flipV="1">
            <a:off x="7235359" y="5937127"/>
            <a:ext cx="474764" cy="47476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2947C65-2B48-4809-AE9B-60C5384201A8}"/>
              </a:ext>
            </a:extLst>
          </p:cNvPr>
          <p:cNvSpPr/>
          <p:nvPr/>
        </p:nvSpPr>
        <p:spPr>
          <a:xfrm flipH="1" flipV="1">
            <a:off x="2952666" y="5566268"/>
            <a:ext cx="279632" cy="2796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54476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id="{3E2D7610-18F3-4FD4-A68C-36CA9D2A67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5" t="38434" b="1"/>
          <a:stretch/>
        </p:blipFill>
        <p:spPr>
          <a:xfrm flipV="1">
            <a:off x="5648" y="3732370"/>
            <a:ext cx="3866286" cy="315440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72BE34D2-DDF4-4E26-9CC4-2D15067667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3"/>
          <a:stretch/>
        </p:blipFill>
        <p:spPr>
          <a:xfrm>
            <a:off x="4804642" y="-1"/>
            <a:ext cx="5107041" cy="456192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0FAAC9B1-D841-4DC2-9461-BA55A6C14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8" y="4506232"/>
            <a:ext cx="1455620" cy="234468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4A53C5C0-A58E-4A73-9669-CF4440411B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217692" y="2789668"/>
            <a:ext cx="6858001" cy="127866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3438724-4A01-4E22-834A-B8F2ABCEC9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2774856" y="2789668"/>
            <a:ext cx="6858001" cy="1278664"/>
          </a:xfrm>
          <a:prstGeom prst="rect">
            <a:avLst/>
          </a:prstGeom>
        </p:spPr>
      </p:pic>
      <p:sp>
        <p:nvSpPr>
          <p:cNvPr id="3" name="空心弧 2">
            <a:extLst>
              <a:ext uri="{FF2B5EF4-FFF2-40B4-BE49-F238E27FC236}">
                <a16:creationId xmlns:a16="http://schemas.microsoft.com/office/drawing/2014/main" id="{B4FEDFAC-F8E1-4BB3-A03C-328CE5C9403A}"/>
              </a:ext>
            </a:extLst>
          </p:cNvPr>
          <p:cNvSpPr/>
          <p:nvPr/>
        </p:nvSpPr>
        <p:spPr>
          <a:xfrm rot="5400000">
            <a:off x="-2187192" y="-1779396"/>
            <a:ext cx="10416792" cy="10416792"/>
          </a:xfrm>
          <a:prstGeom prst="blockArc">
            <a:avLst>
              <a:gd name="adj1" fmla="val 10800000"/>
              <a:gd name="adj2" fmla="val 21478576"/>
              <a:gd name="adj3" fmla="val 16919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D86D46-F2B0-402B-B99C-802BC9080FFD}"/>
              </a:ext>
            </a:extLst>
          </p:cNvPr>
          <p:cNvGrpSpPr/>
          <p:nvPr/>
        </p:nvGrpSpPr>
        <p:grpSpPr>
          <a:xfrm>
            <a:off x="1020555" y="1919176"/>
            <a:ext cx="4926865" cy="779321"/>
            <a:chOff x="3130709" y="1376565"/>
            <a:chExt cx="4926865" cy="77932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F8DF3C-AB75-4FFF-A2D4-EDEA122E5E34}"/>
                </a:ext>
              </a:extLst>
            </p:cNvPr>
            <p:cNvSpPr txBox="1">
              <a:spLocks/>
            </p:cNvSpPr>
            <p:nvPr/>
          </p:nvSpPr>
          <p:spPr>
            <a:xfrm>
              <a:off x="3821111" y="1376565"/>
              <a:ext cx="2338880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出游篇</a:t>
              </a:r>
              <a:endParaRPr lang="zh-CN" altLang="en-US" sz="35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1266BE2-473D-4FCD-A042-A3480ACF90B2}"/>
                </a:ext>
              </a:extLst>
            </p:cNvPr>
            <p:cNvSpPr/>
            <p:nvPr/>
          </p:nvSpPr>
          <p:spPr>
            <a:xfrm>
              <a:off x="3776814" y="1848109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D79AC50-959E-434C-8DFB-6C27EB2525CB}"/>
                </a:ext>
              </a:extLst>
            </p:cNvPr>
            <p:cNvSpPr/>
            <p:nvPr/>
          </p:nvSpPr>
          <p:spPr>
            <a:xfrm>
              <a:off x="3130709" y="1457498"/>
              <a:ext cx="546166" cy="546166"/>
            </a:xfrm>
            <a:prstGeom prst="ellipse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1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074124F-4365-479A-A875-A09780E32119}"/>
              </a:ext>
            </a:extLst>
          </p:cNvPr>
          <p:cNvGrpSpPr/>
          <p:nvPr/>
        </p:nvGrpSpPr>
        <p:grpSpPr>
          <a:xfrm>
            <a:off x="1020555" y="2890399"/>
            <a:ext cx="4926864" cy="780602"/>
            <a:chOff x="3130709" y="2347788"/>
            <a:chExt cx="4926864" cy="78060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DB7600A-6F6B-4B7F-AF6B-128D117A604C}"/>
                </a:ext>
              </a:extLst>
            </p:cNvPr>
            <p:cNvSpPr txBox="1">
              <a:spLocks/>
            </p:cNvSpPr>
            <p:nvPr/>
          </p:nvSpPr>
          <p:spPr>
            <a:xfrm>
              <a:off x="3821110" y="2347788"/>
              <a:ext cx="2338881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学习篇</a:t>
              </a:r>
              <a:endParaRPr lang="zh-CN" altLang="en-US" sz="35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3C1A23E-AC16-4EEC-A855-7583C882FF41}"/>
                </a:ext>
              </a:extLst>
            </p:cNvPr>
            <p:cNvSpPr/>
            <p:nvPr/>
          </p:nvSpPr>
          <p:spPr>
            <a:xfrm>
              <a:off x="3776813" y="2820613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36DBF9F-BD24-4CB5-BDA0-CC410DB3E379}"/>
                </a:ext>
              </a:extLst>
            </p:cNvPr>
            <p:cNvSpPr/>
            <p:nvPr/>
          </p:nvSpPr>
          <p:spPr>
            <a:xfrm>
              <a:off x="3130709" y="2430002"/>
              <a:ext cx="546166" cy="546166"/>
            </a:xfrm>
            <a:prstGeom prst="ellipse">
              <a:avLst/>
            </a:prstGeom>
            <a:solidFill>
              <a:srgbClr val="FFA2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804091-ABC6-4057-BD2C-E6A32B200F28}"/>
              </a:ext>
            </a:extLst>
          </p:cNvPr>
          <p:cNvGrpSpPr/>
          <p:nvPr/>
        </p:nvGrpSpPr>
        <p:grpSpPr>
          <a:xfrm>
            <a:off x="1020555" y="3857184"/>
            <a:ext cx="4971160" cy="781883"/>
            <a:chOff x="3130709" y="3314573"/>
            <a:chExt cx="4971160" cy="78188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AE3BBEF-89BA-463E-B3AE-DCC045E8BE36}"/>
                </a:ext>
              </a:extLst>
            </p:cNvPr>
            <p:cNvSpPr txBox="1">
              <a:spLocks/>
            </p:cNvSpPr>
            <p:nvPr/>
          </p:nvSpPr>
          <p:spPr>
            <a:xfrm>
              <a:off x="3821109" y="3314573"/>
              <a:ext cx="2423394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生活篇</a:t>
              </a:r>
              <a:endParaRPr lang="zh-CN" altLang="en-US" sz="35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589CD16-09A9-4678-A4BB-A1DFF279CA19}"/>
                </a:ext>
              </a:extLst>
            </p:cNvPr>
            <p:cNvSpPr/>
            <p:nvPr/>
          </p:nvSpPr>
          <p:spPr>
            <a:xfrm>
              <a:off x="3821109" y="3788679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E3A76EE-54D0-4F14-9266-BA6D3E874F57}"/>
                </a:ext>
              </a:extLst>
            </p:cNvPr>
            <p:cNvSpPr/>
            <p:nvPr/>
          </p:nvSpPr>
          <p:spPr>
            <a:xfrm>
              <a:off x="3130709" y="3398068"/>
              <a:ext cx="546166" cy="546166"/>
            </a:xfrm>
            <a:prstGeom prst="ellipse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3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8A6647B-A51B-4A03-AE62-A4F52418E3A1}"/>
              </a:ext>
            </a:extLst>
          </p:cNvPr>
          <p:cNvGrpSpPr/>
          <p:nvPr/>
        </p:nvGrpSpPr>
        <p:grpSpPr>
          <a:xfrm>
            <a:off x="1020555" y="4800384"/>
            <a:ext cx="4971160" cy="779310"/>
            <a:chOff x="3130709" y="4257773"/>
            <a:chExt cx="4971160" cy="77931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9E7ECBA-00DB-4DB2-A2C1-5C353B7420F7}"/>
                </a:ext>
              </a:extLst>
            </p:cNvPr>
            <p:cNvSpPr txBox="1">
              <a:spLocks/>
            </p:cNvSpPr>
            <p:nvPr/>
          </p:nvSpPr>
          <p:spPr>
            <a:xfrm>
              <a:off x="3821109" y="4257773"/>
              <a:ext cx="2423394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总结篇</a:t>
              </a:r>
              <a:endParaRPr lang="zh-CN" altLang="en-US" sz="35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6EF3EF9-7F8F-4074-9E44-E9D4AF9B3166}"/>
                </a:ext>
              </a:extLst>
            </p:cNvPr>
            <p:cNvSpPr/>
            <p:nvPr/>
          </p:nvSpPr>
          <p:spPr>
            <a:xfrm>
              <a:off x="3821109" y="4729306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Please enter the title Please enter the title</a:t>
              </a:r>
              <a:endParaRPr lang="zh-CN" altLang="en-US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A1A3257-FE65-4131-A1CF-E8237A9B7E08}"/>
                </a:ext>
              </a:extLst>
            </p:cNvPr>
            <p:cNvSpPr/>
            <p:nvPr/>
          </p:nvSpPr>
          <p:spPr>
            <a:xfrm>
              <a:off x="3130709" y="4342549"/>
              <a:ext cx="546166" cy="546166"/>
            </a:xfrm>
            <a:prstGeom prst="ellipse">
              <a:avLst/>
            </a:prstGeom>
            <a:solidFill>
              <a:srgbClr val="FFA2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4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EFCD9CC-8258-4093-82AB-485421F3E7A2}"/>
              </a:ext>
            </a:extLst>
          </p:cNvPr>
          <p:cNvSpPr txBox="1"/>
          <p:nvPr/>
        </p:nvSpPr>
        <p:spPr>
          <a:xfrm>
            <a:off x="331596" y="498194"/>
            <a:ext cx="62601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目 </a:t>
            </a:r>
            <a:r>
              <a:rPr lang="zh-CN" altLang="en-US" sz="7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录</a:t>
            </a:r>
            <a:r>
              <a:rPr lang="en-US" altLang="zh-CN" sz="70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/</a:t>
            </a:r>
            <a:r>
              <a:rPr lang="en-US" altLang="zh-CN" sz="3000" spc="600" dirty="0">
                <a:solidFill>
                  <a:srgbClr val="0000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CONTENTS</a:t>
            </a:r>
            <a:endParaRPr lang="ko-KR" altLang="en-US" sz="3000" cap="none" spc="600" dirty="0">
              <a:solidFill>
                <a:srgbClr val="000000"/>
              </a:solidFill>
              <a:latin typeface="庞门正道标题体" panose="02010600030101010101" pitchFamily="2" charset="-122"/>
              <a:ea typeface="微软雅黑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DFD1DF3-08BF-4DFA-B612-EB676840D2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1496191" y="2789668"/>
            <a:ext cx="6858001" cy="1278664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39CDB7E3-4A39-4751-9601-8C2894C977A4}"/>
              </a:ext>
            </a:extLst>
          </p:cNvPr>
          <p:cNvGrpSpPr/>
          <p:nvPr/>
        </p:nvGrpSpPr>
        <p:grpSpPr>
          <a:xfrm flipH="1">
            <a:off x="10535307" y="80386"/>
            <a:ext cx="1576309" cy="2699016"/>
            <a:chOff x="8460712" y="2"/>
            <a:chExt cx="1576309" cy="2699016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7C129B4-7211-4852-BC90-85C17CD5D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5215E6D-2A35-4EF9-BC86-4848EC2F5C9D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F1BA87EE-77BB-4D2A-A212-8C7C3121BC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E5FAA6BF-A962-4BA3-B90B-18A1C2D5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79E3346C-B62C-42FE-957E-40A6E9CE2EE4}"/>
              </a:ext>
            </a:extLst>
          </p:cNvPr>
          <p:cNvSpPr/>
          <p:nvPr/>
        </p:nvSpPr>
        <p:spPr>
          <a:xfrm flipH="1">
            <a:off x="11776926" y="5841932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5681DBF-418A-48EA-9EA9-B716DED8CD8C}"/>
              </a:ext>
            </a:extLst>
          </p:cNvPr>
          <p:cNvSpPr/>
          <p:nvPr/>
        </p:nvSpPr>
        <p:spPr>
          <a:xfrm flipH="1" flipV="1">
            <a:off x="10055188" y="1375738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82E6D82-700A-4078-9A20-64AE2D677D5C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E711CB9-1717-45B5-A807-3AA1BF1430BD}"/>
              </a:ext>
            </a:extLst>
          </p:cNvPr>
          <p:cNvSpPr/>
          <p:nvPr/>
        </p:nvSpPr>
        <p:spPr>
          <a:xfrm flipH="1" flipV="1">
            <a:off x="8042120" y="74136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A1927A4-44F3-40FA-887C-DE4EB9EB2A26}"/>
              </a:ext>
            </a:extLst>
          </p:cNvPr>
          <p:cNvSpPr/>
          <p:nvPr/>
        </p:nvSpPr>
        <p:spPr>
          <a:xfrm flipV="1">
            <a:off x="9377234" y="3235154"/>
            <a:ext cx="242790" cy="24279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ACD5572C-61B3-494D-8800-BF1E1B216C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662" y="498194"/>
            <a:ext cx="1725025" cy="79851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88633D02-D9E2-48D5-BFBF-2077FD7232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0000">
            <a:off x="9051752" y="740106"/>
            <a:ext cx="666018" cy="1072807"/>
          </a:xfrm>
          <a:prstGeom prst="rect">
            <a:avLst/>
          </a:prstGeom>
        </p:spPr>
      </p:pic>
      <p:sp>
        <p:nvSpPr>
          <p:cNvPr id="38" name="椭圆 37">
            <a:extLst>
              <a:ext uri="{FF2B5EF4-FFF2-40B4-BE49-F238E27FC236}">
                <a16:creationId xmlns:a16="http://schemas.microsoft.com/office/drawing/2014/main" id="{D14A3249-F91B-4C74-90E7-F671B986C482}"/>
              </a:ext>
            </a:extLst>
          </p:cNvPr>
          <p:cNvSpPr/>
          <p:nvPr/>
        </p:nvSpPr>
        <p:spPr>
          <a:xfrm>
            <a:off x="177462" y="28776"/>
            <a:ext cx="313730" cy="313730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8B3F0E3-C9C5-4622-8C9F-06E3424F479B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07473F6-BB17-457E-8927-41A943E58852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 descr="图片包含 厨房用具&#10;&#10;已生成高可信度的说明">
            <a:extLst>
              <a:ext uri="{FF2B5EF4-FFF2-40B4-BE49-F238E27FC236}">
                <a16:creationId xmlns:a16="http://schemas.microsoft.com/office/drawing/2014/main" id="{45998797-6F0D-4FD7-9566-87B9B72362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161" y="3660348"/>
            <a:ext cx="2833495" cy="288480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CFCA1B35-64F2-495F-AA4E-CC8207A445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050" y="5725801"/>
            <a:ext cx="1625840" cy="232263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38429F29-1C15-4C38-9EDC-01D2C3B82A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467" y="6410849"/>
            <a:ext cx="1906439" cy="456984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444DCAB1-9B4D-4464-A501-935C8AEDA21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48" y="1908090"/>
            <a:ext cx="920961" cy="13156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BC1BBC72-2F74-410B-87C1-46CEE6E84E2C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726" y="2027556"/>
            <a:ext cx="920961" cy="131566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9D1F8F18-CCC5-4BF1-828F-80C2BB86B1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662">
            <a:off x="10677569" y="3013517"/>
            <a:ext cx="1298962" cy="2092339"/>
          </a:xfrm>
          <a:prstGeom prst="rect">
            <a:avLst/>
          </a:prstGeom>
        </p:spPr>
      </p:pic>
      <p:sp>
        <p:nvSpPr>
          <p:cNvPr id="47" name="椭圆 46">
            <a:extLst>
              <a:ext uri="{FF2B5EF4-FFF2-40B4-BE49-F238E27FC236}">
                <a16:creationId xmlns:a16="http://schemas.microsoft.com/office/drawing/2014/main" id="{D2126E0F-C6CC-4792-B56B-2EF13EF3602C}"/>
              </a:ext>
            </a:extLst>
          </p:cNvPr>
          <p:cNvSpPr/>
          <p:nvPr/>
        </p:nvSpPr>
        <p:spPr>
          <a:xfrm flipV="1">
            <a:off x="8821751" y="4905416"/>
            <a:ext cx="144902" cy="14490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362A62DC-4CD5-4D88-9A10-94D90C2322F7}"/>
              </a:ext>
            </a:extLst>
          </p:cNvPr>
          <p:cNvSpPr/>
          <p:nvPr/>
        </p:nvSpPr>
        <p:spPr>
          <a:xfrm flipH="1" flipV="1">
            <a:off x="10919651" y="1950419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BD49A596-AA48-472F-965D-5AF8AF60B642}"/>
              </a:ext>
            </a:extLst>
          </p:cNvPr>
          <p:cNvSpPr/>
          <p:nvPr/>
        </p:nvSpPr>
        <p:spPr>
          <a:xfrm flipH="1" flipV="1">
            <a:off x="7472167" y="6463612"/>
            <a:ext cx="394388" cy="394388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BC38E4DF-F916-455F-8044-076267658F2C}"/>
              </a:ext>
            </a:extLst>
          </p:cNvPr>
          <p:cNvSpPr/>
          <p:nvPr/>
        </p:nvSpPr>
        <p:spPr>
          <a:xfrm flipH="1" flipV="1">
            <a:off x="556424" y="2805424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9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 2"/>
          <p:cNvSpPr>
            <a:spLocks/>
          </p:cNvSpPr>
          <p:nvPr/>
        </p:nvSpPr>
        <p:spPr>
          <a:xfrm>
            <a:off x="1336040" y="2049124"/>
            <a:ext cx="4008755" cy="27495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blipFill rotWithShape="1">
                <a:blip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 l="-63000" t="-71000" r="-93000" b="-79000"/>
                </a:stretch>
              </a:blipFill>
              <a:latin typeface="宋体" charset="0"/>
              <a:ea typeface="宋体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243634" y="2024024"/>
            <a:ext cx="393700" cy="407035"/>
            <a:chOff x="6639560" y="2459990"/>
            <a:chExt cx="393700" cy="407035"/>
          </a:xfrm>
          <a:solidFill>
            <a:srgbClr val="FFA267"/>
          </a:solidFill>
        </p:grpSpPr>
        <p:sp>
          <p:nvSpPr>
            <p:cNvPr id="102" name="形状 101"/>
            <p:cNvSpPr>
              <a:spLocks/>
            </p:cNvSpPr>
            <p:nvPr/>
          </p:nvSpPr>
          <p:spPr>
            <a:xfrm>
              <a:off x="6639560" y="2459990"/>
              <a:ext cx="393700" cy="407035"/>
            </a:xfrm>
            <a:custGeom>
              <a:avLst/>
              <a:gdLst>
                <a:gd name="TX0" fmla="*/ 4 w 127"/>
                <a:gd name="TY0" fmla="*/ 96 h 131"/>
                <a:gd name="TX1" fmla="*/ 25 w 127"/>
                <a:gd name="TY1" fmla="*/ 104 h 131"/>
                <a:gd name="TX2" fmla="*/ 25 w 127"/>
                <a:gd name="TY2" fmla="*/ 104 h 131"/>
                <a:gd name="TX3" fmla="*/ 40 w 127"/>
                <a:gd name="TY3" fmla="*/ 103 h 131"/>
                <a:gd name="TX4" fmla="*/ 62 w 127"/>
                <a:gd name="TY4" fmla="*/ 128 h 131"/>
                <a:gd name="TX5" fmla="*/ 84 w 127"/>
                <a:gd name="TY5" fmla="*/ 103 h 131"/>
                <a:gd name="TX6" fmla="*/ 99 w 127"/>
                <a:gd name="TY6" fmla="*/ 104 h 131"/>
                <a:gd name="TX7" fmla="*/ 99 w 127"/>
                <a:gd name="TY7" fmla="*/ 104 h 131"/>
                <a:gd name="TX8" fmla="*/ 120 w 127"/>
                <a:gd name="TY8" fmla="*/ 96 h 131"/>
                <a:gd name="TX9" fmla="*/ 108 w 127"/>
                <a:gd name="TY9" fmla="*/ 64 h 131"/>
                <a:gd name="TX10" fmla="*/ 120 w 127"/>
                <a:gd name="TY10" fmla="*/ 32 h 131"/>
                <a:gd name="TX11" fmla="*/ 99 w 127"/>
                <a:gd name="TY11" fmla="*/ 24 h 131"/>
                <a:gd name="TX12" fmla="*/ 84 w 127"/>
                <a:gd name="TY12" fmla="*/ 25 h 131"/>
                <a:gd name="TX13" fmla="*/ 62 w 127"/>
                <a:gd name="TY13" fmla="*/ 0 h 131"/>
                <a:gd name="TX14" fmla="*/ 40 w 127"/>
                <a:gd name="TY14" fmla="*/ 25 h 131"/>
                <a:gd name="TX15" fmla="*/ 25 w 127"/>
                <a:gd name="TY15" fmla="*/ 24 h 131"/>
                <a:gd name="TX16" fmla="*/ 4 w 127"/>
                <a:gd name="TY16" fmla="*/ 32 h 131"/>
                <a:gd name="TX17" fmla="*/ 16 w 127"/>
                <a:gd name="TY17" fmla="*/ 64 h 131"/>
                <a:gd name="TX18" fmla="*/ 4 w 127"/>
                <a:gd name="TY18" fmla="*/ 96 h 131"/>
                <a:gd name="TX20" fmla="*/ 62 w 127"/>
                <a:gd name="TY20" fmla="*/ 124 h 131"/>
                <a:gd name="TX21" fmla="*/ 43 w 127"/>
                <a:gd name="TY21" fmla="*/ 102 h 131"/>
                <a:gd name="TX22" fmla="*/ 62 w 127"/>
                <a:gd name="TY22" fmla="*/ 95 h 131"/>
                <a:gd name="TX23" fmla="*/ 81 w 127"/>
                <a:gd name="TY23" fmla="*/ 102 h 131"/>
                <a:gd name="TX24" fmla="*/ 62 w 127"/>
                <a:gd name="TY24" fmla="*/ 124 h 131"/>
                <a:gd name="TX26" fmla="*/ 38 w 127"/>
                <a:gd name="TY26" fmla="*/ 64 h 131"/>
                <a:gd name="TX27" fmla="*/ 39 w 127"/>
                <a:gd name="TY27" fmla="*/ 50 h 131"/>
                <a:gd name="TX28" fmla="*/ 50 w 127"/>
                <a:gd name="TY28" fmla="*/ 43 h 131"/>
                <a:gd name="TX29" fmla="*/ 62 w 127"/>
                <a:gd name="TY29" fmla="*/ 37 h 131"/>
                <a:gd name="TX30" fmla="*/ 74 w 127"/>
                <a:gd name="TY30" fmla="*/ 43 h 131"/>
                <a:gd name="TX31" fmla="*/ 85 w 127"/>
                <a:gd name="TY31" fmla="*/ 50 h 131"/>
                <a:gd name="TX32" fmla="*/ 86 w 127"/>
                <a:gd name="TY32" fmla="*/ 64 h 131"/>
                <a:gd name="TX33" fmla="*/ 85 w 127"/>
                <a:gd name="TY33" fmla="*/ 78 h 131"/>
                <a:gd name="TX34" fmla="*/ 74 w 127"/>
                <a:gd name="TY34" fmla="*/ 85 h 131"/>
                <a:gd name="TX35" fmla="*/ 62 w 127"/>
                <a:gd name="TY35" fmla="*/ 91 h 131"/>
                <a:gd name="TX36" fmla="*/ 50 w 127"/>
                <a:gd name="TY36" fmla="*/ 85 h 131"/>
                <a:gd name="TX37" fmla="*/ 39 w 127"/>
                <a:gd name="TY37" fmla="*/ 78 h 131"/>
                <a:gd name="TX38" fmla="*/ 38 w 127"/>
                <a:gd name="TY38" fmla="*/ 64 h 131"/>
                <a:gd name="TX40" fmla="*/ 34 w 127"/>
                <a:gd name="TY40" fmla="*/ 74 h 131"/>
                <a:gd name="TX41" fmla="*/ 22 w 127"/>
                <a:gd name="TY41" fmla="*/ 64 h 131"/>
                <a:gd name="TX42" fmla="*/ 34 w 127"/>
                <a:gd name="TY42" fmla="*/ 54 h 131"/>
                <a:gd name="TX43" fmla="*/ 34 w 127"/>
                <a:gd name="TY43" fmla="*/ 64 h 131"/>
                <a:gd name="TX44" fmla="*/ 34 w 127"/>
                <a:gd name="TY44" fmla="*/ 74 h 131"/>
                <a:gd name="TX46" fmla="*/ 39 w 127"/>
                <a:gd name="TY46" fmla="*/ 45 h 131"/>
                <a:gd name="TX47" fmla="*/ 42 w 127"/>
                <a:gd name="TY47" fmla="*/ 30 h 131"/>
                <a:gd name="TX48" fmla="*/ 57 w 127"/>
                <a:gd name="TY48" fmla="*/ 35 h 131"/>
                <a:gd name="TX49" fmla="*/ 48 w 127"/>
                <a:gd name="TY49" fmla="*/ 40 h 131"/>
                <a:gd name="TX50" fmla="*/ 39 w 127"/>
                <a:gd name="TY50" fmla="*/ 45 h 131"/>
                <a:gd name="TX52" fmla="*/ 67 w 127"/>
                <a:gd name="TY52" fmla="*/ 35 h 131"/>
                <a:gd name="TX53" fmla="*/ 82 w 127"/>
                <a:gd name="TY53" fmla="*/ 30 h 131"/>
                <a:gd name="TX54" fmla="*/ 85 w 127"/>
                <a:gd name="TY54" fmla="*/ 45 h 131"/>
                <a:gd name="TX55" fmla="*/ 76 w 127"/>
                <a:gd name="TY55" fmla="*/ 40 h 131"/>
                <a:gd name="TX56" fmla="*/ 67 w 127"/>
                <a:gd name="TY56" fmla="*/ 35 h 131"/>
                <a:gd name="TX58" fmla="*/ 90 w 127"/>
                <a:gd name="TY58" fmla="*/ 54 h 131"/>
                <a:gd name="TX59" fmla="*/ 102 w 127"/>
                <a:gd name="TY59" fmla="*/ 64 h 131"/>
                <a:gd name="TX60" fmla="*/ 90 w 127"/>
                <a:gd name="TY60" fmla="*/ 74 h 131"/>
                <a:gd name="TX61" fmla="*/ 90 w 127"/>
                <a:gd name="TY61" fmla="*/ 64 h 131"/>
                <a:gd name="TX62" fmla="*/ 90 w 127"/>
                <a:gd name="TY62" fmla="*/ 54 h 131"/>
                <a:gd name="TX64" fmla="*/ 85 w 127"/>
                <a:gd name="TY64" fmla="*/ 83 h 131"/>
                <a:gd name="TX65" fmla="*/ 82 w 127"/>
                <a:gd name="TY65" fmla="*/ 98 h 131"/>
                <a:gd name="TX66" fmla="*/ 67 w 127"/>
                <a:gd name="TY66" fmla="*/ 93 h 131"/>
                <a:gd name="TX67" fmla="*/ 76 w 127"/>
                <a:gd name="TY67" fmla="*/ 88 h 131"/>
                <a:gd name="TX68" fmla="*/ 85 w 127"/>
                <a:gd name="TY68" fmla="*/ 83 h 131"/>
                <a:gd name="TX70" fmla="*/ 48 w 127"/>
                <a:gd name="TY70" fmla="*/ 88 h 131"/>
                <a:gd name="TX71" fmla="*/ 57 w 127"/>
                <a:gd name="TY71" fmla="*/ 93 h 131"/>
                <a:gd name="TX72" fmla="*/ 42 w 127"/>
                <a:gd name="TY72" fmla="*/ 98 h 131"/>
                <a:gd name="TX73" fmla="*/ 39 w 127"/>
                <a:gd name="TY73" fmla="*/ 83 h 131"/>
                <a:gd name="TX74" fmla="*/ 48 w 127"/>
                <a:gd name="TY74" fmla="*/ 88 h 131"/>
                <a:gd name="TX76" fmla="*/ 116 w 127"/>
                <a:gd name="TY76" fmla="*/ 94 h 131"/>
                <a:gd name="TX77" fmla="*/ 99 w 127"/>
                <a:gd name="TY77" fmla="*/ 100 h 131"/>
                <a:gd name="TX78" fmla="*/ 86 w 127"/>
                <a:gd name="TY78" fmla="*/ 99 h 131"/>
                <a:gd name="TX79" fmla="*/ 89 w 127"/>
                <a:gd name="TY79" fmla="*/ 80 h 131"/>
                <a:gd name="TX80" fmla="*/ 105 w 127"/>
                <a:gd name="TY80" fmla="*/ 67 h 131"/>
                <a:gd name="TX81" fmla="*/ 116 w 127"/>
                <a:gd name="TY81" fmla="*/ 94 h 131"/>
                <a:gd name="TX83" fmla="*/ 99 w 127"/>
                <a:gd name="TY83" fmla="*/ 28 h 131"/>
                <a:gd name="TX84" fmla="*/ 116 w 127"/>
                <a:gd name="TY84" fmla="*/ 34 h 131"/>
                <a:gd name="TX85" fmla="*/ 105 w 127"/>
                <a:gd name="TY85" fmla="*/ 61 h 131"/>
                <a:gd name="TX86" fmla="*/ 89 w 127"/>
                <a:gd name="TY86" fmla="*/ 48 h 131"/>
                <a:gd name="TX87" fmla="*/ 86 w 127"/>
                <a:gd name="TY87" fmla="*/ 29 h 131"/>
                <a:gd name="TX88" fmla="*/ 99 w 127"/>
                <a:gd name="TY88" fmla="*/ 28 h 131"/>
                <a:gd name="TX90" fmla="*/ 62 w 127"/>
                <a:gd name="TY90" fmla="*/ 4 h 131"/>
                <a:gd name="TX91" fmla="*/ 81 w 127"/>
                <a:gd name="TY91" fmla="*/ 26 h 131"/>
                <a:gd name="TX92" fmla="*/ 62 w 127"/>
                <a:gd name="TY92" fmla="*/ 33 h 131"/>
                <a:gd name="TX93" fmla="*/ 43 w 127"/>
                <a:gd name="TY93" fmla="*/ 26 h 131"/>
                <a:gd name="TX94" fmla="*/ 62 w 127"/>
                <a:gd name="TY94" fmla="*/ 4 h 131"/>
                <a:gd name="TX96" fmla="*/ 8 w 127"/>
                <a:gd name="TY96" fmla="*/ 34 h 131"/>
                <a:gd name="TX97" fmla="*/ 25 w 127"/>
                <a:gd name="TY97" fmla="*/ 28 h 131"/>
                <a:gd name="TX98" fmla="*/ 38 w 127"/>
                <a:gd name="TY98" fmla="*/ 29 h 131"/>
                <a:gd name="TX99" fmla="*/ 35 w 127"/>
                <a:gd name="TY99" fmla="*/ 48 h 131"/>
                <a:gd name="TX100" fmla="*/ 19 w 127"/>
                <a:gd name="TY100" fmla="*/ 61 h 131"/>
                <a:gd name="TX101" fmla="*/ 8 w 127"/>
                <a:gd name="TY101" fmla="*/ 34 h 131"/>
                <a:gd name="TX103" fmla="*/ 19 w 127"/>
                <a:gd name="TY103" fmla="*/ 67 h 131"/>
                <a:gd name="TX104" fmla="*/ 35 w 127"/>
                <a:gd name="TY104" fmla="*/ 80 h 131"/>
                <a:gd name="TX105" fmla="*/ 38 w 127"/>
                <a:gd name="TY105" fmla="*/ 99 h 131"/>
                <a:gd name="TX106" fmla="*/ 25 w 127"/>
                <a:gd name="TY106" fmla="*/ 100 h 131"/>
                <a:gd name="TX107" fmla="*/ 25 w 127"/>
                <a:gd name="TY107" fmla="*/ 100 h 131"/>
                <a:gd name="TX108" fmla="*/ 8 w 127"/>
                <a:gd name="TY108" fmla="*/ 94 h 131"/>
                <a:gd name="TX109" fmla="*/ 19 w 127"/>
                <a:gd name="TY109" fmla="*/ 67 h 131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  <a:cxn ang="0">
                  <a:pos x="TX18" y="TY18"/>
                </a:cxn>
                <a:cxn ang="0">
                  <a:pos x="TX20" y="TY20"/>
                </a:cxn>
                <a:cxn ang="0">
                  <a:pos x="TX21" y="TY21"/>
                </a:cxn>
                <a:cxn ang="0">
                  <a:pos x="TX22" y="TY22"/>
                </a:cxn>
                <a:cxn ang="0">
                  <a:pos x="TX23" y="TY23"/>
                </a:cxn>
                <a:cxn ang="0">
                  <a:pos x="TX24" y="TY24"/>
                </a:cxn>
                <a:cxn ang="0">
                  <a:pos x="TX26" y="TY26"/>
                </a:cxn>
                <a:cxn ang="0">
                  <a:pos x="TX27" y="TY27"/>
                </a:cxn>
                <a:cxn ang="0">
                  <a:pos x="TX28" y="TY28"/>
                </a:cxn>
                <a:cxn ang="0">
                  <a:pos x="TX29" y="TY29"/>
                </a:cxn>
                <a:cxn ang="0">
                  <a:pos x="TX30" y="TY30"/>
                </a:cxn>
                <a:cxn ang="0">
                  <a:pos x="TX31" y="TY31"/>
                </a:cxn>
                <a:cxn ang="0">
                  <a:pos x="TX32" y="TY32"/>
                </a:cxn>
                <a:cxn ang="0">
                  <a:pos x="TX33" y="TY33"/>
                </a:cxn>
                <a:cxn ang="0">
                  <a:pos x="TX34" y="TY34"/>
                </a:cxn>
                <a:cxn ang="0">
                  <a:pos x="TX35" y="TY35"/>
                </a:cxn>
                <a:cxn ang="0">
                  <a:pos x="TX36" y="TY36"/>
                </a:cxn>
                <a:cxn ang="0">
                  <a:pos x="TX37" y="TY37"/>
                </a:cxn>
                <a:cxn ang="0">
                  <a:pos x="TX38" y="TY38"/>
                </a:cxn>
                <a:cxn ang="0">
                  <a:pos x="TX40" y="TY40"/>
                </a:cxn>
                <a:cxn ang="0">
                  <a:pos x="TX41" y="TY41"/>
                </a:cxn>
                <a:cxn ang="0">
                  <a:pos x="TX42" y="TY42"/>
                </a:cxn>
                <a:cxn ang="0">
                  <a:pos x="TX43" y="TY43"/>
                </a:cxn>
                <a:cxn ang="0">
                  <a:pos x="TX44" y="TY44"/>
                </a:cxn>
                <a:cxn ang="0">
                  <a:pos x="TX46" y="TY46"/>
                </a:cxn>
                <a:cxn ang="0">
                  <a:pos x="TX47" y="TY47"/>
                </a:cxn>
                <a:cxn ang="0">
                  <a:pos x="TX48" y="TY48"/>
                </a:cxn>
                <a:cxn ang="0">
                  <a:pos x="TX49" y="TY49"/>
                </a:cxn>
                <a:cxn ang="0">
                  <a:pos x="TX50" y="TY50"/>
                </a:cxn>
                <a:cxn ang="0">
                  <a:pos x="TX52" y="TY52"/>
                </a:cxn>
                <a:cxn ang="0">
                  <a:pos x="TX53" y="TY53"/>
                </a:cxn>
                <a:cxn ang="0">
                  <a:pos x="TX54" y="TY54"/>
                </a:cxn>
                <a:cxn ang="0">
                  <a:pos x="TX55" y="TY55"/>
                </a:cxn>
                <a:cxn ang="0">
                  <a:pos x="TX56" y="TY56"/>
                </a:cxn>
                <a:cxn ang="0">
                  <a:pos x="TX58" y="TY58"/>
                </a:cxn>
                <a:cxn ang="0">
                  <a:pos x="TX59" y="TY59"/>
                </a:cxn>
                <a:cxn ang="0">
                  <a:pos x="TX60" y="TY60"/>
                </a:cxn>
                <a:cxn ang="0">
                  <a:pos x="TX61" y="TY61"/>
                </a:cxn>
                <a:cxn ang="0">
                  <a:pos x="TX62" y="TY62"/>
                </a:cxn>
                <a:cxn ang="0">
                  <a:pos x="TX64" y="TY64"/>
                </a:cxn>
                <a:cxn ang="0">
                  <a:pos x="TX65" y="TY65"/>
                </a:cxn>
                <a:cxn ang="0">
                  <a:pos x="TX66" y="TY66"/>
                </a:cxn>
                <a:cxn ang="0">
                  <a:pos x="TX67" y="TY67"/>
                </a:cxn>
                <a:cxn ang="0">
                  <a:pos x="TX68" y="TY68"/>
                </a:cxn>
                <a:cxn ang="0">
                  <a:pos x="TX70" y="TY70"/>
                </a:cxn>
                <a:cxn ang="0">
                  <a:pos x="TX71" y="TY71"/>
                </a:cxn>
                <a:cxn ang="0">
                  <a:pos x="TX72" y="TY72"/>
                </a:cxn>
                <a:cxn ang="0">
                  <a:pos x="TX73" y="TY73"/>
                </a:cxn>
                <a:cxn ang="0">
                  <a:pos x="TX74" y="TY74"/>
                </a:cxn>
                <a:cxn ang="0">
                  <a:pos x="TX76" y="TY76"/>
                </a:cxn>
                <a:cxn ang="0">
                  <a:pos x="TX77" y="TY77"/>
                </a:cxn>
                <a:cxn ang="0">
                  <a:pos x="TX78" y="TY78"/>
                </a:cxn>
                <a:cxn ang="0">
                  <a:pos x="TX79" y="TY79"/>
                </a:cxn>
                <a:cxn ang="0">
                  <a:pos x="TX80" y="TY80"/>
                </a:cxn>
                <a:cxn ang="0">
                  <a:pos x="TX81" y="TY81"/>
                </a:cxn>
                <a:cxn ang="0">
                  <a:pos x="TX83" y="TY83"/>
                </a:cxn>
                <a:cxn ang="0">
                  <a:pos x="TX84" y="TY84"/>
                </a:cxn>
                <a:cxn ang="0">
                  <a:pos x="TX85" y="TY85"/>
                </a:cxn>
                <a:cxn ang="0">
                  <a:pos x="TX86" y="TY86"/>
                </a:cxn>
                <a:cxn ang="0">
                  <a:pos x="TX87" y="TY87"/>
                </a:cxn>
                <a:cxn ang="0">
                  <a:pos x="TX88" y="TY88"/>
                </a:cxn>
                <a:cxn ang="0">
                  <a:pos x="TX90" y="TY90"/>
                </a:cxn>
                <a:cxn ang="0">
                  <a:pos x="TX91" y="TY91"/>
                </a:cxn>
                <a:cxn ang="0">
                  <a:pos x="TX92" y="TY92"/>
                </a:cxn>
                <a:cxn ang="0">
                  <a:pos x="TX93" y="TY93"/>
                </a:cxn>
                <a:cxn ang="0">
                  <a:pos x="TX94" y="TY94"/>
                </a:cxn>
                <a:cxn ang="0">
                  <a:pos x="TX96" y="TY96"/>
                </a:cxn>
                <a:cxn ang="0">
                  <a:pos x="TX97" y="TY97"/>
                </a:cxn>
                <a:cxn ang="0">
                  <a:pos x="TX98" y="TY98"/>
                </a:cxn>
                <a:cxn ang="0">
                  <a:pos x="TX99" y="TY99"/>
                </a:cxn>
                <a:cxn ang="0">
                  <a:pos x="TX100" y="TY100"/>
                </a:cxn>
                <a:cxn ang="0">
                  <a:pos x="TX101" y="TY101"/>
                </a:cxn>
                <a:cxn ang="0">
                  <a:pos x="TX103" y="TY103"/>
                </a:cxn>
                <a:cxn ang="0">
                  <a:pos x="TX104" y="TY104"/>
                </a:cxn>
                <a:cxn ang="0">
                  <a:pos x="TX105" y="TY105"/>
                </a:cxn>
                <a:cxn ang="0">
                  <a:pos x="TX106" y="TY106"/>
                </a:cxn>
                <a:cxn ang="0">
                  <a:pos x="TX107" y="TY107"/>
                </a:cxn>
                <a:cxn ang="0">
                  <a:pos x="TX108" y="TY108"/>
                </a:cxn>
                <a:cxn ang="0">
                  <a:pos x="TX109" y="TY109"/>
                </a:cxn>
              </a:cxnLst>
              <a:rect l="l" t="t" r="r" b="b"/>
              <a:pathLst>
                <a:path w="127" h="131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A267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  <p:sp>
          <p:nvSpPr>
            <p:cNvPr id="103" name="形状 102"/>
            <p:cNvSpPr>
              <a:spLocks/>
            </p:cNvSpPr>
            <p:nvPr/>
          </p:nvSpPr>
          <p:spPr>
            <a:xfrm>
              <a:off x="6803390" y="2630170"/>
              <a:ext cx="66040" cy="66040"/>
            </a:xfrm>
            <a:custGeom>
              <a:avLst/>
              <a:gdLst>
                <a:gd name="TX0" fmla="*/ 10 w 23"/>
                <a:gd name="TY0" fmla="*/ 20 h 23"/>
                <a:gd name="TX1" fmla="*/ 20 w 23"/>
                <a:gd name="TY1" fmla="*/ 10 h 23"/>
                <a:gd name="TX2" fmla="*/ 10 w 23"/>
                <a:gd name="TY2" fmla="*/ 0 h 23"/>
                <a:gd name="TX3" fmla="*/ 0 w 23"/>
                <a:gd name="TY3" fmla="*/ 10 h 23"/>
                <a:gd name="TX4" fmla="*/ 10 w 23"/>
                <a:gd name="TY4" fmla="*/ 20 h 23"/>
                <a:gd name="TX6" fmla="*/ 10 w 23"/>
                <a:gd name="TY6" fmla="*/ 4 h 23"/>
                <a:gd name="TX7" fmla="*/ 16 w 23"/>
                <a:gd name="TY7" fmla="*/ 10 h 23"/>
                <a:gd name="TX8" fmla="*/ 10 w 23"/>
                <a:gd name="TY8" fmla="*/ 16 h 23"/>
                <a:gd name="TX9" fmla="*/ 4 w 23"/>
                <a:gd name="TY9" fmla="*/ 10 h 23"/>
                <a:gd name="TX10" fmla="*/ 10 w 23"/>
                <a:gd name="TY10" fmla="*/ 4 h 2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</a:cxnLst>
              <a:rect l="l" t="t" r="r" b="b"/>
              <a:pathLst>
                <a:path w="23" h="23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A267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243634" y="2787294"/>
            <a:ext cx="393700" cy="407035"/>
            <a:chOff x="6639560" y="3223260"/>
            <a:chExt cx="393700" cy="407035"/>
          </a:xfrm>
          <a:solidFill>
            <a:srgbClr val="462D55"/>
          </a:solidFill>
        </p:grpSpPr>
        <p:sp>
          <p:nvSpPr>
            <p:cNvPr id="105" name="形状 104"/>
            <p:cNvSpPr>
              <a:spLocks/>
            </p:cNvSpPr>
            <p:nvPr/>
          </p:nvSpPr>
          <p:spPr>
            <a:xfrm>
              <a:off x="6639560" y="3223260"/>
              <a:ext cx="393700" cy="407035"/>
            </a:xfrm>
            <a:custGeom>
              <a:avLst/>
              <a:gdLst>
                <a:gd name="TX0" fmla="*/ 4 w 127"/>
                <a:gd name="TY0" fmla="*/ 96 h 131"/>
                <a:gd name="TX1" fmla="*/ 25 w 127"/>
                <a:gd name="TY1" fmla="*/ 104 h 131"/>
                <a:gd name="TX2" fmla="*/ 25 w 127"/>
                <a:gd name="TY2" fmla="*/ 104 h 131"/>
                <a:gd name="TX3" fmla="*/ 40 w 127"/>
                <a:gd name="TY3" fmla="*/ 103 h 131"/>
                <a:gd name="TX4" fmla="*/ 62 w 127"/>
                <a:gd name="TY4" fmla="*/ 128 h 131"/>
                <a:gd name="TX5" fmla="*/ 84 w 127"/>
                <a:gd name="TY5" fmla="*/ 103 h 131"/>
                <a:gd name="TX6" fmla="*/ 99 w 127"/>
                <a:gd name="TY6" fmla="*/ 104 h 131"/>
                <a:gd name="TX7" fmla="*/ 99 w 127"/>
                <a:gd name="TY7" fmla="*/ 104 h 131"/>
                <a:gd name="TX8" fmla="*/ 120 w 127"/>
                <a:gd name="TY8" fmla="*/ 96 h 131"/>
                <a:gd name="TX9" fmla="*/ 108 w 127"/>
                <a:gd name="TY9" fmla="*/ 64 h 131"/>
                <a:gd name="TX10" fmla="*/ 120 w 127"/>
                <a:gd name="TY10" fmla="*/ 32 h 131"/>
                <a:gd name="TX11" fmla="*/ 99 w 127"/>
                <a:gd name="TY11" fmla="*/ 24 h 131"/>
                <a:gd name="TX12" fmla="*/ 84 w 127"/>
                <a:gd name="TY12" fmla="*/ 25 h 131"/>
                <a:gd name="TX13" fmla="*/ 62 w 127"/>
                <a:gd name="TY13" fmla="*/ 0 h 131"/>
                <a:gd name="TX14" fmla="*/ 40 w 127"/>
                <a:gd name="TY14" fmla="*/ 25 h 131"/>
                <a:gd name="TX15" fmla="*/ 25 w 127"/>
                <a:gd name="TY15" fmla="*/ 24 h 131"/>
                <a:gd name="TX16" fmla="*/ 4 w 127"/>
                <a:gd name="TY16" fmla="*/ 32 h 131"/>
                <a:gd name="TX17" fmla="*/ 16 w 127"/>
                <a:gd name="TY17" fmla="*/ 64 h 131"/>
                <a:gd name="TX18" fmla="*/ 4 w 127"/>
                <a:gd name="TY18" fmla="*/ 96 h 131"/>
                <a:gd name="TX20" fmla="*/ 62 w 127"/>
                <a:gd name="TY20" fmla="*/ 124 h 131"/>
                <a:gd name="TX21" fmla="*/ 43 w 127"/>
                <a:gd name="TY21" fmla="*/ 102 h 131"/>
                <a:gd name="TX22" fmla="*/ 62 w 127"/>
                <a:gd name="TY22" fmla="*/ 95 h 131"/>
                <a:gd name="TX23" fmla="*/ 81 w 127"/>
                <a:gd name="TY23" fmla="*/ 102 h 131"/>
                <a:gd name="TX24" fmla="*/ 62 w 127"/>
                <a:gd name="TY24" fmla="*/ 124 h 131"/>
                <a:gd name="TX26" fmla="*/ 38 w 127"/>
                <a:gd name="TY26" fmla="*/ 64 h 131"/>
                <a:gd name="TX27" fmla="*/ 39 w 127"/>
                <a:gd name="TY27" fmla="*/ 50 h 131"/>
                <a:gd name="TX28" fmla="*/ 50 w 127"/>
                <a:gd name="TY28" fmla="*/ 43 h 131"/>
                <a:gd name="TX29" fmla="*/ 62 w 127"/>
                <a:gd name="TY29" fmla="*/ 37 h 131"/>
                <a:gd name="TX30" fmla="*/ 74 w 127"/>
                <a:gd name="TY30" fmla="*/ 43 h 131"/>
                <a:gd name="TX31" fmla="*/ 85 w 127"/>
                <a:gd name="TY31" fmla="*/ 50 h 131"/>
                <a:gd name="TX32" fmla="*/ 86 w 127"/>
                <a:gd name="TY32" fmla="*/ 64 h 131"/>
                <a:gd name="TX33" fmla="*/ 85 w 127"/>
                <a:gd name="TY33" fmla="*/ 78 h 131"/>
                <a:gd name="TX34" fmla="*/ 74 w 127"/>
                <a:gd name="TY34" fmla="*/ 85 h 131"/>
                <a:gd name="TX35" fmla="*/ 62 w 127"/>
                <a:gd name="TY35" fmla="*/ 91 h 131"/>
                <a:gd name="TX36" fmla="*/ 50 w 127"/>
                <a:gd name="TY36" fmla="*/ 85 h 131"/>
                <a:gd name="TX37" fmla="*/ 39 w 127"/>
                <a:gd name="TY37" fmla="*/ 78 h 131"/>
                <a:gd name="TX38" fmla="*/ 38 w 127"/>
                <a:gd name="TY38" fmla="*/ 64 h 131"/>
                <a:gd name="TX40" fmla="*/ 34 w 127"/>
                <a:gd name="TY40" fmla="*/ 74 h 131"/>
                <a:gd name="TX41" fmla="*/ 22 w 127"/>
                <a:gd name="TY41" fmla="*/ 64 h 131"/>
                <a:gd name="TX42" fmla="*/ 34 w 127"/>
                <a:gd name="TY42" fmla="*/ 54 h 131"/>
                <a:gd name="TX43" fmla="*/ 34 w 127"/>
                <a:gd name="TY43" fmla="*/ 64 h 131"/>
                <a:gd name="TX44" fmla="*/ 34 w 127"/>
                <a:gd name="TY44" fmla="*/ 74 h 131"/>
                <a:gd name="TX46" fmla="*/ 39 w 127"/>
                <a:gd name="TY46" fmla="*/ 45 h 131"/>
                <a:gd name="TX47" fmla="*/ 42 w 127"/>
                <a:gd name="TY47" fmla="*/ 30 h 131"/>
                <a:gd name="TX48" fmla="*/ 57 w 127"/>
                <a:gd name="TY48" fmla="*/ 35 h 131"/>
                <a:gd name="TX49" fmla="*/ 48 w 127"/>
                <a:gd name="TY49" fmla="*/ 40 h 131"/>
                <a:gd name="TX50" fmla="*/ 39 w 127"/>
                <a:gd name="TY50" fmla="*/ 45 h 131"/>
                <a:gd name="TX52" fmla="*/ 67 w 127"/>
                <a:gd name="TY52" fmla="*/ 35 h 131"/>
                <a:gd name="TX53" fmla="*/ 82 w 127"/>
                <a:gd name="TY53" fmla="*/ 30 h 131"/>
                <a:gd name="TX54" fmla="*/ 85 w 127"/>
                <a:gd name="TY54" fmla="*/ 45 h 131"/>
                <a:gd name="TX55" fmla="*/ 76 w 127"/>
                <a:gd name="TY55" fmla="*/ 40 h 131"/>
                <a:gd name="TX56" fmla="*/ 67 w 127"/>
                <a:gd name="TY56" fmla="*/ 35 h 131"/>
                <a:gd name="TX58" fmla="*/ 90 w 127"/>
                <a:gd name="TY58" fmla="*/ 54 h 131"/>
                <a:gd name="TX59" fmla="*/ 102 w 127"/>
                <a:gd name="TY59" fmla="*/ 64 h 131"/>
                <a:gd name="TX60" fmla="*/ 90 w 127"/>
                <a:gd name="TY60" fmla="*/ 74 h 131"/>
                <a:gd name="TX61" fmla="*/ 90 w 127"/>
                <a:gd name="TY61" fmla="*/ 64 h 131"/>
                <a:gd name="TX62" fmla="*/ 90 w 127"/>
                <a:gd name="TY62" fmla="*/ 54 h 131"/>
                <a:gd name="TX64" fmla="*/ 85 w 127"/>
                <a:gd name="TY64" fmla="*/ 83 h 131"/>
                <a:gd name="TX65" fmla="*/ 82 w 127"/>
                <a:gd name="TY65" fmla="*/ 98 h 131"/>
                <a:gd name="TX66" fmla="*/ 67 w 127"/>
                <a:gd name="TY66" fmla="*/ 93 h 131"/>
                <a:gd name="TX67" fmla="*/ 76 w 127"/>
                <a:gd name="TY67" fmla="*/ 88 h 131"/>
                <a:gd name="TX68" fmla="*/ 85 w 127"/>
                <a:gd name="TY68" fmla="*/ 83 h 131"/>
                <a:gd name="TX70" fmla="*/ 48 w 127"/>
                <a:gd name="TY70" fmla="*/ 88 h 131"/>
                <a:gd name="TX71" fmla="*/ 57 w 127"/>
                <a:gd name="TY71" fmla="*/ 93 h 131"/>
                <a:gd name="TX72" fmla="*/ 42 w 127"/>
                <a:gd name="TY72" fmla="*/ 98 h 131"/>
                <a:gd name="TX73" fmla="*/ 39 w 127"/>
                <a:gd name="TY73" fmla="*/ 83 h 131"/>
                <a:gd name="TX74" fmla="*/ 48 w 127"/>
                <a:gd name="TY74" fmla="*/ 88 h 131"/>
                <a:gd name="TX76" fmla="*/ 116 w 127"/>
                <a:gd name="TY76" fmla="*/ 94 h 131"/>
                <a:gd name="TX77" fmla="*/ 99 w 127"/>
                <a:gd name="TY77" fmla="*/ 100 h 131"/>
                <a:gd name="TX78" fmla="*/ 86 w 127"/>
                <a:gd name="TY78" fmla="*/ 99 h 131"/>
                <a:gd name="TX79" fmla="*/ 89 w 127"/>
                <a:gd name="TY79" fmla="*/ 80 h 131"/>
                <a:gd name="TX80" fmla="*/ 105 w 127"/>
                <a:gd name="TY80" fmla="*/ 67 h 131"/>
                <a:gd name="TX81" fmla="*/ 116 w 127"/>
                <a:gd name="TY81" fmla="*/ 94 h 131"/>
                <a:gd name="TX83" fmla="*/ 99 w 127"/>
                <a:gd name="TY83" fmla="*/ 28 h 131"/>
                <a:gd name="TX84" fmla="*/ 116 w 127"/>
                <a:gd name="TY84" fmla="*/ 34 h 131"/>
                <a:gd name="TX85" fmla="*/ 105 w 127"/>
                <a:gd name="TY85" fmla="*/ 61 h 131"/>
                <a:gd name="TX86" fmla="*/ 89 w 127"/>
                <a:gd name="TY86" fmla="*/ 48 h 131"/>
                <a:gd name="TX87" fmla="*/ 86 w 127"/>
                <a:gd name="TY87" fmla="*/ 29 h 131"/>
                <a:gd name="TX88" fmla="*/ 99 w 127"/>
                <a:gd name="TY88" fmla="*/ 28 h 131"/>
                <a:gd name="TX90" fmla="*/ 62 w 127"/>
                <a:gd name="TY90" fmla="*/ 4 h 131"/>
                <a:gd name="TX91" fmla="*/ 81 w 127"/>
                <a:gd name="TY91" fmla="*/ 26 h 131"/>
                <a:gd name="TX92" fmla="*/ 62 w 127"/>
                <a:gd name="TY92" fmla="*/ 33 h 131"/>
                <a:gd name="TX93" fmla="*/ 43 w 127"/>
                <a:gd name="TY93" fmla="*/ 26 h 131"/>
                <a:gd name="TX94" fmla="*/ 62 w 127"/>
                <a:gd name="TY94" fmla="*/ 4 h 131"/>
                <a:gd name="TX96" fmla="*/ 8 w 127"/>
                <a:gd name="TY96" fmla="*/ 34 h 131"/>
                <a:gd name="TX97" fmla="*/ 25 w 127"/>
                <a:gd name="TY97" fmla="*/ 28 h 131"/>
                <a:gd name="TX98" fmla="*/ 38 w 127"/>
                <a:gd name="TY98" fmla="*/ 29 h 131"/>
                <a:gd name="TX99" fmla="*/ 35 w 127"/>
                <a:gd name="TY99" fmla="*/ 48 h 131"/>
                <a:gd name="TX100" fmla="*/ 19 w 127"/>
                <a:gd name="TY100" fmla="*/ 61 h 131"/>
                <a:gd name="TX101" fmla="*/ 8 w 127"/>
                <a:gd name="TY101" fmla="*/ 34 h 131"/>
                <a:gd name="TX103" fmla="*/ 19 w 127"/>
                <a:gd name="TY103" fmla="*/ 67 h 131"/>
                <a:gd name="TX104" fmla="*/ 35 w 127"/>
                <a:gd name="TY104" fmla="*/ 80 h 131"/>
                <a:gd name="TX105" fmla="*/ 38 w 127"/>
                <a:gd name="TY105" fmla="*/ 99 h 131"/>
                <a:gd name="TX106" fmla="*/ 25 w 127"/>
                <a:gd name="TY106" fmla="*/ 100 h 131"/>
                <a:gd name="TX107" fmla="*/ 25 w 127"/>
                <a:gd name="TY107" fmla="*/ 100 h 131"/>
                <a:gd name="TX108" fmla="*/ 8 w 127"/>
                <a:gd name="TY108" fmla="*/ 94 h 131"/>
                <a:gd name="TX109" fmla="*/ 19 w 127"/>
                <a:gd name="TY109" fmla="*/ 67 h 131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  <a:cxn ang="0">
                  <a:pos x="TX18" y="TY18"/>
                </a:cxn>
                <a:cxn ang="0">
                  <a:pos x="TX20" y="TY20"/>
                </a:cxn>
                <a:cxn ang="0">
                  <a:pos x="TX21" y="TY21"/>
                </a:cxn>
                <a:cxn ang="0">
                  <a:pos x="TX22" y="TY22"/>
                </a:cxn>
                <a:cxn ang="0">
                  <a:pos x="TX23" y="TY23"/>
                </a:cxn>
                <a:cxn ang="0">
                  <a:pos x="TX24" y="TY24"/>
                </a:cxn>
                <a:cxn ang="0">
                  <a:pos x="TX26" y="TY26"/>
                </a:cxn>
                <a:cxn ang="0">
                  <a:pos x="TX27" y="TY27"/>
                </a:cxn>
                <a:cxn ang="0">
                  <a:pos x="TX28" y="TY28"/>
                </a:cxn>
                <a:cxn ang="0">
                  <a:pos x="TX29" y="TY29"/>
                </a:cxn>
                <a:cxn ang="0">
                  <a:pos x="TX30" y="TY30"/>
                </a:cxn>
                <a:cxn ang="0">
                  <a:pos x="TX31" y="TY31"/>
                </a:cxn>
                <a:cxn ang="0">
                  <a:pos x="TX32" y="TY32"/>
                </a:cxn>
                <a:cxn ang="0">
                  <a:pos x="TX33" y="TY33"/>
                </a:cxn>
                <a:cxn ang="0">
                  <a:pos x="TX34" y="TY34"/>
                </a:cxn>
                <a:cxn ang="0">
                  <a:pos x="TX35" y="TY35"/>
                </a:cxn>
                <a:cxn ang="0">
                  <a:pos x="TX36" y="TY36"/>
                </a:cxn>
                <a:cxn ang="0">
                  <a:pos x="TX37" y="TY37"/>
                </a:cxn>
                <a:cxn ang="0">
                  <a:pos x="TX38" y="TY38"/>
                </a:cxn>
                <a:cxn ang="0">
                  <a:pos x="TX40" y="TY40"/>
                </a:cxn>
                <a:cxn ang="0">
                  <a:pos x="TX41" y="TY41"/>
                </a:cxn>
                <a:cxn ang="0">
                  <a:pos x="TX42" y="TY42"/>
                </a:cxn>
                <a:cxn ang="0">
                  <a:pos x="TX43" y="TY43"/>
                </a:cxn>
                <a:cxn ang="0">
                  <a:pos x="TX44" y="TY44"/>
                </a:cxn>
                <a:cxn ang="0">
                  <a:pos x="TX46" y="TY46"/>
                </a:cxn>
                <a:cxn ang="0">
                  <a:pos x="TX47" y="TY47"/>
                </a:cxn>
                <a:cxn ang="0">
                  <a:pos x="TX48" y="TY48"/>
                </a:cxn>
                <a:cxn ang="0">
                  <a:pos x="TX49" y="TY49"/>
                </a:cxn>
                <a:cxn ang="0">
                  <a:pos x="TX50" y="TY50"/>
                </a:cxn>
                <a:cxn ang="0">
                  <a:pos x="TX52" y="TY52"/>
                </a:cxn>
                <a:cxn ang="0">
                  <a:pos x="TX53" y="TY53"/>
                </a:cxn>
                <a:cxn ang="0">
                  <a:pos x="TX54" y="TY54"/>
                </a:cxn>
                <a:cxn ang="0">
                  <a:pos x="TX55" y="TY55"/>
                </a:cxn>
                <a:cxn ang="0">
                  <a:pos x="TX56" y="TY56"/>
                </a:cxn>
                <a:cxn ang="0">
                  <a:pos x="TX58" y="TY58"/>
                </a:cxn>
                <a:cxn ang="0">
                  <a:pos x="TX59" y="TY59"/>
                </a:cxn>
                <a:cxn ang="0">
                  <a:pos x="TX60" y="TY60"/>
                </a:cxn>
                <a:cxn ang="0">
                  <a:pos x="TX61" y="TY61"/>
                </a:cxn>
                <a:cxn ang="0">
                  <a:pos x="TX62" y="TY62"/>
                </a:cxn>
                <a:cxn ang="0">
                  <a:pos x="TX64" y="TY64"/>
                </a:cxn>
                <a:cxn ang="0">
                  <a:pos x="TX65" y="TY65"/>
                </a:cxn>
                <a:cxn ang="0">
                  <a:pos x="TX66" y="TY66"/>
                </a:cxn>
                <a:cxn ang="0">
                  <a:pos x="TX67" y="TY67"/>
                </a:cxn>
                <a:cxn ang="0">
                  <a:pos x="TX68" y="TY68"/>
                </a:cxn>
                <a:cxn ang="0">
                  <a:pos x="TX70" y="TY70"/>
                </a:cxn>
                <a:cxn ang="0">
                  <a:pos x="TX71" y="TY71"/>
                </a:cxn>
                <a:cxn ang="0">
                  <a:pos x="TX72" y="TY72"/>
                </a:cxn>
                <a:cxn ang="0">
                  <a:pos x="TX73" y="TY73"/>
                </a:cxn>
                <a:cxn ang="0">
                  <a:pos x="TX74" y="TY74"/>
                </a:cxn>
                <a:cxn ang="0">
                  <a:pos x="TX76" y="TY76"/>
                </a:cxn>
                <a:cxn ang="0">
                  <a:pos x="TX77" y="TY77"/>
                </a:cxn>
                <a:cxn ang="0">
                  <a:pos x="TX78" y="TY78"/>
                </a:cxn>
                <a:cxn ang="0">
                  <a:pos x="TX79" y="TY79"/>
                </a:cxn>
                <a:cxn ang="0">
                  <a:pos x="TX80" y="TY80"/>
                </a:cxn>
                <a:cxn ang="0">
                  <a:pos x="TX81" y="TY81"/>
                </a:cxn>
                <a:cxn ang="0">
                  <a:pos x="TX83" y="TY83"/>
                </a:cxn>
                <a:cxn ang="0">
                  <a:pos x="TX84" y="TY84"/>
                </a:cxn>
                <a:cxn ang="0">
                  <a:pos x="TX85" y="TY85"/>
                </a:cxn>
                <a:cxn ang="0">
                  <a:pos x="TX86" y="TY86"/>
                </a:cxn>
                <a:cxn ang="0">
                  <a:pos x="TX87" y="TY87"/>
                </a:cxn>
                <a:cxn ang="0">
                  <a:pos x="TX88" y="TY88"/>
                </a:cxn>
                <a:cxn ang="0">
                  <a:pos x="TX90" y="TY90"/>
                </a:cxn>
                <a:cxn ang="0">
                  <a:pos x="TX91" y="TY91"/>
                </a:cxn>
                <a:cxn ang="0">
                  <a:pos x="TX92" y="TY92"/>
                </a:cxn>
                <a:cxn ang="0">
                  <a:pos x="TX93" y="TY93"/>
                </a:cxn>
                <a:cxn ang="0">
                  <a:pos x="TX94" y="TY94"/>
                </a:cxn>
                <a:cxn ang="0">
                  <a:pos x="TX96" y="TY96"/>
                </a:cxn>
                <a:cxn ang="0">
                  <a:pos x="TX97" y="TY97"/>
                </a:cxn>
                <a:cxn ang="0">
                  <a:pos x="TX98" y="TY98"/>
                </a:cxn>
                <a:cxn ang="0">
                  <a:pos x="TX99" y="TY99"/>
                </a:cxn>
                <a:cxn ang="0">
                  <a:pos x="TX100" y="TY100"/>
                </a:cxn>
                <a:cxn ang="0">
                  <a:pos x="TX101" y="TY101"/>
                </a:cxn>
                <a:cxn ang="0">
                  <a:pos x="TX103" y="TY103"/>
                </a:cxn>
                <a:cxn ang="0">
                  <a:pos x="TX104" y="TY104"/>
                </a:cxn>
                <a:cxn ang="0">
                  <a:pos x="TX105" y="TY105"/>
                </a:cxn>
                <a:cxn ang="0">
                  <a:pos x="TX106" y="TY106"/>
                </a:cxn>
                <a:cxn ang="0">
                  <a:pos x="TX107" y="TY107"/>
                </a:cxn>
                <a:cxn ang="0">
                  <a:pos x="TX108" y="TY108"/>
                </a:cxn>
                <a:cxn ang="0">
                  <a:pos x="TX109" y="TY109"/>
                </a:cxn>
              </a:cxnLst>
              <a:rect l="l" t="t" r="r" b="b"/>
              <a:pathLst>
                <a:path w="127" h="131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462D55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  <p:sp>
          <p:nvSpPr>
            <p:cNvPr id="106" name="形状 105"/>
            <p:cNvSpPr>
              <a:spLocks/>
            </p:cNvSpPr>
            <p:nvPr/>
          </p:nvSpPr>
          <p:spPr>
            <a:xfrm>
              <a:off x="6803390" y="3393440"/>
              <a:ext cx="66040" cy="66040"/>
            </a:xfrm>
            <a:custGeom>
              <a:avLst/>
              <a:gdLst>
                <a:gd name="TX0" fmla="*/ 10 w 23"/>
                <a:gd name="TY0" fmla="*/ 20 h 23"/>
                <a:gd name="TX1" fmla="*/ 20 w 23"/>
                <a:gd name="TY1" fmla="*/ 10 h 23"/>
                <a:gd name="TX2" fmla="*/ 10 w 23"/>
                <a:gd name="TY2" fmla="*/ 0 h 23"/>
                <a:gd name="TX3" fmla="*/ 0 w 23"/>
                <a:gd name="TY3" fmla="*/ 10 h 23"/>
                <a:gd name="TX4" fmla="*/ 10 w 23"/>
                <a:gd name="TY4" fmla="*/ 20 h 23"/>
                <a:gd name="TX6" fmla="*/ 10 w 23"/>
                <a:gd name="TY6" fmla="*/ 4 h 23"/>
                <a:gd name="TX7" fmla="*/ 16 w 23"/>
                <a:gd name="TY7" fmla="*/ 10 h 23"/>
                <a:gd name="TX8" fmla="*/ 10 w 23"/>
                <a:gd name="TY8" fmla="*/ 16 h 23"/>
                <a:gd name="TX9" fmla="*/ 4 w 23"/>
                <a:gd name="TY9" fmla="*/ 10 h 23"/>
                <a:gd name="TX10" fmla="*/ 10 w 23"/>
                <a:gd name="TY10" fmla="*/ 4 h 2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</a:cxnLst>
              <a:rect l="l" t="t" r="r" b="b"/>
              <a:pathLst>
                <a:path w="23" h="23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462D55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243634" y="3586124"/>
            <a:ext cx="393700" cy="407035"/>
            <a:chOff x="6639560" y="4022090"/>
            <a:chExt cx="393700" cy="407035"/>
          </a:xfrm>
          <a:solidFill>
            <a:srgbClr val="FFA267"/>
          </a:solidFill>
        </p:grpSpPr>
        <p:sp>
          <p:nvSpPr>
            <p:cNvPr id="108" name="形状 107"/>
            <p:cNvSpPr>
              <a:spLocks/>
            </p:cNvSpPr>
            <p:nvPr/>
          </p:nvSpPr>
          <p:spPr>
            <a:xfrm>
              <a:off x="6639560" y="4022090"/>
              <a:ext cx="393700" cy="407035"/>
            </a:xfrm>
            <a:custGeom>
              <a:avLst/>
              <a:gdLst>
                <a:gd name="TX0" fmla="*/ 4 w 127"/>
                <a:gd name="TY0" fmla="*/ 96 h 131"/>
                <a:gd name="TX1" fmla="*/ 25 w 127"/>
                <a:gd name="TY1" fmla="*/ 104 h 131"/>
                <a:gd name="TX2" fmla="*/ 25 w 127"/>
                <a:gd name="TY2" fmla="*/ 104 h 131"/>
                <a:gd name="TX3" fmla="*/ 40 w 127"/>
                <a:gd name="TY3" fmla="*/ 103 h 131"/>
                <a:gd name="TX4" fmla="*/ 62 w 127"/>
                <a:gd name="TY4" fmla="*/ 128 h 131"/>
                <a:gd name="TX5" fmla="*/ 84 w 127"/>
                <a:gd name="TY5" fmla="*/ 103 h 131"/>
                <a:gd name="TX6" fmla="*/ 99 w 127"/>
                <a:gd name="TY6" fmla="*/ 104 h 131"/>
                <a:gd name="TX7" fmla="*/ 99 w 127"/>
                <a:gd name="TY7" fmla="*/ 104 h 131"/>
                <a:gd name="TX8" fmla="*/ 120 w 127"/>
                <a:gd name="TY8" fmla="*/ 96 h 131"/>
                <a:gd name="TX9" fmla="*/ 108 w 127"/>
                <a:gd name="TY9" fmla="*/ 64 h 131"/>
                <a:gd name="TX10" fmla="*/ 120 w 127"/>
                <a:gd name="TY10" fmla="*/ 32 h 131"/>
                <a:gd name="TX11" fmla="*/ 99 w 127"/>
                <a:gd name="TY11" fmla="*/ 24 h 131"/>
                <a:gd name="TX12" fmla="*/ 84 w 127"/>
                <a:gd name="TY12" fmla="*/ 25 h 131"/>
                <a:gd name="TX13" fmla="*/ 62 w 127"/>
                <a:gd name="TY13" fmla="*/ 0 h 131"/>
                <a:gd name="TX14" fmla="*/ 40 w 127"/>
                <a:gd name="TY14" fmla="*/ 25 h 131"/>
                <a:gd name="TX15" fmla="*/ 25 w 127"/>
                <a:gd name="TY15" fmla="*/ 24 h 131"/>
                <a:gd name="TX16" fmla="*/ 4 w 127"/>
                <a:gd name="TY16" fmla="*/ 32 h 131"/>
                <a:gd name="TX17" fmla="*/ 16 w 127"/>
                <a:gd name="TY17" fmla="*/ 64 h 131"/>
                <a:gd name="TX18" fmla="*/ 4 w 127"/>
                <a:gd name="TY18" fmla="*/ 96 h 131"/>
                <a:gd name="TX20" fmla="*/ 62 w 127"/>
                <a:gd name="TY20" fmla="*/ 124 h 131"/>
                <a:gd name="TX21" fmla="*/ 43 w 127"/>
                <a:gd name="TY21" fmla="*/ 102 h 131"/>
                <a:gd name="TX22" fmla="*/ 62 w 127"/>
                <a:gd name="TY22" fmla="*/ 95 h 131"/>
                <a:gd name="TX23" fmla="*/ 81 w 127"/>
                <a:gd name="TY23" fmla="*/ 102 h 131"/>
                <a:gd name="TX24" fmla="*/ 62 w 127"/>
                <a:gd name="TY24" fmla="*/ 124 h 131"/>
                <a:gd name="TX26" fmla="*/ 38 w 127"/>
                <a:gd name="TY26" fmla="*/ 64 h 131"/>
                <a:gd name="TX27" fmla="*/ 39 w 127"/>
                <a:gd name="TY27" fmla="*/ 50 h 131"/>
                <a:gd name="TX28" fmla="*/ 50 w 127"/>
                <a:gd name="TY28" fmla="*/ 43 h 131"/>
                <a:gd name="TX29" fmla="*/ 62 w 127"/>
                <a:gd name="TY29" fmla="*/ 37 h 131"/>
                <a:gd name="TX30" fmla="*/ 74 w 127"/>
                <a:gd name="TY30" fmla="*/ 43 h 131"/>
                <a:gd name="TX31" fmla="*/ 85 w 127"/>
                <a:gd name="TY31" fmla="*/ 50 h 131"/>
                <a:gd name="TX32" fmla="*/ 86 w 127"/>
                <a:gd name="TY32" fmla="*/ 64 h 131"/>
                <a:gd name="TX33" fmla="*/ 85 w 127"/>
                <a:gd name="TY33" fmla="*/ 78 h 131"/>
                <a:gd name="TX34" fmla="*/ 74 w 127"/>
                <a:gd name="TY34" fmla="*/ 85 h 131"/>
                <a:gd name="TX35" fmla="*/ 62 w 127"/>
                <a:gd name="TY35" fmla="*/ 91 h 131"/>
                <a:gd name="TX36" fmla="*/ 50 w 127"/>
                <a:gd name="TY36" fmla="*/ 85 h 131"/>
                <a:gd name="TX37" fmla="*/ 39 w 127"/>
                <a:gd name="TY37" fmla="*/ 78 h 131"/>
                <a:gd name="TX38" fmla="*/ 38 w 127"/>
                <a:gd name="TY38" fmla="*/ 64 h 131"/>
                <a:gd name="TX40" fmla="*/ 34 w 127"/>
                <a:gd name="TY40" fmla="*/ 74 h 131"/>
                <a:gd name="TX41" fmla="*/ 22 w 127"/>
                <a:gd name="TY41" fmla="*/ 64 h 131"/>
                <a:gd name="TX42" fmla="*/ 34 w 127"/>
                <a:gd name="TY42" fmla="*/ 54 h 131"/>
                <a:gd name="TX43" fmla="*/ 34 w 127"/>
                <a:gd name="TY43" fmla="*/ 64 h 131"/>
                <a:gd name="TX44" fmla="*/ 34 w 127"/>
                <a:gd name="TY44" fmla="*/ 74 h 131"/>
                <a:gd name="TX46" fmla="*/ 39 w 127"/>
                <a:gd name="TY46" fmla="*/ 45 h 131"/>
                <a:gd name="TX47" fmla="*/ 42 w 127"/>
                <a:gd name="TY47" fmla="*/ 30 h 131"/>
                <a:gd name="TX48" fmla="*/ 57 w 127"/>
                <a:gd name="TY48" fmla="*/ 35 h 131"/>
                <a:gd name="TX49" fmla="*/ 48 w 127"/>
                <a:gd name="TY49" fmla="*/ 40 h 131"/>
                <a:gd name="TX50" fmla="*/ 39 w 127"/>
                <a:gd name="TY50" fmla="*/ 45 h 131"/>
                <a:gd name="TX52" fmla="*/ 67 w 127"/>
                <a:gd name="TY52" fmla="*/ 35 h 131"/>
                <a:gd name="TX53" fmla="*/ 82 w 127"/>
                <a:gd name="TY53" fmla="*/ 30 h 131"/>
                <a:gd name="TX54" fmla="*/ 85 w 127"/>
                <a:gd name="TY54" fmla="*/ 45 h 131"/>
                <a:gd name="TX55" fmla="*/ 76 w 127"/>
                <a:gd name="TY55" fmla="*/ 40 h 131"/>
                <a:gd name="TX56" fmla="*/ 67 w 127"/>
                <a:gd name="TY56" fmla="*/ 35 h 131"/>
                <a:gd name="TX58" fmla="*/ 90 w 127"/>
                <a:gd name="TY58" fmla="*/ 54 h 131"/>
                <a:gd name="TX59" fmla="*/ 102 w 127"/>
                <a:gd name="TY59" fmla="*/ 64 h 131"/>
                <a:gd name="TX60" fmla="*/ 90 w 127"/>
                <a:gd name="TY60" fmla="*/ 74 h 131"/>
                <a:gd name="TX61" fmla="*/ 90 w 127"/>
                <a:gd name="TY61" fmla="*/ 64 h 131"/>
                <a:gd name="TX62" fmla="*/ 90 w 127"/>
                <a:gd name="TY62" fmla="*/ 54 h 131"/>
                <a:gd name="TX64" fmla="*/ 85 w 127"/>
                <a:gd name="TY64" fmla="*/ 83 h 131"/>
                <a:gd name="TX65" fmla="*/ 82 w 127"/>
                <a:gd name="TY65" fmla="*/ 98 h 131"/>
                <a:gd name="TX66" fmla="*/ 67 w 127"/>
                <a:gd name="TY66" fmla="*/ 93 h 131"/>
                <a:gd name="TX67" fmla="*/ 76 w 127"/>
                <a:gd name="TY67" fmla="*/ 88 h 131"/>
                <a:gd name="TX68" fmla="*/ 85 w 127"/>
                <a:gd name="TY68" fmla="*/ 83 h 131"/>
                <a:gd name="TX70" fmla="*/ 48 w 127"/>
                <a:gd name="TY70" fmla="*/ 88 h 131"/>
                <a:gd name="TX71" fmla="*/ 57 w 127"/>
                <a:gd name="TY71" fmla="*/ 93 h 131"/>
                <a:gd name="TX72" fmla="*/ 42 w 127"/>
                <a:gd name="TY72" fmla="*/ 98 h 131"/>
                <a:gd name="TX73" fmla="*/ 39 w 127"/>
                <a:gd name="TY73" fmla="*/ 83 h 131"/>
                <a:gd name="TX74" fmla="*/ 48 w 127"/>
                <a:gd name="TY74" fmla="*/ 88 h 131"/>
                <a:gd name="TX76" fmla="*/ 116 w 127"/>
                <a:gd name="TY76" fmla="*/ 94 h 131"/>
                <a:gd name="TX77" fmla="*/ 99 w 127"/>
                <a:gd name="TY77" fmla="*/ 100 h 131"/>
                <a:gd name="TX78" fmla="*/ 86 w 127"/>
                <a:gd name="TY78" fmla="*/ 99 h 131"/>
                <a:gd name="TX79" fmla="*/ 89 w 127"/>
                <a:gd name="TY79" fmla="*/ 80 h 131"/>
                <a:gd name="TX80" fmla="*/ 105 w 127"/>
                <a:gd name="TY80" fmla="*/ 67 h 131"/>
                <a:gd name="TX81" fmla="*/ 116 w 127"/>
                <a:gd name="TY81" fmla="*/ 94 h 131"/>
                <a:gd name="TX83" fmla="*/ 99 w 127"/>
                <a:gd name="TY83" fmla="*/ 28 h 131"/>
                <a:gd name="TX84" fmla="*/ 116 w 127"/>
                <a:gd name="TY84" fmla="*/ 34 h 131"/>
                <a:gd name="TX85" fmla="*/ 105 w 127"/>
                <a:gd name="TY85" fmla="*/ 61 h 131"/>
                <a:gd name="TX86" fmla="*/ 89 w 127"/>
                <a:gd name="TY86" fmla="*/ 48 h 131"/>
                <a:gd name="TX87" fmla="*/ 86 w 127"/>
                <a:gd name="TY87" fmla="*/ 29 h 131"/>
                <a:gd name="TX88" fmla="*/ 99 w 127"/>
                <a:gd name="TY88" fmla="*/ 28 h 131"/>
                <a:gd name="TX90" fmla="*/ 62 w 127"/>
                <a:gd name="TY90" fmla="*/ 4 h 131"/>
                <a:gd name="TX91" fmla="*/ 81 w 127"/>
                <a:gd name="TY91" fmla="*/ 26 h 131"/>
                <a:gd name="TX92" fmla="*/ 62 w 127"/>
                <a:gd name="TY92" fmla="*/ 33 h 131"/>
                <a:gd name="TX93" fmla="*/ 43 w 127"/>
                <a:gd name="TY93" fmla="*/ 26 h 131"/>
                <a:gd name="TX94" fmla="*/ 62 w 127"/>
                <a:gd name="TY94" fmla="*/ 4 h 131"/>
                <a:gd name="TX96" fmla="*/ 8 w 127"/>
                <a:gd name="TY96" fmla="*/ 34 h 131"/>
                <a:gd name="TX97" fmla="*/ 25 w 127"/>
                <a:gd name="TY97" fmla="*/ 28 h 131"/>
                <a:gd name="TX98" fmla="*/ 38 w 127"/>
                <a:gd name="TY98" fmla="*/ 29 h 131"/>
                <a:gd name="TX99" fmla="*/ 35 w 127"/>
                <a:gd name="TY99" fmla="*/ 48 h 131"/>
                <a:gd name="TX100" fmla="*/ 19 w 127"/>
                <a:gd name="TY100" fmla="*/ 61 h 131"/>
                <a:gd name="TX101" fmla="*/ 8 w 127"/>
                <a:gd name="TY101" fmla="*/ 34 h 131"/>
                <a:gd name="TX103" fmla="*/ 19 w 127"/>
                <a:gd name="TY103" fmla="*/ 67 h 131"/>
                <a:gd name="TX104" fmla="*/ 35 w 127"/>
                <a:gd name="TY104" fmla="*/ 80 h 131"/>
                <a:gd name="TX105" fmla="*/ 38 w 127"/>
                <a:gd name="TY105" fmla="*/ 99 h 131"/>
                <a:gd name="TX106" fmla="*/ 25 w 127"/>
                <a:gd name="TY106" fmla="*/ 100 h 131"/>
                <a:gd name="TX107" fmla="*/ 25 w 127"/>
                <a:gd name="TY107" fmla="*/ 100 h 131"/>
                <a:gd name="TX108" fmla="*/ 8 w 127"/>
                <a:gd name="TY108" fmla="*/ 94 h 131"/>
                <a:gd name="TX109" fmla="*/ 19 w 127"/>
                <a:gd name="TY109" fmla="*/ 67 h 131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  <a:cxn ang="0">
                  <a:pos x="TX18" y="TY18"/>
                </a:cxn>
                <a:cxn ang="0">
                  <a:pos x="TX20" y="TY20"/>
                </a:cxn>
                <a:cxn ang="0">
                  <a:pos x="TX21" y="TY21"/>
                </a:cxn>
                <a:cxn ang="0">
                  <a:pos x="TX22" y="TY22"/>
                </a:cxn>
                <a:cxn ang="0">
                  <a:pos x="TX23" y="TY23"/>
                </a:cxn>
                <a:cxn ang="0">
                  <a:pos x="TX24" y="TY24"/>
                </a:cxn>
                <a:cxn ang="0">
                  <a:pos x="TX26" y="TY26"/>
                </a:cxn>
                <a:cxn ang="0">
                  <a:pos x="TX27" y="TY27"/>
                </a:cxn>
                <a:cxn ang="0">
                  <a:pos x="TX28" y="TY28"/>
                </a:cxn>
                <a:cxn ang="0">
                  <a:pos x="TX29" y="TY29"/>
                </a:cxn>
                <a:cxn ang="0">
                  <a:pos x="TX30" y="TY30"/>
                </a:cxn>
                <a:cxn ang="0">
                  <a:pos x="TX31" y="TY31"/>
                </a:cxn>
                <a:cxn ang="0">
                  <a:pos x="TX32" y="TY32"/>
                </a:cxn>
                <a:cxn ang="0">
                  <a:pos x="TX33" y="TY33"/>
                </a:cxn>
                <a:cxn ang="0">
                  <a:pos x="TX34" y="TY34"/>
                </a:cxn>
                <a:cxn ang="0">
                  <a:pos x="TX35" y="TY35"/>
                </a:cxn>
                <a:cxn ang="0">
                  <a:pos x="TX36" y="TY36"/>
                </a:cxn>
                <a:cxn ang="0">
                  <a:pos x="TX37" y="TY37"/>
                </a:cxn>
                <a:cxn ang="0">
                  <a:pos x="TX38" y="TY38"/>
                </a:cxn>
                <a:cxn ang="0">
                  <a:pos x="TX40" y="TY40"/>
                </a:cxn>
                <a:cxn ang="0">
                  <a:pos x="TX41" y="TY41"/>
                </a:cxn>
                <a:cxn ang="0">
                  <a:pos x="TX42" y="TY42"/>
                </a:cxn>
                <a:cxn ang="0">
                  <a:pos x="TX43" y="TY43"/>
                </a:cxn>
                <a:cxn ang="0">
                  <a:pos x="TX44" y="TY44"/>
                </a:cxn>
                <a:cxn ang="0">
                  <a:pos x="TX46" y="TY46"/>
                </a:cxn>
                <a:cxn ang="0">
                  <a:pos x="TX47" y="TY47"/>
                </a:cxn>
                <a:cxn ang="0">
                  <a:pos x="TX48" y="TY48"/>
                </a:cxn>
                <a:cxn ang="0">
                  <a:pos x="TX49" y="TY49"/>
                </a:cxn>
                <a:cxn ang="0">
                  <a:pos x="TX50" y="TY50"/>
                </a:cxn>
                <a:cxn ang="0">
                  <a:pos x="TX52" y="TY52"/>
                </a:cxn>
                <a:cxn ang="0">
                  <a:pos x="TX53" y="TY53"/>
                </a:cxn>
                <a:cxn ang="0">
                  <a:pos x="TX54" y="TY54"/>
                </a:cxn>
                <a:cxn ang="0">
                  <a:pos x="TX55" y="TY55"/>
                </a:cxn>
                <a:cxn ang="0">
                  <a:pos x="TX56" y="TY56"/>
                </a:cxn>
                <a:cxn ang="0">
                  <a:pos x="TX58" y="TY58"/>
                </a:cxn>
                <a:cxn ang="0">
                  <a:pos x="TX59" y="TY59"/>
                </a:cxn>
                <a:cxn ang="0">
                  <a:pos x="TX60" y="TY60"/>
                </a:cxn>
                <a:cxn ang="0">
                  <a:pos x="TX61" y="TY61"/>
                </a:cxn>
                <a:cxn ang="0">
                  <a:pos x="TX62" y="TY62"/>
                </a:cxn>
                <a:cxn ang="0">
                  <a:pos x="TX64" y="TY64"/>
                </a:cxn>
                <a:cxn ang="0">
                  <a:pos x="TX65" y="TY65"/>
                </a:cxn>
                <a:cxn ang="0">
                  <a:pos x="TX66" y="TY66"/>
                </a:cxn>
                <a:cxn ang="0">
                  <a:pos x="TX67" y="TY67"/>
                </a:cxn>
                <a:cxn ang="0">
                  <a:pos x="TX68" y="TY68"/>
                </a:cxn>
                <a:cxn ang="0">
                  <a:pos x="TX70" y="TY70"/>
                </a:cxn>
                <a:cxn ang="0">
                  <a:pos x="TX71" y="TY71"/>
                </a:cxn>
                <a:cxn ang="0">
                  <a:pos x="TX72" y="TY72"/>
                </a:cxn>
                <a:cxn ang="0">
                  <a:pos x="TX73" y="TY73"/>
                </a:cxn>
                <a:cxn ang="0">
                  <a:pos x="TX74" y="TY74"/>
                </a:cxn>
                <a:cxn ang="0">
                  <a:pos x="TX76" y="TY76"/>
                </a:cxn>
                <a:cxn ang="0">
                  <a:pos x="TX77" y="TY77"/>
                </a:cxn>
                <a:cxn ang="0">
                  <a:pos x="TX78" y="TY78"/>
                </a:cxn>
                <a:cxn ang="0">
                  <a:pos x="TX79" y="TY79"/>
                </a:cxn>
                <a:cxn ang="0">
                  <a:pos x="TX80" y="TY80"/>
                </a:cxn>
                <a:cxn ang="0">
                  <a:pos x="TX81" y="TY81"/>
                </a:cxn>
                <a:cxn ang="0">
                  <a:pos x="TX83" y="TY83"/>
                </a:cxn>
                <a:cxn ang="0">
                  <a:pos x="TX84" y="TY84"/>
                </a:cxn>
                <a:cxn ang="0">
                  <a:pos x="TX85" y="TY85"/>
                </a:cxn>
                <a:cxn ang="0">
                  <a:pos x="TX86" y="TY86"/>
                </a:cxn>
                <a:cxn ang="0">
                  <a:pos x="TX87" y="TY87"/>
                </a:cxn>
                <a:cxn ang="0">
                  <a:pos x="TX88" y="TY88"/>
                </a:cxn>
                <a:cxn ang="0">
                  <a:pos x="TX90" y="TY90"/>
                </a:cxn>
                <a:cxn ang="0">
                  <a:pos x="TX91" y="TY91"/>
                </a:cxn>
                <a:cxn ang="0">
                  <a:pos x="TX92" y="TY92"/>
                </a:cxn>
                <a:cxn ang="0">
                  <a:pos x="TX93" y="TY93"/>
                </a:cxn>
                <a:cxn ang="0">
                  <a:pos x="TX94" y="TY94"/>
                </a:cxn>
                <a:cxn ang="0">
                  <a:pos x="TX96" y="TY96"/>
                </a:cxn>
                <a:cxn ang="0">
                  <a:pos x="TX97" y="TY97"/>
                </a:cxn>
                <a:cxn ang="0">
                  <a:pos x="TX98" y="TY98"/>
                </a:cxn>
                <a:cxn ang="0">
                  <a:pos x="TX99" y="TY99"/>
                </a:cxn>
                <a:cxn ang="0">
                  <a:pos x="TX100" y="TY100"/>
                </a:cxn>
                <a:cxn ang="0">
                  <a:pos x="TX101" y="TY101"/>
                </a:cxn>
                <a:cxn ang="0">
                  <a:pos x="TX103" y="TY103"/>
                </a:cxn>
                <a:cxn ang="0">
                  <a:pos x="TX104" y="TY104"/>
                </a:cxn>
                <a:cxn ang="0">
                  <a:pos x="TX105" y="TY105"/>
                </a:cxn>
                <a:cxn ang="0">
                  <a:pos x="TX106" y="TY106"/>
                </a:cxn>
                <a:cxn ang="0">
                  <a:pos x="TX107" y="TY107"/>
                </a:cxn>
                <a:cxn ang="0">
                  <a:pos x="TX108" y="TY108"/>
                </a:cxn>
                <a:cxn ang="0">
                  <a:pos x="TX109" y="TY109"/>
                </a:cxn>
              </a:cxnLst>
              <a:rect l="l" t="t" r="r" b="b"/>
              <a:pathLst>
                <a:path w="127" h="131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A267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  <p:sp>
          <p:nvSpPr>
            <p:cNvPr id="109" name="形状 108"/>
            <p:cNvSpPr>
              <a:spLocks/>
            </p:cNvSpPr>
            <p:nvPr/>
          </p:nvSpPr>
          <p:spPr>
            <a:xfrm>
              <a:off x="6803390" y="4192270"/>
              <a:ext cx="66040" cy="66040"/>
            </a:xfrm>
            <a:custGeom>
              <a:avLst/>
              <a:gdLst>
                <a:gd name="TX0" fmla="*/ 10 w 23"/>
                <a:gd name="TY0" fmla="*/ 20 h 23"/>
                <a:gd name="TX1" fmla="*/ 20 w 23"/>
                <a:gd name="TY1" fmla="*/ 10 h 23"/>
                <a:gd name="TX2" fmla="*/ 10 w 23"/>
                <a:gd name="TY2" fmla="*/ 0 h 23"/>
                <a:gd name="TX3" fmla="*/ 0 w 23"/>
                <a:gd name="TY3" fmla="*/ 10 h 23"/>
                <a:gd name="TX4" fmla="*/ 10 w 23"/>
                <a:gd name="TY4" fmla="*/ 20 h 23"/>
                <a:gd name="TX6" fmla="*/ 10 w 23"/>
                <a:gd name="TY6" fmla="*/ 4 h 23"/>
                <a:gd name="TX7" fmla="*/ 16 w 23"/>
                <a:gd name="TY7" fmla="*/ 10 h 23"/>
                <a:gd name="TX8" fmla="*/ 10 w 23"/>
                <a:gd name="TY8" fmla="*/ 16 h 23"/>
                <a:gd name="TX9" fmla="*/ 4 w 23"/>
                <a:gd name="TY9" fmla="*/ 10 h 23"/>
                <a:gd name="TX10" fmla="*/ 10 w 23"/>
                <a:gd name="TY10" fmla="*/ 4 h 2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</a:cxnLst>
              <a:rect l="l" t="t" r="r" b="b"/>
              <a:pathLst>
                <a:path w="23" h="23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A267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243634" y="4419879"/>
            <a:ext cx="393700" cy="407035"/>
            <a:chOff x="6639560" y="4855845"/>
            <a:chExt cx="393700" cy="407035"/>
          </a:xfrm>
          <a:solidFill>
            <a:srgbClr val="462D55"/>
          </a:solidFill>
        </p:grpSpPr>
        <p:sp>
          <p:nvSpPr>
            <p:cNvPr id="111" name="形状 110"/>
            <p:cNvSpPr>
              <a:spLocks/>
            </p:cNvSpPr>
            <p:nvPr/>
          </p:nvSpPr>
          <p:spPr>
            <a:xfrm>
              <a:off x="6639560" y="4855845"/>
              <a:ext cx="393700" cy="407035"/>
            </a:xfrm>
            <a:custGeom>
              <a:avLst/>
              <a:gdLst>
                <a:gd name="TX0" fmla="*/ 4 w 127"/>
                <a:gd name="TY0" fmla="*/ 96 h 131"/>
                <a:gd name="TX1" fmla="*/ 25 w 127"/>
                <a:gd name="TY1" fmla="*/ 104 h 131"/>
                <a:gd name="TX2" fmla="*/ 25 w 127"/>
                <a:gd name="TY2" fmla="*/ 104 h 131"/>
                <a:gd name="TX3" fmla="*/ 40 w 127"/>
                <a:gd name="TY3" fmla="*/ 103 h 131"/>
                <a:gd name="TX4" fmla="*/ 62 w 127"/>
                <a:gd name="TY4" fmla="*/ 128 h 131"/>
                <a:gd name="TX5" fmla="*/ 84 w 127"/>
                <a:gd name="TY5" fmla="*/ 103 h 131"/>
                <a:gd name="TX6" fmla="*/ 99 w 127"/>
                <a:gd name="TY6" fmla="*/ 104 h 131"/>
                <a:gd name="TX7" fmla="*/ 99 w 127"/>
                <a:gd name="TY7" fmla="*/ 104 h 131"/>
                <a:gd name="TX8" fmla="*/ 120 w 127"/>
                <a:gd name="TY8" fmla="*/ 96 h 131"/>
                <a:gd name="TX9" fmla="*/ 108 w 127"/>
                <a:gd name="TY9" fmla="*/ 64 h 131"/>
                <a:gd name="TX10" fmla="*/ 120 w 127"/>
                <a:gd name="TY10" fmla="*/ 32 h 131"/>
                <a:gd name="TX11" fmla="*/ 99 w 127"/>
                <a:gd name="TY11" fmla="*/ 24 h 131"/>
                <a:gd name="TX12" fmla="*/ 84 w 127"/>
                <a:gd name="TY12" fmla="*/ 25 h 131"/>
                <a:gd name="TX13" fmla="*/ 62 w 127"/>
                <a:gd name="TY13" fmla="*/ 0 h 131"/>
                <a:gd name="TX14" fmla="*/ 40 w 127"/>
                <a:gd name="TY14" fmla="*/ 25 h 131"/>
                <a:gd name="TX15" fmla="*/ 25 w 127"/>
                <a:gd name="TY15" fmla="*/ 24 h 131"/>
                <a:gd name="TX16" fmla="*/ 4 w 127"/>
                <a:gd name="TY16" fmla="*/ 32 h 131"/>
                <a:gd name="TX17" fmla="*/ 16 w 127"/>
                <a:gd name="TY17" fmla="*/ 64 h 131"/>
                <a:gd name="TX18" fmla="*/ 4 w 127"/>
                <a:gd name="TY18" fmla="*/ 96 h 131"/>
                <a:gd name="TX20" fmla="*/ 62 w 127"/>
                <a:gd name="TY20" fmla="*/ 124 h 131"/>
                <a:gd name="TX21" fmla="*/ 43 w 127"/>
                <a:gd name="TY21" fmla="*/ 102 h 131"/>
                <a:gd name="TX22" fmla="*/ 62 w 127"/>
                <a:gd name="TY22" fmla="*/ 95 h 131"/>
                <a:gd name="TX23" fmla="*/ 81 w 127"/>
                <a:gd name="TY23" fmla="*/ 102 h 131"/>
                <a:gd name="TX24" fmla="*/ 62 w 127"/>
                <a:gd name="TY24" fmla="*/ 124 h 131"/>
                <a:gd name="TX26" fmla="*/ 38 w 127"/>
                <a:gd name="TY26" fmla="*/ 64 h 131"/>
                <a:gd name="TX27" fmla="*/ 39 w 127"/>
                <a:gd name="TY27" fmla="*/ 50 h 131"/>
                <a:gd name="TX28" fmla="*/ 50 w 127"/>
                <a:gd name="TY28" fmla="*/ 43 h 131"/>
                <a:gd name="TX29" fmla="*/ 62 w 127"/>
                <a:gd name="TY29" fmla="*/ 37 h 131"/>
                <a:gd name="TX30" fmla="*/ 74 w 127"/>
                <a:gd name="TY30" fmla="*/ 43 h 131"/>
                <a:gd name="TX31" fmla="*/ 85 w 127"/>
                <a:gd name="TY31" fmla="*/ 50 h 131"/>
                <a:gd name="TX32" fmla="*/ 86 w 127"/>
                <a:gd name="TY32" fmla="*/ 64 h 131"/>
                <a:gd name="TX33" fmla="*/ 85 w 127"/>
                <a:gd name="TY33" fmla="*/ 78 h 131"/>
                <a:gd name="TX34" fmla="*/ 74 w 127"/>
                <a:gd name="TY34" fmla="*/ 85 h 131"/>
                <a:gd name="TX35" fmla="*/ 62 w 127"/>
                <a:gd name="TY35" fmla="*/ 91 h 131"/>
                <a:gd name="TX36" fmla="*/ 50 w 127"/>
                <a:gd name="TY36" fmla="*/ 85 h 131"/>
                <a:gd name="TX37" fmla="*/ 39 w 127"/>
                <a:gd name="TY37" fmla="*/ 78 h 131"/>
                <a:gd name="TX38" fmla="*/ 38 w 127"/>
                <a:gd name="TY38" fmla="*/ 64 h 131"/>
                <a:gd name="TX40" fmla="*/ 34 w 127"/>
                <a:gd name="TY40" fmla="*/ 74 h 131"/>
                <a:gd name="TX41" fmla="*/ 22 w 127"/>
                <a:gd name="TY41" fmla="*/ 64 h 131"/>
                <a:gd name="TX42" fmla="*/ 34 w 127"/>
                <a:gd name="TY42" fmla="*/ 54 h 131"/>
                <a:gd name="TX43" fmla="*/ 34 w 127"/>
                <a:gd name="TY43" fmla="*/ 64 h 131"/>
                <a:gd name="TX44" fmla="*/ 34 w 127"/>
                <a:gd name="TY44" fmla="*/ 74 h 131"/>
                <a:gd name="TX46" fmla="*/ 39 w 127"/>
                <a:gd name="TY46" fmla="*/ 45 h 131"/>
                <a:gd name="TX47" fmla="*/ 42 w 127"/>
                <a:gd name="TY47" fmla="*/ 30 h 131"/>
                <a:gd name="TX48" fmla="*/ 57 w 127"/>
                <a:gd name="TY48" fmla="*/ 35 h 131"/>
                <a:gd name="TX49" fmla="*/ 48 w 127"/>
                <a:gd name="TY49" fmla="*/ 40 h 131"/>
                <a:gd name="TX50" fmla="*/ 39 w 127"/>
                <a:gd name="TY50" fmla="*/ 45 h 131"/>
                <a:gd name="TX52" fmla="*/ 67 w 127"/>
                <a:gd name="TY52" fmla="*/ 35 h 131"/>
                <a:gd name="TX53" fmla="*/ 82 w 127"/>
                <a:gd name="TY53" fmla="*/ 30 h 131"/>
                <a:gd name="TX54" fmla="*/ 85 w 127"/>
                <a:gd name="TY54" fmla="*/ 45 h 131"/>
                <a:gd name="TX55" fmla="*/ 76 w 127"/>
                <a:gd name="TY55" fmla="*/ 40 h 131"/>
                <a:gd name="TX56" fmla="*/ 67 w 127"/>
                <a:gd name="TY56" fmla="*/ 35 h 131"/>
                <a:gd name="TX58" fmla="*/ 90 w 127"/>
                <a:gd name="TY58" fmla="*/ 54 h 131"/>
                <a:gd name="TX59" fmla="*/ 102 w 127"/>
                <a:gd name="TY59" fmla="*/ 64 h 131"/>
                <a:gd name="TX60" fmla="*/ 90 w 127"/>
                <a:gd name="TY60" fmla="*/ 74 h 131"/>
                <a:gd name="TX61" fmla="*/ 90 w 127"/>
                <a:gd name="TY61" fmla="*/ 64 h 131"/>
                <a:gd name="TX62" fmla="*/ 90 w 127"/>
                <a:gd name="TY62" fmla="*/ 54 h 131"/>
                <a:gd name="TX64" fmla="*/ 85 w 127"/>
                <a:gd name="TY64" fmla="*/ 83 h 131"/>
                <a:gd name="TX65" fmla="*/ 82 w 127"/>
                <a:gd name="TY65" fmla="*/ 98 h 131"/>
                <a:gd name="TX66" fmla="*/ 67 w 127"/>
                <a:gd name="TY66" fmla="*/ 93 h 131"/>
                <a:gd name="TX67" fmla="*/ 76 w 127"/>
                <a:gd name="TY67" fmla="*/ 88 h 131"/>
                <a:gd name="TX68" fmla="*/ 85 w 127"/>
                <a:gd name="TY68" fmla="*/ 83 h 131"/>
                <a:gd name="TX70" fmla="*/ 48 w 127"/>
                <a:gd name="TY70" fmla="*/ 88 h 131"/>
                <a:gd name="TX71" fmla="*/ 57 w 127"/>
                <a:gd name="TY71" fmla="*/ 93 h 131"/>
                <a:gd name="TX72" fmla="*/ 42 w 127"/>
                <a:gd name="TY72" fmla="*/ 98 h 131"/>
                <a:gd name="TX73" fmla="*/ 39 w 127"/>
                <a:gd name="TY73" fmla="*/ 83 h 131"/>
                <a:gd name="TX74" fmla="*/ 48 w 127"/>
                <a:gd name="TY74" fmla="*/ 88 h 131"/>
                <a:gd name="TX76" fmla="*/ 116 w 127"/>
                <a:gd name="TY76" fmla="*/ 94 h 131"/>
                <a:gd name="TX77" fmla="*/ 99 w 127"/>
                <a:gd name="TY77" fmla="*/ 100 h 131"/>
                <a:gd name="TX78" fmla="*/ 86 w 127"/>
                <a:gd name="TY78" fmla="*/ 99 h 131"/>
                <a:gd name="TX79" fmla="*/ 89 w 127"/>
                <a:gd name="TY79" fmla="*/ 80 h 131"/>
                <a:gd name="TX80" fmla="*/ 105 w 127"/>
                <a:gd name="TY80" fmla="*/ 67 h 131"/>
                <a:gd name="TX81" fmla="*/ 116 w 127"/>
                <a:gd name="TY81" fmla="*/ 94 h 131"/>
                <a:gd name="TX83" fmla="*/ 99 w 127"/>
                <a:gd name="TY83" fmla="*/ 28 h 131"/>
                <a:gd name="TX84" fmla="*/ 116 w 127"/>
                <a:gd name="TY84" fmla="*/ 34 h 131"/>
                <a:gd name="TX85" fmla="*/ 105 w 127"/>
                <a:gd name="TY85" fmla="*/ 61 h 131"/>
                <a:gd name="TX86" fmla="*/ 89 w 127"/>
                <a:gd name="TY86" fmla="*/ 48 h 131"/>
                <a:gd name="TX87" fmla="*/ 86 w 127"/>
                <a:gd name="TY87" fmla="*/ 29 h 131"/>
                <a:gd name="TX88" fmla="*/ 99 w 127"/>
                <a:gd name="TY88" fmla="*/ 28 h 131"/>
                <a:gd name="TX90" fmla="*/ 62 w 127"/>
                <a:gd name="TY90" fmla="*/ 4 h 131"/>
                <a:gd name="TX91" fmla="*/ 81 w 127"/>
                <a:gd name="TY91" fmla="*/ 26 h 131"/>
                <a:gd name="TX92" fmla="*/ 62 w 127"/>
                <a:gd name="TY92" fmla="*/ 33 h 131"/>
                <a:gd name="TX93" fmla="*/ 43 w 127"/>
                <a:gd name="TY93" fmla="*/ 26 h 131"/>
                <a:gd name="TX94" fmla="*/ 62 w 127"/>
                <a:gd name="TY94" fmla="*/ 4 h 131"/>
                <a:gd name="TX96" fmla="*/ 8 w 127"/>
                <a:gd name="TY96" fmla="*/ 34 h 131"/>
                <a:gd name="TX97" fmla="*/ 25 w 127"/>
                <a:gd name="TY97" fmla="*/ 28 h 131"/>
                <a:gd name="TX98" fmla="*/ 38 w 127"/>
                <a:gd name="TY98" fmla="*/ 29 h 131"/>
                <a:gd name="TX99" fmla="*/ 35 w 127"/>
                <a:gd name="TY99" fmla="*/ 48 h 131"/>
                <a:gd name="TX100" fmla="*/ 19 w 127"/>
                <a:gd name="TY100" fmla="*/ 61 h 131"/>
                <a:gd name="TX101" fmla="*/ 8 w 127"/>
                <a:gd name="TY101" fmla="*/ 34 h 131"/>
                <a:gd name="TX103" fmla="*/ 19 w 127"/>
                <a:gd name="TY103" fmla="*/ 67 h 131"/>
                <a:gd name="TX104" fmla="*/ 35 w 127"/>
                <a:gd name="TY104" fmla="*/ 80 h 131"/>
                <a:gd name="TX105" fmla="*/ 38 w 127"/>
                <a:gd name="TY105" fmla="*/ 99 h 131"/>
                <a:gd name="TX106" fmla="*/ 25 w 127"/>
                <a:gd name="TY106" fmla="*/ 100 h 131"/>
                <a:gd name="TX107" fmla="*/ 25 w 127"/>
                <a:gd name="TY107" fmla="*/ 100 h 131"/>
                <a:gd name="TX108" fmla="*/ 8 w 127"/>
                <a:gd name="TY108" fmla="*/ 94 h 131"/>
                <a:gd name="TX109" fmla="*/ 19 w 127"/>
                <a:gd name="TY109" fmla="*/ 67 h 131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  <a:cxn ang="0">
                  <a:pos x="TX18" y="TY18"/>
                </a:cxn>
                <a:cxn ang="0">
                  <a:pos x="TX20" y="TY20"/>
                </a:cxn>
                <a:cxn ang="0">
                  <a:pos x="TX21" y="TY21"/>
                </a:cxn>
                <a:cxn ang="0">
                  <a:pos x="TX22" y="TY22"/>
                </a:cxn>
                <a:cxn ang="0">
                  <a:pos x="TX23" y="TY23"/>
                </a:cxn>
                <a:cxn ang="0">
                  <a:pos x="TX24" y="TY24"/>
                </a:cxn>
                <a:cxn ang="0">
                  <a:pos x="TX26" y="TY26"/>
                </a:cxn>
                <a:cxn ang="0">
                  <a:pos x="TX27" y="TY27"/>
                </a:cxn>
                <a:cxn ang="0">
                  <a:pos x="TX28" y="TY28"/>
                </a:cxn>
                <a:cxn ang="0">
                  <a:pos x="TX29" y="TY29"/>
                </a:cxn>
                <a:cxn ang="0">
                  <a:pos x="TX30" y="TY30"/>
                </a:cxn>
                <a:cxn ang="0">
                  <a:pos x="TX31" y="TY31"/>
                </a:cxn>
                <a:cxn ang="0">
                  <a:pos x="TX32" y="TY32"/>
                </a:cxn>
                <a:cxn ang="0">
                  <a:pos x="TX33" y="TY33"/>
                </a:cxn>
                <a:cxn ang="0">
                  <a:pos x="TX34" y="TY34"/>
                </a:cxn>
                <a:cxn ang="0">
                  <a:pos x="TX35" y="TY35"/>
                </a:cxn>
                <a:cxn ang="0">
                  <a:pos x="TX36" y="TY36"/>
                </a:cxn>
                <a:cxn ang="0">
                  <a:pos x="TX37" y="TY37"/>
                </a:cxn>
                <a:cxn ang="0">
                  <a:pos x="TX38" y="TY38"/>
                </a:cxn>
                <a:cxn ang="0">
                  <a:pos x="TX40" y="TY40"/>
                </a:cxn>
                <a:cxn ang="0">
                  <a:pos x="TX41" y="TY41"/>
                </a:cxn>
                <a:cxn ang="0">
                  <a:pos x="TX42" y="TY42"/>
                </a:cxn>
                <a:cxn ang="0">
                  <a:pos x="TX43" y="TY43"/>
                </a:cxn>
                <a:cxn ang="0">
                  <a:pos x="TX44" y="TY44"/>
                </a:cxn>
                <a:cxn ang="0">
                  <a:pos x="TX46" y="TY46"/>
                </a:cxn>
                <a:cxn ang="0">
                  <a:pos x="TX47" y="TY47"/>
                </a:cxn>
                <a:cxn ang="0">
                  <a:pos x="TX48" y="TY48"/>
                </a:cxn>
                <a:cxn ang="0">
                  <a:pos x="TX49" y="TY49"/>
                </a:cxn>
                <a:cxn ang="0">
                  <a:pos x="TX50" y="TY50"/>
                </a:cxn>
                <a:cxn ang="0">
                  <a:pos x="TX52" y="TY52"/>
                </a:cxn>
                <a:cxn ang="0">
                  <a:pos x="TX53" y="TY53"/>
                </a:cxn>
                <a:cxn ang="0">
                  <a:pos x="TX54" y="TY54"/>
                </a:cxn>
                <a:cxn ang="0">
                  <a:pos x="TX55" y="TY55"/>
                </a:cxn>
                <a:cxn ang="0">
                  <a:pos x="TX56" y="TY56"/>
                </a:cxn>
                <a:cxn ang="0">
                  <a:pos x="TX58" y="TY58"/>
                </a:cxn>
                <a:cxn ang="0">
                  <a:pos x="TX59" y="TY59"/>
                </a:cxn>
                <a:cxn ang="0">
                  <a:pos x="TX60" y="TY60"/>
                </a:cxn>
                <a:cxn ang="0">
                  <a:pos x="TX61" y="TY61"/>
                </a:cxn>
                <a:cxn ang="0">
                  <a:pos x="TX62" y="TY62"/>
                </a:cxn>
                <a:cxn ang="0">
                  <a:pos x="TX64" y="TY64"/>
                </a:cxn>
                <a:cxn ang="0">
                  <a:pos x="TX65" y="TY65"/>
                </a:cxn>
                <a:cxn ang="0">
                  <a:pos x="TX66" y="TY66"/>
                </a:cxn>
                <a:cxn ang="0">
                  <a:pos x="TX67" y="TY67"/>
                </a:cxn>
                <a:cxn ang="0">
                  <a:pos x="TX68" y="TY68"/>
                </a:cxn>
                <a:cxn ang="0">
                  <a:pos x="TX70" y="TY70"/>
                </a:cxn>
                <a:cxn ang="0">
                  <a:pos x="TX71" y="TY71"/>
                </a:cxn>
                <a:cxn ang="0">
                  <a:pos x="TX72" y="TY72"/>
                </a:cxn>
                <a:cxn ang="0">
                  <a:pos x="TX73" y="TY73"/>
                </a:cxn>
                <a:cxn ang="0">
                  <a:pos x="TX74" y="TY74"/>
                </a:cxn>
                <a:cxn ang="0">
                  <a:pos x="TX76" y="TY76"/>
                </a:cxn>
                <a:cxn ang="0">
                  <a:pos x="TX77" y="TY77"/>
                </a:cxn>
                <a:cxn ang="0">
                  <a:pos x="TX78" y="TY78"/>
                </a:cxn>
                <a:cxn ang="0">
                  <a:pos x="TX79" y="TY79"/>
                </a:cxn>
                <a:cxn ang="0">
                  <a:pos x="TX80" y="TY80"/>
                </a:cxn>
                <a:cxn ang="0">
                  <a:pos x="TX81" y="TY81"/>
                </a:cxn>
                <a:cxn ang="0">
                  <a:pos x="TX83" y="TY83"/>
                </a:cxn>
                <a:cxn ang="0">
                  <a:pos x="TX84" y="TY84"/>
                </a:cxn>
                <a:cxn ang="0">
                  <a:pos x="TX85" y="TY85"/>
                </a:cxn>
                <a:cxn ang="0">
                  <a:pos x="TX86" y="TY86"/>
                </a:cxn>
                <a:cxn ang="0">
                  <a:pos x="TX87" y="TY87"/>
                </a:cxn>
                <a:cxn ang="0">
                  <a:pos x="TX88" y="TY88"/>
                </a:cxn>
                <a:cxn ang="0">
                  <a:pos x="TX90" y="TY90"/>
                </a:cxn>
                <a:cxn ang="0">
                  <a:pos x="TX91" y="TY91"/>
                </a:cxn>
                <a:cxn ang="0">
                  <a:pos x="TX92" y="TY92"/>
                </a:cxn>
                <a:cxn ang="0">
                  <a:pos x="TX93" y="TY93"/>
                </a:cxn>
                <a:cxn ang="0">
                  <a:pos x="TX94" y="TY94"/>
                </a:cxn>
                <a:cxn ang="0">
                  <a:pos x="TX96" y="TY96"/>
                </a:cxn>
                <a:cxn ang="0">
                  <a:pos x="TX97" y="TY97"/>
                </a:cxn>
                <a:cxn ang="0">
                  <a:pos x="TX98" y="TY98"/>
                </a:cxn>
                <a:cxn ang="0">
                  <a:pos x="TX99" y="TY99"/>
                </a:cxn>
                <a:cxn ang="0">
                  <a:pos x="TX100" y="TY100"/>
                </a:cxn>
                <a:cxn ang="0">
                  <a:pos x="TX101" y="TY101"/>
                </a:cxn>
                <a:cxn ang="0">
                  <a:pos x="TX103" y="TY103"/>
                </a:cxn>
                <a:cxn ang="0">
                  <a:pos x="TX104" y="TY104"/>
                </a:cxn>
                <a:cxn ang="0">
                  <a:pos x="TX105" y="TY105"/>
                </a:cxn>
                <a:cxn ang="0">
                  <a:pos x="TX106" y="TY106"/>
                </a:cxn>
                <a:cxn ang="0">
                  <a:pos x="TX107" y="TY107"/>
                </a:cxn>
                <a:cxn ang="0">
                  <a:pos x="TX108" y="TY108"/>
                </a:cxn>
                <a:cxn ang="0">
                  <a:pos x="TX109" y="TY109"/>
                </a:cxn>
              </a:cxnLst>
              <a:rect l="l" t="t" r="r" b="b"/>
              <a:pathLst>
                <a:path w="127" h="131">
                  <a:moveTo>
                    <a:pt x="4" y="96"/>
                  </a:moveTo>
                  <a:cubicBezTo>
                    <a:pt x="7" y="101"/>
                    <a:pt x="14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9" y="104"/>
                    <a:pt x="34" y="104"/>
                    <a:pt x="40" y="103"/>
                  </a:cubicBezTo>
                  <a:cubicBezTo>
                    <a:pt x="45" y="118"/>
                    <a:pt x="53" y="128"/>
                    <a:pt x="62" y="128"/>
                  </a:cubicBezTo>
                  <a:cubicBezTo>
                    <a:pt x="71" y="128"/>
                    <a:pt x="79" y="118"/>
                    <a:pt x="84" y="103"/>
                  </a:cubicBezTo>
                  <a:cubicBezTo>
                    <a:pt x="90" y="104"/>
                    <a:pt x="95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10" y="104"/>
                    <a:pt x="117" y="101"/>
                    <a:pt x="120" y="96"/>
                  </a:cubicBezTo>
                  <a:cubicBezTo>
                    <a:pt x="124" y="89"/>
                    <a:pt x="120" y="77"/>
                    <a:pt x="108" y="64"/>
                  </a:cubicBezTo>
                  <a:cubicBezTo>
                    <a:pt x="120" y="51"/>
                    <a:pt x="124" y="39"/>
                    <a:pt x="120" y="32"/>
                  </a:cubicBezTo>
                  <a:cubicBezTo>
                    <a:pt x="117" y="27"/>
                    <a:pt x="110" y="24"/>
                    <a:pt x="99" y="24"/>
                  </a:cubicBezTo>
                  <a:cubicBezTo>
                    <a:pt x="95" y="24"/>
                    <a:pt x="90" y="24"/>
                    <a:pt x="84" y="25"/>
                  </a:cubicBezTo>
                  <a:cubicBezTo>
                    <a:pt x="79" y="10"/>
                    <a:pt x="71" y="0"/>
                    <a:pt x="62" y="0"/>
                  </a:cubicBezTo>
                  <a:cubicBezTo>
                    <a:pt x="53" y="0"/>
                    <a:pt x="45" y="10"/>
                    <a:pt x="40" y="25"/>
                  </a:cubicBezTo>
                  <a:cubicBezTo>
                    <a:pt x="34" y="24"/>
                    <a:pt x="29" y="24"/>
                    <a:pt x="25" y="24"/>
                  </a:cubicBezTo>
                  <a:cubicBezTo>
                    <a:pt x="14" y="24"/>
                    <a:pt x="7" y="27"/>
                    <a:pt x="4" y="32"/>
                  </a:cubicBezTo>
                  <a:cubicBezTo>
                    <a:pt x="0" y="39"/>
                    <a:pt x="4" y="51"/>
                    <a:pt x="16" y="64"/>
                  </a:cubicBezTo>
                  <a:cubicBezTo>
                    <a:pt x="4" y="77"/>
                    <a:pt x="0" y="89"/>
                    <a:pt x="4" y="96"/>
                  </a:cubicBezTo>
                  <a:close/>
                  <a:moveTo>
                    <a:pt x="62" y="124"/>
                  </a:moveTo>
                  <a:cubicBezTo>
                    <a:pt x="55" y="124"/>
                    <a:pt x="48" y="115"/>
                    <a:pt x="43" y="102"/>
                  </a:cubicBezTo>
                  <a:cubicBezTo>
                    <a:pt x="50" y="100"/>
                    <a:pt x="56" y="98"/>
                    <a:pt x="62" y="95"/>
                  </a:cubicBezTo>
                  <a:cubicBezTo>
                    <a:pt x="68" y="98"/>
                    <a:pt x="74" y="100"/>
                    <a:pt x="81" y="102"/>
                  </a:cubicBezTo>
                  <a:cubicBezTo>
                    <a:pt x="76" y="115"/>
                    <a:pt x="69" y="124"/>
                    <a:pt x="62" y="124"/>
                  </a:cubicBezTo>
                  <a:close/>
                  <a:moveTo>
                    <a:pt x="38" y="64"/>
                  </a:moveTo>
                  <a:cubicBezTo>
                    <a:pt x="38" y="59"/>
                    <a:pt x="38" y="55"/>
                    <a:pt x="39" y="50"/>
                  </a:cubicBezTo>
                  <a:cubicBezTo>
                    <a:pt x="42" y="48"/>
                    <a:pt x="46" y="46"/>
                    <a:pt x="50" y="43"/>
                  </a:cubicBezTo>
                  <a:cubicBezTo>
                    <a:pt x="54" y="41"/>
                    <a:pt x="58" y="39"/>
                    <a:pt x="62" y="37"/>
                  </a:cubicBezTo>
                  <a:cubicBezTo>
                    <a:pt x="66" y="39"/>
                    <a:pt x="70" y="41"/>
                    <a:pt x="74" y="43"/>
                  </a:cubicBezTo>
                  <a:cubicBezTo>
                    <a:pt x="78" y="46"/>
                    <a:pt x="82" y="48"/>
                    <a:pt x="85" y="50"/>
                  </a:cubicBezTo>
                  <a:cubicBezTo>
                    <a:pt x="86" y="55"/>
                    <a:pt x="86" y="59"/>
                    <a:pt x="86" y="64"/>
                  </a:cubicBezTo>
                  <a:cubicBezTo>
                    <a:pt x="86" y="69"/>
                    <a:pt x="86" y="73"/>
                    <a:pt x="85" y="78"/>
                  </a:cubicBezTo>
                  <a:cubicBezTo>
                    <a:pt x="82" y="80"/>
                    <a:pt x="78" y="82"/>
                    <a:pt x="74" y="85"/>
                  </a:cubicBezTo>
                  <a:cubicBezTo>
                    <a:pt x="70" y="87"/>
                    <a:pt x="66" y="89"/>
                    <a:pt x="62" y="91"/>
                  </a:cubicBezTo>
                  <a:cubicBezTo>
                    <a:pt x="58" y="89"/>
                    <a:pt x="54" y="87"/>
                    <a:pt x="50" y="85"/>
                  </a:cubicBezTo>
                  <a:cubicBezTo>
                    <a:pt x="46" y="82"/>
                    <a:pt x="42" y="80"/>
                    <a:pt x="39" y="78"/>
                  </a:cubicBezTo>
                  <a:cubicBezTo>
                    <a:pt x="38" y="73"/>
                    <a:pt x="38" y="69"/>
                    <a:pt x="38" y="64"/>
                  </a:cubicBezTo>
                  <a:close/>
                  <a:moveTo>
                    <a:pt x="34" y="74"/>
                  </a:moveTo>
                  <a:cubicBezTo>
                    <a:pt x="30" y="71"/>
                    <a:pt x="26" y="68"/>
                    <a:pt x="22" y="64"/>
                  </a:cubicBezTo>
                  <a:cubicBezTo>
                    <a:pt x="26" y="60"/>
                    <a:pt x="30" y="57"/>
                    <a:pt x="34" y="54"/>
                  </a:cubicBezTo>
                  <a:cubicBezTo>
                    <a:pt x="34" y="57"/>
                    <a:pt x="34" y="60"/>
                    <a:pt x="34" y="64"/>
                  </a:cubicBezTo>
                  <a:cubicBezTo>
                    <a:pt x="34" y="68"/>
                    <a:pt x="34" y="71"/>
                    <a:pt x="34" y="74"/>
                  </a:cubicBezTo>
                  <a:close/>
                  <a:moveTo>
                    <a:pt x="39" y="45"/>
                  </a:moveTo>
                  <a:cubicBezTo>
                    <a:pt x="40" y="40"/>
                    <a:pt x="41" y="35"/>
                    <a:pt x="42" y="30"/>
                  </a:cubicBezTo>
                  <a:cubicBezTo>
                    <a:pt x="47" y="31"/>
                    <a:pt x="52" y="33"/>
                    <a:pt x="57" y="35"/>
                  </a:cubicBezTo>
                  <a:cubicBezTo>
                    <a:pt x="54" y="36"/>
                    <a:pt x="51" y="38"/>
                    <a:pt x="48" y="40"/>
                  </a:cubicBezTo>
                  <a:cubicBezTo>
                    <a:pt x="45" y="42"/>
                    <a:pt x="42" y="43"/>
                    <a:pt x="39" y="45"/>
                  </a:cubicBezTo>
                  <a:close/>
                  <a:moveTo>
                    <a:pt x="67" y="35"/>
                  </a:moveTo>
                  <a:cubicBezTo>
                    <a:pt x="72" y="33"/>
                    <a:pt x="77" y="31"/>
                    <a:pt x="82" y="30"/>
                  </a:cubicBezTo>
                  <a:cubicBezTo>
                    <a:pt x="83" y="35"/>
                    <a:pt x="84" y="40"/>
                    <a:pt x="85" y="45"/>
                  </a:cubicBezTo>
                  <a:cubicBezTo>
                    <a:pt x="82" y="43"/>
                    <a:pt x="79" y="42"/>
                    <a:pt x="76" y="40"/>
                  </a:cubicBezTo>
                  <a:cubicBezTo>
                    <a:pt x="73" y="38"/>
                    <a:pt x="70" y="36"/>
                    <a:pt x="67" y="35"/>
                  </a:cubicBezTo>
                  <a:close/>
                  <a:moveTo>
                    <a:pt x="90" y="54"/>
                  </a:moveTo>
                  <a:cubicBezTo>
                    <a:pt x="94" y="57"/>
                    <a:pt x="98" y="60"/>
                    <a:pt x="102" y="64"/>
                  </a:cubicBezTo>
                  <a:cubicBezTo>
                    <a:pt x="98" y="68"/>
                    <a:pt x="94" y="71"/>
                    <a:pt x="90" y="74"/>
                  </a:cubicBezTo>
                  <a:cubicBezTo>
                    <a:pt x="90" y="71"/>
                    <a:pt x="90" y="68"/>
                    <a:pt x="90" y="64"/>
                  </a:cubicBezTo>
                  <a:cubicBezTo>
                    <a:pt x="90" y="60"/>
                    <a:pt x="90" y="57"/>
                    <a:pt x="90" y="54"/>
                  </a:cubicBezTo>
                  <a:close/>
                  <a:moveTo>
                    <a:pt x="85" y="83"/>
                  </a:moveTo>
                  <a:cubicBezTo>
                    <a:pt x="84" y="88"/>
                    <a:pt x="83" y="93"/>
                    <a:pt x="82" y="98"/>
                  </a:cubicBezTo>
                  <a:cubicBezTo>
                    <a:pt x="77" y="97"/>
                    <a:pt x="72" y="95"/>
                    <a:pt x="67" y="93"/>
                  </a:cubicBezTo>
                  <a:cubicBezTo>
                    <a:pt x="70" y="92"/>
                    <a:pt x="73" y="90"/>
                    <a:pt x="76" y="88"/>
                  </a:cubicBezTo>
                  <a:cubicBezTo>
                    <a:pt x="79" y="86"/>
                    <a:pt x="82" y="85"/>
                    <a:pt x="85" y="83"/>
                  </a:cubicBezTo>
                  <a:close/>
                  <a:moveTo>
                    <a:pt x="48" y="88"/>
                  </a:moveTo>
                  <a:cubicBezTo>
                    <a:pt x="51" y="90"/>
                    <a:pt x="54" y="92"/>
                    <a:pt x="57" y="93"/>
                  </a:cubicBezTo>
                  <a:cubicBezTo>
                    <a:pt x="52" y="95"/>
                    <a:pt x="47" y="97"/>
                    <a:pt x="42" y="98"/>
                  </a:cubicBezTo>
                  <a:cubicBezTo>
                    <a:pt x="41" y="93"/>
                    <a:pt x="40" y="88"/>
                    <a:pt x="39" y="83"/>
                  </a:cubicBezTo>
                  <a:cubicBezTo>
                    <a:pt x="42" y="85"/>
                    <a:pt x="45" y="86"/>
                    <a:pt x="48" y="88"/>
                  </a:cubicBezTo>
                  <a:close/>
                  <a:moveTo>
                    <a:pt x="116" y="94"/>
                  </a:moveTo>
                  <a:cubicBezTo>
                    <a:pt x="114" y="98"/>
                    <a:pt x="108" y="100"/>
                    <a:pt x="99" y="100"/>
                  </a:cubicBezTo>
                  <a:cubicBezTo>
                    <a:pt x="95" y="100"/>
                    <a:pt x="90" y="100"/>
                    <a:pt x="86" y="99"/>
                  </a:cubicBezTo>
                  <a:cubicBezTo>
                    <a:pt x="87" y="93"/>
                    <a:pt x="88" y="87"/>
                    <a:pt x="89" y="80"/>
                  </a:cubicBezTo>
                  <a:cubicBezTo>
                    <a:pt x="95" y="76"/>
                    <a:pt x="101" y="71"/>
                    <a:pt x="105" y="67"/>
                  </a:cubicBezTo>
                  <a:cubicBezTo>
                    <a:pt x="115" y="78"/>
                    <a:pt x="120" y="88"/>
                    <a:pt x="116" y="94"/>
                  </a:cubicBezTo>
                  <a:close/>
                  <a:moveTo>
                    <a:pt x="99" y="28"/>
                  </a:moveTo>
                  <a:cubicBezTo>
                    <a:pt x="108" y="28"/>
                    <a:pt x="114" y="30"/>
                    <a:pt x="116" y="34"/>
                  </a:cubicBezTo>
                  <a:cubicBezTo>
                    <a:pt x="120" y="40"/>
                    <a:pt x="115" y="50"/>
                    <a:pt x="105" y="61"/>
                  </a:cubicBezTo>
                  <a:cubicBezTo>
                    <a:pt x="101" y="57"/>
                    <a:pt x="95" y="52"/>
                    <a:pt x="89" y="48"/>
                  </a:cubicBezTo>
                  <a:cubicBezTo>
                    <a:pt x="88" y="41"/>
                    <a:pt x="87" y="35"/>
                    <a:pt x="86" y="29"/>
                  </a:cubicBezTo>
                  <a:cubicBezTo>
                    <a:pt x="90" y="28"/>
                    <a:pt x="95" y="28"/>
                    <a:pt x="99" y="28"/>
                  </a:cubicBezTo>
                  <a:close/>
                  <a:moveTo>
                    <a:pt x="62" y="4"/>
                  </a:moveTo>
                  <a:cubicBezTo>
                    <a:pt x="69" y="4"/>
                    <a:pt x="76" y="13"/>
                    <a:pt x="81" y="26"/>
                  </a:cubicBezTo>
                  <a:cubicBezTo>
                    <a:pt x="74" y="28"/>
                    <a:pt x="68" y="30"/>
                    <a:pt x="62" y="33"/>
                  </a:cubicBezTo>
                  <a:cubicBezTo>
                    <a:pt x="56" y="30"/>
                    <a:pt x="50" y="28"/>
                    <a:pt x="43" y="26"/>
                  </a:cubicBezTo>
                  <a:cubicBezTo>
                    <a:pt x="48" y="13"/>
                    <a:pt x="55" y="4"/>
                    <a:pt x="62" y="4"/>
                  </a:cubicBezTo>
                  <a:close/>
                  <a:moveTo>
                    <a:pt x="8" y="34"/>
                  </a:moveTo>
                  <a:cubicBezTo>
                    <a:pt x="10" y="30"/>
                    <a:pt x="16" y="28"/>
                    <a:pt x="25" y="28"/>
                  </a:cubicBezTo>
                  <a:cubicBezTo>
                    <a:pt x="29" y="28"/>
                    <a:pt x="34" y="28"/>
                    <a:pt x="38" y="29"/>
                  </a:cubicBezTo>
                  <a:cubicBezTo>
                    <a:pt x="37" y="35"/>
                    <a:pt x="36" y="41"/>
                    <a:pt x="35" y="48"/>
                  </a:cubicBezTo>
                  <a:cubicBezTo>
                    <a:pt x="29" y="52"/>
                    <a:pt x="23" y="57"/>
                    <a:pt x="19" y="61"/>
                  </a:cubicBezTo>
                  <a:cubicBezTo>
                    <a:pt x="9" y="50"/>
                    <a:pt x="4" y="40"/>
                    <a:pt x="8" y="34"/>
                  </a:cubicBezTo>
                  <a:close/>
                  <a:moveTo>
                    <a:pt x="19" y="67"/>
                  </a:moveTo>
                  <a:cubicBezTo>
                    <a:pt x="23" y="71"/>
                    <a:pt x="29" y="76"/>
                    <a:pt x="35" y="80"/>
                  </a:cubicBezTo>
                  <a:cubicBezTo>
                    <a:pt x="36" y="87"/>
                    <a:pt x="37" y="93"/>
                    <a:pt x="38" y="99"/>
                  </a:cubicBezTo>
                  <a:cubicBezTo>
                    <a:pt x="34" y="100"/>
                    <a:pt x="29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16" y="100"/>
                    <a:pt x="10" y="98"/>
                    <a:pt x="8" y="94"/>
                  </a:cubicBezTo>
                  <a:cubicBezTo>
                    <a:pt x="4" y="88"/>
                    <a:pt x="9" y="78"/>
                    <a:pt x="19" y="67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462D55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  <p:sp>
          <p:nvSpPr>
            <p:cNvPr id="112" name="形状 111"/>
            <p:cNvSpPr>
              <a:spLocks/>
            </p:cNvSpPr>
            <p:nvPr/>
          </p:nvSpPr>
          <p:spPr>
            <a:xfrm>
              <a:off x="6803390" y="5026025"/>
              <a:ext cx="66040" cy="66040"/>
            </a:xfrm>
            <a:custGeom>
              <a:avLst/>
              <a:gdLst>
                <a:gd name="TX0" fmla="*/ 10 w 23"/>
                <a:gd name="TY0" fmla="*/ 20 h 23"/>
                <a:gd name="TX1" fmla="*/ 20 w 23"/>
                <a:gd name="TY1" fmla="*/ 10 h 23"/>
                <a:gd name="TX2" fmla="*/ 10 w 23"/>
                <a:gd name="TY2" fmla="*/ 0 h 23"/>
                <a:gd name="TX3" fmla="*/ 0 w 23"/>
                <a:gd name="TY3" fmla="*/ 10 h 23"/>
                <a:gd name="TX4" fmla="*/ 10 w 23"/>
                <a:gd name="TY4" fmla="*/ 20 h 23"/>
                <a:gd name="TX6" fmla="*/ 10 w 23"/>
                <a:gd name="TY6" fmla="*/ 4 h 23"/>
                <a:gd name="TX7" fmla="*/ 16 w 23"/>
                <a:gd name="TY7" fmla="*/ 10 h 23"/>
                <a:gd name="TX8" fmla="*/ 10 w 23"/>
                <a:gd name="TY8" fmla="*/ 16 h 23"/>
                <a:gd name="TX9" fmla="*/ 4 w 23"/>
                <a:gd name="TY9" fmla="*/ 10 h 23"/>
                <a:gd name="TX10" fmla="*/ 10 w 23"/>
                <a:gd name="TY10" fmla="*/ 4 h 23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</a:cxnLst>
              <a:rect l="l" t="t" r="r" b="b"/>
              <a:pathLst>
                <a:path w="23" h="23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462D55"/>
              </a:solidFill>
              <a:prstDash val="solid"/>
              <a:round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rgbClr val="000000"/>
                </a:solidFill>
                <a:latin typeface="Calibri" charset="0"/>
                <a:ea typeface="Calibri" charset="0"/>
              </a:endParaRPr>
            </a:p>
          </p:txBody>
        </p:sp>
      </p:grpSp>
      <p:sp>
        <p:nvSpPr>
          <p:cNvPr id="113" name="形状 112"/>
          <p:cNvSpPr>
            <a:spLocks/>
          </p:cNvSpPr>
          <p:nvPr/>
        </p:nvSpPr>
        <p:spPr>
          <a:xfrm>
            <a:off x="959485" y="3731239"/>
            <a:ext cx="1633855" cy="1469390"/>
          </a:xfrm>
          <a:prstGeom prst="corner">
            <a:avLst>
              <a:gd name="adj1" fmla="val 20806"/>
              <a:gd name="adj2" fmla="val 19198"/>
            </a:avLst>
          </a:prstGeom>
          <a:solidFill>
            <a:srgbClr val="FFA267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114" name="形状 113"/>
          <p:cNvSpPr>
            <a:spLocks/>
          </p:cNvSpPr>
          <p:nvPr/>
        </p:nvSpPr>
        <p:spPr>
          <a:xfrm flipH="1">
            <a:off x="4086225" y="3731239"/>
            <a:ext cx="1633855" cy="1469390"/>
          </a:xfrm>
          <a:prstGeom prst="corner">
            <a:avLst>
              <a:gd name="adj1" fmla="val 20806"/>
              <a:gd name="adj2" fmla="val 19198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115" name="形状 114"/>
          <p:cNvSpPr>
            <a:spLocks/>
          </p:cNvSpPr>
          <p:nvPr/>
        </p:nvSpPr>
        <p:spPr>
          <a:xfrm flipV="1">
            <a:off x="959485" y="1664949"/>
            <a:ext cx="1633855" cy="1469390"/>
          </a:xfrm>
          <a:prstGeom prst="corner">
            <a:avLst>
              <a:gd name="adj1" fmla="val 20806"/>
              <a:gd name="adj2" fmla="val 19198"/>
            </a:avLst>
          </a:prstGeom>
          <a:solidFill>
            <a:srgbClr val="462D55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116" name="形状 115"/>
          <p:cNvSpPr>
            <a:spLocks/>
          </p:cNvSpPr>
          <p:nvPr/>
        </p:nvSpPr>
        <p:spPr>
          <a:xfrm flipH="1" flipV="1">
            <a:off x="4086225" y="1664949"/>
            <a:ext cx="1633855" cy="1469390"/>
          </a:xfrm>
          <a:prstGeom prst="corner">
            <a:avLst>
              <a:gd name="adj1" fmla="val 20806"/>
              <a:gd name="adj2" fmla="val 19198"/>
            </a:avLst>
          </a:prstGeom>
          <a:solidFill>
            <a:srgbClr val="FFA267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>
              <a:solidFill>
                <a:srgbClr val="FFFFFF"/>
              </a:solidFill>
              <a:latin typeface="宋体" charset="0"/>
              <a:ea typeface="宋体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889BCA5-914A-48E1-9E7F-9632DB2F89FB}"/>
              </a:ext>
            </a:extLst>
          </p:cNvPr>
          <p:cNvSpPr txBox="1">
            <a:spLocks/>
          </p:cNvSpPr>
          <p:nvPr/>
        </p:nvSpPr>
        <p:spPr>
          <a:xfrm>
            <a:off x="6710957" y="188125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BECA6A-1A2B-43E7-BC12-110A32463CF6}"/>
              </a:ext>
            </a:extLst>
          </p:cNvPr>
          <p:cNvSpPr txBox="1">
            <a:spLocks/>
          </p:cNvSpPr>
          <p:nvPr/>
        </p:nvSpPr>
        <p:spPr>
          <a:xfrm>
            <a:off x="6710956" y="2194205"/>
            <a:ext cx="5085117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83601EC-8816-44F3-8084-C3C4278B3E5B}"/>
              </a:ext>
            </a:extLst>
          </p:cNvPr>
          <p:cNvSpPr txBox="1">
            <a:spLocks/>
          </p:cNvSpPr>
          <p:nvPr/>
        </p:nvSpPr>
        <p:spPr>
          <a:xfrm>
            <a:off x="6710957" y="271056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56F6FF4-0E67-499D-A11F-56967FF1960C}"/>
              </a:ext>
            </a:extLst>
          </p:cNvPr>
          <p:cNvSpPr txBox="1">
            <a:spLocks/>
          </p:cNvSpPr>
          <p:nvPr/>
        </p:nvSpPr>
        <p:spPr>
          <a:xfrm>
            <a:off x="6710956" y="3023514"/>
            <a:ext cx="5085117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0ADB39A-3D28-49CF-ABFC-FE42826914C4}"/>
              </a:ext>
            </a:extLst>
          </p:cNvPr>
          <p:cNvSpPr txBox="1">
            <a:spLocks/>
          </p:cNvSpPr>
          <p:nvPr/>
        </p:nvSpPr>
        <p:spPr>
          <a:xfrm>
            <a:off x="6710957" y="353987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7E9E23-7958-4A96-B75E-B1FEA0DEDC98}"/>
              </a:ext>
            </a:extLst>
          </p:cNvPr>
          <p:cNvSpPr txBox="1">
            <a:spLocks/>
          </p:cNvSpPr>
          <p:nvPr/>
        </p:nvSpPr>
        <p:spPr>
          <a:xfrm>
            <a:off x="6710956" y="3852823"/>
            <a:ext cx="5085117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A989026-C803-4D34-9F36-08A81B5D5DF5}"/>
              </a:ext>
            </a:extLst>
          </p:cNvPr>
          <p:cNvSpPr txBox="1">
            <a:spLocks/>
          </p:cNvSpPr>
          <p:nvPr/>
        </p:nvSpPr>
        <p:spPr>
          <a:xfrm>
            <a:off x="6710957" y="431965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25C1EEF-5A38-4652-B9DC-27C6EB6D02CE}"/>
              </a:ext>
            </a:extLst>
          </p:cNvPr>
          <p:cNvSpPr txBox="1">
            <a:spLocks/>
          </p:cNvSpPr>
          <p:nvPr/>
        </p:nvSpPr>
        <p:spPr>
          <a:xfrm>
            <a:off x="6710956" y="4632603"/>
            <a:ext cx="5085117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EFBF9C3-8349-420C-9ACE-5C2B6BECFE00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2A664CF-243E-44AE-A68C-B4B422B3C9C7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405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airplan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3" grpId="0" animBg="1"/>
      <p:bldP spid="114" grpId="0" animBg="1"/>
      <p:bldP spid="115" grpId="0" animBg="1"/>
      <p:bldP spid="11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>
            <a:extLst>
              <a:ext uri="{FF2B5EF4-FFF2-40B4-BE49-F238E27FC236}">
                <a16:creationId xmlns:a16="http://schemas.microsoft.com/office/drawing/2014/main" id="{0F7B8185-69B9-4E88-9EF5-281935D01ED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449473">
            <a:off x="1729495" y="1551424"/>
            <a:ext cx="4939999" cy="1755137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462D55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>
              <a:defRPr/>
            </a:pPr>
            <a:endParaRPr lang="en-US" sz="1333" kern="0">
              <a:solidFill>
                <a:sysClr val="window" lastClr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" name="MH_Other_2">
            <a:extLst>
              <a:ext uri="{FF2B5EF4-FFF2-40B4-BE49-F238E27FC236}">
                <a16:creationId xmlns:a16="http://schemas.microsoft.com/office/drawing/2014/main" id="{12088763-26DD-4D9A-86BB-55834D3B5D9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1077013">
            <a:off x="1598912" y="2503467"/>
            <a:ext cx="4114244" cy="146314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FFA267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/>
            <a:endParaRPr lang="en-US" sz="1333" kern="0">
              <a:solidFill>
                <a:sysClr val="window" lastClr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MH_Other_3">
            <a:extLst>
              <a:ext uri="{FF2B5EF4-FFF2-40B4-BE49-F238E27FC236}">
                <a16:creationId xmlns:a16="http://schemas.microsoft.com/office/drawing/2014/main" id="{F3120AAF-EC75-40E4-8CD9-37004C70E53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062520">
            <a:off x="1655317" y="3382620"/>
            <a:ext cx="3536866" cy="125684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462D55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/>
            <a:endParaRPr lang="en-US" sz="1333" kern="0">
              <a:solidFill>
                <a:sysClr val="window" lastClr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" name="MH_Other_4">
            <a:extLst>
              <a:ext uri="{FF2B5EF4-FFF2-40B4-BE49-F238E27FC236}">
                <a16:creationId xmlns:a16="http://schemas.microsoft.com/office/drawing/2014/main" id="{1A674D85-F593-46F6-BDFD-0A0FFB38256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99289" y="1837050"/>
            <a:ext cx="749650" cy="737622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199" kern="0" dirty="0">
                <a:solidFill>
                  <a:srgbClr val="5C5C5C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53B9679E-DEA9-46BD-80F5-9792138DDB3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25710" y="3148229"/>
            <a:ext cx="688044" cy="677004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666" kern="0" dirty="0">
                <a:solidFill>
                  <a:srgbClr val="5C5C5C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id="{897BCF8C-90F3-4F83-9EDE-9B6717AECBC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970249" y="4356757"/>
            <a:ext cx="516357" cy="508073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133" kern="0" dirty="0">
                <a:solidFill>
                  <a:srgbClr val="5C5C5C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8" name="MH_Other_7">
            <a:extLst>
              <a:ext uri="{FF2B5EF4-FFF2-40B4-BE49-F238E27FC236}">
                <a16:creationId xmlns:a16="http://schemas.microsoft.com/office/drawing/2014/main" id="{CF760483-F2A8-432C-AB69-A39384FEF75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9002814">
            <a:off x="1839164" y="4134824"/>
            <a:ext cx="3293332" cy="1169563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FFA267"/>
          </a:solidFill>
          <a:ln w="25400" cap="flat" cmpd="sng" algn="ctr">
            <a:noFill/>
            <a:prstDash val="solid"/>
          </a:ln>
          <a:effectLst/>
        </p:spPr>
        <p:txBody>
          <a:bodyPr lIns="68544" tIns="34279" rIns="68544" bIns="34279" anchor="ctr"/>
          <a:lstStyle/>
          <a:p>
            <a:pPr algn="ctr"/>
            <a:endParaRPr lang="en-US" sz="1333" kern="0">
              <a:solidFill>
                <a:sysClr val="window" lastClr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MH_Other_8">
            <a:extLst>
              <a:ext uri="{FF2B5EF4-FFF2-40B4-BE49-F238E27FC236}">
                <a16:creationId xmlns:a16="http://schemas.microsoft.com/office/drawing/2014/main" id="{3D2B7DED-D791-4CE8-A5C0-C82AFD7F291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0540294">
            <a:off x="2357291" y="5347059"/>
            <a:ext cx="480625" cy="472911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133" kern="0" dirty="0">
                <a:solidFill>
                  <a:srgbClr val="5C5C5C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04</a:t>
            </a:r>
          </a:p>
        </p:txBody>
      </p:sp>
      <p:cxnSp>
        <p:nvCxnSpPr>
          <p:cNvPr id="10" name="MH_Other_9">
            <a:extLst>
              <a:ext uri="{FF2B5EF4-FFF2-40B4-BE49-F238E27FC236}">
                <a16:creationId xmlns:a16="http://schemas.microsoft.com/office/drawing/2014/main" id="{4917D3DD-19C1-4332-B979-FF93FEFB9120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6829305" y="1597717"/>
            <a:ext cx="3004639" cy="0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10">
            <a:extLst>
              <a:ext uri="{FF2B5EF4-FFF2-40B4-BE49-F238E27FC236}">
                <a16:creationId xmlns:a16="http://schemas.microsoft.com/office/drawing/2014/main" id="{D71AABF5-9A21-4264-8BC3-0CDC482F171A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9980702" y="1597717"/>
            <a:ext cx="453195" cy="0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MH_Other_11">
            <a:extLst>
              <a:ext uri="{FF2B5EF4-FFF2-40B4-BE49-F238E27FC236}">
                <a16:creationId xmlns:a16="http://schemas.microsoft.com/office/drawing/2014/main" id="{EB847236-09DF-4B6D-9548-F97047ABBF8A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10433894" y="1597720"/>
            <a:ext cx="0" cy="1485360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MH_Other_12">
            <a:extLst>
              <a:ext uri="{FF2B5EF4-FFF2-40B4-BE49-F238E27FC236}">
                <a16:creationId xmlns:a16="http://schemas.microsoft.com/office/drawing/2014/main" id="{0FA0121C-6850-42FA-8FB7-26DA254C13CE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829305" y="5576199"/>
            <a:ext cx="3004639" cy="0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MH_Other_13">
            <a:extLst>
              <a:ext uri="{FF2B5EF4-FFF2-40B4-BE49-F238E27FC236}">
                <a16:creationId xmlns:a16="http://schemas.microsoft.com/office/drawing/2014/main" id="{70BD30D5-5E7A-4425-B8E2-FFFF7D5A1FFC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9980702" y="5576199"/>
            <a:ext cx="453195" cy="0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MH_Other_14">
            <a:extLst>
              <a:ext uri="{FF2B5EF4-FFF2-40B4-BE49-F238E27FC236}">
                <a16:creationId xmlns:a16="http://schemas.microsoft.com/office/drawing/2014/main" id="{22432E88-F60E-4CD4-A5B4-D41A50473DD2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>
            <a:off x="10433894" y="4089367"/>
            <a:ext cx="0" cy="1486946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SubTitle_1">
            <a:extLst>
              <a:ext uri="{FF2B5EF4-FFF2-40B4-BE49-F238E27FC236}">
                <a16:creationId xmlns:a16="http://schemas.microsoft.com/office/drawing/2014/main" id="{74FEA13F-4B84-4B0B-986A-408FF5CDB3F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 rot="562956">
            <a:off x="2895549" y="2136999"/>
            <a:ext cx="2249852" cy="606205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33" b="1" kern="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MH_SubTitle_2">
            <a:extLst>
              <a:ext uri="{FF2B5EF4-FFF2-40B4-BE49-F238E27FC236}">
                <a16:creationId xmlns:a16="http://schemas.microsoft.com/office/drawing/2014/main" id="{0C4F9018-F0A5-45C4-9DF4-370CF2CB27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 rot="21109827">
            <a:off x="2614937" y="2987535"/>
            <a:ext cx="1849878" cy="64111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33" b="1" kern="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MH_SubTitle_3">
            <a:extLst>
              <a:ext uri="{FF2B5EF4-FFF2-40B4-BE49-F238E27FC236}">
                <a16:creationId xmlns:a16="http://schemas.microsoft.com/office/drawing/2014/main" id="{81D86C38-E6A8-4895-B128-1F1CAFFF5FE0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 rot="20400000">
            <a:off x="2513314" y="3768246"/>
            <a:ext cx="1886972" cy="636356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33" b="1" kern="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MH_SubTitle_4">
            <a:extLst>
              <a:ext uri="{FF2B5EF4-FFF2-40B4-BE49-F238E27FC236}">
                <a16:creationId xmlns:a16="http://schemas.microsoft.com/office/drawing/2014/main" id="{8592C41C-ADE6-45EA-863A-94EA080623CC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 rot="19109607">
            <a:off x="2677831" y="4598203"/>
            <a:ext cx="1554737" cy="533206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866" b="1" kern="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输入标题</a:t>
            </a:r>
          </a:p>
        </p:txBody>
      </p:sp>
      <p:cxnSp>
        <p:nvCxnSpPr>
          <p:cNvPr id="22" name="MH_Other_9">
            <a:extLst>
              <a:ext uri="{FF2B5EF4-FFF2-40B4-BE49-F238E27FC236}">
                <a16:creationId xmlns:a16="http://schemas.microsoft.com/office/drawing/2014/main" id="{8CC3B332-7F2F-4DCB-B213-ECC18285634A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>
            <a:off x="6829305" y="3583649"/>
            <a:ext cx="4132737" cy="0"/>
          </a:xfrm>
          <a:prstGeom prst="line">
            <a:avLst/>
          </a:prstGeom>
          <a:ln w="1524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D74255D1-007A-463C-8225-DA9D04920F28}"/>
              </a:ext>
            </a:extLst>
          </p:cNvPr>
          <p:cNvSpPr txBox="1">
            <a:spLocks/>
          </p:cNvSpPr>
          <p:nvPr/>
        </p:nvSpPr>
        <p:spPr>
          <a:xfrm>
            <a:off x="7025283" y="177195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61DCAB1-4280-4A1F-90CC-6F306C5FCC7D}"/>
              </a:ext>
            </a:extLst>
          </p:cNvPr>
          <p:cNvSpPr txBox="1">
            <a:spLocks/>
          </p:cNvSpPr>
          <p:nvPr/>
        </p:nvSpPr>
        <p:spPr>
          <a:xfrm>
            <a:off x="7025283" y="2084903"/>
            <a:ext cx="3107460" cy="106332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5AD91B-50FA-4B40-BCF4-0A0D33525BE5}"/>
              </a:ext>
            </a:extLst>
          </p:cNvPr>
          <p:cNvSpPr txBox="1">
            <a:spLocks/>
          </p:cNvSpPr>
          <p:nvPr/>
        </p:nvSpPr>
        <p:spPr>
          <a:xfrm>
            <a:off x="7025283" y="390901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00AA82-2755-4551-8597-CF82C1B50EC0}"/>
              </a:ext>
            </a:extLst>
          </p:cNvPr>
          <p:cNvSpPr txBox="1">
            <a:spLocks/>
          </p:cNvSpPr>
          <p:nvPr/>
        </p:nvSpPr>
        <p:spPr>
          <a:xfrm>
            <a:off x="7025283" y="4221968"/>
            <a:ext cx="3107460" cy="106332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E64A40F-4A84-4E65-BF67-E906961E6F0C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56575E9-E2E7-49A1-A0CA-0BAD1E6BEB1A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0052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airplan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/>
      <p:bldP spid="17" grpId="0"/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íṡľíḍè-Rectangle 29">
            <a:extLst>
              <a:ext uri="{FF2B5EF4-FFF2-40B4-BE49-F238E27FC236}">
                <a16:creationId xmlns:a16="http://schemas.microsoft.com/office/drawing/2014/main" id="{D90F80D2-D2E2-49D4-8674-6A7738BC1923}"/>
              </a:ext>
            </a:extLst>
          </p:cNvPr>
          <p:cNvSpPr/>
          <p:nvPr/>
        </p:nvSpPr>
        <p:spPr>
          <a:xfrm>
            <a:off x="7787250" y="1845422"/>
            <a:ext cx="2908458" cy="3628291"/>
          </a:xfrm>
          <a:prstGeom prst="rect">
            <a:avLst/>
          </a:prstGeom>
          <a:noFill/>
          <a:ln>
            <a:solidFill>
              <a:srgbClr val="4452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rmAutofit/>
          </a:bodyPr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6" name="íṡľíḍè-Rectangle 41">
            <a:extLst>
              <a:ext uri="{FF2B5EF4-FFF2-40B4-BE49-F238E27FC236}">
                <a16:creationId xmlns:a16="http://schemas.microsoft.com/office/drawing/2014/main" id="{B19110B7-DAD6-4FBA-A988-FC28E4DFD884}"/>
              </a:ext>
            </a:extLst>
          </p:cNvPr>
          <p:cNvSpPr/>
          <p:nvPr/>
        </p:nvSpPr>
        <p:spPr>
          <a:xfrm>
            <a:off x="8443372" y="4667700"/>
            <a:ext cx="1596214" cy="331036"/>
          </a:xfrm>
          <a:prstGeom prst="rect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  <a:endParaRPr lang="zh-CN" altLang="en-US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0" name="íṡľíḍè-TextBox 49">
            <a:extLst>
              <a:ext uri="{FF2B5EF4-FFF2-40B4-BE49-F238E27FC236}">
                <a16:creationId xmlns:a16="http://schemas.microsoft.com/office/drawing/2014/main" id="{4A6B220F-5569-451D-B84C-C0914831A59D}"/>
              </a:ext>
            </a:extLst>
          </p:cNvPr>
          <p:cNvSpPr txBox="1">
            <a:spLocks/>
          </p:cNvSpPr>
          <p:nvPr/>
        </p:nvSpPr>
        <p:spPr bwMode="auto">
          <a:xfrm>
            <a:off x="8232914" y="2917496"/>
            <a:ext cx="2017131" cy="307182"/>
          </a:xfrm>
          <a:prstGeom prst="rect">
            <a:avLst/>
          </a:prstGeom>
          <a:noFill/>
          <a:extLst/>
        </p:spPr>
        <p:txBody>
          <a:bodyPr wrap="none" lIns="0" tIns="0" rIns="0" bIns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31" name="îŝḷîḓé-Straight Connector 50">
            <a:extLst>
              <a:ext uri="{FF2B5EF4-FFF2-40B4-BE49-F238E27FC236}">
                <a16:creationId xmlns:a16="http://schemas.microsoft.com/office/drawing/2014/main" id="{1B6D56EC-F366-4AC1-AD10-EA52FD799207}"/>
              </a:ext>
            </a:extLst>
          </p:cNvPr>
          <p:cNvCxnSpPr>
            <a:cxnSpLocks/>
          </p:cNvCxnSpPr>
          <p:nvPr/>
        </p:nvCxnSpPr>
        <p:spPr>
          <a:xfrm>
            <a:off x="8271232" y="2755113"/>
            <a:ext cx="1940494" cy="0"/>
          </a:xfrm>
          <a:prstGeom prst="line">
            <a:avLst/>
          </a:prstGeom>
          <a:ln>
            <a:solidFill>
              <a:srgbClr val="4452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îŝḷîḓé-Freeform: Shape 60">
            <a:extLst>
              <a:ext uri="{FF2B5EF4-FFF2-40B4-BE49-F238E27FC236}">
                <a16:creationId xmlns:a16="http://schemas.microsoft.com/office/drawing/2014/main" id="{F91F241C-ECB9-43A6-9697-E4FBE708D8C6}"/>
              </a:ext>
            </a:extLst>
          </p:cNvPr>
          <p:cNvSpPr>
            <a:spLocks/>
          </p:cNvSpPr>
          <p:nvPr/>
        </p:nvSpPr>
        <p:spPr bwMode="auto">
          <a:xfrm>
            <a:off x="9015917" y="2169524"/>
            <a:ext cx="451124" cy="45112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FFA267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4" name="íṡľíḍè-Rectangle 27">
            <a:extLst>
              <a:ext uri="{FF2B5EF4-FFF2-40B4-BE49-F238E27FC236}">
                <a16:creationId xmlns:a16="http://schemas.microsoft.com/office/drawing/2014/main" id="{567E77CA-8F8A-4D77-B2AF-CB39B6C37A32}"/>
              </a:ext>
            </a:extLst>
          </p:cNvPr>
          <p:cNvSpPr/>
          <p:nvPr/>
        </p:nvSpPr>
        <p:spPr>
          <a:xfrm>
            <a:off x="1496292" y="1845422"/>
            <a:ext cx="2908458" cy="3628291"/>
          </a:xfrm>
          <a:prstGeom prst="rect">
            <a:avLst/>
          </a:prstGeom>
          <a:noFill/>
          <a:ln>
            <a:solidFill>
              <a:srgbClr val="4452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rmAutofit/>
          </a:bodyPr>
          <a:lstStyle/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5" name="íṡľíḍè-Rectangle 38">
            <a:extLst>
              <a:ext uri="{FF2B5EF4-FFF2-40B4-BE49-F238E27FC236}">
                <a16:creationId xmlns:a16="http://schemas.microsoft.com/office/drawing/2014/main" id="{E81DE1B7-A836-460A-8A16-3E858A511270}"/>
              </a:ext>
            </a:extLst>
          </p:cNvPr>
          <p:cNvSpPr/>
          <p:nvPr/>
        </p:nvSpPr>
        <p:spPr>
          <a:xfrm>
            <a:off x="2152415" y="4667700"/>
            <a:ext cx="1596214" cy="331036"/>
          </a:xfrm>
          <a:prstGeom prst="rect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  <a:endParaRPr lang="zh-CN" altLang="en-US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6" name="íṡľíḍè-TextBox 45">
            <a:extLst>
              <a:ext uri="{FF2B5EF4-FFF2-40B4-BE49-F238E27FC236}">
                <a16:creationId xmlns:a16="http://schemas.microsoft.com/office/drawing/2014/main" id="{A57F0B84-FFD2-480E-9D37-E55DCE667520}"/>
              </a:ext>
            </a:extLst>
          </p:cNvPr>
          <p:cNvSpPr txBox="1">
            <a:spLocks/>
          </p:cNvSpPr>
          <p:nvPr/>
        </p:nvSpPr>
        <p:spPr bwMode="auto">
          <a:xfrm>
            <a:off x="1941956" y="2941363"/>
            <a:ext cx="2017131" cy="307182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37" name="íṡľíḍè-Straight Connector 46">
            <a:extLst>
              <a:ext uri="{FF2B5EF4-FFF2-40B4-BE49-F238E27FC236}">
                <a16:creationId xmlns:a16="http://schemas.microsoft.com/office/drawing/2014/main" id="{FBD4328E-91B5-4052-8E39-ADACA6DB7EF0}"/>
              </a:ext>
            </a:extLst>
          </p:cNvPr>
          <p:cNvCxnSpPr>
            <a:cxnSpLocks/>
          </p:cNvCxnSpPr>
          <p:nvPr/>
        </p:nvCxnSpPr>
        <p:spPr>
          <a:xfrm>
            <a:off x="2089817" y="2755117"/>
            <a:ext cx="1721408" cy="0"/>
          </a:xfrm>
          <a:prstGeom prst="line">
            <a:avLst/>
          </a:prstGeom>
          <a:ln>
            <a:solidFill>
              <a:srgbClr val="4452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îŝḷîḓé-Freeform: Shape 61">
            <a:extLst>
              <a:ext uri="{FF2B5EF4-FFF2-40B4-BE49-F238E27FC236}">
                <a16:creationId xmlns:a16="http://schemas.microsoft.com/office/drawing/2014/main" id="{209B78B5-160D-44EE-B770-225FFFECC985}"/>
              </a:ext>
            </a:extLst>
          </p:cNvPr>
          <p:cNvSpPr>
            <a:spLocks/>
          </p:cNvSpPr>
          <p:nvPr/>
        </p:nvSpPr>
        <p:spPr bwMode="auto">
          <a:xfrm>
            <a:off x="2724960" y="2169525"/>
            <a:ext cx="451124" cy="45112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0" name="íṡľíḍè-Rectangle 28">
            <a:extLst>
              <a:ext uri="{FF2B5EF4-FFF2-40B4-BE49-F238E27FC236}">
                <a16:creationId xmlns:a16="http://schemas.microsoft.com/office/drawing/2014/main" id="{C14F1575-47C3-4F9F-943B-86086D1A0895}"/>
              </a:ext>
            </a:extLst>
          </p:cNvPr>
          <p:cNvSpPr/>
          <p:nvPr/>
        </p:nvSpPr>
        <p:spPr>
          <a:xfrm>
            <a:off x="4390243" y="1643075"/>
            <a:ext cx="3411514" cy="4070614"/>
          </a:xfrm>
          <a:prstGeom prst="rect">
            <a:avLst/>
          </a:prstGeom>
          <a:solidFill>
            <a:srgbClr val="462D55"/>
          </a:solidFill>
          <a:ln w="889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normAutofit/>
          </a:bodyPr>
          <a:lstStyle/>
          <a:p>
            <a:pPr algn="ctr">
              <a:lnSpc>
                <a:spcPct val="130000"/>
              </a:lnSpc>
            </a:pPr>
            <a:endParaRPr lang="zh-CN" altLang="en-US" sz="1200" dirty="0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1" name="íṡľíḍè-TextBox 32">
            <a:extLst>
              <a:ext uri="{FF2B5EF4-FFF2-40B4-BE49-F238E27FC236}">
                <a16:creationId xmlns:a16="http://schemas.microsoft.com/office/drawing/2014/main" id="{22A4A50D-D00B-4D5A-9D2B-E98A2839F79B}"/>
              </a:ext>
            </a:extLst>
          </p:cNvPr>
          <p:cNvSpPr txBox="1">
            <a:spLocks/>
          </p:cNvSpPr>
          <p:nvPr/>
        </p:nvSpPr>
        <p:spPr bwMode="auto">
          <a:xfrm>
            <a:off x="4839717" y="2755113"/>
            <a:ext cx="2512567" cy="384112"/>
          </a:xfrm>
          <a:prstGeom prst="rect">
            <a:avLst/>
          </a:prstGeom>
          <a:noFill/>
          <a:extLst/>
        </p:spPr>
        <p:txBody>
          <a:bodyPr wrap="none" lIns="0" tIns="0" rIns="0" bIns="0">
            <a:normAutofit fontScale="77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67" b="1" dirty="0">
                <a:solidFill>
                  <a:schemeClr val="bg1"/>
                </a:solidFill>
                <a:effectLst/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编辑标题</a:t>
            </a:r>
          </a:p>
        </p:txBody>
      </p:sp>
      <p:cxnSp>
        <p:nvCxnSpPr>
          <p:cNvPr id="42" name="íṡľíḍè-Straight Connector 33">
            <a:extLst>
              <a:ext uri="{FF2B5EF4-FFF2-40B4-BE49-F238E27FC236}">
                <a16:creationId xmlns:a16="http://schemas.microsoft.com/office/drawing/2014/main" id="{170784CD-3EBB-4BBB-8DBE-1E55908AB6EA}"/>
              </a:ext>
            </a:extLst>
          </p:cNvPr>
          <p:cNvCxnSpPr>
            <a:cxnSpLocks/>
          </p:cNvCxnSpPr>
          <p:nvPr/>
        </p:nvCxnSpPr>
        <p:spPr>
          <a:xfrm>
            <a:off x="4759596" y="2546333"/>
            <a:ext cx="26728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íṡľíḍè-Rectangle 35">
            <a:extLst>
              <a:ext uri="{FF2B5EF4-FFF2-40B4-BE49-F238E27FC236}">
                <a16:creationId xmlns:a16="http://schemas.microsoft.com/office/drawing/2014/main" id="{F89C6E06-86AA-452A-B0DE-9E8E3571C986}"/>
              </a:ext>
            </a:extLst>
          </p:cNvPr>
          <p:cNvSpPr/>
          <p:nvPr/>
        </p:nvSpPr>
        <p:spPr>
          <a:xfrm>
            <a:off x="4862414" y="4478298"/>
            <a:ext cx="2467171" cy="378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462D55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标题文本预设 </a:t>
            </a:r>
          </a:p>
        </p:txBody>
      </p:sp>
      <p:sp>
        <p:nvSpPr>
          <p:cNvPr id="44" name="îŝḷîḓé-Freeform: Shape 62">
            <a:extLst>
              <a:ext uri="{FF2B5EF4-FFF2-40B4-BE49-F238E27FC236}">
                <a16:creationId xmlns:a16="http://schemas.microsoft.com/office/drawing/2014/main" id="{3F975A34-D1F0-4436-B40B-8228D787DA06}"/>
              </a:ext>
            </a:extLst>
          </p:cNvPr>
          <p:cNvSpPr>
            <a:spLocks/>
          </p:cNvSpPr>
          <p:nvPr/>
        </p:nvSpPr>
        <p:spPr bwMode="auto">
          <a:xfrm>
            <a:off x="5870438" y="1949366"/>
            <a:ext cx="451124" cy="45112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A38F7D5-2AE7-472A-A123-8724093261D7}"/>
              </a:ext>
            </a:extLst>
          </p:cNvPr>
          <p:cNvSpPr txBox="1">
            <a:spLocks/>
          </p:cNvSpPr>
          <p:nvPr/>
        </p:nvSpPr>
        <p:spPr>
          <a:xfrm>
            <a:off x="1396791" y="3224678"/>
            <a:ext cx="3107460" cy="96804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D2F2293-1E9A-4601-B03F-C68B1C0CBC7C}"/>
              </a:ext>
            </a:extLst>
          </p:cNvPr>
          <p:cNvSpPr txBox="1">
            <a:spLocks/>
          </p:cNvSpPr>
          <p:nvPr/>
        </p:nvSpPr>
        <p:spPr>
          <a:xfrm>
            <a:off x="7687749" y="3224678"/>
            <a:ext cx="3107460" cy="96804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BE7ACE7-366F-42B6-9968-6B97E5108A5F}"/>
              </a:ext>
            </a:extLst>
          </p:cNvPr>
          <p:cNvSpPr txBox="1">
            <a:spLocks/>
          </p:cNvSpPr>
          <p:nvPr/>
        </p:nvSpPr>
        <p:spPr>
          <a:xfrm>
            <a:off x="4538105" y="3104606"/>
            <a:ext cx="3107460" cy="96804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4A48AA-A53E-4E1C-B0B5-E933816AFFA4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124E250-132A-4CDC-B47F-FF3B1E79880B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602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airplan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0" grpId="0"/>
      <p:bldP spid="32" grpId="0" animBg="1"/>
      <p:bldP spid="34" grpId="0" animBg="1"/>
      <p:bldP spid="35" grpId="0" animBg="1"/>
      <p:bldP spid="36" grpId="0"/>
      <p:bldP spid="38" grpId="0" animBg="1"/>
      <p:bldP spid="40" grpId="0" animBg="1"/>
      <p:bldP spid="41" grpId="0"/>
      <p:bldP spid="43" grpId="0" animBg="1"/>
      <p:bldP spid="44" grpId="0" animBg="1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819FEF4-4113-4D04-BA96-0977B472E000}"/>
              </a:ext>
            </a:extLst>
          </p:cNvPr>
          <p:cNvCxnSpPr/>
          <p:nvPr/>
        </p:nvCxnSpPr>
        <p:spPr>
          <a:xfrm>
            <a:off x="5006633" y="4015182"/>
            <a:ext cx="0" cy="914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5010625-934E-4532-8E47-3DD4E28E1254}"/>
              </a:ext>
            </a:extLst>
          </p:cNvPr>
          <p:cNvCxnSpPr/>
          <p:nvPr/>
        </p:nvCxnSpPr>
        <p:spPr>
          <a:xfrm>
            <a:off x="9616182" y="4015182"/>
            <a:ext cx="0" cy="914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2F26ACC-95F9-468E-835B-002590210500}"/>
              </a:ext>
            </a:extLst>
          </p:cNvPr>
          <p:cNvCxnSpPr/>
          <p:nvPr/>
        </p:nvCxnSpPr>
        <p:spPr>
          <a:xfrm>
            <a:off x="2686542" y="2049379"/>
            <a:ext cx="0" cy="914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07E40E1-9333-44C2-AE75-2422195F17CC}"/>
              </a:ext>
            </a:extLst>
          </p:cNvPr>
          <p:cNvCxnSpPr/>
          <p:nvPr/>
        </p:nvCxnSpPr>
        <p:spPr>
          <a:xfrm>
            <a:off x="7283391" y="2049474"/>
            <a:ext cx="0" cy="914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144F6EB6-DFB9-4857-902C-E57E41F94D46}"/>
              </a:ext>
            </a:extLst>
          </p:cNvPr>
          <p:cNvSpPr/>
          <p:nvPr/>
        </p:nvSpPr>
        <p:spPr>
          <a:xfrm>
            <a:off x="1254297" y="2506674"/>
            <a:ext cx="2310713" cy="993410"/>
          </a:xfrm>
          <a:prstGeom prst="triangle">
            <a:avLst>
              <a:gd name="adj" fmla="val 61956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>
              <a:solidFill>
                <a:schemeClr val="accent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58162EC2-0748-447D-B291-B3BA63CC2C26}"/>
              </a:ext>
            </a:extLst>
          </p:cNvPr>
          <p:cNvSpPr/>
          <p:nvPr/>
        </p:nvSpPr>
        <p:spPr>
          <a:xfrm rot="10800000">
            <a:off x="3558831" y="3511960"/>
            <a:ext cx="2310713" cy="993410"/>
          </a:xfrm>
          <a:prstGeom prst="triangle">
            <a:avLst>
              <a:gd name="adj" fmla="val 36822"/>
            </a:avLst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>
              <a:solidFill>
                <a:schemeClr val="accent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94E863D9-2740-4A12-8FB6-5ADB560C02E8}"/>
              </a:ext>
            </a:extLst>
          </p:cNvPr>
          <p:cNvSpPr/>
          <p:nvPr/>
        </p:nvSpPr>
        <p:spPr>
          <a:xfrm>
            <a:off x="5863364" y="2518551"/>
            <a:ext cx="2310713" cy="993410"/>
          </a:xfrm>
          <a:prstGeom prst="triangle">
            <a:avLst>
              <a:gd name="adj" fmla="val 61956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>
              <a:solidFill>
                <a:schemeClr val="accent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07E9631C-DC8A-4227-B970-030C2DCBD2F4}"/>
              </a:ext>
            </a:extLst>
          </p:cNvPr>
          <p:cNvSpPr/>
          <p:nvPr/>
        </p:nvSpPr>
        <p:spPr>
          <a:xfrm rot="10800000">
            <a:off x="8167898" y="3511961"/>
            <a:ext cx="2310713" cy="993410"/>
          </a:xfrm>
          <a:prstGeom prst="triangle">
            <a:avLst>
              <a:gd name="adj" fmla="val 36822"/>
            </a:avLst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>
              <a:solidFill>
                <a:schemeClr val="accent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CC44C9-0F0F-4C5B-A8A3-3423B115C302}"/>
              </a:ext>
            </a:extLst>
          </p:cNvPr>
          <p:cNvSpPr/>
          <p:nvPr/>
        </p:nvSpPr>
        <p:spPr>
          <a:xfrm>
            <a:off x="2061568" y="3031329"/>
            <a:ext cx="11624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Step 01</a:t>
            </a:r>
            <a:endParaRPr lang="zh-CN" altLang="en-US" sz="2200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15DE26-BB31-4589-9D4C-C87DE685359B}"/>
              </a:ext>
            </a:extLst>
          </p:cNvPr>
          <p:cNvSpPr/>
          <p:nvPr/>
        </p:nvSpPr>
        <p:spPr>
          <a:xfrm>
            <a:off x="6757136" y="3031329"/>
            <a:ext cx="11624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Step 03</a:t>
            </a:r>
            <a:endParaRPr lang="zh-CN" altLang="en-US" sz="2200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FBDB8E-970C-41FC-9E8B-68C3023F21CB}"/>
              </a:ext>
            </a:extLst>
          </p:cNvPr>
          <p:cNvSpPr/>
          <p:nvPr/>
        </p:nvSpPr>
        <p:spPr>
          <a:xfrm>
            <a:off x="4384638" y="3639333"/>
            <a:ext cx="11624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Step 02</a:t>
            </a:r>
            <a:endParaRPr lang="zh-CN" altLang="en-US" sz="2200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76F28A-35C3-45B0-AC06-488E8BA6B8D5}"/>
              </a:ext>
            </a:extLst>
          </p:cNvPr>
          <p:cNvSpPr/>
          <p:nvPr/>
        </p:nvSpPr>
        <p:spPr>
          <a:xfrm>
            <a:off x="9043135" y="3639333"/>
            <a:ext cx="11624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Step 04</a:t>
            </a:r>
            <a:endParaRPr lang="zh-CN" altLang="en-US" sz="2200" b="1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C4042D-FA04-4595-B2CD-6EB382FF41F2}"/>
              </a:ext>
            </a:extLst>
          </p:cNvPr>
          <p:cNvSpPr txBox="1">
            <a:spLocks/>
          </p:cNvSpPr>
          <p:nvPr/>
        </p:nvSpPr>
        <p:spPr>
          <a:xfrm>
            <a:off x="1170606" y="102995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58B15E-F5A3-4791-9C23-06ECF9E55B4B}"/>
              </a:ext>
            </a:extLst>
          </p:cNvPr>
          <p:cNvSpPr txBox="1">
            <a:spLocks/>
          </p:cNvSpPr>
          <p:nvPr/>
        </p:nvSpPr>
        <p:spPr>
          <a:xfrm>
            <a:off x="1170606" y="134290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9D3D84-49AB-4778-9C0A-239A427970B6}"/>
              </a:ext>
            </a:extLst>
          </p:cNvPr>
          <p:cNvSpPr txBox="1">
            <a:spLocks/>
          </p:cNvSpPr>
          <p:nvPr/>
        </p:nvSpPr>
        <p:spPr>
          <a:xfrm>
            <a:off x="5708029" y="102995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5FF6A7-29F1-4820-B0FC-C70C283BC9EB}"/>
              </a:ext>
            </a:extLst>
          </p:cNvPr>
          <p:cNvSpPr txBox="1">
            <a:spLocks/>
          </p:cNvSpPr>
          <p:nvPr/>
        </p:nvSpPr>
        <p:spPr>
          <a:xfrm>
            <a:off x="5708029" y="134290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7E2EC8-B775-461C-8393-DA2862F365E2}"/>
              </a:ext>
            </a:extLst>
          </p:cNvPr>
          <p:cNvSpPr txBox="1">
            <a:spLocks/>
          </p:cNvSpPr>
          <p:nvPr/>
        </p:nvSpPr>
        <p:spPr>
          <a:xfrm>
            <a:off x="3452903" y="485226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314EC23-1C5A-4839-BD7E-1B142A747401}"/>
              </a:ext>
            </a:extLst>
          </p:cNvPr>
          <p:cNvSpPr txBox="1">
            <a:spLocks/>
          </p:cNvSpPr>
          <p:nvPr/>
        </p:nvSpPr>
        <p:spPr>
          <a:xfrm>
            <a:off x="3452903" y="516521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93191A5-2161-421D-A807-5DB5C8AFAAEB}"/>
              </a:ext>
            </a:extLst>
          </p:cNvPr>
          <p:cNvSpPr txBox="1">
            <a:spLocks/>
          </p:cNvSpPr>
          <p:nvPr/>
        </p:nvSpPr>
        <p:spPr>
          <a:xfrm>
            <a:off x="7990326" y="485226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A04AD0-49B1-4859-8844-48733BC5961B}"/>
              </a:ext>
            </a:extLst>
          </p:cNvPr>
          <p:cNvSpPr txBox="1">
            <a:spLocks/>
          </p:cNvSpPr>
          <p:nvPr/>
        </p:nvSpPr>
        <p:spPr>
          <a:xfrm>
            <a:off x="7990326" y="516521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C08F6BD-B200-4808-89B6-08DC8760DEAE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BBB61D0-1FA2-46DF-BC1C-B75F2329CF0F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841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airplan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38EB25C6-04B6-40CA-AB11-9A1DE275A70E}"/>
              </a:ext>
            </a:extLst>
          </p:cNvPr>
          <p:cNvSpPr/>
          <p:nvPr/>
        </p:nvSpPr>
        <p:spPr>
          <a:xfrm flipH="1" flipV="1">
            <a:off x="8964556" y="3227322"/>
            <a:ext cx="4678930" cy="4678930"/>
          </a:xfrm>
          <a:prstGeom prst="ellipse">
            <a:avLst/>
          </a:prstGeom>
          <a:solidFill>
            <a:srgbClr val="FBC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D2A8C86-394D-412C-A924-9A1BEC13B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5736" y="-1207172"/>
            <a:ext cx="7149028" cy="7172238"/>
          </a:xfrm>
          <a:prstGeom prst="rect">
            <a:avLst/>
          </a:prstGeom>
        </p:spPr>
      </p:pic>
      <p:sp>
        <p:nvSpPr>
          <p:cNvPr id="9" name="圆: 空心 8">
            <a:extLst>
              <a:ext uri="{FF2B5EF4-FFF2-40B4-BE49-F238E27FC236}">
                <a16:creationId xmlns:a16="http://schemas.microsoft.com/office/drawing/2014/main" id="{A6350293-D3CF-4F62-A459-D7D76BCB7EE3}"/>
              </a:ext>
            </a:extLst>
          </p:cNvPr>
          <p:cNvSpPr/>
          <p:nvPr/>
        </p:nvSpPr>
        <p:spPr>
          <a:xfrm>
            <a:off x="-3429000" y="0"/>
            <a:ext cx="6858000" cy="6858000"/>
          </a:xfrm>
          <a:prstGeom prst="donut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D9997FF-D24E-4060-9B87-376AE5737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336" y="3322587"/>
            <a:ext cx="1455620" cy="234468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CE52AF83-B37F-498D-BF2E-B1CC5633746A}"/>
              </a:ext>
            </a:extLst>
          </p:cNvPr>
          <p:cNvGrpSpPr/>
          <p:nvPr/>
        </p:nvGrpSpPr>
        <p:grpSpPr>
          <a:xfrm flipH="1">
            <a:off x="10535307" y="80386"/>
            <a:ext cx="1576309" cy="2699016"/>
            <a:chOff x="8460712" y="2"/>
            <a:chExt cx="1576309" cy="26990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E9A92A83-ECC4-414E-A3DB-EDF26305E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FDD210C-E59B-4A89-823B-608B9C19DA8E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0D06C96-BBC0-4239-8EF5-61D8819E0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875B01F5-054E-4F64-9275-2FB0EEDF9E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367C05E-2271-4B48-A1EE-13824AC3B3B5}"/>
              </a:ext>
            </a:extLst>
          </p:cNvPr>
          <p:cNvSpPr txBox="1"/>
          <p:nvPr/>
        </p:nvSpPr>
        <p:spPr>
          <a:xfrm>
            <a:off x="3788451" y="1494664"/>
            <a:ext cx="80034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0" spc="3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THANKS</a:t>
            </a:r>
            <a:endParaRPr lang="zh-CN" altLang="en-US" sz="13000" spc="300" dirty="0">
              <a:solidFill>
                <a:srgbClr val="462D55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57E9C0-0FC1-4DBF-BD8B-2D1753569CD3}"/>
              </a:ext>
            </a:extLst>
          </p:cNvPr>
          <p:cNvSpPr txBox="1"/>
          <p:nvPr/>
        </p:nvSpPr>
        <p:spPr>
          <a:xfrm>
            <a:off x="3795150" y="3536588"/>
            <a:ext cx="4734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汇报人</a:t>
            </a:r>
            <a:r>
              <a:rPr lang="zh-CN" altLang="en-US" sz="2000" dirty="0" smtClean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：小木头</a:t>
            </a:r>
            <a:endParaRPr lang="en-US" altLang="zh-CN" sz="2000" dirty="0">
              <a:solidFill>
                <a:srgbClr val="462D55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201X</a:t>
            </a: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20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日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CEE2D21-4A10-4BEA-B97B-8258FD4EC166}"/>
              </a:ext>
            </a:extLst>
          </p:cNvPr>
          <p:cNvSpPr/>
          <p:nvPr/>
        </p:nvSpPr>
        <p:spPr>
          <a:xfrm>
            <a:off x="177462" y="28776"/>
            <a:ext cx="313730" cy="313730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F8639EA-B927-4D2B-AF39-CB27C5D84DC8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315E08F-F985-40C1-942F-E97B979B5409}"/>
              </a:ext>
            </a:extLst>
          </p:cNvPr>
          <p:cNvSpPr/>
          <p:nvPr/>
        </p:nvSpPr>
        <p:spPr>
          <a:xfrm>
            <a:off x="1052995" y="5566787"/>
            <a:ext cx="587978" cy="587978"/>
          </a:xfrm>
          <a:prstGeom prst="ellipse">
            <a:avLst/>
          </a:prstGeom>
          <a:solidFill>
            <a:srgbClr val="FBC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9025C0D-144E-4FD0-ACF6-28C54454F56B}"/>
              </a:ext>
            </a:extLst>
          </p:cNvPr>
          <p:cNvSpPr/>
          <p:nvPr/>
        </p:nvSpPr>
        <p:spPr>
          <a:xfrm>
            <a:off x="363912" y="5168616"/>
            <a:ext cx="254560" cy="2545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91E8568-580E-4CDF-862E-14930F277681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D85BC295-334A-4380-94DB-4FFB1E2C5D10}"/>
              </a:ext>
            </a:extLst>
          </p:cNvPr>
          <p:cNvSpPr/>
          <p:nvPr/>
        </p:nvSpPr>
        <p:spPr>
          <a:xfrm flipH="1">
            <a:off x="4257648" y="5843365"/>
            <a:ext cx="173464" cy="1734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49BA75A-2193-40B9-ACF8-3B9FFE84259F}"/>
              </a:ext>
            </a:extLst>
          </p:cNvPr>
          <p:cNvSpPr/>
          <p:nvPr/>
        </p:nvSpPr>
        <p:spPr>
          <a:xfrm flipH="1">
            <a:off x="3329158" y="2156266"/>
            <a:ext cx="173464" cy="17346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C8BACC8-B3A5-477F-878C-6FF1314DFF5B}"/>
              </a:ext>
            </a:extLst>
          </p:cNvPr>
          <p:cNvSpPr/>
          <p:nvPr/>
        </p:nvSpPr>
        <p:spPr>
          <a:xfrm flipH="1">
            <a:off x="11829110" y="6068052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041FE2D-BE99-48C2-905C-D9C99A7D4859}"/>
              </a:ext>
            </a:extLst>
          </p:cNvPr>
          <p:cNvSpPr/>
          <p:nvPr/>
        </p:nvSpPr>
        <p:spPr>
          <a:xfrm flipH="1" flipV="1">
            <a:off x="8293914" y="5566787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AEEDCCAC-3D8F-4184-9C76-94A652A98933}"/>
              </a:ext>
            </a:extLst>
          </p:cNvPr>
          <p:cNvSpPr/>
          <p:nvPr/>
        </p:nvSpPr>
        <p:spPr>
          <a:xfrm flipH="1" flipV="1">
            <a:off x="10055188" y="1375738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9E9A822-AE04-448E-9A26-37EC6E1899A5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91308D5-F9D9-4F0A-904E-BA130218CFB8}"/>
              </a:ext>
            </a:extLst>
          </p:cNvPr>
          <p:cNvSpPr/>
          <p:nvPr/>
        </p:nvSpPr>
        <p:spPr>
          <a:xfrm flipH="1" flipV="1">
            <a:off x="11597431" y="1176176"/>
            <a:ext cx="159014" cy="159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9D032CE-990C-473F-81FD-DCA6AEE7D505}"/>
              </a:ext>
            </a:extLst>
          </p:cNvPr>
          <p:cNvSpPr/>
          <p:nvPr/>
        </p:nvSpPr>
        <p:spPr>
          <a:xfrm flipH="1" flipV="1">
            <a:off x="6604192" y="347334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958948AE-8532-45F4-B88C-FBAD41CCB629}"/>
              </a:ext>
            </a:extLst>
          </p:cNvPr>
          <p:cNvSpPr/>
          <p:nvPr/>
        </p:nvSpPr>
        <p:spPr>
          <a:xfrm flipH="1" flipV="1">
            <a:off x="8042120" y="74136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DA62D6D-2355-4847-84E8-48B897AC442B}"/>
              </a:ext>
            </a:extLst>
          </p:cNvPr>
          <p:cNvSpPr/>
          <p:nvPr/>
        </p:nvSpPr>
        <p:spPr>
          <a:xfrm flipH="1" flipV="1">
            <a:off x="5635753" y="5230468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F0B08BD3-AE8F-4577-B3BE-4FA740702C48}"/>
              </a:ext>
            </a:extLst>
          </p:cNvPr>
          <p:cNvSpPr/>
          <p:nvPr/>
        </p:nvSpPr>
        <p:spPr>
          <a:xfrm flipV="1">
            <a:off x="9982737" y="3837344"/>
            <a:ext cx="144902" cy="14490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3B8DD8D7-FFA0-4B39-8333-2C672EED72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2" y="678685"/>
            <a:ext cx="1725025" cy="798510"/>
          </a:xfrm>
          <a:prstGeom prst="rect">
            <a:avLst/>
          </a:prstGeom>
        </p:spPr>
      </p:pic>
      <p:pic>
        <p:nvPicPr>
          <p:cNvPr id="48" name="图片 47" descr="图片包含 厨房用具&#10;&#10;已生成高可信度的说明">
            <a:extLst>
              <a:ext uri="{FF2B5EF4-FFF2-40B4-BE49-F238E27FC236}">
                <a16:creationId xmlns:a16="http://schemas.microsoft.com/office/drawing/2014/main" id="{5FCC8FD7-515D-4AB6-ABFB-56A066D9BE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17" y="1534752"/>
            <a:ext cx="3579667" cy="3644490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7764297D-3847-4BA7-8661-7F7DB7E250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5034207"/>
            <a:ext cx="10494056" cy="1827617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C135F01C-6874-462B-AEB3-9BB5CD6149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282" y="6294716"/>
            <a:ext cx="1625840" cy="23226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91CDE60-97F4-4E29-8FF2-3078F8835F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160" y="6007187"/>
            <a:ext cx="1625840" cy="23226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9AEC1BE6-0CB5-4273-A1AF-7490A2255D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050" y="5725801"/>
            <a:ext cx="1625840" cy="232263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14313972-EADB-4BDF-8F9D-2C4D340485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0000">
            <a:off x="9051752" y="740106"/>
            <a:ext cx="666018" cy="107280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76EF56C0-54D4-4203-AC3F-DD9089B81C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28035" y="2088013"/>
            <a:ext cx="2384416" cy="386243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FEA00D0-58C6-42D3-A678-A55043256D36}"/>
              </a:ext>
            </a:extLst>
          </p:cNvPr>
          <p:cNvCxnSpPr/>
          <p:nvPr/>
        </p:nvCxnSpPr>
        <p:spPr>
          <a:xfrm>
            <a:off x="11435024" y="1072661"/>
            <a:ext cx="0" cy="4712677"/>
          </a:xfrm>
          <a:prstGeom prst="line">
            <a:avLst/>
          </a:prstGeom>
          <a:ln w="63500">
            <a:solidFill>
              <a:srgbClr val="F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>
            <a:extLst>
              <a:ext uri="{FF2B5EF4-FFF2-40B4-BE49-F238E27FC236}">
                <a16:creationId xmlns:a16="http://schemas.microsoft.com/office/drawing/2014/main" id="{0D11FB9D-B922-4ACA-87F3-E33F7B529E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22964" y="4476388"/>
            <a:ext cx="1906439" cy="27435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05CF1791-9940-493C-9B4D-F93F50B22825}"/>
              </a:ext>
            </a:extLst>
          </p:cNvPr>
          <p:cNvSpPr txBox="1"/>
          <p:nvPr/>
        </p:nvSpPr>
        <p:spPr>
          <a:xfrm>
            <a:off x="3783533" y="826752"/>
            <a:ext cx="421920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en-US" altLang="zh-CN" sz="3500" dirty="0">
                <a:solidFill>
                  <a:srgbClr val="462D5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POWERPOINT</a:t>
            </a:r>
            <a:endParaRPr lang="zh-CN" altLang="en-US" sz="3500" dirty="0">
              <a:solidFill>
                <a:srgbClr val="462D55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1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65616" y="764839"/>
            <a:ext cx="4060768" cy="673550"/>
          </a:xfrm>
        </p:spPr>
        <p:txBody>
          <a:bodyPr anchor="t">
            <a:normAutofit lnSpcReduction="10000"/>
          </a:bodyPr>
          <a:lstStyle/>
          <a:p>
            <a:r>
              <a:rPr lang="en-US" b="0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版权声明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721738" y="1580777"/>
            <a:ext cx="6748522" cy="399830"/>
          </a:xfrm>
        </p:spPr>
        <p:txBody>
          <a:bodyPr anchor="t">
            <a:normAutofit lnSpcReduction="10000"/>
          </a:bodyPr>
          <a:lstStyle/>
          <a:p>
            <a:r>
              <a:rPr lang="en-US" sz="2160" dirty="0" err="1"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感谢您支持原创设计事业，支持设计版权产品</a:t>
            </a:r>
            <a:r>
              <a:rPr lang="en-US" sz="2160" dirty="0"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668854" y="2122995"/>
            <a:ext cx="8854291" cy="3756695"/>
          </a:xfrm>
        </p:spPr>
        <p:txBody>
          <a:bodyPr anchor="t"/>
          <a:lstStyle/>
          <a:p>
            <a:pPr algn="l">
              <a:spcBef>
                <a:spcPts val="1440"/>
              </a:spcBef>
            </a:pPr>
            <a:r>
              <a:rPr lang="en-US" dirty="0" err="1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感谢您下载</a:t>
            </a:r>
            <a:r>
              <a:rPr lang="zh-CN" alt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小木头原创</a:t>
            </a:r>
            <a:r>
              <a:rPr lang="en-US" altLang="zh-CN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模板</a:t>
            </a: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，</a:t>
            </a:r>
            <a:r>
              <a:rPr lang="en-US" dirty="0" err="1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为了您和</a:t>
            </a:r>
            <a:r>
              <a:rPr lang="zh-CN" alt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小木头</a:t>
            </a:r>
            <a:r>
              <a:rPr lang="en-US" dirty="0" err="1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以及原创作者的利益</a:t>
            </a:r>
            <a:r>
              <a:rPr lang="en-US" dirty="0" err="1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，请勿复制、传播、销售，否则将承担法律责任</a:t>
            </a: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144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小木头</a:t>
            </a:r>
            <a:r>
              <a:rPr lang="en-US" dirty="0" err="1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将对作品进行维权</a:t>
            </a:r>
            <a:r>
              <a:rPr lang="en-US" dirty="0" err="1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，按照传播下载次数的十倍进行索取赔偿</a:t>
            </a:r>
            <a:r>
              <a:rPr lang="zh-CN" alt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金</a:t>
            </a: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！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1</a:t>
            </a:r>
            <a:r>
              <a:rPr 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、</a:t>
            </a:r>
            <a:r>
              <a:rPr lang="zh-CN" alt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小木头</a:t>
            </a:r>
            <a:r>
              <a:rPr 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网站出售的</a:t>
            </a: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PPT模版是免版税类（RF：Royalty-free）正版受《中华人民共和国著作法》和《世界版权公约》的保护，作品的所有权、</a:t>
            </a:r>
            <a:r>
              <a:rPr 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版权和著作权归</a:t>
            </a:r>
            <a:r>
              <a:rPr lang="zh-CN" alt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小木头</a:t>
            </a:r>
            <a:r>
              <a:rPr lang="en-US" dirty="0" err="1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所有</a:t>
            </a:r>
            <a:r>
              <a:rPr lang="en-US" dirty="0" err="1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，您下载的是PPT模版素材使用权</a:t>
            </a: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2、</a:t>
            </a:r>
            <a:r>
              <a:rPr 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不得将</a:t>
            </a:r>
            <a:r>
              <a:rPr lang="zh-CN" alt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小木头</a:t>
            </a:r>
            <a:r>
              <a:rPr lang="en-US" dirty="0" smtClean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的</a:t>
            </a: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3、禁止把作品纳入商标或服务标记。</a:t>
            </a:r>
          </a:p>
          <a:p>
            <a:pPr algn="l">
              <a:spcBef>
                <a:spcPts val="1440"/>
              </a:spcBef>
            </a:pPr>
            <a:r>
              <a:rPr lang="en-US" dirty="0">
                <a:solidFill>
                  <a:schemeClr val="tx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4602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B8AE3FCD-2803-4FF8-8391-4D6A2E540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56"/>
            <a:ext cx="10494056" cy="18276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E68A2BF-DBCC-446D-BB2F-45A2D49C7C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t="17180"/>
          <a:stretch/>
        </p:blipFill>
        <p:spPr>
          <a:xfrm>
            <a:off x="0" y="-1"/>
            <a:ext cx="6670000" cy="6537181"/>
          </a:xfrm>
          <a:prstGeom prst="rect">
            <a:avLst/>
          </a:prstGeom>
        </p:spPr>
      </p:pic>
      <p:sp>
        <p:nvSpPr>
          <p:cNvPr id="2" name="空心弧 1">
            <a:extLst>
              <a:ext uri="{FF2B5EF4-FFF2-40B4-BE49-F238E27FC236}">
                <a16:creationId xmlns:a16="http://schemas.microsoft.com/office/drawing/2014/main" id="{7E4EEC5A-B52A-48B8-A13D-214B91E12A0A}"/>
              </a:ext>
            </a:extLst>
          </p:cNvPr>
          <p:cNvSpPr/>
          <p:nvPr/>
        </p:nvSpPr>
        <p:spPr>
          <a:xfrm rot="10800000">
            <a:off x="14177" y="-6081823"/>
            <a:ext cx="12163646" cy="11770242"/>
          </a:xfrm>
          <a:prstGeom prst="blockArc">
            <a:avLst>
              <a:gd name="adj1" fmla="val 10696777"/>
              <a:gd name="adj2" fmla="val 23413"/>
              <a:gd name="adj3" fmla="val 15299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510CC-BE8B-44F8-8E00-D20A189B5285}"/>
              </a:ext>
            </a:extLst>
          </p:cNvPr>
          <p:cNvSpPr txBox="1">
            <a:spLocks/>
          </p:cNvSpPr>
          <p:nvPr/>
        </p:nvSpPr>
        <p:spPr>
          <a:xfrm>
            <a:off x="3728484" y="1574908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</a:t>
            </a:r>
            <a:r>
              <a:rPr lang="zh-CN" altLang="en-US" sz="6000" cap="none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4F1FE0-BE5B-4D64-A2FE-909AB4C0DC6D}"/>
              </a:ext>
            </a:extLst>
          </p:cNvPr>
          <p:cNvSpPr/>
          <p:nvPr/>
        </p:nvSpPr>
        <p:spPr>
          <a:xfrm>
            <a:off x="3792993" y="2563306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E90D8A-283E-4300-A74F-AA72C84B9DA1}"/>
              </a:ext>
            </a:extLst>
          </p:cNvPr>
          <p:cNvSpPr txBox="1"/>
          <p:nvPr/>
        </p:nvSpPr>
        <p:spPr>
          <a:xfrm>
            <a:off x="4334540" y="84616"/>
            <a:ext cx="3522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1</a:t>
            </a:r>
            <a:endParaRPr lang="zh-CN" altLang="en-US" sz="10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785BE4F-1F96-49B6-8BFF-E81B7F5BE826}"/>
              </a:ext>
            </a:extLst>
          </p:cNvPr>
          <p:cNvGrpSpPr/>
          <p:nvPr/>
        </p:nvGrpSpPr>
        <p:grpSpPr>
          <a:xfrm flipH="1" flipV="1">
            <a:off x="10527084" y="4086310"/>
            <a:ext cx="1576309" cy="2699016"/>
            <a:chOff x="8460712" y="2"/>
            <a:chExt cx="1576309" cy="269901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3B84E99-CA7B-4761-A383-5F99076A0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5D4433-894E-4FC2-9F60-21F7EE729AB3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B182E20-2951-4016-86A4-119018B591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3F623C5-62B2-4993-BA4B-648090A67A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47C4EAD0-59D8-46B2-9BD6-1CE3CABA6A34}"/>
              </a:ext>
            </a:extLst>
          </p:cNvPr>
          <p:cNvSpPr/>
          <p:nvPr/>
        </p:nvSpPr>
        <p:spPr>
          <a:xfrm flipH="1" flipV="1">
            <a:off x="7352344" y="101244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1369030-9606-4B8C-8705-3CBF42A92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0781">
            <a:off x="8135449" y="512735"/>
            <a:ext cx="1492212" cy="24036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5D17A1E-5F0E-4441-97B1-4CA42554D5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1" y="6081823"/>
            <a:ext cx="2384416" cy="45535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1B3C98F-8711-48ED-ADD1-69EF30FC5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773" y="6238780"/>
            <a:ext cx="1906439" cy="274359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6B2394C-C8F5-4734-A698-2E596F0A691E}"/>
              </a:ext>
            </a:extLst>
          </p:cNvPr>
          <p:cNvCxnSpPr>
            <a:cxnSpLocks/>
          </p:cNvCxnSpPr>
          <p:nvPr/>
        </p:nvCxnSpPr>
        <p:spPr>
          <a:xfrm flipH="1">
            <a:off x="307312" y="6537180"/>
            <a:ext cx="6842343" cy="0"/>
          </a:xfrm>
          <a:prstGeom prst="line">
            <a:avLst/>
          </a:prstGeom>
          <a:ln w="63500">
            <a:solidFill>
              <a:srgbClr val="F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0384126F-BC0B-4013-A557-EB78E5CF9B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0786">
            <a:off x="827479" y="3089431"/>
            <a:ext cx="1257558" cy="2025646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00D68C28-C815-4ACF-846E-A04335D085D3}"/>
              </a:ext>
            </a:extLst>
          </p:cNvPr>
          <p:cNvSpPr/>
          <p:nvPr/>
        </p:nvSpPr>
        <p:spPr>
          <a:xfrm>
            <a:off x="307312" y="206212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54655C0-9507-4D7A-8DF8-3E2D76ED98D1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B97D8B3-2240-4F63-A117-4835A7D40B65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E9C6969-4633-40BF-8575-A9784D031D46}"/>
              </a:ext>
            </a:extLst>
          </p:cNvPr>
          <p:cNvSpPr/>
          <p:nvPr/>
        </p:nvSpPr>
        <p:spPr>
          <a:xfrm flipH="1">
            <a:off x="11164541" y="1358586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B6684D8-3C1D-4E4B-BBF4-85EEF222E96F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6B1D322-91D7-4269-BC9C-17B5B2F51A8C}"/>
              </a:ext>
            </a:extLst>
          </p:cNvPr>
          <p:cNvSpPr/>
          <p:nvPr/>
        </p:nvSpPr>
        <p:spPr>
          <a:xfrm flipH="1" flipV="1">
            <a:off x="6604192" y="347334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E90D274-1994-474F-B8AB-A974D594E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2" y="678685"/>
            <a:ext cx="1725025" cy="79851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3EDA2F6-6CF9-41DA-A7B7-C79543180E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34" y="5747584"/>
            <a:ext cx="1625840" cy="2322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864F9F5-4A43-44A3-8D66-4CEF9CF096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212" y="5460055"/>
            <a:ext cx="1625840" cy="232263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6E19CE3C-0C86-4884-9DE1-88041906BF67}"/>
              </a:ext>
            </a:extLst>
          </p:cNvPr>
          <p:cNvSpPr/>
          <p:nvPr/>
        </p:nvSpPr>
        <p:spPr>
          <a:xfrm>
            <a:off x="10660359" y="426527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F643C49-276C-4291-A7C9-0EFE0177856A}"/>
              </a:ext>
            </a:extLst>
          </p:cNvPr>
          <p:cNvSpPr/>
          <p:nvPr/>
        </p:nvSpPr>
        <p:spPr>
          <a:xfrm>
            <a:off x="11824181" y="333058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02C22CE-C08A-4DFD-9463-1814037BB52A}"/>
              </a:ext>
            </a:extLst>
          </p:cNvPr>
          <p:cNvSpPr/>
          <p:nvPr/>
        </p:nvSpPr>
        <p:spPr>
          <a:xfrm flipH="1" flipV="1">
            <a:off x="7235359" y="5937127"/>
            <a:ext cx="474764" cy="47476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2947C65-2B48-4809-AE9B-60C5384201A8}"/>
              </a:ext>
            </a:extLst>
          </p:cNvPr>
          <p:cNvSpPr/>
          <p:nvPr/>
        </p:nvSpPr>
        <p:spPr>
          <a:xfrm flipH="1" flipV="1">
            <a:off x="2952666" y="5566268"/>
            <a:ext cx="279632" cy="2796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01917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>
            <a:extLst>
              <a:ext uri="{FF2B5EF4-FFF2-40B4-BE49-F238E27FC236}">
                <a16:creationId xmlns:a16="http://schemas.microsoft.com/office/drawing/2014/main" id="{61BE37BF-F9F8-4549-995D-ACB709F852B8}"/>
              </a:ext>
            </a:extLst>
          </p:cNvPr>
          <p:cNvGrpSpPr/>
          <p:nvPr/>
        </p:nvGrpSpPr>
        <p:grpSpPr>
          <a:xfrm>
            <a:off x="1600213" y="1419157"/>
            <a:ext cx="523430" cy="489740"/>
            <a:chOff x="6964363" y="2108200"/>
            <a:chExt cx="690562" cy="646113"/>
          </a:xfrm>
          <a:solidFill>
            <a:srgbClr val="462D55"/>
          </a:solidFill>
        </p:grpSpPr>
        <p:sp>
          <p:nvSpPr>
            <p:cNvPr id="3" name="Freeform 91">
              <a:extLst>
                <a:ext uri="{FF2B5EF4-FFF2-40B4-BE49-F238E27FC236}">
                  <a16:creationId xmlns:a16="http://schemas.microsoft.com/office/drawing/2014/main" id="{C9ADE29B-3F32-4722-8B24-C2C4D6125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" name="Freeform 92">
              <a:extLst>
                <a:ext uri="{FF2B5EF4-FFF2-40B4-BE49-F238E27FC236}">
                  <a16:creationId xmlns:a16="http://schemas.microsoft.com/office/drawing/2014/main" id="{868079DF-69EA-4C56-A9D6-28456347E9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5" name="Group 10">
            <a:extLst>
              <a:ext uri="{FF2B5EF4-FFF2-40B4-BE49-F238E27FC236}">
                <a16:creationId xmlns:a16="http://schemas.microsoft.com/office/drawing/2014/main" id="{37D9EA0F-F51B-42A9-A9F2-D50114CD1982}"/>
              </a:ext>
            </a:extLst>
          </p:cNvPr>
          <p:cNvGrpSpPr/>
          <p:nvPr/>
        </p:nvGrpSpPr>
        <p:grpSpPr>
          <a:xfrm>
            <a:off x="3680735" y="1425967"/>
            <a:ext cx="536970" cy="535735"/>
            <a:chOff x="4594225" y="2119313"/>
            <a:chExt cx="690563" cy="688975"/>
          </a:xfrm>
          <a:solidFill>
            <a:srgbClr val="FFA267"/>
          </a:solidFill>
        </p:grpSpPr>
        <p:sp>
          <p:nvSpPr>
            <p:cNvPr id="6" name="Freeform 74">
              <a:extLst>
                <a:ext uri="{FF2B5EF4-FFF2-40B4-BE49-F238E27FC236}">
                  <a16:creationId xmlns:a16="http://schemas.microsoft.com/office/drawing/2014/main" id="{886E3159-27C3-4770-A55D-A11E33D80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4225" y="2119313"/>
              <a:ext cx="690563" cy="688975"/>
            </a:xfrm>
            <a:custGeom>
              <a:avLst/>
              <a:gdLst>
                <a:gd name="T0" fmla="*/ 13014 w 16095"/>
                <a:gd name="T1" fmla="*/ 9314 h 16058"/>
                <a:gd name="T2" fmla="*/ 12601 w 16095"/>
                <a:gd name="T3" fmla="*/ 10148 h 16058"/>
                <a:gd name="T4" fmla="*/ 12483 w 16095"/>
                <a:gd name="T5" fmla="*/ 10816 h 16058"/>
                <a:gd name="T6" fmla="*/ 11103 w 16095"/>
                <a:gd name="T7" fmla="*/ 12535 h 16058"/>
                <a:gd name="T8" fmla="*/ 10453 w 16095"/>
                <a:gd name="T9" fmla="*/ 12465 h 16058"/>
                <a:gd name="T10" fmla="*/ 9575 w 16095"/>
                <a:gd name="T11" fmla="*/ 12816 h 16058"/>
                <a:gd name="T12" fmla="*/ 9126 w 16095"/>
                <a:gd name="T13" fmla="*/ 13268 h 16058"/>
                <a:gd name="T14" fmla="*/ 6955 w 16095"/>
                <a:gd name="T15" fmla="*/ 13239 h 16058"/>
                <a:gd name="T16" fmla="*/ 6491 w 16095"/>
                <a:gd name="T17" fmla="*/ 12802 h 16058"/>
                <a:gd name="T18" fmla="*/ 5615 w 16095"/>
                <a:gd name="T19" fmla="*/ 12459 h 16058"/>
                <a:gd name="T20" fmla="*/ 4959 w 16095"/>
                <a:gd name="T21" fmla="*/ 12551 h 16058"/>
                <a:gd name="T22" fmla="*/ 3617 w 16095"/>
                <a:gd name="T23" fmla="*/ 10784 h 16058"/>
                <a:gd name="T24" fmla="*/ 3464 w 16095"/>
                <a:gd name="T25" fmla="*/ 10082 h 16058"/>
                <a:gd name="T26" fmla="*/ 3059 w 16095"/>
                <a:gd name="T27" fmla="*/ 9291 h 16058"/>
                <a:gd name="T28" fmla="*/ 1006 w 16095"/>
                <a:gd name="T29" fmla="*/ 7347 h 16058"/>
                <a:gd name="T30" fmla="*/ 3081 w 16095"/>
                <a:gd name="T31" fmla="*/ 6745 h 16058"/>
                <a:gd name="T32" fmla="*/ 3495 w 16095"/>
                <a:gd name="T33" fmla="*/ 5911 h 16058"/>
                <a:gd name="T34" fmla="*/ 3613 w 16095"/>
                <a:gd name="T35" fmla="*/ 5243 h 16058"/>
                <a:gd name="T36" fmla="*/ 4992 w 16095"/>
                <a:gd name="T37" fmla="*/ 3523 h 16058"/>
                <a:gd name="T38" fmla="*/ 5643 w 16095"/>
                <a:gd name="T39" fmla="*/ 3593 h 16058"/>
                <a:gd name="T40" fmla="*/ 6520 w 16095"/>
                <a:gd name="T41" fmla="*/ 3242 h 16058"/>
                <a:gd name="T42" fmla="*/ 6970 w 16095"/>
                <a:gd name="T43" fmla="*/ 2790 h 16058"/>
                <a:gd name="T44" fmla="*/ 9140 w 16095"/>
                <a:gd name="T45" fmla="*/ 2819 h 16058"/>
                <a:gd name="T46" fmla="*/ 9604 w 16095"/>
                <a:gd name="T47" fmla="*/ 3256 h 16058"/>
                <a:gd name="T48" fmla="*/ 10480 w 16095"/>
                <a:gd name="T49" fmla="*/ 3599 h 16058"/>
                <a:gd name="T50" fmla="*/ 11137 w 16095"/>
                <a:gd name="T51" fmla="*/ 3507 h 16058"/>
                <a:gd name="T52" fmla="*/ 12478 w 16095"/>
                <a:gd name="T53" fmla="*/ 5274 h 16058"/>
                <a:gd name="T54" fmla="*/ 12631 w 16095"/>
                <a:gd name="T55" fmla="*/ 5976 h 16058"/>
                <a:gd name="T56" fmla="*/ 13036 w 16095"/>
                <a:gd name="T57" fmla="*/ 6767 h 16058"/>
                <a:gd name="T58" fmla="*/ 15089 w 16095"/>
                <a:gd name="T59" fmla="*/ 8712 h 16058"/>
                <a:gd name="T60" fmla="*/ 14489 w 16095"/>
                <a:gd name="T61" fmla="*/ 3783 h 16058"/>
                <a:gd name="T62" fmla="*/ 14336 w 16095"/>
                <a:gd name="T63" fmla="*/ 2970 h 16058"/>
                <a:gd name="T64" fmla="*/ 12945 w 16095"/>
                <a:gd name="T65" fmla="*/ 1659 h 16058"/>
                <a:gd name="T66" fmla="*/ 12433 w 16095"/>
                <a:gd name="T67" fmla="*/ 1581 h 16058"/>
                <a:gd name="T68" fmla="*/ 10192 w 16095"/>
                <a:gd name="T69" fmla="*/ 2406 h 16058"/>
                <a:gd name="T70" fmla="*/ 9336 w 16095"/>
                <a:gd name="T71" fmla="*/ 202 h 16058"/>
                <a:gd name="T72" fmla="*/ 7187 w 16095"/>
                <a:gd name="T73" fmla="*/ 15 h 16058"/>
                <a:gd name="T74" fmla="*/ 6503 w 16095"/>
                <a:gd name="T75" fmla="*/ 483 h 16058"/>
                <a:gd name="T76" fmla="*/ 4046 w 16095"/>
                <a:gd name="T77" fmla="*/ 1704 h 16058"/>
                <a:gd name="T78" fmla="*/ 3407 w 16095"/>
                <a:gd name="T79" fmla="*/ 1586 h 16058"/>
                <a:gd name="T80" fmla="*/ 2956 w 16095"/>
                <a:gd name="T81" fmla="*/ 1771 h 16058"/>
                <a:gd name="T82" fmla="*/ 1604 w 16095"/>
                <a:gd name="T83" fmla="*/ 3320 h 16058"/>
                <a:gd name="T84" fmla="*/ 2620 w 16095"/>
                <a:gd name="T85" fmla="*/ 5408 h 16058"/>
                <a:gd name="T86" fmla="*/ 379 w 16095"/>
                <a:gd name="T87" fmla="*/ 6562 h 16058"/>
                <a:gd name="T88" fmla="*/ 1 w 16095"/>
                <a:gd name="T89" fmla="*/ 7302 h 16058"/>
                <a:gd name="T90" fmla="*/ 285 w 16095"/>
                <a:gd name="T91" fmla="*/ 9412 h 16058"/>
                <a:gd name="T92" fmla="*/ 2511 w 16095"/>
                <a:gd name="T93" fmla="*/ 10413 h 16058"/>
                <a:gd name="T94" fmla="*/ 1583 w 16095"/>
                <a:gd name="T95" fmla="*/ 12613 h 16058"/>
                <a:gd name="T96" fmla="*/ 2897 w 16095"/>
                <a:gd name="T97" fmla="*/ 14241 h 16058"/>
                <a:gd name="T98" fmla="*/ 3336 w 16095"/>
                <a:gd name="T99" fmla="*/ 14459 h 16058"/>
                <a:gd name="T100" fmla="*/ 3944 w 16095"/>
                <a:gd name="T101" fmla="*/ 14404 h 16058"/>
                <a:gd name="T102" fmla="*/ 6444 w 16095"/>
                <a:gd name="T103" fmla="*/ 15461 h 16058"/>
                <a:gd name="T104" fmla="*/ 7061 w 16095"/>
                <a:gd name="T105" fmla="*/ 16012 h 16058"/>
                <a:gd name="T106" fmla="*/ 9229 w 16095"/>
                <a:gd name="T107" fmla="*/ 15927 h 16058"/>
                <a:gd name="T108" fmla="*/ 9718 w 16095"/>
                <a:gd name="T109" fmla="*/ 15251 h 16058"/>
                <a:gd name="T110" fmla="*/ 12326 w 16095"/>
                <a:gd name="T111" fmla="*/ 14460 h 16058"/>
                <a:gd name="T112" fmla="*/ 12877 w 16095"/>
                <a:gd name="T113" fmla="*/ 14426 h 16058"/>
                <a:gd name="T114" fmla="*/ 14253 w 16095"/>
                <a:gd name="T115" fmla="*/ 13191 h 16058"/>
                <a:gd name="T116" fmla="*/ 14511 w 16095"/>
                <a:gd name="T117" fmla="*/ 12402 h 16058"/>
                <a:gd name="T118" fmla="*/ 13745 w 16095"/>
                <a:gd name="T119" fmla="*/ 10004 h 16058"/>
                <a:gd name="T120" fmla="*/ 15941 w 16095"/>
                <a:gd name="T121" fmla="*/ 9245 h 16058"/>
                <a:gd name="T122" fmla="*/ 16061 w 16095"/>
                <a:gd name="T123" fmla="*/ 7086 h 16058"/>
                <a:gd name="T124" fmla="*/ 15536 w 16095"/>
                <a:gd name="T125" fmla="*/ 6448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95" h="16058">
                  <a:moveTo>
                    <a:pt x="13547" y="9020"/>
                  </a:moveTo>
                  <a:lnTo>
                    <a:pt x="13515" y="9027"/>
                  </a:lnTo>
                  <a:lnTo>
                    <a:pt x="13483" y="9035"/>
                  </a:lnTo>
                  <a:lnTo>
                    <a:pt x="13450" y="9044"/>
                  </a:lnTo>
                  <a:lnTo>
                    <a:pt x="13419" y="9054"/>
                  </a:lnTo>
                  <a:lnTo>
                    <a:pt x="13388" y="9065"/>
                  </a:lnTo>
                  <a:lnTo>
                    <a:pt x="13358" y="9077"/>
                  </a:lnTo>
                  <a:lnTo>
                    <a:pt x="13328" y="9090"/>
                  </a:lnTo>
                  <a:lnTo>
                    <a:pt x="13298" y="9104"/>
                  </a:lnTo>
                  <a:lnTo>
                    <a:pt x="13269" y="9120"/>
                  </a:lnTo>
                  <a:lnTo>
                    <a:pt x="13241" y="9135"/>
                  </a:lnTo>
                  <a:lnTo>
                    <a:pt x="13213" y="9152"/>
                  </a:lnTo>
                  <a:lnTo>
                    <a:pt x="13186" y="9169"/>
                  </a:lnTo>
                  <a:lnTo>
                    <a:pt x="13160" y="9187"/>
                  </a:lnTo>
                  <a:lnTo>
                    <a:pt x="13134" y="9207"/>
                  </a:lnTo>
                  <a:lnTo>
                    <a:pt x="13108" y="9226"/>
                  </a:lnTo>
                  <a:lnTo>
                    <a:pt x="13083" y="9247"/>
                  </a:lnTo>
                  <a:lnTo>
                    <a:pt x="13059" y="9269"/>
                  </a:lnTo>
                  <a:lnTo>
                    <a:pt x="13036" y="9291"/>
                  </a:lnTo>
                  <a:lnTo>
                    <a:pt x="13014" y="9314"/>
                  </a:lnTo>
                  <a:lnTo>
                    <a:pt x="12992" y="9338"/>
                  </a:lnTo>
                  <a:lnTo>
                    <a:pt x="12971" y="9362"/>
                  </a:lnTo>
                  <a:lnTo>
                    <a:pt x="12950" y="9387"/>
                  </a:lnTo>
                  <a:lnTo>
                    <a:pt x="12931" y="9414"/>
                  </a:lnTo>
                  <a:lnTo>
                    <a:pt x="12912" y="9440"/>
                  </a:lnTo>
                  <a:lnTo>
                    <a:pt x="12894" y="9467"/>
                  </a:lnTo>
                  <a:lnTo>
                    <a:pt x="12877" y="9495"/>
                  </a:lnTo>
                  <a:lnTo>
                    <a:pt x="12861" y="9523"/>
                  </a:lnTo>
                  <a:lnTo>
                    <a:pt x="12846" y="9552"/>
                  </a:lnTo>
                  <a:lnTo>
                    <a:pt x="12832" y="9582"/>
                  </a:lnTo>
                  <a:lnTo>
                    <a:pt x="12819" y="9612"/>
                  </a:lnTo>
                  <a:lnTo>
                    <a:pt x="12807" y="9642"/>
                  </a:lnTo>
                  <a:lnTo>
                    <a:pt x="12795" y="9674"/>
                  </a:lnTo>
                  <a:lnTo>
                    <a:pt x="12769" y="9743"/>
                  </a:lnTo>
                  <a:lnTo>
                    <a:pt x="12744" y="9812"/>
                  </a:lnTo>
                  <a:lnTo>
                    <a:pt x="12717" y="9880"/>
                  </a:lnTo>
                  <a:lnTo>
                    <a:pt x="12690" y="9948"/>
                  </a:lnTo>
                  <a:lnTo>
                    <a:pt x="12661" y="10015"/>
                  </a:lnTo>
                  <a:lnTo>
                    <a:pt x="12632" y="10082"/>
                  </a:lnTo>
                  <a:lnTo>
                    <a:pt x="12601" y="10148"/>
                  </a:lnTo>
                  <a:lnTo>
                    <a:pt x="12570" y="10214"/>
                  </a:lnTo>
                  <a:lnTo>
                    <a:pt x="12556" y="10244"/>
                  </a:lnTo>
                  <a:lnTo>
                    <a:pt x="12543" y="10274"/>
                  </a:lnTo>
                  <a:lnTo>
                    <a:pt x="12531" y="10305"/>
                  </a:lnTo>
                  <a:lnTo>
                    <a:pt x="12520" y="10336"/>
                  </a:lnTo>
                  <a:lnTo>
                    <a:pt x="12510" y="10367"/>
                  </a:lnTo>
                  <a:lnTo>
                    <a:pt x="12501" y="10399"/>
                  </a:lnTo>
                  <a:lnTo>
                    <a:pt x="12494" y="10430"/>
                  </a:lnTo>
                  <a:lnTo>
                    <a:pt x="12487" y="10462"/>
                  </a:lnTo>
                  <a:lnTo>
                    <a:pt x="12481" y="10495"/>
                  </a:lnTo>
                  <a:lnTo>
                    <a:pt x="12477" y="10527"/>
                  </a:lnTo>
                  <a:lnTo>
                    <a:pt x="12473" y="10559"/>
                  </a:lnTo>
                  <a:lnTo>
                    <a:pt x="12471" y="10591"/>
                  </a:lnTo>
                  <a:lnTo>
                    <a:pt x="12469" y="10623"/>
                  </a:lnTo>
                  <a:lnTo>
                    <a:pt x="12469" y="10655"/>
                  </a:lnTo>
                  <a:lnTo>
                    <a:pt x="12470" y="10687"/>
                  </a:lnTo>
                  <a:lnTo>
                    <a:pt x="12471" y="10719"/>
                  </a:lnTo>
                  <a:lnTo>
                    <a:pt x="12474" y="10752"/>
                  </a:lnTo>
                  <a:lnTo>
                    <a:pt x="12478" y="10784"/>
                  </a:lnTo>
                  <a:lnTo>
                    <a:pt x="12483" y="10816"/>
                  </a:lnTo>
                  <a:lnTo>
                    <a:pt x="12488" y="10848"/>
                  </a:lnTo>
                  <a:lnTo>
                    <a:pt x="12495" y="10879"/>
                  </a:lnTo>
                  <a:lnTo>
                    <a:pt x="12503" y="10911"/>
                  </a:lnTo>
                  <a:lnTo>
                    <a:pt x="12512" y="10942"/>
                  </a:lnTo>
                  <a:lnTo>
                    <a:pt x="12522" y="10972"/>
                  </a:lnTo>
                  <a:lnTo>
                    <a:pt x="12532" y="11003"/>
                  </a:lnTo>
                  <a:lnTo>
                    <a:pt x="12544" y="11034"/>
                  </a:lnTo>
                  <a:lnTo>
                    <a:pt x="12557" y="11064"/>
                  </a:lnTo>
                  <a:lnTo>
                    <a:pt x="12571" y="11093"/>
                  </a:lnTo>
                  <a:lnTo>
                    <a:pt x="12586" y="11123"/>
                  </a:lnTo>
                  <a:lnTo>
                    <a:pt x="12602" y="11151"/>
                  </a:lnTo>
                  <a:lnTo>
                    <a:pt x="12619" y="11180"/>
                  </a:lnTo>
                  <a:lnTo>
                    <a:pt x="12638" y="11207"/>
                  </a:lnTo>
                  <a:lnTo>
                    <a:pt x="13511" y="12514"/>
                  </a:lnTo>
                  <a:lnTo>
                    <a:pt x="12543" y="13480"/>
                  </a:lnTo>
                  <a:lnTo>
                    <a:pt x="11233" y="12608"/>
                  </a:lnTo>
                  <a:lnTo>
                    <a:pt x="11202" y="12588"/>
                  </a:lnTo>
                  <a:lnTo>
                    <a:pt x="11169" y="12569"/>
                  </a:lnTo>
                  <a:lnTo>
                    <a:pt x="11137" y="12551"/>
                  </a:lnTo>
                  <a:lnTo>
                    <a:pt x="11103" y="12535"/>
                  </a:lnTo>
                  <a:lnTo>
                    <a:pt x="11069" y="12520"/>
                  </a:lnTo>
                  <a:lnTo>
                    <a:pt x="11035" y="12506"/>
                  </a:lnTo>
                  <a:lnTo>
                    <a:pt x="11000" y="12494"/>
                  </a:lnTo>
                  <a:lnTo>
                    <a:pt x="10965" y="12483"/>
                  </a:lnTo>
                  <a:lnTo>
                    <a:pt x="10930" y="12473"/>
                  </a:lnTo>
                  <a:lnTo>
                    <a:pt x="10894" y="12464"/>
                  </a:lnTo>
                  <a:lnTo>
                    <a:pt x="10858" y="12457"/>
                  </a:lnTo>
                  <a:lnTo>
                    <a:pt x="10822" y="12451"/>
                  </a:lnTo>
                  <a:lnTo>
                    <a:pt x="10786" y="12446"/>
                  </a:lnTo>
                  <a:lnTo>
                    <a:pt x="10748" y="12443"/>
                  </a:lnTo>
                  <a:lnTo>
                    <a:pt x="10712" y="12441"/>
                  </a:lnTo>
                  <a:lnTo>
                    <a:pt x="10676" y="12440"/>
                  </a:lnTo>
                  <a:lnTo>
                    <a:pt x="10648" y="12441"/>
                  </a:lnTo>
                  <a:lnTo>
                    <a:pt x="10620" y="12442"/>
                  </a:lnTo>
                  <a:lnTo>
                    <a:pt x="10592" y="12444"/>
                  </a:lnTo>
                  <a:lnTo>
                    <a:pt x="10563" y="12446"/>
                  </a:lnTo>
                  <a:lnTo>
                    <a:pt x="10536" y="12450"/>
                  </a:lnTo>
                  <a:lnTo>
                    <a:pt x="10508" y="12454"/>
                  </a:lnTo>
                  <a:lnTo>
                    <a:pt x="10480" y="12459"/>
                  </a:lnTo>
                  <a:lnTo>
                    <a:pt x="10453" y="12465"/>
                  </a:lnTo>
                  <a:lnTo>
                    <a:pt x="10425" y="12472"/>
                  </a:lnTo>
                  <a:lnTo>
                    <a:pt x="10397" y="12479"/>
                  </a:lnTo>
                  <a:lnTo>
                    <a:pt x="10370" y="12488"/>
                  </a:lnTo>
                  <a:lnTo>
                    <a:pt x="10343" y="12497"/>
                  </a:lnTo>
                  <a:lnTo>
                    <a:pt x="10317" y="12506"/>
                  </a:lnTo>
                  <a:lnTo>
                    <a:pt x="10290" y="12517"/>
                  </a:lnTo>
                  <a:lnTo>
                    <a:pt x="10264" y="12528"/>
                  </a:lnTo>
                  <a:lnTo>
                    <a:pt x="10237" y="12540"/>
                  </a:lnTo>
                  <a:lnTo>
                    <a:pt x="10172" y="12571"/>
                  </a:lnTo>
                  <a:lnTo>
                    <a:pt x="10106" y="12602"/>
                  </a:lnTo>
                  <a:lnTo>
                    <a:pt x="10038" y="12631"/>
                  </a:lnTo>
                  <a:lnTo>
                    <a:pt x="9971" y="12661"/>
                  </a:lnTo>
                  <a:lnTo>
                    <a:pt x="9903" y="12688"/>
                  </a:lnTo>
                  <a:lnTo>
                    <a:pt x="9835" y="12715"/>
                  </a:lnTo>
                  <a:lnTo>
                    <a:pt x="9766" y="12740"/>
                  </a:lnTo>
                  <a:lnTo>
                    <a:pt x="9696" y="12765"/>
                  </a:lnTo>
                  <a:lnTo>
                    <a:pt x="9665" y="12777"/>
                  </a:lnTo>
                  <a:lnTo>
                    <a:pt x="9635" y="12789"/>
                  </a:lnTo>
                  <a:lnTo>
                    <a:pt x="9605" y="12802"/>
                  </a:lnTo>
                  <a:lnTo>
                    <a:pt x="9575" y="12816"/>
                  </a:lnTo>
                  <a:lnTo>
                    <a:pt x="9545" y="12832"/>
                  </a:lnTo>
                  <a:lnTo>
                    <a:pt x="9517" y="12848"/>
                  </a:lnTo>
                  <a:lnTo>
                    <a:pt x="9489" y="12864"/>
                  </a:lnTo>
                  <a:lnTo>
                    <a:pt x="9462" y="12882"/>
                  </a:lnTo>
                  <a:lnTo>
                    <a:pt x="9436" y="12901"/>
                  </a:lnTo>
                  <a:lnTo>
                    <a:pt x="9410" y="12920"/>
                  </a:lnTo>
                  <a:lnTo>
                    <a:pt x="9384" y="12941"/>
                  </a:lnTo>
                  <a:lnTo>
                    <a:pt x="9360" y="12962"/>
                  </a:lnTo>
                  <a:lnTo>
                    <a:pt x="9336" y="12984"/>
                  </a:lnTo>
                  <a:lnTo>
                    <a:pt x="9313" y="13007"/>
                  </a:lnTo>
                  <a:lnTo>
                    <a:pt x="9291" y="13030"/>
                  </a:lnTo>
                  <a:lnTo>
                    <a:pt x="9269" y="13054"/>
                  </a:lnTo>
                  <a:lnTo>
                    <a:pt x="9249" y="13078"/>
                  </a:lnTo>
                  <a:lnTo>
                    <a:pt x="9228" y="13103"/>
                  </a:lnTo>
                  <a:lnTo>
                    <a:pt x="9209" y="13129"/>
                  </a:lnTo>
                  <a:lnTo>
                    <a:pt x="9190" y="13156"/>
                  </a:lnTo>
                  <a:lnTo>
                    <a:pt x="9173" y="13183"/>
                  </a:lnTo>
                  <a:lnTo>
                    <a:pt x="9156" y="13211"/>
                  </a:lnTo>
                  <a:lnTo>
                    <a:pt x="9141" y="13239"/>
                  </a:lnTo>
                  <a:lnTo>
                    <a:pt x="9126" y="13268"/>
                  </a:lnTo>
                  <a:lnTo>
                    <a:pt x="9112" y="13297"/>
                  </a:lnTo>
                  <a:lnTo>
                    <a:pt x="9099" y="13327"/>
                  </a:lnTo>
                  <a:lnTo>
                    <a:pt x="9087" y="13357"/>
                  </a:lnTo>
                  <a:lnTo>
                    <a:pt x="9076" y="13388"/>
                  </a:lnTo>
                  <a:lnTo>
                    <a:pt x="9066" y="13419"/>
                  </a:lnTo>
                  <a:lnTo>
                    <a:pt x="9056" y="13451"/>
                  </a:lnTo>
                  <a:lnTo>
                    <a:pt x="9048" y="13484"/>
                  </a:lnTo>
                  <a:lnTo>
                    <a:pt x="9041" y="13516"/>
                  </a:lnTo>
                  <a:lnTo>
                    <a:pt x="8732" y="15054"/>
                  </a:lnTo>
                  <a:lnTo>
                    <a:pt x="7363" y="15054"/>
                  </a:lnTo>
                  <a:lnTo>
                    <a:pt x="7055" y="13516"/>
                  </a:lnTo>
                  <a:lnTo>
                    <a:pt x="7048" y="13484"/>
                  </a:lnTo>
                  <a:lnTo>
                    <a:pt x="7040" y="13451"/>
                  </a:lnTo>
                  <a:lnTo>
                    <a:pt x="7030" y="13419"/>
                  </a:lnTo>
                  <a:lnTo>
                    <a:pt x="7020" y="13388"/>
                  </a:lnTo>
                  <a:lnTo>
                    <a:pt x="7009" y="13357"/>
                  </a:lnTo>
                  <a:lnTo>
                    <a:pt x="6997" y="13327"/>
                  </a:lnTo>
                  <a:lnTo>
                    <a:pt x="6984" y="13297"/>
                  </a:lnTo>
                  <a:lnTo>
                    <a:pt x="6970" y="13268"/>
                  </a:lnTo>
                  <a:lnTo>
                    <a:pt x="6955" y="13239"/>
                  </a:lnTo>
                  <a:lnTo>
                    <a:pt x="6940" y="13211"/>
                  </a:lnTo>
                  <a:lnTo>
                    <a:pt x="6923" y="13183"/>
                  </a:lnTo>
                  <a:lnTo>
                    <a:pt x="6906" y="13156"/>
                  </a:lnTo>
                  <a:lnTo>
                    <a:pt x="6887" y="13129"/>
                  </a:lnTo>
                  <a:lnTo>
                    <a:pt x="6868" y="13103"/>
                  </a:lnTo>
                  <a:lnTo>
                    <a:pt x="6847" y="13078"/>
                  </a:lnTo>
                  <a:lnTo>
                    <a:pt x="6827" y="13054"/>
                  </a:lnTo>
                  <a:lnTo>
                    <a:pt x="6805" y="13030"/>
                  </a:lnTo>
                  <a:lnTo>
                    <a:pt x="6783" y="13007"/>
                  </a:lnTo>
                  <a:lnTo>
                    <a:pt x="6760" y="12984"/>
                  </a:lnTo>
                  <a:lnTo>
                    <a:pt x="6736" y="12962"/>
                  </a:lnTo>
                  <a:lnTo>
                    <a:pt x="6712" y="12941"/>
                  </a:lnTo>
                  <a:lnTo>
                    <a:pt x="6686" y="12920"/>
                  </a:lnTo>
                  <a:lnTo>
                    <a:pt x="6660" y="12901"/>
                  </a:lnTo>
                  <a:lnTo>
                    <a:pt x="6634" y="12882"/>
                  </a:lnTo>
                  <a:lnTo>
                    <a:pt x="6607" y="12864"/>
                  </a:lnTo>
                  <a:lnTo>
                    <a:pt x="6579" y="12848"/>
                  </a:lnTo>
                  <a:lnTo>
                    <a:pt x="6551" y="12832"/>
                  </a:lnTo>
                  <a:lnTo>
                    <a:pt x="6521" y="12816"/>
                  </a:lnTo>
                  <a:lnTo>
                    <a:pt x="6491" y="12802"/>
                  </a:lnTo>
                  <a:lnTo>
                    <a:pt x="6461" y="12789"/>
                  </a:lnTo>
                  <a:lnTo>
                    <a:pt x="6431" y="12777"/>
                  </a:lnTo>
                  <a:lnTo>
                    <a:pt x="6400" y="12765"/>
                  </a:lnTo>
                  <a:lnTo>
                    <a:pt x="6330" y="12740"/>
                  </a:lnTo>
                  <a:lnTo>
                    <a:pt x="6261" y="12715"/>
                  </a:lnTo>
                  <a:lnTo>
                    <a:pt x="6193" y="12688"/>
                  </a:lnTo>
                  <a:lnTo>
                    <a:pt x="6125" y="12661"/>
                  </a:lnTo>
                  <a:lnTo>
                    <a:pt x="6058" y="12632"/>
                  </a:lnTo>
                  <a:lnTo>
                    <a:pt x="5990" y="12602"/>
                  </a:lnTo>
                  <a:lnTo>
                    <a:pt x="5924" y="12572"/>
                  </a:lnTo>
                  <a:lnTo>
                    <a:pt x="5859" y="12541"/>
                  </a:lnTo>
                  <a:lnTo>
                    <a:pt x="5832" y="12529"/>
                  </a:lnTo>
                  <a:lnTo>
                    <a:pt x="5806" y="12517"/>
                  </a:lnTo>
                  <a:lnTo>
                    <a:pt x="5779" y="12507"/>
                  </a:lnTo>
                  <a:lnTo>
                    <a:pt x="5752" y="12497"/>
                  </a:lnTo>
                  <a:lnTo>
                    <a:pt x="5725" y="12488"/>
                  </a:lnTo>
                  <a:lnTo>
                    <a:pt x="5698" y="12479"/>
                  </a:lnTo>
                  <a:lnTo>
                    <a:pt x="5670" y="12472"/>
                  </a:lnTo>
                  <a:lnTo>
                    <a:pt x="5643" y="12465"/>
                  </a:lnTo>
                  <a:lnTo>
                    <a:pt x="5615" y="12459"/>
                  </a:lnTo>
                  <a:lnTo>
                    <a:pt x="5588" y="12454"/>
                  </a:lnTo>
                  <a:lnTo>
                    <a:pt x="5560" y="12450"/>
                  </a:lnTo>
                  <a:lnTo>
                    <a:pt x="5533" y="12446"/>
                  </a:lnTo>
                  <a:lnTo>
                    <a:pt x="5504" y="12444"/>
                  </a:lnTo>
                  <a:lnTo>
                    <a:pt x="5476" y="12442"/>
                  </a:lnTo>
                  <a:lnTo>
                    <a:pt x="5448" y="12441"/>
                  </a:lnTo>
                  <a:lnTo>
                    <a:pt x="5420" y="12440"/>
                  </a:lnTo>
                  <a:lnTo>
                    <a:pt x="5384" y="12441"/>
                  </a:lnTo>
                  <a:lnTo>
                    <a:pt x="5347" y="12443"/>
                  </a:lnTo>
                  <a:lnTo>
                    <a:pt x="5310" y="12446"/>
                  </a:lnTo>
                  <a:lnTo>
                    <a:pt x="5274" y="12451"/>
                  </a:lnTo>
                  <a:lnTo>
                    <a:pt x="5238" y="12457"/>
                  </a:lnTo>
                  <a:lnTo>
                    <a:pt x="5202" y="12464"/>
                  </a:lnTo>
                  <a:lnTo>
                    <a:pt x="5166" y="12473"/>
                  </a:lnTo>
                  <a:lnTo>
                    <a:pt x="5130" y="12483"/>
                  </a:lnTo>
                  <a:lnTo>
                    <a:pt x="5096" y="12494"/>
                  </a:lnTo>
                  <a:lnTo>
                    <a:pt x="5061" y="12506"/>
                  </a:lnTo>
                  <a:lnTo>
                    <a:pt x="5027" y="12520"/>
                  </a:lnTo>
                  <a:lnTo>
                    <a:pt x="4992" y="12535"/>
                  </a:lnTo>
                  <a:lnTo>
                    <a:pt x="4959" y="12551"/>
                  </a:lnTo>
                  <a:lnTo>
                    <a:pt x="4926" y="12569"/>
                  </a:lnTo>
                  <a:lnTo>
                    <a:pt x="4894" y="12588"/>
                  </a:lnTo>
                  <a:lnTo>
                    <a:pt x="4862" y="12608"/>
                  </a:lnTo>
                  <a:lnTo>
                    <a:pt x="3552" y="13480"/>
                  </a:lnTo>
                  <a:lnTo>
                    <a:pt x="2584" y="12514"/>
                  </a:lnTo>
                  <a:lnTo>
                    <a:pt x="3457" y="11207"/>
                  </a:lnTo>
                  <a:lnTo>
                    <a:pt x="3476" y="11180"/>
                  </a:lnTo>
                  <a:lnTo>
                    <a:pt x="3493" y="11151"/>
                  </a:lnTo>
                  <a:lnTo>
                    <a:pt x="3509" y="11123"/>
                  </a:lnTo>
                  <a:lnTo>
                    <a:pt x="3524" y="11093"/>
                  </a:lnTo>
                  <a:lnTo>
                    <a:pt x="3537" y="11064"/>
                  </a:lnTo>
                  <a:lnTo>
                    <a:pt x="3550" y="11034"/>
                  </a:lnTo>
                  <a:lnTo>
                    <a:pt x="3562" y="11003"/>
                  </a:lnTo>
                  <a:lnTo>
                    <a:pt x="3573" y="10972"/>
                  </a:lnTo>
                  <a:lnTo>
                    <a:pt x="3583" y="10942"/>
                  </a:lnTo>
                  <a:lnTo>
                    <a:pt x="3592" y="10911"/>
                  </a:lnTo>
                  <a:lnTo>
                    <a:pt x="3600" y="10879"/>
                  </a:lnTo>
                  <a:lnTo>
                    <a:pt x="3606" y="10848"/>
                  </a:lnTo>
                  <a:lnTo>
                    <a:pt x="3612" y="10816"/>
                  </a:lnTo>
                  <a:lnTo>
                    <a:pt x="3617" y="10784"/>
                  </a:lnTo>
                  <a:lnTo>
                    <a:pt x="3621" y="10753"/>
                  </a:lnTo>
                  <a:lnTo>
                    <a:pt x="3624" y="10720"/>
                  </a:lnTo>
                  <a:lnTo>
                    <a:pt x="3625" y="10688"/>
                  </a:lnTo>
                  <a:lnTo>
                    <a:pt x="3626" y="10655"/>
                  </a:lnTo>
                  <a:lnTo>
                    <a:pt x="3626" y="10623"/>
                  </a:lnTo>
                  <a:lnTo>
                    <a:pt x="3624" y="10591"/>
                  </a:lnTo>
                  <a:lnTo>
                    <a:pt x="3622" y="10559"/>
                  </a:lnTo>
                  <a:lnTo>
                    <a:pt x="3618" y="10527"/>
                  </a:lnTo>
                  <a:lnTo>
                    <a:pt x="3614" y="10495"/>
                  </a:lnTo>
                  <a:lnTo>
                    <a:pt x="3608" y="10462"/>
                  </a:lnTo>
                  <a:lnTo>
                    <a:pt x="3602" y="10431"/>
                  </a:lnTo>
                  <a:lnTo>
                    <a:pt x="3594" y="10399"/>
                  </a:lnTo>
                  <a:lnTo>
                    <a:pt x="3585" y="10368"/>
                  </a:lnTo>
                  <a:lnTo>
                    <a:pt x="3576" y="10337"/>
                  </a:lnTo>
                  <a:lnTo>
                    <a:pt x="3565" y="10306"/>
                  </a:lnTo>
                  <a:lnTo>
                    <a:pt x="3553" y="10275"/>
                  </a:lnTo>
                  <a:lnTo>
                    <a:pt x="3540" y="10245"/>
                  </a:lnTo>
                  <a:lnTo>
                    <a:pt x="3526" y="10215"/>
                  </a:lnTo>
                  <a:lnTo>
                    <a:pt x="3495" y="10148"/>
                  </a:lnTo>
                  <a:lnTo>
                    <a:pt x="3464" y="10082"/>
                  </a:lnTo>
                  <a:lnTo>
                    <a:pt x="3435" y="10016"/>
                  </a:lnTo>
                  <a:lnTo>
                    <a:pt x="3406" y="9949"/>
                  </a:lnTo>
                  <a:lnTo>
                    <a:pt x="3378" y="9881"/>
                  </a:lnTo>
                  <a:lnTo>
                    <a:pt x="3352" y="9813"/>
                  </a:lnTo>
                  <a:lnTo>
                    <a:pt x="3326" y="9744"/>
                  </a:lnTo>
                  <a:lnTo>
                    <a:pt x="3300" y="9675"/>
                  </a:lnTo>
                  <a:lnTo>
                    <a:pt x="3289" y="9643"/>
                  </a:lnTo>
                  <a:lnTo>
                    <a:pt x="3277" y="9612"/>
                  </a:lnTo>
                  <a:lnTo>
                    <a:pt x="3263" y="9582"/>
                  </a:lnTo>
                  <a:lnTo>
                    <a:pt x="3249" y="9553"/>
                  </a:lnTo>
                  <a:lnTo>
                    <a:pt x="3234" y="9524"/>
                  </a:lnTo>
                  <a:lnTo>
                    <a:pt x="3218" y="9496"/>
                  </a:lnTo>
                  <a:lnTo>
                    <a:pt x="3201" y="9468"/>
                  </a:lnTo>
                  <a:lnTo>
                    <a:pt x="3183" y="9441"/>
                  </a:lnTo>
                  <a:lnTo>
                    <a:pt x="3165" y="9414"/>
                  </a:lnTo>
                  <a:lnTo>
                    <a:pt x="3145" y="9388"/>
                  </a:lnTo>
                  <a:lnTo>
                    <a:pt x="3124" y="9362"/>
                  </a:lnTo>
                  <a:lnTo>
                    <a:pt x="3103" y="9338"/>
                  </a:lnTo>
                  <a:lnTo>
                    <a:pt x="3081" y="9314"/>
                  </a:lnTo>
                  <a:lnTo>
                    <a:pt x="3059" y="9291"/>
                  </a:lnTo>
                  <a:lnTo>
                    <a:pt x="3036" y="9269"/>
                  </a:lnTo>
                  <a:lnTo>
                    <a:pt x="3012" y="9248"/>
                  </a:lnTo>
                  <a:lnTo>
                    <a:pt x="2987" y="9227"/>
                  </a:lnTo>
                  <a:lnTo>
                    <a:pt x="2961" y="9207"/>
                  </a:lnTo>
                  <a:lnTo>
                    <a:pt x="2935" y="9188"/>
                  </a:lnTo>
                  <a:lnTo>
                    <a:pt x="2909" y="9170"/>
                  </a:lnTo>
                  <a:lnTo>
                    <a:pt x="2882" y="9152"/>
                  </a:lnTo>
                  <a:lnTo>
                    <a:pt x="2854" y="9136"/>
                  </a:lnTo>
                  <a:lnTo>
                    <a:pt x="2826" y="9120"/>
                  </a:lnTo>
                  <a:lnTo>
                    <a:pt x="2797" y="9104"/>
                  </a:lnTo>
                  <a:lnTo>
                    <a:pt x="2767" y="9090"/>
                  </a:lnTo>
                  <a:lnTo>
                    <a:pt x="2737" y="9077"/>
                  </a:lnTo>
                  <a:lnTo>
                    <a:pt x="2707" y="9065"/>
                  </a:lnTo>
                  <a:lnTo>
                    <a:pt x="2676" y="9054"/>
                  </a:lnTo>
                  <a:lnTo>
                    <a:pt x="2645" y="9044"/>
                  </a:lnTo>
                  <a:lnTo>
                    <a:pt x="2613" y="9035"/>
                  </a:lnTo>
                  <a:lnTo>
                    <a:pt x="2581" y="9027"/>
                  </a:lnTo>
                  <a:lnTo>
                    <a:pt x="2548" y="9020"/>
                  </a:lnTo>
                  <a:lnTo>
                    <a:pt x="1006" y="8712"/>
                  </a:lnTo>
                  <a:lnTo>
                    <a:pt x="1006" y="7347"/>
                  </a:lnTo>
                  <a:lnTo>
                    <a:pt x="2548" y="7039"/>
                  </a:lnTo>
                  <a:lnTo>
                    <a:pt x="2581" y="7032"/>
                  </a:lnTo>
                  <a:lnTo>
                    <a:pt x="2613" y="7024"/>
                  </a:lnTo>
                  <a:lnTo>
                    <a:pt x="2645" y="7015"/>
                  </a:lnTo>
                  <a:lnTo>
                    <a:pt x="2676" y="7005"/>
                  </a:lnTo>
                  <a:lnTo>
                    <a:pt x="2707" y="6994"/>
                  </a:lnTo>
                  <a:lnTo>
                    <a:pt x="2737" y="6982"/>
                  </a:lnTo>
                  <a:lnTo>
                    <a:pt x="2767" y="6969"/>
                  </a:lnTo>
                  <a:lnTo>
                    <a:pt x="2797" y="6955"/>
                  </a:lnTo>
                  <a:lnTo>
                    <a:pt x="2826" y="6939"/>
                  </a:lnTo>
                  <a:lnTo>
                    <a:pt x="2854" y="6923"/>
                  </a:lnTo>
                  <a:lnTo>
                    <a:pt x="2882" y="6907"/>
                  </a:lnTo>
                  <a:lnTo>
                    <a:pt x="2909" y="6889"/>
                  </a:lnTo>
                  <a:lnTo>
                    <a:pt x="2935" y="6871"/>
                  </a:lnTo>
                  <a:lnTo>
                    <a:pt x="2961" y="6852"/>
                  </a:lnTo>
                  <a:lnTo>
                    <a:pt x="2987" y="6832"/>
                  </a:lnTo>
                  <a:lnTo>
                    <a:pt x="3012" y="6812"/>
                  </a:lnTo>
                  <a:lnTo>
                    <a:pt x="3036" y="6790"/>
                  </a:lnTo>
                  <a:lnTo>
                    <a:pt x="3059" y="6768"/>
                  </a:lnTo>
                  <a:lnTo>
                    <a:pt x="3081" y="6745"/>
                  </a:lnTo>
                  <a:lnTo>
                    <a:pt x="3103" y="6721"/>
                  </a:lnTo>
                  <a:lnTo>
                    <a:pt x="3124" y="6697"/>
                  </a:lnTo>
                  <a:lnTo>
                    <a:pt x="3145" y="6672"/>
                  </a:lnTo>
                  <a:lnTo>
                    <a:pt x="3165" y="6645"/>
                  </a:lnTo>
                  <a:lnTo>
                    <a:pt x="3183" y="6618"/>
                  </a:lnTo>
                  <a:lnTo>
                    <a:pt x="3201" y="6591"/>
                  </a:lnTo>
                  <a:lnTo>
                    <a:pt x="3218" y="6564"/>
                  </a:lnTo>
                  <a:lnTo>
                    <a:pt x="3234" y="6535"/>
                  </a:lnTo>
                  <a:lnTo>
                    <a:pt x="3249" y="6506"/>
                  </a:lnTo>
                  <a:lnTo>
                    <a:pt x="3263" y="6477"/>
                  </a:lnTo>
                  <a:lnTo>
                    <a:pt x="3277" y="6447"/>
                  </a:lnTo>
                  <a:lnTo>
                    <a:pt x="3289" y="6416"/>
                  </a:lnTo>
                  <a:lnTo>
                    <a:pt x="3300" y="6384"/>
                  </a:lnTo>
                  <a:lnTo>
                    <a:pt x="3326" y="6315"/>
                  </a:lnTo>
                  <a:lnTo>
                    <a:pt x="3351" y="6247"/>
                  </a:lnTo>
                  <a:lnTo>
                    <a:pt x="3378" y="6179"/>
                  </a:lnTo>
                  <a:lnTo>
                    <a:pt x="3406" y="6110"/>
                  </a:lnTo>
                  <a:lnTo>
                    <a:pt x="3434" y="6043"/>
                  </a:lnTo>
                  <a:lnTo>
                    <a:pt x="3463" y="5977"/>
                  </a:lnTo>
                  <a:lnTo>
                    <a:pt x="3495" y="5911"/>
                  </a:lnTo>
                  <a:lnTo>
                    <a:pt x="3526" y="5845"/>
                  </a:lnTo>
                  <a:lnTo>
                    <a:pt x="3540" y="5815"/>
                  </a:lnTo>
                  <a:lnTo>
                    <a:pt x="3553" y="5784"/>
                  </a:lnTo>
                  <a:lnTo>
                    <a:pt x="3565" y="5754"/>
                  </a:lnTo>
                  <a:lnTo>
                    <a:pt x="3575" y="5723"/>
                  </a:lnTo>
                  <a:lnTo>
                    <a:pt x="3585" y="5692"/>
                  </a:lnTo>
                  <a:lnTo>
                    <a:pt x="3594" y="5660"/>
                  </a:lnTo>
                  <a:lnTo>
                    <a:pt x="3602" y="5629"/>
                  </a:lnTo>
                  <a:lnTo>
                    <a:pt x="3608" y="5597"/>
                  </a:lnTo>
                  <a:lnTo>
                    <a:pt x="3614" y="5564"/>
                  </a:lnTo>
                  <a:lnTo>
                    <a:pt x="3618" y="5532"/>
                  </a:lnTo>
                  <a:lnTo>
                    <a:pt x="3622" y="5500"/>
                  </a:lnTo>
                  <a:lnTo>
                    <a:pt x="3624" y="5468"/>
                  </a:lnTo>
                  <a:lnTo>
                    <a:pt x="3626" y="5436"/>
                  </a:lnTo>
                  <a:lnTo>
                    <a:pt x="3626" y="5403"/>
                  </a:lnTo>
                  <a:lnTo>
                    <a:pt x="3625" y="5371"/>
                  </a:lnTo>
                  <a:lnTo>
                    <a:pt x="3624" y="5339"/>
                  </a:lnTo>
                  <a:lnTo>
                    <a:pt x="3621" y="5306"/>
                  </a:lnTo>
                  <a:lnTo>
                    <a:pt x="3617" y="5274"/>
                  </a:lnTo>
                  <a:lnTo>
                    <a:pt x="3613" y="5243"/>
                  </a:lnTo>
                  <a:lnTo>
                    <a:pt x="3607" y="5211"/>
                  </a:lnTo>
                  <a:lnTo>
                    <a:pt x="3600" y="5179"/>
                  </a:lnTo>
                  <a:lnTo>
                    <a:pt x="3592" y="5148"/>
                  </a:lnTo>
                  <a:lnTo>
                    <a:pt x="3583" y="5117"/>
                  </a:lnTo>
                  <a:lnTo>
                    <a:pt x="3573" y="5086"/>
                  </a:lnTo>
                  <a:lnTo>
                    <a:pt x="3562" y="5056"/>
                  </a:lnTo>
                  <a:lnTo>
                    <a:pt x="3551" y="5024"/>
                  </a:lnTo>
                  <a:lnTo>
                    <a:pt x="3538" y="4995"/>
                  </a:lnTo>
                  <a:lnTo>
                    <a:pt x="3524" y="4965"/>
                  </a:lnTo>
                  <a:lnTo>
                    <a:pt x="3509" y="4936"/>
                  </a:lnTo>
                  <a:lnTo>
                    <a:pt x="3493" y="4907"/>
                  </a:lnTo>
                  <a:lnTo>
                    <a:pt x="3476" y="4879"/>
                  </a:lnTo>
                  <a:lnTo>
                    <a:pt x="3457" y="4851"/>
                  </a:lnTo>
                  <a:lnTo>
                    <a:pt x="2584" y="3544"/>
                  </a:lnTo>
                  <a:lnTo>
                    <a:pt x="3552" y="2578"/>
                  </a:lnTo>
                  <a:lnTo>
                    <a:pt x="4862" y="3450"/>
                  </a:lnTo>
                  <a:lnTo>
                    <a:pt x="4894" y="3470"/>
                  </a:lnTo>
                  <a:lnTo>
                    <a:pt x="4926" y="3489"/>
                  </a:lnTo>
                  <a:lnTo>
                    <a:pt x="4959" y="3507"/>
                  </a:lnTo>
                  <a:lnTo>
                    <a:pt x="4992" y="3523"/>
                  </a:lnTo>
                  <a:lnTo>
                    <a:pt x="5027" y="3538"/>
                  </a:lnTo>
                  <a:lnTo>
                    <a:pt x="5061" y="3552"/>
                  </a:lnTo>
                  <a:lnTo>
                    <a:pt x="5096" y="3564"/>
                  </a:lnTo>
                  <a:lnTo>
                    <a:pt x="5130" y="3576"/>
                  </a:lnTo>
                  <a:lnTo>
                    <a:pt x="5166" y="3586"/>
                  </a:lnTo>
                  <a:lnTo>
                    <a:pt x="5202" y="3594"/>
                  </a:lnTo>
                  <a:lnTo>
                    <a:pt x="5238" y="3601"/>
                  </a:lnTo>
                  <a:lnTo>
                    <a:pt x="5274" y="3607"/>
                  </a:lnTo>
                  <a:lnTo>
                    <a:pt x="5310" y="3612"/>
                  </a:lnTo>
                  <a:lnTo>
                    <a:pt x="5347" y="3615"/>
                  </a:lnTo>
                  <a:lnTo>
                    <a:pt x="5384" y="3617"/>
                  </a:lnTo>
                  <a:lnTo>
                    <a:pt x="5420" y="3618"/>
                  </a:lnTo>
                  <a:lnTo>
                    <a:pt x="5448" y="3617"/>
                  </a:lnTo>
                  <a:lnTo>
                    <a:pt x="5476" y="3616"/>
                  </a:lnTo>
                  <a:lnTo>
                    <a:pt x="5504" y="3614"/>
                  </a:lnTo>
                  <a:lnTo>
                    <a:pt x="5532" y="3612"/>
                  </a:lnTo>
                  <a:lnTo>
                    <a:pt x="5560" y="3608"/>
                  </a:lnTo>
                  <a:lnTo>
                    <a:pt x="5588" y="3604"/>
                  </a:lnTo>
                  <a:lnTo>
                    <a:pt x="5615" y="3599"/>
                  </a:lnTo>
                  <a:lnTo>
                    <a:pt x="5643" y="3593"/>
                  </a:lnTo>
                  <a:lnTo>
                    <a:pt x="5670" y="3586"/>
                  </a:lnTo>
                  <a:lnTo>
                    <a:pt x="5698" y="3579"/>
                  </a:lnTo>
                  <a:lnTo>
                    <a:pt x="5725" y="3571"/>
                  </a:lnTo>
                  <a:lnTo>
                    <a:pt x="5752" y="3562"/>
                  </a:lnTo>
                  <a:lnTo>
                    <a:pt x="5779" y="3552"/>
                  </a:lnTo>
                  <a:lnTo>
                    <a:pt x="5805" y="3542"/>
                  </a:lnTo>
                  <a:lnTo>
                    <a:pt x="5832" y="3531"/>
                  </a:lnTo>
                  <a:lnTo>
                    <a:pt x="5859" y="3518"/>
                  </a:lnTo>
                  <a:lnTo>
                    <a:pt x="5924" y="3487"/>
                  </a:lnTo>
                  <a:lnTo>
                    <a:pt x="5990" y="3457"/>
                  </a:lnTo>
                  <a:lnTo>
                    <a:pt x="6057" y="3428"/>
                  </a:lnTo>
                  <a:lnTo>
                    <a:pt x="6124" y="3398"/>
                  </a:lnTo>
                  <a:lnTo>
                    <a:pt x="6192" y="3370"/>
                  </a:lnTo>
                  <a:lnTo>
                    <a:pt x="6260" y="3344"/>
                  </a:lnTo>
                  <a:lnTo>
                    <a:pt x="6329" y="3318"/>
                  </a:lnTo>
                  <a:lnTo>
                    <a:pt x="6399" y="3293"/>
                  </a:lnTo>
                  <a:lnTo>
                    <a:pt x="6430" y="3282"/>
                  </a:lnTo>
                  <a:lnTo>
                    <a:pt x="6461" y="3270"/>
                  </a:lnTo>
                  <a:lnTo>
                    <a:pt x="6491" y="3256"/>
                  </a:lnTo>
                  <a:lnTo>
                    <a:pt x="6520" y="3242"/>
                  </a:lnTo>
                  <a:lnTo>
                    <a:pt x="6550" y="3227"/>
                  </a:lnTo>
                  <a:lnTo>
                    <a:pt x="6578" y="3211"/>
                  </a:lnTo>
                  <a:lnTo>
                    <a:pt x="6606" y="3194"/>
                  </a:lnTo>
                  <a:lnTo>
                    <a:pt x="6633" y="3176"/>
                  </a:lnTo>
                  <a:lnTo>
                    <a:pt x="6660" y="3158"/>
                  </a:lnTo>
                  <a:lnTo>
                    <a:pt x="6686" y="3138"/>
                  </a:lnTo>
                  <a:lnTo>
                    <a:pt x="6712" y="3117"/>
                  </a:lnTo>
                  <a:lnTo>
                    <a:pt x="6736" y="3096"/>
                  </a:lnTo>
                  <a:lnTo>
                    <a:pt x="6760" y="3074"/>
                  </a:lnTo>
                  <a:lnTo>
                    <a:pt x="6783" y="3052"/>
                  </a:lnTo>
                  <a:lnTo>
                    <a:pt x="6805" y="3029"/>
                  </a:lnTo>
                  <a:lnTo>
                    <a:pt x="6827" y="3005"/>
                  </a:lnTo>
                  <a:lnTo>
                    <a:pt x="6847" y="2980"/>
                  </a:lnTo>
                  <a:lnTo>
                    <a:pt x="6868" y="2955"/>
                  </a:lnTo>
                  <a:lnTo>
                    <a:pt x="6887" y="2929"/>
                  </a:lnTo>
                  <a:lnTo>
                    <a:pt x="6906" y="2903"/>
                  </a:lnTo>
                  <a:lnTo>
                    <a:pt x="6923" y="2876"/>
                  </a:lnTo>
                  <a:lnTo>
                    <a:pt x="6940" y="2847"/>
                  </a:lnTo>
                  <a:lnTo>
                    <a:pt x="6955" y="2819"/>
                  </a:lnTo>
                  <a:lnTo>
                    <a:pt x="6970" y="2790"/>
                  </a:lnTo>
                  <a:lnTo>
                    <a:pt x="6984" y="2761"/>
                  </a:lnTo>
                  <a:lnTo>
                    <a:pt x="6997" y="2731"/>
                  </a:lnTo>
                  <a:lnTo>
                    <a:pt x="7009" y="2701"/>
                  </a:lnTo>
                  <a:lnTo>
                    <a:pt x="7020" y="2670"/>
                  </a:lnTo>
                  <a:lnTo>
                    <a:pt x="7030" y="2639"/>
                  </a:lnTo>
                  <a:lnTo>
                    <a:pt x="7040" y="2608"/>
                  </a:lnTo>
                  <a:lnTo>
                    <a:pt x="7048" y="2575"/>
                  </a:lnTo>
                  <a:lnTo>
                    <a:pt x="7055" y="2542"/>
                  </a:lnTo>
                  <a:lnTo>
                    <a:pt x="7363" y="1004"/>
                  </a:lnTo>
                  <a:lnTo>
                    <a:pt x="8732" y="1004"/>
                  </a:lnTo>
                  <a:lnTo>
                    <a:pt x="9040" y="2542"/>
                  </a:lnTo>
                  <a:lnTo>
                    <a:pt x="9047" y="2575"/>
                  </a:lnTo>
                  <a:lnTo>
                    <a:pt x="9055" y="2608"/>
                  </a:lnTo>
                  <a:lnTo>
                    <a:pt x="9065" y="2639"/>
                  </a:lnTo>
                  <a:lnTo>
                    <a:pt x="9075" y="2670"/>
                  </a:lnTo>
                  <a:lnTo>
                    <a:pt x="9086" y="2701"/>
                  </a:lnTo>
                  <a:lnTo>
                    <a:pt x="9098" y="2731"/>
                  </a:lnTo>
                  <a:lnTo>
                    <a:pt x="9111" y="2761"/>
                  </a:lnTo>
                  <a:lnTo>
                    <a:pt x="9125" y="2790"/>
                  </a:lnTo>
                  <a:lnTo>
                    <a:pt x="9140" y="2819"/>
                  </a:lnTo>
                  <a:lnTo>
                    <a:pt x="9155" y="2847"/>
                  </a:lnTo>
                  <a:lnTo>
                    <a:pt x="9172" y="2876"/>
                  </a:lnTo>
                  <a:lnTo>
                    <a:pt x="9189" y="2903"/>
                  </a:lnTo>
                  <a:lnTo>
                    <a:pt x="9208" y="2929"/>
                  </a:lnTo>
                  <a:lnTo>
                    <a:pt x="9227" y="2955"/>
                  </a:lnTo>
                  <a:lnTo>
                    <a:pt x="9248" y="2980"/>
                  </a:lnTo>
                  <a:lnTo>
                    <a:pt x="9268" y="3005"/>
                  </a:lnTo>
                  <a:lnTo>
                    <a:pt x="9290" y="3029"/>
                  </a:lnTo>
                  <a:lnTo>
                    <a:pt x="9312" y="3052"/>
                  </a:lnTo>
                  <a:lnTo>
                    <a:pt x="9335" y="3074"/>
                  </a:lnTo>
                  <a:lnTo>
                    <a:pt x="9359" y="3096"/>
                  </a:lnTo>
                  <a:lnTo>
                    <a:pt x="9383" y="3117"/>
                  </a:lnTo>
                  <a:lnTo>
                    <a:pt x="9409" y="3138"/>
                  </a:lnTo>
                  <a:lnTo>
                    <a:pt x="9435" y="3158"/>
                  </a:lnTo>
                  <a:lnTo>
                    <a:pt x="9462" y="3176"/>
                  </a:lnTo>
                  <a:lnTo>
                    <a:pt x="9489" y="3194"/>
                  </a:lnTo>
                  <a:lnTo>
                    <a:pt x="9517" y="3211"/>
                  </a:lnTo>
                  <a:lnTo>
                    <a:pt x="9545" y="3227"/>
                  </a:lnTo>
                  <a:lnTo>
                    <a:pt x="9575" y="3242"/>
                  </a:lnTo>
                  <a:lnTo>
                    <a:pt x="9604" y="3256"/>
                  </a:lnTo>
                  <a:lnTo>
                    <a:pt x="9634" y="3270"/>
                  </a:lnTo>
                  <a:lnTo>
                    <a:pt x="9665" y="3282"/>
                  </a:lnTo>
                  <a:lnTo>
                    <a:pt x="9696" y="3293"/>
                  </a:lnTo>
                  <a:lnTo>
                    <a:pt x="9766" y="3318"/>
                  </a:lnTo>
                  <a:lnTo>
                    <a:pt x="9834" y="3344"/>
                  </a:lnTo>
                  <a:lnTo>
                    <a:pt x="9902" y="3370"/>
                  </a:lnTo>
                  <a:lnTo>
                    <a:pt x="9971" y="3398"/>
                  </a:lnTo>
                  <a:lnTo>
                    <a:pt x="10037" y="3427"/>
                  </a:lnTo>
                  <a:lnTo>
                    <a:pt x="10105" y="3456"/>
                  </a:lnTo>
                  <a:lnTo>
                    <a:pt x="10171" y="3487"/>
                  </a:lnTo>
                  <a:lnTo>
                    <a:pt x="10236" y="3518"/>
                  </a:lnTo>
                  <a:lnTo>
                    <a:pt x="10263" y="3530"/>
                  </a:lnTo>
                  <a:lnTo>
                    <a:pt x="10290" y="3541"/>
                  </a:lnTo>
                  <a:lnTo>
                    <a:pt x="10316" y="3552"/>
                  </a:lnTo>
                  <a:lnTo>
                    <a:pt x="10343" y="3562"/>
                  </a:lnTo>
                  <a:lnTo>
                    <a:pt x="10370" y="3571"/>
                  </a:lnTo>
                  <a:lnTo>
                    <a:pt x="10397" y="3579"/>
                  </a:lnTo>
                  <a:lnTo>
                    <a:pt x="10425" y="3586"/>
                  </a:lnTo>
                  <a:lnTo>
                    <a:pt x="10452" y="3593"/>
                  </a:lnTo>
                  <a:lnTo>
                    <a:pt x="10480" y="3599"/>
                  </a:lnTo>
                  <a:lnTo>
                    <a:pt x="10507" y="3604"/>
                  </a:lnTo>
                  <a:lnTo>
                    <a:pt x="10535" y="3608"/>
                  </a:lnTo>
                  <a:lnTo>
                    <a:pt x="10563" y="3612"/>
                  </a:lnTo>
                  <a:lnTo>
                    <a:pt x="10592" y="3614"/>
                  </a:lnTo>
                  <a:lnTo>
                    <a:pt x="10620" y="3616"/>
                  </a:lnTo>
                  <a:lnTo>
                    <a:pt x="10648" y="3617"/>
                  </a:lnTo>
                  <a:lnTo>
                    <a:pt x="10676" y="3618"/>
                  </a:lnTo>
                  <a:lnTo>
                    <a:pt x="10712" y="3617"/>
                  </a:lnTo>
                  <a:lnTo>
                    <a:pt x="10748" y="3615"/>
                  </a:lnTo>
                  <a:lnTo>
                    <a:pt x="10786" y="3612"/>
                  </a:lnTo>
                  <a:lnTo>
                    <a:pt x="10822" y="3607"/>
                  </a:lnTo>
                  <a:lnTo>
                    <a:pt x="10858" y="3601"/>
                  </a:lnTo>
                  <a:lnTo>
                    <a:pt x="10894" y="3594"/>
                  </a:lnTo>
                  <a:lnTo>
                    <a:pt x="10930" y="3586"/>
                  </a:lnTo>
                  <a:lnTo>
                    <a:pt x="10965" y="3576"/>
                  </a:lnTo>
                  <a:lnTo>
                    <a:pt x="11000" y="3564"/>
                  </a:lnTo>
                  <a:lnTo>
                    <a:pt x="11035" y="3552"/>
                  </a:lnTo>
                  <a:lnTo>
                    <a:pt x="11069" y="3538"/>
                  </a:lnTo>
                  <a:lnTo>
                    <a:pt x="11103" y="3523"/>
                  </a:lnTo>
                  <a:lnTo>
                    <a:pt x="11137" y="3507"/>
                  </a:lnTo>
                  <a:lnTo>
                    <a:pt x="11169" y="3489"/>
                  </a:lnTo>
                  <a:lnTo>
                    <a:pt x="11202" y="3470"/>
                  </a:lnTo>
                  <a:lnTo>
                    <a:pt x="11233" y="3450"/>
                  </a:lnTo>
                  <a:lnTo>
                    <a:pt x="12543" y="2578"/>
                  </a:lnTo>
                  <a:lnTo>
                    <a:pt x="13511" y="3544"/>
                  </a:lnTo>
                  <a:lnTo>
                    <a:pt x="12638" y="4851"/>
                  </a:lnTo>
                  <a:lnTo>
                    <a:pt x="12619" y="4879"/>
                  </a:lnTo>
                  <a:lnTo>
                    <a:pt x="12602" y="4907"/>
                  </a:lnTo>
                  <a:lnTo>
                    <a:pt x="12586" y="4936"/>
                  </a:lnTo>
                  <a:lnTo>
                    <a:pt x="12571" y="4965"/>
                  </a:lnTo>
                  <a:lnTo>
                    <a:pt x="12557" y="4995"/>
                  </a:lnTo>
                  <a:lnTo>
                    <a:pt x="12544" y="5024"/>
                  </a:lnTo>
                  <a:lnTo>
                    <a:pt x="12533" y="5056"/>
                  </a:lnTo>
                  <a:lnTo>
                    <a:pt x="12522" y="5086"/>
                  </a:lnTo>
                  <a:lnTo>
                    <a:pt x="12512" y="5117"/>
                  </a:lnTo>
                  <a:lnTo>
                    <a:pt x="12503" y="5148"/>
                  </a:lnTo>
                  <a:lnTo>
                    <a:pt x="12495" y="5179"/>
                  </a:lnTo>
                  <a:lnTo>
                    <a:pt x="12489" y="5211"/>
                  </a:lnTo>
                  <a:lnTo>
                    <a:pt x="12483" y="5242"/>
                  </a:lnTo>
                  <a:lnTo>
                    <a:pt x="12478" y="5274"/>
                  </a:lnTo>
                  <a:lnTo>
                    <a:pt x="12474" y="5306"/>
                  </a:lnTo>
                  <a:lnTo>
                    <a:pt x="12472" y="5339"/>
                  </a:lnTo>
                  <a:lnTo>
                    <a:pt x="12470" y="5371"/>
                  </a:lnTo>
                  <a:lnTo>
                    <a:pt x="12469" y="5403"/>
                  </a:lnTo>
                  <a:lnTo>
                    <a:pt x="12470" y="5435"/>
                  </a:lnTo>
                  <a:lnTo>
                    <a:pt x="12471" y="5467"/>
                  </a:lnTo>
                  <a:lnTo>
                    <a:pt x="12473" y="5500"/>
                  </a:lnTo>
                  <a:lnTo>
                    <a:pt x="12477" y="5532"/>
                  </a:lnTo>
                  <a:lnTo>
                    <a:pt x="12481" y="5563"/>
                  </a:lnTo>
                  <a:lnTo>
                    <a:pt x="12487" y="5596"/>
                  </a:lnTo>
                  <a:lnTo>
                    <a:pt x="12494" y="5628"/>
                  </a:lnTo>
                  <a:lnTo>
                    <a:pt x="12501" y="5660"/>
                  </a:lnTo>
                  <a:lnTo>
                    <a:pt x="12510" y="5691"/>
                  </a:lnTo>
                  <a:lnTo>
                    <a:pt x="12519" y="5722"/>
                  </a:lnTo>
                  <a:lnTo>
                    <a:pt x="12530" y="5753"/>
                  </a:lnTo>
                  <a:lnTo>
                    <a:pt x="12542" y="5784"/>
                  </a:lnTo>
                  <a:lnTo>
                    <a:pt x="12555" y="5814"/>
                  </a:lnTo>
                  <a:lnTo>
                    <a:pt x="12569" y="5844"/>
                  </a:lnTo>
                  <a:lnTo>
                    <a:pt x="12600" y="5910"/>
                  </a:lnTo>
                  <a:lnTo>
                    <a:pt x="12631" y="5976"/>
                  </a:lnTo>
                  <a:lnTo>
                    <a:pt x="12661" y="6043"/>
                  </a:lnTo>
                  <a:lnTo>
                    <a:pt x="12689" y="6110"/>
                  </a:lnTo>
                  <a:lnTo>
                    <a:pt x="12717" y="6178"/>
                  </a:lnTo>
                  <a:lnTo>
                    <a:pt x="12744" y="6246"/>
                  </a:lnTo>
                  <a:lnTo>
                    <a:pt x="12769" y="6315"/>
                  </a:lnTo>
                  <a:lnTo>
                    <a:pt x="12795" y="6384"/>
                  </a:lnTo>
                  <a:lnTo>
                    <a:pt x="12807" y="6416"/>
                  </a:lnTo>
                  <a:lnTo>
                    <a:pt x="12819" y="6446"/>
                  </a:lnTo>
                  <a:lnTo>
                    <a:pt x="12832" y="6476"/>
                  </a:lnTo>
                  <a:lnTo>
                    <a:pt x="12846" y="6506"/>
                  </a:lnTo>
                  <a:lnTo>
                    <a:pt x="12861" y="6535"/>
                  </a:lnTo>
                  <a:lnTo>
                    <a:pt x="12877" y="6563"/>
                  </a:lnTo>
                  <a:lnTo>
                    <a:pt x="12894" y="6591"/>
                  </a:lnTo>
                  <a:lnTo>
                    <a:pt x="12912" y="6618"/>
                  </a:lnTo>
                  <a:lnTo>
                    <a:pt x="12931" y="6644"/>
                  </a:lnTo>
                  <a:lnTo>
                    <a:pt x="12950" y="6671"/>
                  </a:lnTo>
                  <a:lnTo>
                    <a:pt x="12971" y="6696"/>
                  </a:lnTo>
                  <a:lnTo>
                    <a:pt x="12992" y="6721"/>
                  </a:lnTo>
                  <a:lnTo>
                    <a:pt x="13014" y="6744"/>
                  </a:lnTo>
                  <a:lnTo>
                    <a:pt x="13036" y="6767"/>
                  </a:lnTo>
                  <a:lnTo>
                    <a:pt x="13059" y="6790"/>
                  </a:lnTo>
                  <a:lnTo>
                    <a:pt x="13083" y="6811"/>
                  </a:lnTo>
                  <a:lnTo>
                    <a:pt x="13108" y="6832"/>
                  </a:lnTo>
                  <a:lnTo>
                    <a:pt x="13134" y="6852"/>
                  </a:lnTo>
                  <a:lnTo>
                    <a:pt x="13160" y="6871"/>
                  </a:lnTo>
                  <a:lnTo>
                    <a:pt x="13186" y="6889"/>
                  </a:lnTo>
                  <a:lnTo>
                    <a:pt x="13213" y="6907"/>
                  </a:lnTo>
                  <a:lnTo>
                    <a:pt x="13241" y="6923"/>
                  </a:lnTo>
                  <a:lnTo>
                    <a:pt x="13269" y="6939"/>
                  </a:lnTo>
                  <a:lnTo>
                    <a:pt x="13298" y="6955"/>
                  </a:lnTo>
                  <a:lnTo>
                    <a:pt x="13328" y="6968"/>
                  </a:lnTo>
                  <a:lnTo>
                    <a:pt x="13358" y="6981"/>
                  </a:lnTo>
                  <a:lnTo>
                    <a:pt x="13388" y="6993"/>
                  </a:lnTo>
                  <a:lnTo>
                    <a:pt x="13419" y="7004"/>
                  </a:lnTo>
                  <a:lnTo>
                    <a:pt x="13450" y="7014"/>
                  </a:lnTo>
                  <a:lnTo>
                    <a:pt x="13483" y="7024"/>
                  </a:lnTo>
                  <a:lnTo>
                    <a:pt x="13515" y="7032"/>
                  </a:lnTo>
                  <a:lnTo>
                    <a:pt x="13547" y="7039"/>
                  </a:lnTo>
                  <a:lnTo>
                    <a:pt x="15088" y="7347"/>
                  </a:lnTo>
                  <a:lnTo>
                    <a:pt x="15089" y="8712"/>
                  </a:lnTo>
                  <a:lnTo>
                    <a:pt x="13547" y="9020"/>
                  </a:lnTo>
                  <a:close/>
                  <a:moveTo>
                    <a:pt x="15286" y="6362"/>
                  </a:moveTo>
                  <a:lnTo>
                    <a:pt x="13745" y="6054"/>
                  </a:lnTo>
                  <a:lnTo>
                    <a:pt x="13715" y="5971"/>
                  </a:lnTo>
                  <a:lnTo>
                    <a:pt x="13684" y="5889"/>
                  </a:lnTo>
                  <a:lnTo>
                    <a:pt x="13652" y="5807"/>
                  </a:lnTo>
                  <a:lnTo>
                    <a:pt x="13618" y="5726"/>
                  </a:lnTo>
                  <a:lnTo>
                    <a:pt x="13584" y="5646"/>
                  </a:lnTo>
                  <a:lnTo>
                    <a:pt x="13548" y="5565"/>
                  </a:lnTo>
                  <a:lnTo>
                    <a:pt x="13512" y="5486"/>
                  </a:lnTo>
                  <a:lnTo>
                    <a:pt x="13475" y="5408"/>
                  </a:lnTo>
                  <a:lnTo>
                    <a:pt x="14348" y="4101"/>
                  </a:lnTo>
                  <a:lnTo>
                    <a:pt x="14372" y="4063"/>
                  </a:lnTo>
                  <a:lnTo>
                    <a:pt x="14394" y="4025"/>
                  </a:lnTo>
                  <a:lnTo>
                    <a:pt x="14414" y="3986"/>
                  </a:lnTo>
                  <a:lnTo>
                    <a:pt x="14433" y="3947"/>
                  </a:lnTo>
                  <a:lnTo>
                    <a:pt x="14449" y="3906"/>
                  </a:lnTo>
                  <a:lnTo>
                    <a:pt x="14464" y="3865"/>
                  </a:lnTo>
                  <a:lnTo>
                    <a:pt x="14476" y="3824"/>
                  </a:lnTo>
                  <a:lnTo>
                    <a:pt x="14489" y="3783"/>
                  </a:lnTo>
                  <a:lnTo>
                    <a:pt x="14498" y="3741"/>
                  </a:lnTo>
                  <a:lnTo>
                    <a:pt x="14505" y="3699"/>
                  </a:lnTo>
                  <a:lnTo>
                    <a:pt x="14511" y="3656"/>
                  </a:lnTo>
                  <a:lnTo>
                    <a:pt x="14515" y="3614"/>
                  </a:lnTo>
                  <a:lnTo>
                    <a:pt x="14517" y="3572"/>
                  </a:lnTo>
                  <a:lnTo>
                    <a:pt x="14517" y="3530"/>
                  </a:lnTo>
                  <a:lnTo>
                    <a:pt x="14515" y="3488"/>
                  </a:lnTo>
                  <a:lnTo>
                    <a:pt x="14512" y="3446"/>
                  </a:lnTo>
                  <a:lnTo>
                    <a:pt x="14507" y="3404"/>
                  </a:lnTo>
                  <a:lnTo>
                    <a:pt x="14500" y="3361"/>
                  </a:lnTo>
                  <a:lnTo>
                    <a:pt x="14492" y="3320"/>
                  </a:lnTo>
                  <a:lnTo>
                    <a:pt x="14480" y="3279"/>
                  </a:lnTo>
                  <a:lnTo>
                    <a:pt x="14468" y="3239"/>
                  </a:lnTo>
                  <a:lnTo>
                    <a:pt x="14455" y="3198"/>
                  </a:lnTo>
                  <a:lnTo>
                    <a:pt x="14439" y="3159"/>
                  </a:lnTo>
                  <a:lnTo>
                    <a:pt x="14422" y="3119"/>
                  </a:lnTo>
                  <a:lnTo>
                    <a:pt x="14403" y="3081"/>
                  </a:lnTo>
                  <a:lnTo>
                    <a:pt x="14382" y="3043"/>
                  </a:lnTo>
                  <a:lnTo>
                    <a:pt x="14360" y="3006"/>
                  </a:lnTo>
                  <a:lnTo>
                    <a:pt x="14336" y="2970"/>
                  </a:lnTo>
                  <a:lnTo>
                    <a:pt x="14309" y="2935"/>
                  </a:lnTo>
                  <a:lnTo>
                    <a:pt x="14282" y="2901"/>
                  </a:lnTo>
                  <a:lnTo>
                    <a:pt x="14253" y="2868"/>
                  </a:lnTo>
                  <a:lnTo>
                    <a:pt x="14222" y="2834"/>
                  </a:lnTo>
                  <a:lnTo>
                    <a:pt x="13254" y="1869"/>
                  </a:lnTo>
                  <a:lnTo>
                    <a:pt x="13236" y="1852"/>
                  </a:lnTo>
                  <a:lnTo>
                    <a:pt x="13217" y="1834"/>
                  </a:lnTo>
                  <a:lnTo>
                    <a:pt x="13198" y="1817"/>
                  </a:lnTo>
                  <a:lnTo>
                    <a:pt x="13179" y="1801"/>
                  </a:lnTo>
                  <a:lnTo>
                    <a:pt x="13159" y="1786"/>
                  </a:lnTo>
                  <a:lnTo>
                    <a:pt x="13139" y="1771"/>
                  </a:lnTo>
                  <a:lnTo>
                    <a:pt x="13118" y="1755"/>
                  </a:lnTo>
                  <a:lnTo>
                    <a:pt x="13097" y="1741"/>
                  </a:lnTo>
                  <a:lnTo>
                    <a:pt x="13076" y="1728"/>
                  </a:lnTo>
                  <a:lnTo>
                    <a:pt x="13055" y="1715"/>
                  </a:lnTo>
                  <a:lnTo>
                    <a:pt x="13034" y="1702"/>
                  </a:lnTo>
                  <a:lnTo>
                    <a:pt x="13012" y="1691"/>
                  </a:lnTo>
                  <a:lnTo>
                    <a:pt x="12990" y="1680"/>
                  </a:lnTo>
                  <a:lnTo>
                    <a:pt x="12968" y="1669"/>
                  </a:lnTo>
                  <a:lnTo>
                    <a:pt x="12945" y="1659"/>
                  </a:lnTo>
                  <a:lnTo>
                    <a:pt x="12923" y="1649"/>
                  </a:lnTo>
                  <a:lnTo>
                    <a:pt x="12900" y="1640"/>
                  </a:lnTo>
                  <a:lnTo>
                    <a:pt x="12877" y="1632"/>
                  </a:lnTo>
                  <a:lnTo>
                    <a:pt x="12854" y="1624"/>
                  </a:lnTo>
                  <a:lnTo>
                    <a:pt x="12831" y="1617"/>
                  </a:lnTo>
                  <a:lnTo>
                    <a:pt x="12808" y="1610"/>
                  </a:lnTo>
                  <a:lnTo>
                    <a:pt x="12783" y="1604"/>
                  </a:lnTo>
                  <a:lnTo>
                    <a:pt x="12759" y="1599"/>
                  </a:lnTo>
                  <a:lnTo>
                    <a:pt x="12736" y="1594"/>
                  </a:lnTo>
                  <a:lnTo>
                    <a:pt x="12712" y="1590"/>
                  </a:lnTo>
                  <a:lnTo>
                    <a:pt x="12688" y="1586"/>
                  </a:lnTo>
                  <a:lnTo>
                    <a:pt x="12664" y="1583"/>
                  </a:lnTo>
                  <a:lnTo>
                    <a:pt x="12640" y="1580"/>
                  </a:lnTo>
                  <a:lnTo>
                    <a:pt x="12615" y="1578"/>
                  </a:lnTo>
                  <a:lnTo>
                    <a:pt x="12591" y="1577"/>
                  </a:lnTo>
                  <a:lnTo>
                    <a:pt x="12566" y="1576"/>
                  </a:lnTo>
                  <a:lnTo>
                    <a:pt x="12542" y="1575"/>
                  </a:lnTo>
                  <a:lnTo>
                    <a:pt x="12506" y="1576"/>
                  </a:lnTo>
                  <a:lnTo>
                    <a:pt x="12470" y="1578"/>
                  </a:lnTo>
                  <a:lnTo>
                    <a:pt x="12433" y="1581"/>
                  </a:lnTo>
                  <a:lnTo>
                    <a:pt x="12398" y="1586"/>
                  </a:lnTo>
                  <a:lnTo>
                    <a:pt x="12362" y="1592"/>
                  </a:lnTo>
                  <a:lnTo>
                    <a:pt x="12326" y="1599"/>
                  </a:lnTo>
                  <a:lnTo>
                    <a:pt x="12291" y="1607"/>
                  </a:lnTo>
                  <a:lnTo>
                    <a:pt x="12255" y="1617"/>
                  </a:lnTo>
                  <a:lnTo>
                    <a:pt x="12220" y="1628"/>
                  </a:lnTo>
                  <a:lnTo>
                    <a:pt x="12185" y="1641"/>
                  </a:lnTo>
                  <a:lnTo>
                    <a:pt x="12151" y="1654"/>
                  </a:lnTo>
                  <a:lnTo>
                    <a:pt x="12117" y="1670"/>
                  </a:lnTo>
                  <a:lnTo>
                    <a:pt x="12083" y="1686"/>
                  </a:lnTo>
                  <a:lnTo>
                    <a:pt x="12050" y="1704"/>
                  </a:lnTo>
                  <a:lnTo>
                    <a:pt x="12018" y="1723"/>
                  </a:lnTo>
                  <a:lnTo>
                    <a:pt x="11986" y="1743"/>
                  </a:lnTo>
                  <a:lnTo>
                    <a:pt x="10676" y="2615"/>
                  </a:lnTo>
                  <a:lnTo>
                    <a:pt x="10597" y="2577"/>
                  </a:lnTo>
                  <a:lnTo>
                    <a:pt x="10517" y="2540"/>
                  </a:lnTo>
                  <a:lnTo>
                    <a:pt x="10437" y="2505"/>
                  </a:lnTo>
                  <a:lnTo>
                    <a:pt x="10356" y="2471"/>
                  </a:lnTo>
                  <a:lnTo>
                    <a:pt x="10275" y="2438"/>
                  </a:lnTo>
                  <a:lnTo>
                    <a:pt x="10192" y="2406"/>
                  </a:lnTo>
                  <a:lnTo>
                    <a:pt x="10110" y="2375"/>
                  </a:lnTo>
                  <a:lnTo>
                    <a:pt x="10026" y="2346"/>
                  </a:lnTo>
                  <a:lnTo>
                    <a:pt x="9718" y="808"/>
                  </a:lnTo>
                  <a:lnTo>
                    <a:pt x="9708" y="764"/>
                  </a:lnTo>
                  <a:lnTo>
                    <a:pt x="9697" y="721"/>
                  </a:lnTo>
                  <a:lnTo>
                    <a:pt x="9683" y="679"/>
                  </a:lnTo>
                  <a:lnTo>
                    <a:pt x="9668" y="638"/>
                  </a:lnTo>
                  <a:lnTo>
                    <a:pt x="9652" y="598"/>
                  </a:lnTo>
                  <a:lnTo>
                    <a:pt x="9633" y="559"/>
                  </a:lnTo>
                  <a:lnTo>
                    <a:pt x="9614" y="520"/>
                  </a:lnTo>
                  <a:lnTo>
                    <a:pt x="9592" y="483"/>
                  </a:lnTo>
                  <a:lnTo>
                    <a:pt x="9568" y="447"/>
                  </a:lnTo>
                  <a:lnTo>
                    <a:pt x="9544" y="413"/>
                  </a:lnTo>
                  <a:lnTo>
                    <a:pt x="9518" y="378"/>
                  </a:lnTo>
                  <a:lnTo>
                    <a:pt x="9491" y="345"/>
                  </a:lnTo>
                  <a:lnTo>
                    <a:pt x="9463" y="314"/>
                  </a:lnTo>
                  <a:lnTo>
                    <a:pt x="9433" y="284"/>
                  </a:lnTo>
                  <a:lnTo>
                    <a:pt x="9401" y="255"/>
                  </a:lnTo>
                  <a:lnTo>
                    <a:pt x="9369" y="228"/>
                  </a:lnTo>
                  <a:lnTo>
                    <a:pt x="9336" y="202"/>
                  </a:lnTo>
                  <a:lnTo>
                    <a:pt x="9302" y="177"/>
                  </a:lnTo>
                  <a:lnTo>
                    <a:pt x="9267" y="154"/>
                  </a:lnTo>
                  <a:lnTo>
                    <a:pt x="9229" y="131"/>
                  </a:lnTo>
                  <a:lnTo>
                    <a:pt x="9192" y="111"/>
                  </a:lnTo>
                  <a:lnTo>
                    <a:pt x="9154" y="92"/>
                  </a:lnTo>
                  <a:lnTo>
                    <a:pt x="9115" y="75"/>
                  </a:lnTo>
                  <a:lnTo>
                    <a:pt x="9075" y="60"/>
                  </a:lnTo>
                  <a:lnTo>
                    <a:pt x="9034" y="46"/>
                  </a:lnTo>
                  <a:lnTo>
                    <a:pt x="8993" y="34"/>
                  </a:lnTo>
                  <a:lnTo>
                    <a:pt x="8951" y="24"/>
                  </a:lnTo>
                  <a:lnTo>
                    <a:pt x="8908" y="15"/>
                  </a:lnTo>
                  <a:lnTo>
                    <a:pt x="8864" y="9"/>
                  </a:lnTo>
                  <a:lnTo>
                    <a:pt x="8821" y="4"/>
                  </a:lnTo>
                  <a:lnTo>
                    <a:pt x="8777" y="1"/>
                  </a:lnTo>
                  <a:lnTo>
                    <a:pt x="8732" y="0"/>
                  </a:lnTo>
                  <a:lnTo>
                    <a:pt x="7363" y="0"/>
                  </a:lnTo>
                  <a:lnTo>
                    <a:pt x="7318" y="1"/>
                  </a:lnTo>
                  <a:lnTo>
                    <a:pt x="7274" y="4"/>
                  </a:lnTo>
                  <a:lnTo>
                    <a:pt x="7231" y="9"/>
                  </a:lnTo>
                  <a:lnTo>
                    <a:pt x="7187" y="15"/>
                  </a:lnTo>
                  <a:lnTo>
                    <a:pt x="7144" y="24"/>
                  </a:lnTo>
                  <a:lnTo>
                    <a:pt x="7102" y="34"/>
                  </a:lnTo>
                  <a:lnTo>
                    <a:pt x="7061" y="46"/>
                  </a:lnTo>
                  <a:lnTo>
                    <a:pt x="7020" y="60"/>
                  </a:lnTo>
                  <a:lnTo>
                    <a:pt x="6980" y="75"/>
                  </a:lnTo>
                  <a:lnTo>
                    <a:pt x="6941" y="92"/>
                  </a:lnTo>
                  <a:lnTo>
                    <a:pt x="6903" y="111"/>
                  </a:lnTo>
                  <a:lnTo>
                    <a:pt x="6866" y="131"/>
                  </a:lnTo>
                  <a:lnTo>
                    <a:pt x="6829" y="154"/>
                  </a:lnTo>
                  <a:lnTo>
                    <a:pt x="6793" y="177"/>
                  </a:lnTo>
                  <a:lnTo>
                    <a:pt x="6759" y="202"/>
                  </a:lnTo>
                  <a:lnTo>
                    <a:pt x="6726" y="228"/>
                  </a:lnTo>
                  <a:lnTo>
                    <a:pt x="6694" y="255"/>
                  </a:lnTo>
                  <a:lnTo>
                    <a:pt x="6662" y="284"/>
                  </a:lnTo>
                  <a:lnTo>
                    <a:pt x="6633" y="314"/>
                  </a:lnTo>
                  <a:lnTo>
                    <a:pt x="6604" y="345"/>
                  </a:lnTo>
                  <a:lnTo>
                    <a:pt x="6577" y="378"/>
                  </a:lnTo>
                  <a:lnTo>
                    <a:pt x="6551" y="413"/>
                  </a:lnTo>
                  <a:lnTo>
                    <a:pt x="6527" y="447"/>
                  </a:lnTo>
                  <a:lnTo>
                    <a:pt x="6503" y="483"/>
                  </a:lnTo>
                  <a:lnTo>
                    <a:pt x="6482" y="520"/>
                  </a:lnTo>
                  <a:lnTo>
                    <a:pt x="6462" y="559"/>
                  </a:lnTo>
                  <a:lnTo>
                    <a:pt x="6444" y="598"/>
                  </a:lnTo>
                  <a:lnTo>
                    <a:pt x="6427" y="638"/>
                  </a:lnTo>
                  <a:lnTo>
                    <a:pt x="6412" y="679"/>
                  </a:lnTo>
                  <a:lnTo>
                    <a:pt x="6398" y="721"/>
                  </a:lnTo>
                  <a:lnTo>
                    <a:pt x="6387" y="764"/>
                  </a:lnTo>
                  <a:lnTo>
                    <a:pt x="6377" y="808"/>
                  </a:lnTo>
                  <a:lnTo>
                    <a:pt x="6069" y="2346"/>
                  </a:lnTo>
                  <a:lnTo>
                    <a:pt x="5985" y="2375"/>
                  </a:lnTo>
                  <a:lnTo>
                    <a:pt x="5903" y="2406"/>
                  </a:lnTo>
                  <a:lnTo>
                    <a:pt x="5820" y="2438"/>
                  </a:lnTo>
                  <a:lnTo>
                    <a:pt x="5739" y="2471"/>
                  </a:lnTo>
                  <a:lnTo>
                    <a:pt x="5658" y="2505"/>
                  </a:lnTo>
                  <a:lnTo>
                    <a:pt x="5578" y="2540"/>
                  </a:lnTo>
                  <a:lnTo>
                    <a:pt x="5499" y="2577"/>
                  </a:lnTo>
                  <a:lnTo>
                    <a:pt x="5420" y="2615"/>
                  </a:lnTo>
                  <a:lnTo>
                    <a:pt x="4110" y="1743"/>
                  </a:lnTo>
                  <a:lnTo>
                    <a:pt x="4078" y="1723"/>
                  </a:lnTo>
                  <a:lnTo>
                    <a:pt x="4046" y="1704"/>
                  </a:lnTo>
                  <a:lnTo>
                    <a:pt x="4012" y="1686"/>
                  </a:lnTo>
                  <a:lnTo>
                    <a:pt x="3978" y="1670"/>
                  </a:lnTo>
                  <a:lnTo>
                    <a:pt x="3944" y="1654"/>
                  </a:lnTo>
                  <a:lnTo>
                    <a:pt x="3910" y="1641"/>
                  </a:lnTo>
                  <a:lnTo>
                    <a:pt x="3875" y="1628"/>
                  </a:lnTo>
                  <a:lnTo>
                    <a:pt x="3840" y="1617"/>
                  </a:lnTo>
                  <a:lnTo>
                    <a:pt x="3804" y="1607"/>
                  </a:lnTo>
                  <a:lnTo>
                    <a:pt x="3769" y="1599"/>
                  </a:lnTo>
                  <a:lnTo>
                    <a:pt x="3733" y="1592"/>
                  </a:lnTo>
                  <a:lnTo>
                    <a:pt x="3698" y="1586"/>
                  </a:lnTo>
                  <a:lnTo>
                    <a:pt x="3662" y="1581"/>
                  </a:lnTo>
                  <a:lnTo>
                    <a:pt x="3625" y="1578"/>
                  </a:lnTo>
                  <a:lnTo>
                    <a:pt x="3589" y="1576"/>
                  </a:lnTo>
                  <a:lnTo>
                    <a:pt x="3553" y="1575"/>
                  </a:lnTo>
                  <a:lnTo>
                    <a:pt x="3529" y="1576"/>
                  </a:lnTo>
                  <a:lnTo>
                    <a:pt x="3504" y="1577"/>
                  </a:lnTo>
                  <a:lnTo>
                    <a:pt x="3480" y="1578"/>
                  </a:lnTo>
                  <a:lnTo>
                    <a:pt x="3455" y="1580"/>
                  </a:lnTo>
                  <a:lnTo>
                    <a:pt x="3431" y="1583"/>
                  </a:lnTo>
                  <a:lnTo>
                    <a:pt x="3407" y="1586"/>
                  </a:lnTo>
                  <a:lnTo>
                    <a:pt x="3383" y="1590"/>
                  </a:lnTo>
                  <a:lnTo>
                    <a:pt x="3359" y="1594"/>
                  </a:lnTo>
                  <a:lnTo>
                    <a:pt x="3336" y="1599"/>
                  </a:lnTo>
                  <a:lnTo>
                    <a:pt x="3312" y="1604"/>
                  </a:lnTo>
                  <a:lnTo>
                    <a:pt x="3288" y="1610"/>
                  </a:lnTo>
                  <a:lnTo>
                    <a:pt x="3264" y="1617"/>
                  </a:lnTo>
                  <a:lnTo>
                    <a:pt x="3241" y="1624"/>
                  </a:lnTo>
                  <a:lnTo>
                    <a:pt x="3218" y="1632"/>
                  </a:lnTo>
                  <a:lnTo>
                    <a:pt x="3195" y="1640"/>
                  </a:lnTo>
                  <a:lnTo>
                    <a:pt x="3173" y="1649"/>
                  </a:lnTo>
                  <a:lnTo>
                    <a:pt x="3150" y="1659"/>
                  </a:lnTo>
                  <a:lnTo>
                    <a:pt x="3127" y="1669"/>
                  </a:lnTo>
                  <a:lnTo>
                    <a:pt x="3105" y="1680"/>
                  </a:lnTo>
                  <a:lnTo>
                    <a:pt x="3083" y="1691"/>
                  </a:lnTo>
                  <a:lnTo>
                    <a:pt x="3061" y="1702"/>
                  </a:lnTo>
                  <a:lnTo>
                    <a:pt x="3040" y="1715"/>
                  </a:lnTo>
                  <a:lnTo>
                    <a:pt x="3019" y="1728"/>
                  </a:lnTo>
                  <a:lnTo>
                    <a:pt x="2998" y="1741"/>
                  </a:lnTo>
                  <a:lnTo>
                    <a:pt x="2978" y="1755"/>
                  </a:lnTo>
                  <a:lnTo>
                    <a:pt x="2956" y="1771"/>
                  </a:lnTo>
                  <a:lnTo>
                    <a:pt x="2936" y="1786"/>
                  </a:lnTo>
                  <a:lnTo>
                    <a:pt x="2917" y="1801"/>
                  </a:lnTo>
                  <a:lnTo>
                    <a:pt x="2897" y="1817"/>
                  </a:lnTo>
                  <a:lnTo>
                    <a:pt x="2878" y="1834"/>
                  </a:lnTo>
                  <a:lnTo>
                    <a:pt x="2860" y="1852"/>
                  </a:lnTo>
                  <a:lnTo>
                    <a:pt x="2841" y="1869"/>
                  </a:lnTo>
                  <a:lnTo>
                    <a:pt x="1873" y="2834"/>
                  </a:lnTo>
                  <a:lnTo>
                    <a:pt x="1843" y="2868"/>
                  </a:lnTo>
                  <a:lnTo>
                    <a:pt x="1814" y="2901"/>
                  </a:lnTo>
                  <a:lnTo>
                    <a:pt x="1786" y="2935"/>
                  </a:lnTo>
                  <a:lnTo>
                    <a:pt x="1759" y="2970"/>
                  </a:lnTo>
                  <a:lnTo>
                    <a:pt x="1735" y="3006"/>
                  </a:lnTo>
                  <a:lnTo>
                    <a:pt x="1713" y="3043"/>
                  </a:lnTo>
                  <a:lnTo>
                    <a:pt x="1692" y="3081"/>
                  </a:lnTo>
                  <a:lnTo>
                    <a:pt x="1673" y="3119"/>
                  </a:lnTo>
                  <a:lnTo>
                    <a:pt x="1656" y="3159"/>
                  </a:lnTo>
                  <a:lnTo>
                    <a:pt x="1641" y="3198"/>
                  </a:lnTo>
                  <a:lnTo>
                    <a:pt x="1627" y="3239"/>
                  </a:lnTo>
                  <a:lnTo>
                    <a:pt x="1615" y="3279"/>
                  </a:lnTo>
                  <a:lnTo>
                    <a:pt x="1604" y="3320"/>
                  </a:lnTo>
                  <a:lnTo>
                    <a:pt x="1595" y="3361"/>
                  </a:lnTo>
                  <a:lnTo>
                    <a:pt x="1588" y="3404"/>
                  </a:lnTo>
                  <a:lnTo>
                    <a:pt x="1583" y="3446"/>
                  </a:lnTo>
                  <a:lnTo>
                    <a:pt x="1580" y="3488"/>
                  </a:lnTo>
                  <a:lnTo>
                    <a:pt x="1579" y="3530"/>
                  </a:lnTo>
                  <a:lnTo>
                    <a:pt x="1579" y="3572"/>
                  </a:lnTo>
                  <a:lnTo>
                    <a:pt x="1581" y="3614"/>
                  </a:lnTo>
                  <a:lnTo>
                    <a:pt x="1585" y="3656"/>
                  </a:lnTo>
                  <a:lnTo>
                    <a:pt x="1590" y="3699"/>
                  </a:lnTo>
                  <a:lnTo>
                    <a:pt x="1598" y="3741"/>
                  </a:lnTo>
                  <a:lnTo>
                    <a:pt x="1607" y="3783"/>
                  </a:lnTo>
                  <a:lnTo>
                    <a:pt x="1619" y="3824"/>
                  </a:lnTo>
                  <a:lnTo>
                    <a:pt x="1632" y="3865"/>
                  </a:lnTo>
                  <a:lnTo>
                    <a:pt x="1646" y="3906"/>
                  </a:lnTo>
                  <a:lnTo>
                    <a:pt x="1663" y="3947"/>
                  </a:lnTo>
                  <a:lnTo>
                    <a:pt x="1681" y="3986"/>
                  </a:lnTo>
                  <a:lnTo>
                    <a:pt x="1702" y="4025"/>
                  </a:lnTo>
                  <a:lnTo>
                    <a:pt x="1724" y="4063"/>
                  </a:lnTo>
                  <a:lnTo>
                    <a:pt x="1747" y="4101"/>
                  </a:lnTo>
                  <a:lnTo>
                    <a:pt x="2620" y="5408"/>
                  </a:lnTo>
                  <a:lnTo>
                    <a:pt x="2583" y="5486"/>
                  </a:lnTo>
                  <a:lnTo>
                    <a:pt x="2546" y="5565"/>
                  </a:lnTo>
                  <a:lnTo>
                    <a:pt x="2511" y="5646"/>
                  </a:lnTo>
                  <a:lnTo>
                    <a:pt x="2477" y="5726"/>
                  </a:lnTo>
                  <a:lnTo>
                    <a:pt x="2443" y="5807"/>
                  </a:lnTo>
                  <a:lnTo>
                    <a:pt x="2411" y="5890"/>
                  </a:lnTo>
                  <a:lnTo>
                    <a:pt x="2380" y="5972"/>
                  </a:lnTo>
                  <a:lnTo>
                    <a:pt x="2351" y="6055"/>
                  </a:lnTo>
                  <a:lnTo>
                    <a:pt x="809" y="6362"/>
                  </a:lnTo>
                  <a:lnTo>
                    <a:pt x="766" y="6372"/>
                  </a:lnTo>
                  <a:lnTo>
                    <a:pt x="722" y="6383"/>
                  </a:lnTo>
                  <a:lnTo>
                    <a:pt x="681" y="6398"/>
                  </a:lnTo>
                  <a:lnTo>
                    <a:pt x="640" y="6413"/>
                  </a:lnTo>
                  <a:lnTo>
                    <a:pt x="600" y="6429"/>
                  </a:lnTo>
                  <a:lnTo>
                    <a:pt x="559" y="6448"/>
                  </a:lnTo>
                  <a:lnTo>
                    <a:pt x="521" y="6467"/>
                  </a:lnTo>
                  <a:lnTo>
                    <a:pt x="484" y="6489"/>
                  </a:lnTo>
                  <a:lnTo>
                    <a:pt x="448" y="6512"/>
                  </a:lnTo>
                  <a:lnTo>
                    <a:pt x="412" y="6536"/>
                  </a:lnTo>
                  <a:lnTo>
                    <a:pt x="379" y="6562"/>
                  </a:lnTo>
                  <a:lnTo>
                    <a:pt x="346" y="6589"/>
                  </a:lnTo>
                  <a:lnTo>
                    <a:pt x="315" y="6617"/>
                  </a:lnTo>
                  <a:lnTo>
                    <a:pt x="285" y="6647"/>
                  </a:lnTo>
                  <a:lnTo>
                    <a:pt x="256" y="6679"/>
                  </a:lnTo>
                  <a:lnTo>
                    <a:pt x="228" y="6711"/>
                  </a:lnTo>
                  <a:lnTo>
                    <a:pt x="202" y="6744"/>
                  </a:lnTo>
                  <a:lnTo>
                    <a:pt x="177" y="6778"/>
                  </a:lnTo>
                  <a:lnTo>
                    <a:pt x="154" y="6813"/>
                  </a:lnTo>
                  <a:lnTo>
                    <a:pt x="132" y="6850"/>
                  </a:lnTo>
                  <a:lnTo>
                    <a:pt x="112" y="6887"/>
                  </a:lnTo>
                  <a:lnTo>
                    <a:pt x="93" y="6925"/>
                  </a:lnTo>
                  <a:lnTo>
                    <a:pt x="75" y="6965"/>
                  </a:lnTo>
                  <a:lnTo>
                    <a:pt x="60" y="7005"/>
                  </a:lnTo>
                  <a:lnTo>
                    <a:pt x="46" y="7045"/>
                  </a:lnTo>
                  <a:lnTo>
                    <a:pt x="34" y="7086"/>
                  </a:lnTo>
                  <a:lnTo>
                    <a:pt x="24" y="7128"/>
                  </a:lnTo>
                  <a:lnTo>
                    <a:pt x="15" y="7171"/>
                  </a:lnTo>
                  <a:lnTo>
                    <a:pt x="9" y="7215"/>
                  </a:lnTo>
                  <a:lnTo>
                    <a:pt x="4" y="7258"/>
                  </a:lnTo>
                  <a:lnTo>
                    <a:pt x="1" y="7302"/>
                  </a:lnTo>
                  <a:lnTo>
                    <a:pt x="0" y="7347"/>
                  </a:lnTo>
                  <a:lnTo>
                    <a:pt x="0" y="8712"/>
                  </a:lnTo>
                  <a:lnTo>
                    <a:pt x="1" y="8757"/>
                  </a:lnTo>
                  <a:lnTo>
                    <a:pt x="4" y="8801"/>
                  </a:lnTo>
                  <a:lnTo>
                    <a:pt x="9" y="8844"/>
                  </a:lnTo>
                  <a:lnTo>
                    <a:pt x="15" y="8888"/>
                  </a:lnTo>
                  <a:lnTo>
                    <a:pt x="24" y="8931"/>
                  </a:lnTo>
                  <a:lnTo>
                    <a:pt x="34" y="8972"/>
                  </a:lnTo>
                  <a:lnTo>
                    <a:pt x="46" y="9014"/>
                  </a:lnTo>
                  <a:lnTo>
                    <a:pt x="60" y="9054"/>
                  </a:lnTo>
                  <a:lnTo>
                    <a:pt x="75" y="9094"/>
                  </a:lnTo>
                  <a:lnTo>
                    <a:pt x="93" y="9134"/>
                  </a:lnTo>
                  <a:lnTo>
                    <a:pt x="112" y="9172"/>
                  </a:lnTo>
                  <a:lnTo>
                    <a:pt x="132" y="9209"/>
                  </a:lnTo>
                  <a:lnTo>
                    <a:pt x="154" y="9245"/>
                  </a:lnTo>
                  <a:lnTo>
                    <a:pt x="177" y="9280"/>
                  </a:lnTo>
                  <a:lnTo>
                    <a:pt x="202" y="9315"/>
                  </a:lnTo>
                  <a:lnTo>
                    <a:pt x="228" y="9348"/>
                  </a:lnTo>
                  <a:lnTo>
                    <a:pt x="256" y="9380"/>
                  </a:lnTo>
                  <a:lnTo>
                    <a:pt x="285" y="9412"/>
                  </a:lnTo>
                  <a:lnTo>
                    <a:pt x="315" y="9441"/>
                  </a:lnTo>
                  <a:lnTo>
                    <a:pt x="346" y="9470"/>
                  </a:lnTo>
                  <a:lnTo>
                    <a:pt x="379" y="9497"/>
                  </a:lnTo>
                  <a:lnTo>
                    <a:pt x="412" y="9523"/>
                  </a:lnTo>
                  <a:lnTo>
                    <a:pt x="448" y="9547"/>
                  </a:lnTo>
                  <a:lnTo>
                    <a:pt x="484" y="9570"/>
                  </a:lnTo>
                  <a:lnTo>
                    <a:pt x="521" y="9591"/>
                  </a:lnTo>
                  <a:lnTo>
                    <a:pt x="559" y="9611"/>
                  </a:lnTo>
                  <a:lnTo>
                    <a:pt x="600" y="9629"/>
                  </a:lnTo>
                  <a:lnTo>
                    <a:pt x="640" y="9646"/>
                  </a:lnTo>
                  <a:lnTo>
                    <a:pt x="681" y="9661"/>
                  </a:lnTo>
                  <a:lnTo>
                    <a:pt x="722" y="9675"/>
                  </a:lnTo>
                  <a:lnTo>
                    <a:pt x="766" y="9687"/>
                  </a:lnTo>
                  <a:lnTo>
                    <a:pt x="809" y="9697"/>
                  </a:lnTo>
                  <a:lnTo>
                    <a:pt x="2351" y="10004"/>
                  </a:lnTo>
                  <a:lnTo>
                    <a:pt x="2380" y="10087"/>
                  </a:lnTo>
                  <a:lnTo>
                    <a:pt x="2411" y="10169"/>
                  </a:lnTo>
                  <a:lnTo>
                    <a:pt x="2443" y="10252"/>
                  </a:lnTo>
                  <a:lnTo>
                    <a:pt x="2477" y="10333"/>
                  </a:lnTo>
                  <a:lnTo>
                    <a:pt x="2511" y="10413"/>
                  </a:lnTo>
                  <a:lnTo>
                    <a:pt x="2546" y="10494"/>
                  </a:lnTo>
                  <a:lnTo>
                    <a:pt x="2583" y="10573"/>
                  </a:lnTo>
                  <a:lnTo>
                    <a:pt x="2620" y="10651"/>
                  </a:lnTo>
                  <a:lnTo>
                    <a:pt x="1747" y="11957"/>
                  </a:lnTo>
                  <a:lnTo>
                    <a:pt x="1724" y="11995"/>
                  </a:lnTo>
                  <a:lnTo>
                    <a:pt x="1702" y="12033"/>
                  </a:lnTo>
                  <a:lnTo>
                    <a:pt x="1681" y="12072"/>
                  </a:lnTo>
                  <a:lnTo>
                    <a:pt x="1663" y="12111"/>
                  </a:lnTo>
                  <a:lnTo>
                    <a:pt x="1646" y="12153"/>
                  </a:lnTo>
                  <a:lnTo>
                    <a:pt x="1632" y="12193"/>
                  </a:lnTo>
                  <a:lnTo>
                    <a:pt x="1619" y="12234"/>
                  </a:lnTo>
                  <a:lnTo>
                    <a:pt x="1607" y="12275"/>
                  </a:lnTo>
                  <a:lnTo>
                    <a:pt x="1598" y="12317"/>
                  </a:lnTo>
                  <a:lnTo>
                    <a:pt x="1590" y="12359"/>
                  </a:lnTo>
                  <a:lnTo>
                    <a:pt x="1585" y="12402"/>
                  </a:lnTo>
                  <a:lnTo>
                    <a:pt x="1581" y="12444"/>
                  </a:lnTo>
                  <a:lnTo>
                    <a:pt x="1579" y="12486"/>
                  </a:lnTo>
                  <a:lnTo>
                    <a:pt x="1579" y="12528"/>
                  </a:lnTo>
                  <a:lnTo>
                    <a:pt x="1580" y="12571"/>
                  </a:lnTo>
                  <a:lnTo>
                    <a:pt x="1583" y="12613"/>
                  </a:lnTo>
                  <a:lnTo>
                    <a:pt x="1588" y="12654"/>
                  </a:lnTo>
                  <a:lnTo>
                    <a:pt x="1595" y="12697"/>
                  </a:lnTo>
                  <a:lnTo>
                    <a:pt x="1604" y="12738"/>
                  </a:lnTo>
                  <a:lnTo>
                    <a:pt x="1615" y="12779"/>
                  </a:lnTo>
                  <a:lnTo>
                    <a:pt x="1627" y="12820"/>
                  </a:lnTo>
                  <a:lnTo>
                    <a:pt x="1641" y="12860"/>
                  </a:lnTo>
                  <a:lnTo>
                    <a:pt x="1656" y="12900"/>
                  </a:lnTo>
                  <a:lnTo>
                    <a:pt x="1673" y="12940"/>
                  </a:lnTo>
                  <a:lnTo>
                    <a:pt x="1692" y="12978"/>
                  </a:lnTo>
                  <a:lnTo>
                    <a:pt x="1713" y="13016"/>
                  </a:lnTo>
                  <a:lnTo>
                    <a:pt x="1735" y="13052"/>
                  </a:lnTo>
                  <a:lnTo>
                    <a:pt x="1759" y="13088"/>
                  </a:lnTo>
                  <a:lnTo>
                    <a:pt x="1786" y="13124"/>
                  </a:lnTo>
                  <a:lnTo>
                    <a:pt x="1814" y="13158"/>
                  </a:lnTo>
                  <a:lnTo>
                    <a:pt x="1843" y="13191"/>
                  </a:lnTo>
                  <a:lnTo>
                    <a:pt x="1873" y="13224"/>
                  </a:lnTo>
                  <a:lnTo>
                    <a:pt x="2841" y="14189"/>
                  </a:lnTo>
                  <a:lnTo>
                    <a:pt x="2860" y="14207"/>
                  </a:lnTo>
                  <a:lnTo>
                    <a:pt x="2878" y="14224"/>
                  </a:lnTo>
                  <a:lnTo>
                    <a:pt x="2897" y="14241"/>
                  </a:lnTo>
                  <a:lnTo>
                    <a:pt x="2917" y="14257"/>
                  </a:lnTo>
                  <a:lnTo>
                    <a:pt x="2936" y="14273"/>
                  </a:lnTo>
                  <a:lnTo>
                    <a:pt x="2956" y="14288"/>
                  </a:lnTo>
                  <a:lnTo>
                    <a:pt x="2978" y="14303"/>
                  </a:lnTo>
                  <a:lnTo>
                    <a:pt x="2998" y="14317"/>
                  </a:lnTo>
                  <a:lnTo>
                    <a:pt x="3019" y="14331"/>
                  </a:lnTo>
                  <a:lnTo>
                    <a:pt x="3040" y="14344"/>
                  </a:lnTo>
                  <a:lnTo>
                    <a:pt x="3061" y="14356"/>
                  </a:lnTo>
                  <a:lnTo>
                    <a:pt x="3083" y="14368"/>
                  </a:lnTo>
                  <a:lnTo>
                    <a:pt x="3105" y="14379"/>
                  </a:lnTo>
                  <a:lnTo>
                    <a:pt x="3127" y="14389"/>
                  </a:lnTo>
                  <a:lnTo>
                    <a:pt x="3150" y="14399"/>
                  </a:lnTo>
                  <a:lnTo>
                    <a:pt x="3173" y="14409"/>
                  </a:lnTo>
                  <a:lnTo>
                    <a:pt x="3195" y="14418"/>
                  </a:lnTo>
                  <a:lnTo>
                    <a:pt x="3218" y="14426"/>
                  </a:lnTo>
                  <a:lnTo>
                    <a:pt x="3241" y="14434"/>
                  </a:lnTo>
                  <a:lnTo>
                    <a:pt x="3264" y="14441"/>
                  </a:lnTo>
                  <a:lnTo>
                    <a:pt x="3288" y="14448"/>
                  </a:lnTo>
                  <a:lnTo>
                    <a:pt x="3312" y="14454"/>
                  </a:lnTo>
                  <a:lnTo>
                    <a:pt x="3336" y="14459"/>
                  </a:lnTo>
                  <a:lnTo>
                    <a:pt x="3359" y="14464"/>
                  </a:lnTo>
                  <a:lnTo>
                    <a:pt x="3383" y="14469"/>
                  </a:lnTo>
                  <a:lnTo>
                    <a:pt x="3407" y="14473"/>
                  </a:lnTo>
                  <a:lnTo>
                    <a:pt x="3431" y="14476"/>
                  </a:lnTo>
                  <a:lnTo>
                    <a:pt x="3455" y="14478"/>
                  </a:lnTo>
                  <a:lnTo>
                    <a:pt x="3480" y="14480"/>
                  </a:lnTo>
                  <a:lnTo>
                    <a:pt x="3504" y="14482"/>
                  </a:lnTo>
                  <a:lnTo>
                    <a:pt x="3529" y="14483"/>
                  </a:lnTo>
                  <a:lnTo>
                    <a:pt x="3553" y="14483"/>
                  </a:lnTo>
                  <a:lnTo>
                    <a:pt x="3589" y="14482"/>
                  </a:lnTo>
                  <a:lnTo>
                    <a:pt x="3625" y="14480"/>
                  </a:lnTo>
                  <a:lnTo>
                    <a:pt x="3662" y="14477"/>
                  </a:lnTo>
                  <a:lnTo>
                    <a:pt x="3698" y="14473"/>
                  </a:lnTo>
                  <a:lnTo>
                    <a:pt x="3733" y="14467"/>
                  </a:lnTo>
                  <a:lnTo>
                    <a:pt x="3769" y="14460"/>
                  </a:lnTo>
                  <a:lnTo>
                    <a:pt x="3804" y="14451"/>
                  </a:lnTo>
                  <a:lnTo>
                    <a:pt x="3840" y="14441"/>
                  </a:lnTo>
                  <a:lnTo>
                    <a:pt x="3875" y="14430"/>
                  </a:lnTo>
                  <a:lnTo>
                    <a:pt x="3910" y="14418"/>
                  </a:lnTo>
                  <a:lnTo>
                    <a:pt x="3944" y="14404"/>
                  </a:lnTo>
                  <a:lnTo>
                    <a:pt x="3978" y="14389"/>
                  </a:lnTo>
                  <a:lnTo>
                    <a:pt x="4013" y="14372"/>
                  </a:lnTo>
                  <a:lnTo>
                    <a:pt x="4046" y="14355"/>
                  </a:lnTo>
                  <a:lnTo>
                    <a:pt x="4078" y="14336"/>
                  </a:lnTo>
                  <a:lnTo>
                    <a:pt x="4110" y="14315"/>
                  </a:lnTo>
                  <a:lnTo>
                    <a:pt x="5420" y="13443"/>
                  </a:lnTo>
                  <a:lnTo>
                    <a:pt x="5499" y="13482"/>
                  </a:lnTo>
                  <a:lnTo>
                    <a:pt x="5578" y="13518"/>
                  </a:lnTo>
                  <a:lnTo>
                    <a:pt x="5658" y="13553"/>
                  </a:lnTo>
                  <a:lnTo>
                    <a:pt x="5739" y="13587"/>
                  </a:lnTo>
                  <a:lnTo>
                    <a:pt x="5820" y="13620"/>
                  </a:lnTo>
                  <a:lnTo>
                    <a:pt x="5903" y="13652"/>
                  </a:lnTo>
                  <a:lnTo>
                    <a:pt x="5985" y="13683"/>
                  </a:lnTo>
                  <a:lnTo>
                    <a:pt x="6069" y="13713"/>
                  </a:lnTo>
                  <a:lnTo>
                    <a:pt x="6377" y="15251"/>
                  </a:lnTo>
                  <a:lnTo>
                    <a:pt x="6387" y="15295"/>
                  </a:lnTo>
                  <a:lnTo>
                    <a:pt x="6398" y="15337"/>
                  </a:lnTo>
                  <a:lnTo>
                    <a:pt x="6412" y="15380"/>
                  </a:lnTo>
                  <a:lnTo>
                    <a:pt x="6427" y="15421"/>
                  </a:lnTo>
                  <a:lnTo>
                    <a:pt x="6444" y="15461"/>
                  </a:lnTo>
                  <a:lnTo>
                    <a:pt x="6462" y="15500"/>
                  </a:lnTo>
                  <a:lnTo>
                    <a:pt x="6482" y="15538"/>
                  </a:lnTo>
                  <a:lnTo>
                    <a:pt x="6503" y="15575"/>
                  </a:lnTo>
                  <a:lnTo>
                    <a:pt x="6527" y="15611"/>
                  </a:lnTo>
                  <a:lnTo>
                    <a:pt x="6551" y="15646"/>
                  </a:lnTo>
                  <a:lnTo>
                    <a:pt x="6577" y="15681"/>
                  </a:lnTo>
                  <a:lnTo>
                    <a:pt x="6604" y="15713"/>
                  </a:lnTo>
                  <a:lnTo>
                    <a:pt x="6633" y="15744"/>
                  </a:lnTo>
                  <a:lnTo>
                    <a:pt x="6662" y="15774"/>
                  </a:lnTo>
                  <a:lnTo>
                    <a:pt x="6694" y="15803"/>
                  </a:lnTo>
                  <a:lnTo>
                    <a:pt x="6726" y="15831"/>
                  </a:lnTo>
                  <a:lnTo>
                    <a:pt x="6759" y="15857"/>
                  </a:lnTo>
                  <a:lnTo>
                    <a:pt x="6793" y="15881"/>
                  </a:lnTo>
                  <a:lnTo>
                    <a:pt x="6829" y="15904"/>
                  </a:lnTo>
                  <a:lnTo>
                    <a:pt x="6866" y="15927"/>
                  </a:lnTo>
                  <a:lnTo>
                    <a:pt x="6903" y="15947"/>
                  </a:lnTo>
                  <a:lnTo>
                    <a:pt x="6941" y="15966"/>
                  </a:lnTo>
                  <a:lnTo>
                    <a:pt x="6980" y="15983"/>
                  </a:lnTo>
                  <a:lnTo>
                    <a:pt x="7020" y="15998"/>
                  </a:lnTo>
                  <a:lnTo>
                    <a:pt x="7061" y="16012"/>
                  </a:lnTo>
                  <a:lnTo>
                    <a:pt x="7102" y="16024"/>
                  </a:lnTo>
                  <a:lnTo>
                    <a:pt x="7144" y="16034"/>
                  </a:lnTo>
                  <a:lnTo>
                    <a:pt x="7187" y="16043"/>
                  </a:lnTo>
                  <a:lnTo>
                    <a:pt x="7231" y="16049"/>
                  </a:lnTo>
                  <a:lnTo>
                    <a:pt x="7274" y="16054"/>
                  </a:lnTo>
                  <a:lnTo>
                    <a:pt x="7318" y="16057"/>
                  </a:lnTo>
                  <a:lnTo>
                    <a:pt x="7363" y="16058"/>
                  </a:lnTo>
                  <a:lnTo>
                    <a:pt x="8732" y="16058"/>
                  </a:lnTo>
                  <a:lnTo>
                    <a:pt x="8777" y="16057"/>
                  </a:lnTo>
                  <a:lnTo>
                    <a:pt x="8821" y="16054"/>
                  </a:lnTo>
                  <a:lnTo>
                    <a:pt x="8864" y="16049"/>
                  </a:lnTo>
                  <a:lnTo>
                    <a:pt x="8908" y="16043"/>
                  </a:lnTo>
                  <a:lnTo>
                    <a:pt x="8951" y="16034"/>
                  </a:lnTo>
                  <a:lnTo>
                    <a:pt x="8993" y="16024"/>
                  </a:lnTo>
                  <a:lnTo>
                    <a:pt x="9034" y="16012"/>
                  </a:lnTo>
                  <a:lnTo>
                    <a:pt x="9075" y="15998"/>
                  </a:lnTo>
                  <a:lnTo>
                    <a:pt x="9115" y="15983"/>
                  </a:lnTo>
                  <a:lnTo>
                    <a:pt x="9154" y="15966"/>
                  </a:lnTo>
                  <a:lnTo>
                    <a:pt x="9192" y="15947"/>
                  </a:lnTo>
                  <a:lnTo>
                    <a:pt x="9229" y="15927"/>
                  </a:lnTo>
                  <a:lnTo>
                    <a:pt x="9267" y="15904"/>
                  </a:lnTo>
                  <a:lnTo>
                    <a:pt x="9302" y="15881"/>
                  </a:lnTo>
                  <a:lnTo>
                    <a:pt x="9336" y="15857"/>
                  </a:lnTo>
                  <a:lnTo>
                    <a:pt x="9369" y="15831"/>
                  </a:lnTo>
                  <a:lnTo>
                    <a:pt x="9401" y="15803"/>
                  </a:lnTo>
                  <a:lnTo>
                    <a:pt x="9433" y="15774"/>
                  </a:lnTo>
                  <a:lnTo>
                    <a:pt x="9463" y="15744"/>
                  </a:lnTo>
                  <a:lnTo>
                    <a:pt x="9491" y="15713"/>
                  </a:lnTo>
                  <a:lnTo>
                    <a:pt x="9518" y="15681"/>
                  </a:lnTo>
                  <a:lnTo>
                    <a:pt x="9544" y="15646"/>
                  </a:lnTo>
                  <a:lnTo>
                    <a:pt x="9568" y="15611"/>
                  </a:lnTo>
                  <a:lnTo>
                    <a:pt x="9592" y="15575"/>
                  </a:lnTo>
                  <a:lnTo>
                    <a:pt x="9614" y="15538"/>
                  </a:lnTo>
                  <a:lnTo>
                    <a:pt x="9633" y="15500"/>
                  </a:lnTo>
                  <a:lnTo>
                    <a:pt x="9652" y="15461"/>
                  </a:lnTo>
                  <a:lnTo>
                    <a:pt x="9668" y="15421"/>
                  </a:lnTo>
                  <a:lnTo>
                    <a:pt x="9683" y="15380"/>
                  </a:lnTo>
                  <a:lnTo>
                    <a:pt x="9697" y="15337"/>
                  </a:lnTo>
                  <a:lnTo>
                    <a:pt x="9708" y="15295"/>
                  </a:lnTo>
                  <a:lnTo>
                    <a:pt x="9718" y="15251"/>
                  </a:lnTo>
                  <a:lnTo>
                    <a:pt x="10027" y="13713"/>
                  </a:lnTo>
                  <a:lnTo>
                    <a:pt x="10111" y="13683"/>
                  </a:lnTo>
                  <a:lnTo>
                    <a:pt x="10193" y="13652"/>
                  </a:lnTo>
                  <a:lnTo>
                    <a:pt x="10276" y="13620"/>
                  </a:lnTo>
                  <a:lnTo>
                    <a:pt x="10357" y="13587"/>
                  </a:lnTo>
                  <a:lnTo>
                    <a:pt x="10438" y="13553"/>
                  </a:lnTo>
                  <a:lnTo>
                    <a:pt x="10517" y="13518"/>
                  </a:lnTo>
                  <a:lnTo>
                    <a:pt x="10597" y="13481"/>
                  </a:lnTo>
                  <a:lnTo>
                    <a:pt x="10676" y="13443"/>
                  </a:lnTo>
                  <a:lnTo>
                    <a:pt x="11986" y="14315"/>
                  </a:lnTo>
                  <a:lnTo>
                    <a:pt x="12018" y="14336"/>
                  </a:lnTo>
                  <a:lnTo>
                    <a:pt x="12050" y="14355"/>
                  </a:lnTo>
                  <a:lnTo>
                    <a:pt x="12083" y="14372"/>
                  </a:lnTo>
                  <a:lnTo>
                    <a:pt x="12117" y="14389"/>
                  </a:lnTo>
                  <a:lnTo>
                    <a:pt x="12151" y="14404"/>
                  </a:lnTo>
                  <a:lnTo>
                    <a:pt x="12185" y="14418"/>
                  </a:lnTo>
                  <a:lnTo>
                    <a:pt x="12220" y="14430"/>
                  </a:lnTo>
                  <a:lnTo>
                    <a:pt x="12255" y="14441"/>
                  </a:lnTo>
                  <a:lnTo>
                    <a:pt x="12291" y="14451"/>
                  </a:lnTo>
                  <a:lnTo>
                    <a:pt x="12326" y="14460"/>
                  </a:lnTo>
                  <a:lnTo>
                    <a:pt x="12362" y="14467"/>
                  </a:lnTo>
                  <a:lnTo>
                    <a:pt x="12398" y="14473"/>
                  </a:lnTo>
                  <a:lnTo>
                    <a:pt x="12433" y="14477"/>
                  </a:lnTo>
                  <a:lnTo>
                    <a:pt x="12470" y="14480"/>
                  </a:lnTo>
                  <a:lnTo>
                    <a:pt x="12506" y="14482"/>
                  </a:lnTo>
                  <a:lnTo>
                    <a:pt x="12542" y="14483"/>
                  </a:lnTo>
                  <a:lnTo>
                    <a:pt x="12566" y="14483"/>
                  </a:lnTo>
                  <a:lnTo>
                    <a:pt x="12591" y="14482"/>
                  </a:lnTo>
                  <a:lnTo>
                    <a:pt x="12615" y="14480"/>
                  </a:lnTo>
                  <a:lnTo>
                    <a:pt x="12640" y="14478"/>
                  </a:lnTo>
                  <a:lnTo>
                    <a:pt x="12664" y="14476"/>
                  </a:lnTo>
                  <a:lnTo>
                    <a:pt x="12688" y="14473"/>
                  </a:lnTo>
                  <a:lnTo>
                    <a:pt x="12712" y="14469"/>
                  </a:lnTo>
                  <a:lnTo>
                    <a:pt x="12736" y="14464"/>
                  </a:lnTo>
                  <a:lnTo>
                    <a:pt x="12759" y="14459"/>
                  </a:lnTo>
                  <a:lnTo>
                    <a:pt x="12783" y="14454"/>
                  </a:lnTo>
                  <a:lnTo>
                    <a:pt x="12808" y="14448"/>
                  </a:lnTo>
                  <a:lnTo>
                    <a:pt x="12831" y="14441"/>
                  </a:lnTo>
                  <a:lnTo>
                    <a:pt x="12854" y="14434"/>
                  </a:lnTo>
                  <a:lnTo>
                    <a:pt x="12877" y="14426"/>
                  </a:lnTo>
                  <a:lnTo>
                    <a:pt x="12900" y="14418"/>
                  </a:lnTo>
                  <a:lnTo>
                    <a:pt x="12923" y="14409"/>
                  </a:lnTo>
                  <a:lnTo>
                    <a:pt x="12945" y="14399"/>
                  </a:lnTo>
                  <a:lnTo>
                    <a:pt x="12968" y="14389"/>
                  </a:lnTo>
                  <a:lnTo>
                    <a:pt x="12990" y="14379"/>
                  </a:lnTo>
                  <a:lnTo>
                    <a:pt x="13012" y="14368"/>
                  </a:lnTo>
                  <a:lnTo>
                    <a:pt x="13034" y="14356"/>
                  </a:lnTo>
                  <a:lnTo>
                    <a:pt x="13055" y="14344"/>
                  </a:lnTo>
                  <a:lnTo>
                    <a:pt x="13076" y="14331"/>
                  </a:lnTo>
                  <a:lnTo>
                    <a:pt x="13097" y="14317"/>
                  </a:lnTo>
                  <a:lnTo>
                    <a:pt x="13118" y="14303"/>
                  </a:lnTo>
                  <a:lnTo>
                    <a:pt x="13139" y="14288"/>
                  </a:lnTo>
                  <a:lnTo>
                    <a:pt x="13159" y="14273"/>
                  </a:lnTo>
                  <a:lnTo>
                    <a:pt x="13179" y="14257"/>
                  </a:lnTo>
                  <a:lnTo>
                    <a:pt x="13198" y="14241"/>
                  </a:lnTo>
                  <a:lnTo>
                    <a:pt x="13217" y="14224"/>
                  </a:lnTo>
                  <a:lnTo>
                    <a:pt x="13236" y="14207"/>
                  </a:lnTo>
                  <a:lnTo>
                    <a:pt x="13254" y="14189"/>
                  </a:lnTo>
                  <a:lnTo>
                    <a:pt x="14222" y="13224"/>
                  </a:lnTo>
                  <a:lnTo>
                    <a:pt x="14253" y="13191"/>
                  </a:lnTo>
                  <a:lnTo>
                    <a:pt x="14282" y="13158"/>
                  </a:lnTo>
                  <a:lnTo>
                    <a:pt x="14309" y="13124"/>
                  </a:lnTo>
                  <a:lnTo>
                    <a:pt x="14336" y="13088"/>
                  </a:lnTo>
                  <a:lnTo>
                    <a:pt x="14360" y="13052"/>
                  </a:lnTo>
                  <a:lnTo>
                    <a:pt x="14382" y="13016"/>
                  </a:lnTo>
                  <a:lnTo>
                    <a:pt x="14403" y="12978"/>
                  </a:lnTo>
                  <a:lnTo>
                    <a:pt x="14422" y="12940"/>
                  </a:lnTo>
                  <a:lnTo>
                    <a:pt x="14439" y="12900"/>
                  </a:lnTo>
                  <a:lnTo>
                    <a:pt x="14455" y="12860"/>
                  </a:lnTo>
                  <a:lnTo>
                    <a:pt x="14468" y="12820"/>
                  </a:lnTo>
                  <a:lnTo>
                    <a:pt x="14480" y="12779"/>
                  </a:lnTo>
                  <a:lnTo>
                    <a:pt x="14492" y="12738"/>
                  </a:lnTo>
                  <a:lnTo>
                    <a:pt x="14500" y="12697"/>
                  </a:lnTo>
                  <a:lnTo>
                    <a:pt x="14507" y="12654"/>
                  </a:lnTo>
                  <a:lnTo>
                    <a:pt x="14512" y="12613"/>
                  </a:lnTo>
                  <a:lnTo>
                    <a:pt x="14515" y="12571"/>
                  </a:lnTo>
                  <a:lnTo>
                    <a:pt x="14517" y="12528"/>
                  </a:lnTo>
                  <a:lnTo>
                    <a:pt x="14517" y="12486"/>
                  </a:lnTo>
                  <a:lnTo>
                    <a:pt x="14515" y="12444"/>
                  </a:lnTo>
                  <a:lnTo>
                    <a:pt x="14511" y="12402"/>
                  </a:lnTo>
                  <a:lnTo>
                    <a:pt x="14505" y="12359"/>
                  </a:lnTo>
                  <a:lnTo>
                    <a:pt x="14498" y="12317"/>
                  </a:lnTo>
                  <a:lnTo>
                    <a:pt x="14489" y="12275"/>
                  </a:lnTo>
                  <a:lnTo>
                    <a:pt x="14476" y="12234"/>
                  </a:lnTo>
                  <a:lnTo>
                    <a:pt x="14464" y="12193"/>
                  </a:lnTo>
                  <a:lnTo>
                    <a:pt x="14449" y="12153"/>
                  </a:lnTo>
                  <a:lnTo>
                    <a:pt x="14433" y="12111"/>
                  </a:lnTo>
                  <a:lnTo>
                    <a:pt x="14414" y="12072"/>
                  </a:lnTo>
                  <a:lnTo>
                    <a:pt x="14394" y="12033"/>
                  </a:lnTo>
                  <a:lnTo>
                    <a:pt x="14372" y="11995"/>
                  </a:lnTo>
                  <a:lnTo>
                    <a:pt x="14348" y="11957"/>
                  </a:lnTo>
                  <a:lnTo>
                    <a:pt x="13475" y="10651"/>
                  </a:lnTo>
                  <a:lnTo>
                    <a:pt x="13512" y="10572"/>
                  </a:lnTo>
                  <a:lnTo>
                    <a:pt x="13549" y="10493"/>
                  </a:lnTo>
                  <a:lnTo>
                    <a:pt x="13584" y="10413"/>
                  </a:lnTo>
                  <a:lnTo>
                    <a:pt x="13618" y="10332"/>
                  </a:lnTo>
                  <a:lnTo>
                    <a:pt x="13652" y="10251"/>
                  </a:lnTo>
                  <a:lnTo>
                    <a:pt x="13684" y="10169"/>
                  </a:lnTo>
                  <a:lnTo>
                    <a:pt x="13715" y="10087"/>
                  </a:lnTo>
                  <a:lnTo>
                    <a:pt x="13745" y="10004"/>
                  </a:lnTo>
                  <a:lnTo>
                    <a:pt x="15286" y="9697"/>
                  </a:lnTo>
                  <a:lnTo>
                    <a:pt x="15329" y="9687"/>
                  </a:lnTo>
                  <a:lnTo>
                    <a:pt x="15373" y="9675"/>
                  </a:lnTo>
                  <a:lnTo>
                    <a:pt x="15414" y="9661"/>
                  </a:lnTo>
                  <a:lnTo>
                    <a:pt x="15455" y="9646"/>
                  </a:lnTo>
                  <a:lnTo>
                    <a:pt x="15495" y="9629"/>
                  </a:lnTo>
                  <a:lnTo>
                    <a:pt x="15536" y="9611"/>
                  </a:lnTo>
                  <a:lnTo>
                    <a:pt x="15574" y="9591"/>
                  </a:lnTo>
                  <a:lnTo>
                    <a:pt x="15611" y="9570"/>
                  </a:lnTo>
                  <a:lnTo>
                    <a:pt x="15647" y="9547"/>
                  </a:lnTo>
                  <a:lnTo>
                    <a:pt x="15683" y="9523"/>
                  </a:lnTo>
                  <a:lnTo>
                    <a:pt x="15716" y="9497"/>
                  </a:lnTo>
                  <a:lnTo>
                    <a:pt x="15749" y="9470"/>
                  </a:lnTo>
                  <a:lnTo>
                    <a:pt x="15780" y="9441"/>
                  </a:lnTo>
                  <a:lnTo>
                    <a:pt x="15810" y="9412"/>
                  </a:lnTo>
                  <a:lnTo>
                    <a:pt x="15839" y="9380"/>
                  </a:lnTo>
                  <a:lnTo>
                    <a:pt x="15867" y="9348"/>
                  </a:lnTo>
                  <a:lnTo>
                    <a:pt x="15893" y="9315"/>
                  </a:lnTo>
                  <a:lnTo>
                    <a:pt x="15918" y="9280"/>
                  </a:lnTo>
                  <a:lnTo>
                    <a:pt x="15941" y="9245"/>
                  </a:lnTo>
                  <a:lnTo>
                    <a:pt x="15963" y="9209"/>
                  </a:lnTo>
                  <a:lnTo>
                    <a:pt x="15983" y="9172"/>
                  </a:lnTo>
                  <a:lnTo>
                    <a:pt x="16002" y="9134"/>
                  </a:lnTo>
                  <a:lnTo>
                    <a:pt x="16020" y="9094"/>
                  </a:lnTo>
                  <a:lnTo>
                    <a:pt x="16035" y="9054"/>
                  </a:lnTo>
                  <a:lnTo>
                    <a:pt x="16049" y="9014"/>
                  </a:lnTo>
                  <a:lnTo>
                    <a:pt x="16061" y="8972"/>
                  </a:lnTo>
                  <a:lnTo>
                    <a:pt x="16071" y="8931"/>
                  </a:lnTo>
                  <a:lnTo>
                    <a:pt x="16080" y="8888"/>
                  </a:lnTo>
                  <a:lnTo>
                    <a:pt x="16086" y="8844"/>
                  </a:lnTo>
                  <a:lnTo>
                    <a:pt x="16091" y="8801"/>
                  </a:lnTo>
                  <a:lnTo>
                    <a:pt x="16094" y="8757"/>
                  </a:lnTo>
                  <a:lnTo>
                    <a:pt x="16095" y="8712"/>
                  </a:lnTo>
                  <a:lnTo>
                    <a:pt x="16095" y="7347"/>
                  </a:lnTo>
                  <a:lnTo>
                    <a:pt x="16094" y="7302"/>
                  </a:lnTo>
                  <a:lnTo>
                    <a:pt x="16091" y="7258"/>
                  </a:lnTo>
                  <a:lnTo>
                    <a:pt x="16086" y="7215"/>
                  </a:lnTo>
                  <a:lnTo>
                    <a:pt x="16080" y="7171"/>
                  </a:lnTo>
                  <a:lnTo>
                    <a:pt x="16071" y="7128"/>
                  </a:lnTo>
                  <a:lnTo>
                    <a:pt x="16061" y="7086"/>
                  </a:lnTo>
                  <a:lnTo>
                    <a:pt x="16049" y="7045"/>
                  </a:lnTo>
                  <a:lnTo>
                    <a:pt x="16035" y="7005"/>
                  </a:lnTo>
                  <a:lnTo>
                    <a:pt x="16020" y="6965"/>
                  </a:lnTo>
                  <a:lnTo>
                    <a:pt x="16002" y="6925"/>
                  </a:lnTo>
                  <a:lnTo>
                    <a:pt x="15983" y="6887"/>
                  </a:lnTo>
                  <a:lnTo>
                    <a:pt x="15963" y="6850"/>
                  </a:lnTo>
                  <a:lnTo>
                    <a:pt x="15941" y="6813"/>
                  </a:lnTo>
                  <a:lnTo>
                    <a:pt x="15918" y="6778"/>
                  </a:lnTo>
                  <a:lnTo>
                    <a:pt x="15893" y="6744"/>
                  </a:lnTo>
                  <a:lnTo>
                    <a:pt x="15867" y="6711"/>
                  </a:lnTo>
                  <a:lnTo>
                    <a:pt x="15839" y="6679"/>
                  </a:lnTo>
                  <a:lnTo>
                    <a:pt x="15810" y="6647"/>
                  </a:lnTo>
                  <a:lnTo>
                    <a:pt x="15780" y="6617"/>
                  </a:lnTo>
                  <a:lnTo>
                    <a:pt x="15749" y="6589"/>
                  </a:lnTo>
                  <a:lnTo>
                    <a:pt x="15716" y="6562"/>
                  </a:lnTo>
                  <a:lnTo>
                    <a:pt x="15683" y="6536"/>
                  </a:lnTo>
                  <a:lnTo>
                    <a:pt x="15647" y="6512"/>
                  </a:lnTo>
                  <a:lnTo>
                    <a:pt x="15611" y="6489"/>
                  </a:lnTo>
                  <a:lnTo>
                    <a:pt x="15574" y="6467"/>
                  </a:lnTo>
                  <a:lnTo>
                    <a:pt x="15536" y="6448"/>
                  </a:lnTo>
                  <a:lnTo>
                    <a:pt x="15495" y="6429"/>
                  </a:lnTo>
                  <a:lnTo>
                    <a:pt x="15455" y="6413"/>
                  </a:lnTo>
                  <a:lnTo>
                    <a:pt x="15414" y="6398"/>
                  </a:lnTo>
                  <a:lnTo>
                    <a:pt x="15373" y="6383"/>
                  </a:lnTo>
                  <a:lnTo>
                    <a:pt x="15329" y="6372"/>
                  </a:lnTo>
                  <a:lnTo>
                    <a:pt x="15286" y="6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7" name="Freeform 75">
              <a:extLst>
                <a:ext uri="{FF2B5EF4-FFF2-40B4-BE49-F238E27FC236}">
                  <a16:creationId xmlns:a16="http://schemas.microsoft.com/office/drawing/2014/main" id="{D05F2B83-9C1F-487B-A53D-A49B1BFEEA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7900" y="2312988"/>
              <a:ext cx="303213" cy="301625"/>
            </a:xfrm>
            <a:custGeom>
              <a:avLst/>
              <a:gdLst>
                <a:gd name="T0" fmla="*/ 2899 w 7040"/>
                <a:gd name="T1" fmla="*/ 6524 h 7025"/>
                <a:gd name="T2" fmla="*/ 2185 w 7040"/>
                <a:gd name="T3" fmla="*/ 6283 h 7025"/>
                <a:gd name="T4" fmla="*/ 1560 w 7040"/>
                <a:gd name="T5" fmla="*/ 5884 h 7025"/>
                <a:gd name="T6" fmla="*/ 1051 w 7040"/>
                <a:gd name="T7" fmla="*/ 5351 h 7025"/>
                <a:gd name="T8" fmla="*/ 682 w 7040"/>
                <a:gd name="T9" fmla="*/ 4709 h 7025"/>
                <a:gd name="T10" fmla="*/ 475 w 7040"/>
                <a:gd name="T11" fmla="*/ 3980 h 7025"/>
                <a:gd name="T12" fmla="*/ 455 w 7040"/>
                <a:gd name="T13" fmla="*/ 3198 h 7025"/>
                <a:gd name="T14" fmla="*/ 626 w 7040"/>
                <a:gd name="T15" fmla="*/ 2456 h 7025"/>
                <a:gd name="T16" fmla="*/ 965 w 7040"/>
                <a:gd name="T17" fmla="*/ 1794 h 7025"/>
                <a:gd name="T18" fmla="*/ 1448 w 7040"/>
                <a:gd name="T19" fmla="*/ 1237 h 7025"/>
                <a:gd name="T20" fmla="*/ 2052 w 7040"/>
                <a:gd name="T21" fmla="*/ 810 h 7025"/>
                <a:gd name="T22" fmla="*/ 2750 w 7040"/>
                <a:gd name="T23" fmla="*/ 536 h 7025"/>
                <a:gd name="T24" fmla="*/ 3520 w 7040"/>
                <a:gd name="T25" fmla="*/ 439 h 7025"/>
                <a:gd name="T26" fmla="*/ 4289 w 7040"/>
                <a:gd name="T27" fmla="*/ 536 h 7025"/>
                <a:gd name="T28" fmla="*/ 4988 w 7040"/>
                <a:gd name="T29" fmla="*/ 810 h 7025"/>
                <a:gd name="T30" fmla="*/ 5591 w 7040"/>
                <a:gd name="T31" fmla="*/ 1237 h 7025"/>
                <a:gd name="T32" fmla="*/ 6075 w 7040"/>
                <a:gd name="T33" fmla="*/ 1794 h 7025"/>
                <a:gd name="T34" fmla="*/ 6414 w 7040"/>
                <a:gd name="T35" fmla="*/ 2456 h 7025"/>
                <a:gd name="T36" fmla="*/ 6585 w 7040"/>
                <a:gd name="T37" fmla="*/ 3198 h 7025"/>
                <a:gd name="T38" fmla="*/ 6565 w 7040"/>
                <a:gd name="T39" fmla="*/ 3980 h 7025"/>
                <a:gd name="T40" fmla="*/ 6358 w 7040"/>
                <a:gd name="T41" fmla="*/ 4709 h 7025"/>
                <a:gd name="T42" fmla="*/ 5988 w 7040"/>
                <a:gd name="T43" fmla="*/ 5351 h 7025"/>
                <a:gd name="T44" fmla="*/ 5479 w 7040"/>
                <a:gd name="T45" fmla="*/ 5884 h 7025"/>
                <a:gd name="T46" fmla="*/ 4855 w 7040"/>
                <a:gd name="T47" fmla="*/ 6283 h 7025"/>
                <a:gd name="T48" fmla="*/ 4140 w 7040"/>
                <a:gd name="T49" fmla="*/ 6524 h 7025"/>
                <a:gd name="T50" fmla="*/ 3520 w 7040"/>
                <a:gd name="T51" fmla="*/ 0 h 7025"/>
                <a:gd name="T52" fmla="*/ 2640 w 7040"/>
                <a:gd name="T53" fmla="*/ 110 h 7025"/>
                <a:gd name="T54" fmla="*/ 1842 w 7040"/>
                <a:gd name="T55" fmla="*/ 424 h 7025"/>
                <a:gd name="T56" fmla="*/ 1153 w 7040"/>
                <a:gd name="T57" fmla="*/ 912 h 7025"/>
                <a:gd name="T58" fmla="*/ 600 w 7040"/>
                <a:gd name="T59" fmla="*/ 1548 h 7025"/>
                <a:gd name="T60" fmla="*/ 213 w 7040"/>
                <a:gd name="T61" fmla="*/ 2305 h 7025"/>
                <a:gd name="T62" fmla="*/ 18 w 7040"/>
                <a:gd name="T63" fmla="*/ 3153 h 7025"/>
                <a:gd name="T64" fmla="*/ 40 w 7040"/>
                <a:gd name="T65" fmla="*/ 4047 h 7025"/>
                <a:gd name="T66" fmla="*/ 276 w 7040"/>
                <a:gd name="T67" fmla="*/ 4880 h 7025"/>
                <a:gd name="T68" fmla="*/ 699 w 7040"/>
                <a:gd name="T69" fmla="*/ 5614 h 7025"/>
                <a:gd name="T70" fmla="*/ 1280 w 7040"/>
                <a:gd name="T71" fmla="*/ 6222 h 7025"/>
                <a:gd name="T72" fmla="*/ 1993 w 7040"/>
                <a:gd name="T73" fmla="*/ 6678 h 7025"/>
                <a:gd name="T74" fmla="*/ 2810 w 7040"/>
                <a:gd name="T75" fmla="*/ 6953 h 7025"/>
                <a:gd name="T76" fmla="*/ 3702 w 7040"/>
                <a:gd name="T77" fmla="*/ 7020 h 7025"/>
                <a:gd name="T78" fmla="*/ 4567 w 7040"/>
                <a:gd name="T79" fmla="*/ 6867 h 7025"/>
                <a:gd name="T80" fmla="*/ 5345 w 7040"/>
                <a:gd name="T81" fmla="*/ 6517 h 7025"/>
                <a:gd name="T82" fmla="*/ 6009 w 7040"/>
                <a:gd name="T83" fmla="*/ 5996 h 7025"/>
                <a:gd name="T84" fmla="*/ 6531 w 7040"/>
                <a:gd name="T85" fmla="*/ 5333 h 7025"/>
                <a:gd name="T86" fmla="*/ 6882 w 7040"/>
                <a:gd name="T87" fmla="*/ 4556 h 7025"/>
                <a:gd name="T88" fmla="*/ 7036 w 7040"/>
                <a:gd name="T89" fmla="*/ 3693 h 7025"/>
                <a:gd name="T90" fmla="*/ 6969 w 7040"/>
                <a:gd name="T91" fmla="*/ 2805 h 7025"/>
                <a:gd name="T92" fmla="*/ 6693 w 7040"/>
                <a:gd name="T93" fmla="*/ 1990 h 7025"/>
                <a:gd name="T94" fmla="*/ 6237 w 7040"/>
                <a:gd name="T95" fmla="*/ 1278 h 7025"/>
                <a:gd name="T96" fmla="*/ 5626 w 7040"/>
                <a:gd name="T97" fmla="*/ 697 h 7025"/>
                <a:gd name="T98" fmla="*/ 4891 w 7040"/>
                <a:gd name="T99" fmla="*/ 276 h 7025"/>
                <a:gd name="T100" fmla="*/ 4056 w 7040"/>
                <a:gd name="T101" fmla="*/ 40 h 7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40" h="7025">
                  <a:moveTo>
                    <a:pt x="3520" y="6586"/>
                  </a:moveTo>
                  <a:lnTo>
                    <a:pt x="3362" y="6582"/>
                  </a:lnTo>
                  <a:lnTo>
                    <a:pt x="3205" y="6570"/>
                  </a:lnTo>
                  <a:lnTo>
                    <a:pt x="3051" y="6551"/>
                  </a:lnTo>
                  <a:lnTo>
                    <a:pt x="2899" y="6524"/>
                  </a:lnTo>
                  <a:lnTo>
                    <a:pt x="2750" y="6489"/>
                  </a:lnTo>
                  <a:lnTo>
                    <a:pt x="2604" y="6447"/>
                  </a:lnTo>
                  <a:lnTo>
                    <a:pt x="2460" y="6399"/>
                  </a:lnTo>
                  <a:lnTo>
                    <a:pt x="2320" y="6344"/>
                  </a:lnTo>
                  <a:lnTo>
                    <a:pt x="2185" y="6283"/>
                  </a:lnTo>
                  <a:lnTo>
                    <a:pt x="2052" y="6214"/>
                  </a:lnTo>
                  <a:lnTo>
                    <a:pt x="1922" y="6141"/>
                  </a:lnTo>
                  <a:lnTo>
                    <a:pt x="1797" y="6061"/>
                  </a:lnTo>
                  <a:lnTo>
                    <a:pt x="1677" y="5976"/>
                  </a:lnTo>
                  <a:lnTo>
                    <a:pt x="1560" y="5884"/>
                  </a:lnTo>
                  <a:lnTo>
                    <a:pt x="1448" y="5788"/>
                  </a:lnTo>
                  <a:lnTo>
                    <a:pt x="1342" y="5685"/>
                  </a:lnTo>
                  <a:lnTo>
                    <a:pt x="1240" y="5579"/>
                  </a:lnTo>
                  <a:lnTo>
                    <a:pt x="1142" y="5468"/>
                  </a:lnTo>
                  <a:lnTo>
                    <a:pt x="1051" y="5351"/>
                  </a:lnTo>
                  <a:lnTo>
                    <a:pt x="965" y="5231"/>
                  </a:lnTo>
                  <a:lnTo>
                    <a:pt x="885" y="5106"/>
                  </a:lnTo>
                  <a:lnTo>
                    <a:pt x="812" y="4977"/>
                  </a:lnTo>
                  <a:lnTo>
                    <a:pt x="743" y="4844"/>
                  </a:lnTo>
                  <a:lnTo>
                    <a:pt x="682" y="4709"/>
                  </a:lnTo>
                  <a:lnTo>
                    <a:pt x="626" y="4569"/>
                  </a:lnTo>
                  <a:lnTo>
                    <a:pt x="578" y="4426"/>
                  </a:lnTo>
                  <a:lnTo>
                    <a:pt x="536" y="4280"/>
                  </a:lnTo>
                  <a:lnTo>
                    <a:pt x="502" y="4132"/>
                  </a:lnTo>
                  <a:lnTo>
                    <a:pt x="475" y="3980"/>
                  </a:lnTo>
                  <a:lnTo>
                    <a:pt x="455" y="3827"/>
                  </a:lnTo>
                  <a:lnTo>
                    <a:pt x="443" y="3670"/>
                  </a:lnTo>
                  <a:lnTo>
                    <a:pt x="439" y="3513"/>
                  </a:lnTo>
                  <a:lnTo>
                    <a:pt x="443" y="3354"/>
                  </a:lnTo>
                  <a:lnTo>
                    <a:pt x="455" y="3198"/>
                  </a:lnTo>
                  <a:lnTo>
                    <a:pt x="475" y="3044"/>
                  </a:lnTo>
                  <a:lnTo>
                    <a:pt x="502" y="2893"/>
                  </a:lnTo>
                  <a:lnTo>
                    <a:pt x="536" y="2745"/>
                  </a:lnTo>
                  <a:lnTo>
                    <a:pt x="578" y="2598"/>
                  </a:lnTo>
                  <a:lnTo>
                    <a:pt x="626" y="2456"/>
                  </a:lnTo>
                  <a:lnTo>
                    <a:pt x="682" y="2316"/>
                  </a:lnTo>
                  <a:lnTo>
                    <a:pt x="743" y="2180"/>
                  </a:lnTo>
                  <a:lnTo>
                    <a:pt x="812" y="2047"/>
                  </a:lnTo>
                  <a:lnTo>
                    <a:pt x="885" y="1919"/>
                  </a:lnTo>
                  <a:lnTo>
                    <a:pt x="965" y="1794"/>
                  </a:lnTo>
                  <a:lnTo>
                    <a:pt x="1051" y="1674"/>
                  </a:lnTo>
                  <a:lnTo>
                    <a:pt x="1142" y="1557"/>
                  </a:lnTo>
                  <a:lnTo>
                    <a:pt x="1240" y="1446"/>
                  </a:lnTo>
                  <a:lnTo>
                    <a:pt x="1342" y="1340"/>
                  </a:lnTo>
                  <a:lnTo>
                    <a:pt x="1448" y="1237"/>
                  </a:lnTo>
                  <a:lnTo>
                    <a:pt x="1560" y="1141"/>
                  </a:lnTo>
                  <a:lnTo>
                    <a:pt x="1677" y="1049"/>
                  </a:lnTo>
                  <a:lnTo>
                    <a:pt x="1797" y="964"/>
                  </a:lnTo>
                  <a:lnTo>
                    <a:pt x="1922" y="884"/>
                  </a:lnTo>
                  <a:lnTo>
                    <a:pt x="2052" y="810"/>
                  </a:lnTo>
                  <a:lnTo>
                    <a:pt x="2185" y="742"/>
                  </a:lnTo>
                  <a:lnTo>
                    <a:pt x="2320" y="680"/>
                  </a:lnTo>
                  <a:lnTo>
                    <a:pt x="2460" y="625"/>
                  </a:lnTo>
                  <a:lnTo>
                    <a:pt x="2604" y="577"/>
                  </a:lnTo>
                  <a:lnTo>
                    <a:pt x="2750" y="536"/>
                  </a:lnTo>
                  <a:lnTo>
                    <a:pt x="2899" y="501"/>
                  </a:lnTo>
                  <a:lnTo>
                    <a:pt x="3051" y="474"/>
                  </a:lnTo>
                  <a:lnTo>
                    <a:pt x="3205" y="454"/>
                  </a:lnTo>
                  <a:lnTo>
                    <a:pt x="3362" y="443"/>
                  </a:lnTo>
                  <a:lnTo>
                    <a:pt x="3520" y="439"/>
                  </a:lnTo>
                  <a:lnTo>
                    <a:pt x="3678" y="443"/>
                  </a:lnTo>
                  <a:lnTo>
                    <a:pt x="3834" y="454"/>
                  </a:lnTo>
                  <a:lnTo>
                    <a:pt x="3989" y="474"/>
                  </a:lnTo>
                  <a:lnTo>
                    <a:pt x="4140" y="501"/>
                  </a:lnTo>
                  <a:lnTo>
                    <a:pt x="4289" y="536"/>
                  </a:lnTo>
                  <a:lnTo>
                    <a:pt x="4436" y="577"/>
                  </a:lnTo>
                  <a:lnTo>
                    <a:pt x="4579" y="625"/>
                  </a:lnTo>
                  <a:lnTo>
                    <a:pt x="4719" y="680"/>
                  </a:lnTo>
                  <a:lnTo>
                    <a:pt x="4855" y="742"/>
                  </a:lnTo>
                  <a:lnTo>
                    <a:pt x="4988" y="810"/>
                  </a:lnTo>
                  <a:lnTo>
                    <a:pt x="5117" y="884"/>
                  </a:lnTo>
                  <a:lnTo>
                    <a:pt x="5242" y="964"/>
                  </a:lnTo>
                  <a:lnTo>
                    <a:pt x="5362" y="1049"/>
                  </a:lnTo>
                  <a:lnTo>
                    <a:pt x="5479" y="1141"/>
                  </a:lnTo>
                  <a:lnTo>
                    <a:pt x="5591" y="1237"/>
                  </a:lnTo>
                  <a:lnTo>
                    <a:pt x="5698" y="1340"/>
                  </a:lnTo>
                  <a:lnTo>
                    <a:pt x="5800" y="1446"/>
                  </a:lnTo>
                  <a:lnTo>
                    <a:pt x="5897" y="1557"/>
                  </a:lnTo>
                  <a:lnTo>
                    <a:pt x="5988" y="1674"/>
                  </a:lnTo>
                  <a:lnTo>
                    <a:pt x="6075" y="1794"/>
                  </a:lnTo>
                  <a:lnTo>
                    <a:pt x="6154" y="1919"/>
                  </a:lnTo>
                  <a:lnTo>
                    <a:pt x="6228" y="2047"/>
                  </a:lnTo>
                  <a:lnTo>
                    <a:pt x="6297" y="2180"/>
                  </a:lnTo>
                  <a:lnTo>
                    <a:pt x="6358" y="2316"/>
                  </a:lnTo>
                  <a:lnTo>
                    <a:pt x="6414" y="2456"/>
                  </a:lnTo>
                  <a:lnTo>
                    <a:pt x="6462" y="2598"/>
                  </a:lnTo>
                  <a:lnTo>
                    <a:pt x="6503" y="2745"/>
                  </a:lnTo>
                  <a:lnTo>
                    <a:pt x="6538" y="2893"/>
                  </a:lnTo>
                  <a:lnTo>
                    <a:pt x="6565" y="3044"/>
                  </a:lnTo>
                  <a:lnTo>
                    <a:pt x="6585" y="3198"/>
                  </a:lnTo>
                  <a:lnTo>
                    <a:pt x="6597" y="3354"/>
                  </a:lnTo>
                  <a:lnTo>
                    <a:pt x="6601" y="3513"/>
                  </a:lnTo>
                  <a:lnTo>
                    <a:pt x="6597" y="3670"/>
                  </a:lnTo>
                  <a:lnTo>
                    <a:pt x="6585" y="3827"/>
                  </a:lnTo>
                  <a:lnTo>
                    <a:pt x="6565" y="3980"/>
                  </a:lnTo>
                  <a:lnTo>
                    <a:pt x="6538" y="4132"/>
                  </a:lnTo>
                  <a:lnTo>
                    <a:pt x="6503" y="4280"/>
                  </a:lnTo>
                  <a:lnTo>
                    <a:pt x="6462" y="4426"/>
                  </a:lnTo>
                  <a:lnTo>
                    <a:pt x="6414" y="4569"/>
                  </a:lnTo>
                  <a:lnTo>
                    <a:pt x="6358" y="4709"/>
                  </a:lnTo>
                  <a:lnTo>
                    <a:pt x="6297" y="4844"/>
                  </a:lnTo>
                  <a:lnTo>
                    <a:pt x="6228" y="4977"/>
                  </a:lnTo>
                  <a:lnTo>
                    <a:pt x="6154" y="5106"/>
                  </a:lnTo>
                  <a:lnTo>
                    <a:pt x="6075" y="5231"/>
                  </a:lnTo>
                  <a:lnTo>
                    <a:pt x="5988" y="5351"/>
                  </a:lnTo>
                  <a:lnTo>
                    <a:pt x="5897" y="5468"/>
                  </a:lnTo>
                  <a:lnTo>
                    <a:pt x="5800" y="5579"/>
                  </a:lnTo>
                  <a:lnTo>
                    <a:pt x="5698" y="5685"/>
                  </a:lnTo>
                  <a:lnTo>
                    <a:pt x="5591" y="5788"/>
                  </a:lnTo>
                  <a:lnTo>
                    <a:pt x="5479" y="5884"/>
                  </a:lnTo>
                  <a:lnTo>
                    <a:pt x="5362" y="5976"/>
                  </a:lnTo>
                  <a:lnTo>
                    <a:pt x="5242" y="6061"/>
                  </a:lnTo>
                  <a:lnTo>
                    <a:pt x="5117" y="6141"/>
                  </a:lnTo>
                  <a:lnTo>
                    <a:pt x="4988" y="6214"/>
                  </a:lnTo>
                  <a:lnTo>
                    <a:pt x="4855" y="6283"/>
                  </a:lnTo>
                  <a:lnTo>
                    <a:pt x="4719" y="6344"/>
                  </a:lnTo>
                  <a:lnTo>
                    <a:pt x="4579" y="6399"/>
                  </a:lnTo>
                  <a:lnTo>
                    <a:pt x="4436" y="6447"/>
                  </a:lnTo>
                  <a:lnTo>
                    <a:pt x="4289" y="6489"/>
                  </a:lnTo>
                  <a:lnTo>
                    <a:pt x="4140" y="6524"/>
                  </a:lnTo>
                  <a:lnTo>
                    <a:pt x="3989" y="6551"/>
                  </a:lnTo>
                  <a:lnTo>
                    <a:pt x="3834" y="6570"/>
                  </a:lnTo>
                  <a:lnTo>
                    <a:pt x="3678" y="6582"/>
                  </a:lnTo>
                  <a:lnTo>
                    <a:pt x="3520" y="6586"/>
                  </a:lnTo>
                  <a:close/>
                  <a:moveTo>
                    <a:pt x="3520" y="0"/>
                  </a:moveTo>
                  <a:lnTo>
                    <a:pt x="3338" y="5"/>
                  </a:lnTo>
                  <a:lnTo>
                    <a:pt x="3160" y="18"/>
                  </a:lnTo>
                  <a:lnTo>
                    <a:pt x="2984" y="40"/>
                  </a:lnTo>
                  <a:lnTo>
                    <a:pt x="2810" y="71"/>
                  </a:lnTo>
                  <a:lnTo>
                    <a:pt x="2640" y="110"/>
                  </a:lnTo>
                  <a:lnTo>
                    <a:pt x="2473" y="157"/>
                  </a:lnTo>
                  <a:lnTo>
                    <a:pt x="2309" y="213"/>
                  </a:lnTo>
                  <a:lnTo>
                    <a:pt x="2149" y="276"/>
                  </a:lnTo>
                  <a:lnTo>
                    <a:pt x="1993" y="346"/>
                  </a:lnTo>
                  <a:lnTo>
                    <a:pt x="1842" y="424"/>
                  </a:lnTo>
                  <a:lnTo>
                    <a:pt x="1695" y="508"/>
                  </a:lnTo>
                  <a:lnTo>
                    <a:pt x="1552" y="600"/>
                  </a:lnTo>
                  <a:lnTo>
                    <a:pt x="1414" y="697"/>
                  </a:lnTo>
                  <a:lnTo>
                    <a:pt x="1280" y="802"/>
                  </a:lnTo>
                  <a:lnTo>
                    <a:pt x="1153" y="912"/>
                  </a:lnTo>
                  <a:lnTo>
                    <a:pt x="1031" y="1028"/>
                  </a:lnTo>
                  <a:lnTo>
                    <a:pt x="914" y="1151"/>
                  </a:lnTo>
                  <a:lnTo>
                    <a:pt x="803" y="1278"/>
                  </a:lnTo>
                  <a:lnTo>
                    <a:pt x="699" y="1411"/>
                  </a:lnTo>
                  <a:lnTo>
                    <a:pt x="600" y="1548"/>
                  </a:lnTo>
                  <a:lnTo>
                    <a:pt x="509" y="1691"/>
                  </a:lnTo>
                  <a:lnTo>
                    <a:pt x="424" y="1838"/>
                  </a:lnTo>
                  <a:lnTo>
                    <a:pt x="347" y="1990"/>
                  </a:lnTo>
                  <a:lnTo>
                    <a:pt x="276" y="2145"/>
                  </a:lnTo>
                  <a:lnTo>
                    <a:pt x="213" y="2305"/>
                  </a:lnTo>
                  <a:lnTo>
                    <a:pt x="158" y="2468"/>
                  </a:lnTo>
                  <a:lnTo>
                    <a:pt x="110" y="2634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4" y="3332"/>
                  </a:lnTo>
                  <a:lnTo>
                    <a:pt x="0" y="3513"/>
                  </a:lnTo>
                  <a:lnTo>
                    <a:pt x="4" y="3693"/>
                  </a:lnTo>
                  <a:lnTo>
                    <a:pt x="18" y="3872"/>
                  </a:lnTo>
                  <a:lnTo>
                    <a:pt x="40" y="4047"/>
                  </a:lnTo>
                  <a:lnTo>
                    <a:pt x="71" y="4220"/>
                  </a:lnTo>
                  <a:lnTo>
                    <a:pt x="110" y="4390"/>
                  </a:lnTo>
                  <a:lnTo>
                    <a:pt x="158" y="4556"/>
                  </a:lnTo>
                  <a:lnTo>
                    <a:pt x="213" y="4720"/>
                  </a:lnTo>
                  <a:lnTo>
                    <a:pt x="276" y="4880"/>
                  </a:lnTo>
                  <a:lnTo>
                    <a:pt x="347" y="5035"/>
                  </a:lnTo>
                  <a:lnTo>
                    <a:pt x="424" y="5187"/>
                  </a:lnTo>
                  <a:lnTo>
                    <a:pt x="509" y="5333"/>
                  </a:lnTo>
                  <a:lnTo>
                    <a:pt x="600" y="5476"/>
                  </a:lnTo>
                  <a:lnTo>
                    <a:pt x="699" y="5614"/>
                  </a:lnTo>
                  <a:lnTo>
                    <a:pt x="803" y="5747"/>
                  </a:lnTo>
                  <a:lnTo>
                    <a:pt x="914" y="5874"/>
                  </a:lnTo>
                  <a:lnTo>
                    <a:pt x="1031" y="5996"/>
                  </a:lnTo>
                  <a:lnTo>
                    <a:pt x="1153" y="6112"/>
                  </a:lnTo>
                  <a:lnTo>
                    <a:pt x="1280" y="6222"/>
                  </a:lnTo>
                  <a:lnTo>
                    <a:pt x="1414" y="6327"/>
                  </a:lnTo>
                  <a:lnTo>
                    <a:pt x="1552" y="6425"/>
                  </a:lnTo>
                  <a:lnTo>
                    <a:pt x="1695" y="6517"/>
                  </a:lnTo>
                  <a:lnTo>
                    <a:pt x="1842" y="6601"/>
                  </a:lnTo>
                  <a:lnTo>
                    <a:pt x="1993" y="6678"/>
                  </a:lnTo>
                  <a:lnTo>
                    <a:pt x="2149" y="6748"/>
                  </a:lnTo>
                  <a:lnTo>
                    <a:pt x="2309" y="6812"/>
                  </a:lnTo>
                  <a:lnTo>
                    <a:pt x="2473" y="6867"/>
                  </a:lnTo>
                  <a:lnTo>
                    <a:pt x="2640" y="6914"/>
                  </a:lnTo>
                  <a:lnTo>
                    <a:pt x="2810" y="6953"/>
                  </a:lnTo>
                  <a:lnTo>
                    <a:pt x="2984" y="6984"/>
                  </a:lnTo>
                  <a:lnTo>
                    <a:pt x="3160" y="7006"/>
                  </a:lnTo>
                  <a:lnTo>
                    <a:pt x="3338" y="7020"/>
                  </a:lnTo>
                  <a:lnTo>
                    <a:pt x="3520" y="7025"/>
                  </a:lnTo>
                  <a:lnTo>
                    <a:pt x="3702" y="7020"/>
                  </a:lnTo>
                  <a:lnTo>
                    <a:pt x="3880" y="7006"/>
                  </a:lnTo>
                  <a:lnTo>
                    <a:pt x="4056" y="6984"/>
                  </a:lnTo>
                  <a:lnTo>
                    <a:pt x="4230" y="6953"/>
                  </a:lnTo>
                  <a:lnTo>
                    <a:pt x="4400" y="6914"/>
                  </a:lnTo>
                  <a:lnTo>
                    <a:pt x="4567" y="6867"/>
                  </a:lnTo>
                  <a:lnTo>
                    <a:pt x="4731" y="6812"/>
                  </a:lnTo>
                  <a:lnTo>
                    <a:pt x="4891" y="6748"/>
                  </a:lnTo>
                  <a:lnTo>
                    <a:pt x="5047" y="6678"/>
                  </a:lnTo>
                  <a:lnTo>
                    <a:pt x="5197" y="6601"/>
                  </a:lnTo>
                  <a:lnTo>
                    <a:pt x="5345" y="6517"/>
                  </a:lnTo>
                  <a:lnTo>
                    <a:pt x="5488" y="6425"/>
                  </a:lnTo>
                  <a:lnTo>
                    <a:pt x="5626" y="6327"/>
                  </a:lnTo>
                  <a:lnTo>
                    <a:pt x="5759" y="6222"/>
                  </a:lnTo>
                  <a:lnTo>
                    <a:pt x="5886" y="6112"/>
                  </a:lnTo>
                  <a:lnTo>
                    <a:pt x="6009" y="5996"/>
                  </a:lnTo>
                  <a:lnTo>
                    <a:pt x="6126" y="5874"/>
                  </a:lnTo>
                  <a:lnTo>
                    <a:pt x="6237" y="5747"/>
                  </a:lnTo>
                  <a:lnTo>
                    <a:pt x="6341" y="5614"/>
                  </a:lnTo>
                  <a:lnTo>
                    <a:pt x="6439" y="5476"/>
                  </a:lnTo>
                  <a:lnTo>
                    <a:pt x="6531" y="5333"/>
                  </a:lnTo>
                  <a:lnTo>
                    <a:pt x="6616" y="5187"/>
                  </a:lnTo>
                  <a:lnTo>
                    <a:pt x="6693" y="5035"/>
                  </a:lnTo>
                  <a:lnTo>
                    <a:pt x="6764" y="4880"/>
                  </a:lnTo>
                  <a:lnTo>
                    <a:pt x="6827" y="4720"/>
                  </a:lnTo>
                  <a:lnTo>
                    <a:pt x="6882" y="4556"/>
                  </a:lnTo>
                  <a:lnTo>
                    <a:pt x="6930" y="4390"/>
                  </a:lnTo>
                  <a:lnTo>
                    <a:pt x="6969" y="4220"/>
                  </a:lnTo>
                  <a:lnTo>
                    <a:pt x="7000" y="4047"/>
                  </a:lnTo>
                  <a:lnTo>
                    <a:pt x="7022" y="3872"/>
                  </a:lnTo>
                  <a:lnTo>
                    <a:pt x="7036" y="3693"/>
                  </a:lnTo>
                  <a:lnTo>
                    <a:pt x="7040" y="3513"/>
                  </a:lnTo>
                  <a:lnTo>
                    <a:pt x="7036" y="3332"/>
                  </a:lnTo>
                  <a:lnTo>
                    <a:pt x="7022" y="3153"/>
                  </a:lnTo>
                  <a:lnTo>
                    <a:pt x="7000" y="2978"/>
                  </a:lnTo>
                  <a:lnTo>
                    <a:pt x="6969" y="2805"/>
                  </a:lnTo>
                  <a:lnTo>
                    <a:pt x="6930" y="2634"/>
                  </a:lnTo>
                  <a:lnTo>
                    <a:pt x="6882" y="2468"/>
                  </a:lnTo>
                  <a:lnTo>
                    <a:pt x="6827" y="2305"/>
                  </a:lnTo>
                  <a:lnTo>
                    <a:pt x="6764" y="2145"/>
                  </a:lnTo>
                  <a:lnTo>
                    <a:pt x="6693" y="1990"/>
                  </a:lnTo>
                  <a:lnTo>
                    <a:pt x="6616" y="1838"/>
                  </a:lnTo>
                  <a:lnTo>
                    <a:pt x="6531" y="1691"/>
                  </a:lnTo>
                  <a:lnTo>
                    <a:pt x="6439" y="1548"/>
                  </a:lnTo>
                  <a:lnTo>
                    <a:pt x="6341" y="1411"/>
                  </a:lnTo>
                  <a:lnTo>
                    <a:pt x="6237" y="1278"/>
                  </a:lnTo>
                  <a:lnTo>
                    <a:pt x="6126" y="1151"/>
                  </a:lnTo>
                  <a:lnTo>
                    <a:pt x="6009" y="1028"/>
                  </a:lnTo>
                  <a:lnTo>
                    <a:pt x="5886" y="912"/>
                  </a:lnTo>
                  <a:lnTo>
                    <a:pt x="5759" y="802"/>
                  </a:lnTo>
                  <a:lnTo>
                    <a:pt x="5626" y="697"/>
                  </a:lnTo>
                  <a:lnTo>
                    <a:pt x="5488" y="600"/>
                  </a:lnTo>
                  <a:lnTo>
                    <a:pt x="5345" y="508"/>
                  </a:lnTo>
                  <a:lnTo>
                    <a:pt x="5197" y="424"/>
                  </a:lnTo>
                  <a:lnTo>
                    <a:pt x="5047" y="346"/>
                  </a:lnTo>
                  <a:lnTo>
                    <a:pt x="4891" y="276"/>
                  </a:lnTo>
                  <a:lnTo>
                    <a:pt x="4731" y="213"/>
                  </a:lnTo>
                  <a:lnTo>
                    <a:pt x="4567" y="157"/>
                  </a:lnTo>
                  <a:lnTo>
                    <a:pt x="4400" y="110"/>
                  </a:lnTo>
                  <a:lnTo>
                    <a:pt x="4230" y="71"/>
                  </a:lnTo>
                  <a:lnTo>
                    <a:pt x="4056" y="40"/>
                  </a:lnTo>
                  <a:lnTo>
                    <a:pt x="3880" y="18"/>
                  </a:lnTo>
                  <a:lnTo>
                    <a:pt x="3702" y="5"/>
                  </a:lnTo>
                  <a:lnTo>
                    <a:pt x="35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" name="Freeform 76">
              <a:extLst>
                <a:ext uri="{FF2B5EF4-FFF2-40B4-BE49-F238E27FC236}">
                  <a16:creationId xmlns:a16="http://schemas.microsoft.com/office/drawing/2014/main" id="{F2BC420D-85D6-4137-A080-04E3A66162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2988" y="2378076"/>
              <a:ext cx="173038" cy="171450"/>
            </a:xfrm>
            <a:custGeom>
              <a:avLst/>
              <a:gdLst>
                <a:gd name="T0" fmla="*/ 1708 w 4023"/>
                <a:gd name="T1" fmla="*/ 3482 h 4015"/>
                <a:gd name="T2" fmla="*/ 1358 w 4023"/>
                <a:gd name="T3" fmla="*/ 3364 h 4015"/>
                <a:gd name="T4" fmla="*/ 1052 w 4023"/>
                <a:gd name="T5" fmla="*/ 3169 h 4015"/>
                <a:gd name="T6" fmla="*/ 803 w 4023"/>
                <a:gd name="T7" fmla="*/ 2908 h 4015"/>
                <a:gd name="T8" fmla="*/ 621 w 4023"/>
                <a:gd name="T9" fmla="*/ 2593 h 4015"/>
                <a:gd name="T10" fmla="*/ 521 w 4023"/>
                <a:gd name="T11" fmla="*/ 2236 h 4015"/>
                <a:gd name="T12" fmla="*/ 511 w 4023"/>
                <a:gd name="T13" fmla="*/ 1853 h 4015"/>
                <a:gd name="T14" fmla="*/ 595 w 4023"/>
                <a:gd name="T15" fmla="*/ 1490 h 4015"/>
                <a:gd name="T16" fmla="*/ 761 w 4023"/>
                <a:gd name="T17" fmla="*/ 1165 h 4015"/>
                <a:gd name="T18" fmla="*/ 998 w 4023"/>
                <a:gd name="T19" fmla="*/ 893 h 4015"/>
                <a:gd name="T20" fmla="*/ 1293 w 4023"/>
                <a:gd name="T21" fmla="*/ 684 h 4015"/>
                <a:gd name="T22" fmla="*/ 1635 w 4023"/>
                <a:gd name="T23" fmla="*/ 549 h 4015"/>
                <a:gd name="T24" fmla="*/ 2012 w 4023"/>
                <a:gd name="T25" fmla="*/ 502 h 4015"/>
                <a:gd name="T26" fmla="*/ 2389 w 4023"/>
                <a:gd name="T27" fmla="*/ 549 h 4015"/>
                <a:gd name="T28" fmla="*/ 2731 w 4023"/>
                <a:gd name="T29" fmla="*/ 684 h 4015"/>
                <a:gd name="T30" fmla="*/ 3026 w 4023"/>
                <a:gd name="T31" fmla="*/ 893 h 4015"/>
                <a:gd name="T32" fmla="*/ 3263 w 4023"/>
                <a:gd name="T33" fmla="*/ 1165 h 4015"/>
                <a:gd name="T34" fmla="*/ 3429 w 4023"/>
                <a:gd name="T35" fmla="*/ 1490 h 4015"/>
                <a:gd name="T36" fmla="*/ 3513 w 4023"/>
                <a:gd name="T37" fmla="*/ 1853 h 4015"/>
                <a:gd name="T38" fmla="*/ 3503 w 4023"/>
                <a:gd name="T39" fmla="*/ 2236 h 4015"/>
                <a:gd name="T40" fmla="*/ 3402 w 4023"/>
                <a:gd name="T41" fmla="*/ 2593 h 4015"/>
                <a:gd name="T42" fmla="*/ 3221 w 4023"/>
                <a:gd name="T43" fmla="*/ 2908 h 4015"/>
                <a:gd name="T44" fmla="*/ 2971 w 4023"/>
                <a:gd name="T45" fmla="*/ 3169 h 4015"/>
                <a:gd name="T46" fmla="*/ 2665 w 4023"/>
                <a:gd name="T47" fmla="*/ 3364 h 4015"/>
                <a:gd name="T48" fmla="*/ 2316 w 4023"/>
                <a:gd name="T49" fmla="*/ 3482 h 4015"/>
                <a:gd name="T50" fmla="*/ 2012 w 4023"/>
                <a:gd name="T51" fmla="*/ 0 h 4015"/>
                <a:gd name="T52" fmla="*/ 1509 w 4023"/>
                <a:gd name="T53" fmla="*/ 63 h 4015"/>
                <a:gd name="T54" fmla="*/ 1053 w 4023"/>
                <a:gd name="T55" fmla="*/ 242 h 4015"/>
                <a:gd name="T56" fmla="*/ 659 w 4023"/>
                <a:gd name="T57" fmla="*/ 521 h 4015"/>
                <a:gd name="T58" fmla="*/ 344 w 4023"/>
                <a:gd name="T59" fmla="*/ 884 h 4015"/>
                <a:gd name="T60" fmla="*/ 122 w 4023"/>
                <a:gd name="T61" fmla="*/ 1317 h 4015"/>
                <a:gd name="T62" fmla="*/ 11 w 4023"/>
                <a:gd name="T63" fmla="*/ 1802 h 4015"/>
                <a:gd name="T64" fmla="*/ 23 w 4023"/>
                <a:gd name="T65" fmla="*/ 2313 h 4015"/>
                <a:gd name="T66" fmla="*/ 159 w 4023"/>
                <a:gd name="T67" fmla="*/ 2788 h 4015"/>
                <a:gd name="T68" fmla="*/ 399 w 4023"/>
                <a:gd name="T69" fmla="*/ 3209 h 4015"/>
                <a:gd name="T70" fmla="*/ 732 w 4023"/>
                <a:gd name="T71" fmla="*/ 3556 h 4015"/>
                <a:gd name="T72" fmla="*/ 1139 w 4023"/>
                <a:gd name="T73" fmla="*/ 3817 h 4015"/>
                <a:gd name="T74" fmla="*/ 1606 w 4023"/>
                <a:gd name="T75" fmla="*/ 3974 h 4015"/>
                <a:gd name="T76" fmla="*/ 2115 w 4023"/>
                <a:gd name="T77" fmla="*/ 4012 h 4015"/>
                <a:gd name="T78" fmla="*/ 2610 w 4023"/>
                <a:gd name="T79" fmla="*/ 3925 h 4015"/>
                <a:gd name="T80" fmla="*/ 3055 w 4023"/>
                <a:gd name="T81" fmla="*/ 3724 h 4015"/>
                <a:gd name="T82" fmla="*/ 3435 w 4023"/>
                <a:gd name="T83" fmla="*/ 3427 h 4015"/>
                <a:gd name="T84" fmla="*/ 3733 w 4023"/>
                <a:gd name="T85" fmla="*/ 3048 h 4015"/>
                <a:gd name="T86" fmla="*/ 3933 w 4023"/>
                <a:gd name="T87" fmla="*/ 2605 h 4015"/>
                <a:gd name="T88" fmla="*/ 4021 w 4023"/>
                <a:gd name="T89" fmla="*/ 2111 h 4015"/>
                <a:gd name="T90" fmla="*/ 3983 w 4023"/>
                <a:gd name="T91" fmla="*/ 1603 h 4015"/>
                <a:gd name="T92" fmla="*/ 3825 w 4023"/>
                <a:gd name="T93" fmla="*/ 1137 h 4015"/>
                <a:gd name="T94" fmla="*/ 3565 w 4023"/>
                <a:gd name="T95" fmla="*/ 731 h 4015"/>
                <a:gd name="T96" fmla="*/ 3216 w 4023"/>
                <a:gd name="T97" fmla="*/ 399 h 4015"/>
                <a:gd name="T98" fmla="*/ 2795 w 4023"/>
                <a:gd name="T99" fmla="*/ 158 h 4015"/>
                <a:gd name="T100" fmla="*/ 2318 w 4023"/>
                <a:gd name="T101" fmla="*/ 23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23" h="4015">
                  <a:moveTo>
                    <a:pt x="2012" y="3513"/>
                  </a:moveTo>
                  <a:lnTo>
                    <a:pt x="1934" y="3511"/>
                  </a:lnTo>
                  <a:lnTo>
                    <a:pt x="1858" y="3505"/>
                  </a:lnTo>
                  <a:lnTo>
                    <a:pt x="1782" y="3495"/>
                  </a:lnTo>
                  <a:lnTo>
                    <a:pt x="1708" y="3482"/>
                  </a:lnTo>
                  <a:lnTo>
                    <a:pt x="1635" y="3465"/>
                  </a:lnTo>
                  <a:lnTo>
                    <a:pt x="1564" y="3445"/>
                  </a:lnTo>
                  <a:lnTo>
                    <a:pt x="1493" y="3422"/>
                  </a:lnTo>
                  <a:lnTo>
                    <a:pt x="1425" y="3395"/>
                  </a:lnTo>
                  <a:lnTo>
                    <a:pt x="1358" y="3364"/>
                  </a:lnTo>
                  <a:lnTo>
                    <a:pt x="1293" y="3331"/>
                  </a:lnTo>
                  <a:lnTo>
                    <a:pt x="1230" y="3294"/>
                  </a:lnTo>
                  <a:lnTo>
                    <a:pt x="1169" y="3255"/>
                  </a:lnTo>
                  <a:lnTo>
                    <a:pt x="1109" y="3213"/>
                  </a:lnTo>
                  <a:lnTo>
                    <a:pt x="1052" y="3169"/>
                  </a:lnTo>
                  <a:lnTo>
                    <a:pt x="998" y="3122"/>
                  </a:lnTo>
                  <a:lnTo>
                    <a:pt x="945" y="3071"/>
                  </a:lnTo>
                  <a:lnTo>
                    <a:pt x="895" y="3019"/>
                  </a:lnTo>
                  <a:lnTo>
                    <a:pt x="848" y="2965"/>
                  </a:lnTo>
                  <a:lnTo>
                    <a:pt x="803" y="2908"/>
                  </a:lnTo>
                  <a:lnTo>
                    <a:pt x="761" y="2849"/>
                  </a:lnTo>
                  <a:lnTo>
                    <a:pt x="722" y="2787"/>
                  </a:lnTo>
                  <a:lnTo>
                    <a:pt x="686" y="2725"/>
                  </a:lnTo>
                  <a:lnTo>
                    <a:pt x="651" y="2660"/>
                  </a:lnTo>
                  <a:lnTo>
                    <a:pt x="621" y="2593"/>
                  </a:lnTo>
                  <a:lnTo>
                    <a:pt x="595" y="2524"/>
                  </a:lnTo>
                  <a:lnTo>
                    <a:pt x="571" y="2455"/>
                  </a:lnTo>
                  <a:lnTo>
                    <a:pt x="551" y="2383"/>
                  </a:lnTo>
                  <a:lnTo>
                    <a:pt x="534" y="2311"/>
                  </a:lnTo>
                  <a:lnTo>
                    <a:pt x="521" y="2236"/>
                  </a:lnTo>
                  <a:lnTo>
                    <a:pt x="511" y="2161"/>
                  </a:lnTo>
                  <a:lnTo>
                    <a:pt x="505" y="2085"/>
                  </a:lnTo>
                  <a:lnTo>
                    <a:pt x="504" y="2008"/>
                  </a:lnTo>
                  <a:lnTo>
                    <a:pt x="505" y="1930"/>
                  </a:lnTo>
                  <a:lnTo>
                    <a:pt x="511" y="1853"/>
                  </a:lnTo>
                  <a:lnTo>
                    <a:pt x="521" y="1778"/>
                  </a:lnTo>
                  <a:lnTo>
                    <a:pt x="534" y="1704"/>
                  </a:lnTo>
                  <a:lnTo>
                    <a:pt x="551" y="1631"/>
                  </a:lnTo>
                  <a:lnTo>
                    <a:pt x="571" y="1560"/>
                  </a:lnTo>
                  <a:lnTo>
                    <a:pt x="595" y="1490"/>
                  </a:lnTo>
                  <a:lnTo>
                    <a:pt x="621" y="1421"/>
                  </a:lnTo>
                  <a:lnTo>
                    <a:pt x="651" y="1355"/>
                  </a:lnTo>
                  <a:lnTo>
                    <a:pt x="686" y="1290"/>
                  </a:lnTo>
                  <a:lnTo>
                    <a:pt x="722" y="1227"/>
                  </a:lnTo>
                  <a:lnTo>
                    <a:pt x="761" y="1165"/>
                  </a:lnTo>
                  <a:lnTo>
                    <a:pt x="803" y="1107"/>
                  </a:lnTo>
                  <a:lnTo>
                    <a:pt x="848" y="1050"/>
                  </a:lnTo>
                  <a:lnTo>
                    <a:pt x="895" y="995"/>
                  </a:lnTo>
                  <a:lnTo>
                    <a:pt x="945" y="943"/>
                  </a:lnTo>
                  <a:lnTo>
                    <a:pt x="998" y="893"/>
                  </a:lnTo>
                  <a:lnTo>
                    <a:pt x="1052" y="845"/>
                  </a:lnTo>
                  <a:lnTo>
                    <a:pt x="1109" y="801"/>
                  </a:lnTo>
                  <a:lnTo>
                    <a:pt x="1169" y="759"/>
                  </a:lnTo>
                  <a:lnTo>
                    <a:pt x="1230" y="720"/>
                  </a:lnTo>
                  <a:lnTo>
                    <a:pt x="1293" y="684"/>
                  </a:lnTo>
                  <a:lnTo>
                    <a:pt x="1358" y="651"/>
                  </a:lnTo>
                  <a:lnTo>
                    <a:pt x="1425" y="620"/>
                  </a:lnTo>
                  <a:lnTo>
                    <a:pt x="1493" y="593"/>
                  </a:lnTo>
                  <a:lnTo>
                    <a:pt x="1564" y="569"/>
                  </a:lnTo>
                  <a:lnTo>
                    <a:pt x="1635" y="549"/>
                  </a:lnTo>
                  <a:lnTo>
                    <a:pt x="1708" y="532"/>
                  </a:lnTo>
                  <a:lnTo>
                    <a:pt x="1782" y="519"/>
                  </a:lnTo>
                  <a:lnTo>
                    <a:pt x="1858" y="510"/>
                  </a:lnTo>
                  <a:lnTo>
                    <a:pt x="1934" y="504"/>
                  </a:lnTo>
                  <a:lnTo>
                    <a:pt x="2012" y="502"/>
                  </a:lnTo>
                  <a:lnTo>
                    <a:pt x="2090" y="504"/>
                  </a:lnTo>
                  <a:lnTo>
                    <a:pt x="2166" y="510"/>
                  </a:lnTo>
                  <a:lnTo>
                    <a:pt x="2242" y="519"/>
                  </a:lnTo>
                  <a:lnTo>
                    <a:pt x="2316" y="532"/>
                  </a:lnTo>
                  <a:lnTo>
                    <a:pt x="2389" y="549"/>
                  </a:lnTo>
                  <a:lnTo>
                    <a:pt x="2460" y="569"/>
                  </a:lnTo>
                  <a:lnTo>
                    <a:pt x="2531" y="593"/>
                  </a:lnTo>
                  <a:lnTo>
                    <a:pt x="2599" y="620"/>
                  </a:lnTo>
                  <a:lnTo>
                    <a:pt x="2665" y="651"/>
                  </a:lnTo>
                  <a:lnTo>
                    <a:pt x="2731" y="684"/>
                  </a:lnTo>
                  <a:lnTo>
                    <a:pt x="2794" y="720"/>
                  </a:lnTo>
                  <a:lnTo>
                    <a:pt x="2855" y="759"/>
                  </a:lnTo>
                  <a:lnTo>
                    <a:pt x="2915" y="801"/>
                  </a:lnTo>
                  <a:lnTo>
                    <a:pt x="2971" y="845"/>
                  </a:lnTo>
                  <a:lnTo>
                    <a:pt x="3026" y="893"/>
                  </a:lnTo>
                  <a:lnTo>
                    <a:pt x="3079" y="943"/>
                  </a:lnTo>
                  <a:lnTo>
                    <a:pt x="3129" y="995"/>
                  </a:lnTo>
                  <a:lnTo>
                    <a:pt x="3176" y="1050"/>
                  </a:lnTo>
                  <a:lnTo>
                    <a:pt x="3221" y="1107"/>
                  </a:lnTo>
                  <a:lnTo>
                    <a:pt x="3263" y="1165"/>
                  </a:lnTo>
                  <a:lnTo>
                    <a:pt x="3302" y="1227"/>
                  </a:lnTo>
                  <a:lnTo>
                    <a:pt x="3338" y="1290"/>
                  </a:lnTo>
                  <a:lnTo>
                    <a:pt x="3372" y="1355"/>
                  </a:lnTo>
                  <a:lnTo>
                    <a:pt x="3402" y="1421"/>
                  </a:lnTo>
                  <a:lnTo>
                    <a:pt x="3429" y="1490"/>
                  </a:lnTo>
                  <a:lnTo>
                    <a:pt x="3453" y="1560"/>
                  </a:lnTo>
                  <a:lnTo>
                    <a:pt x="3473" y="1631"/>
                  </a:lnTo>
                  <a:lnTo>
                    <a:pt x="3490" y="1704"/>
                  </a:lnTo>
                  <a:lnTo>
                    <a:pt x="3503" y="1778"/>
                  </a:lnTo>
                  <a:lnTo>
                    <a:pt x="3513" y="1853"/>
                  </a:lnTo>
                  <a:lnTo>
                    <a:pt x="3518" y="1930"/>
                  </a:lnTo>
                  <a:lnTo>
                    <a:pt x="3520" y="2008"/>
                  </a:lnTo>
                  <a:lnTo>
                    <a:pt x="3518" y="2085"/>
                  </a:lnTo>
                  <a:lnTo>
                    <a:pt x="3513" y="2161"/>
                  </a:lnTo>
                  <a:lnTo>
                    <a:pt x="3503" y="2236"/>
                  </a:lnTo>
                  <a:lnTo>
                    <a:pt x="3490" y="2311"/>
                  </a:lnTo>
                  <a:lnTo>
                    <a:pt x="3473" y="2383"/>
                  </a:lnTo>
                  <a:lnTo>
                    <a:pt x="3453" y="2455"/>
                  </a:lnTo>
                  <a:lnTo>
                    <a:pt x="3429" y="2524"/>
                  </a:lnTo>
                  <a:lnTo>
                    <a:pt x="3402" y="2593"/>
                  </a:lnTo>
                  <a:lnTo>
                    <a:pt x="3372" y="2660"/>
                  </a:lnTo>
                  <a:lnTo>
                    <a:pt x="3338" y="2725"/>
                  </a:lnTo>
                  <a:lnTo>
                    <a:pt x="3302" y="2787"/>
                  </a:lnTo>
                  <a:lnTo>
                    <a:pt x="3263" y="2849"/>
                  </a:lnTo>
                  <a:lnTo>
                    <a:pt x="3221" y="2908"/>
                  </a:lnTo>
                  <a:lnTo>
                    <a:pt x="3176" y="2965"/>
                  </a:lnTo>
                  <a:lnTo>
                    <a:pt x="3129" y="3019"/>
                  </a:lnTo>
                  <a:lnTo>
                    <a:pt x="3079" y="3071"/>
                  </a:lnTo>
                  <a:lnTo>
                    <a:pt x="3026" y="3122"/>
                  </a:lnTo>
                  <a:lnTo>
                    <a:pt x="2971" y="3169"/>
                  </a:lnTo>
                  <a:lnTo>
                    <a:pt x="2915" y="3213"/>
                  </a:lnTo>
                  <a:lnTo>
                    <a:pt x="2855" y="3255"/>
                  </a:lnTo>
                  <a:lnTo>
                    <a:pt x="2794" y="3294"/>
                  </a:lnTo>
                  <a:lnTo>
                    <a:pt x="2731" y="3331"/>
                  </a:lnTo>
                  <a:lnTo>
                    <a:pt x="2665" y="3364"/>
                  </a:lnTo>
                  <a:lnTo>
                    <a:pt x="2599" y="3395"/>
                  </a:lnTo>
                  <a:lnTo>
                    <a:pt x="2531" y="3422"/>
                  </a:lnTo>
                  <a:lnTo>
                    <a:pt x="2460" y="3445"/>
                  </a:lnTo>
                  <a:lnTo>
                    <a:pt x="2389" y="3465"/>
                  </a:lnTo>
                  <a:lnTo>
                    <a:pt x="2316" y="3482"/>
                  </a:lnTo>
                  <a:lnTo>
                    <a:pt x="2242" y="3495"/>
                  </a:lnTo>
                  <a:lnTo>
                    <a:pt x="2166" y="3505"/>
                  </a:lnTo>
                  <a:lnTo>
                    <a:pt x="2090" y="3511"/>
                  </a:lnTo>
                  <a:lnTo>
                    <a:pt x="2012" y="3513"/>
                  </a:lnTo>
                  <a:close/>
                  <a:moveTo>
                    <a:pt x="2012" y="0"/>
                  </a:moveTo>
                  <a:lnTo>
                    <a:pt x="1908" y="3"/>
                  </a:lnTo>
                  <a:lnTo>
                    <a:pt x="1806" y="10"/>
                  </a:lnTo>
                  <a:lnTo>
                    <a:pt x="1706" y="23"/>
                  </a:lnTo>
                  <a:lnTo>
                    <a:pt x="1606" y="41"/>
                  </a:lnTo>
                  <a:lnTo>
                    <a:pt x="1509" y="63"/>
                  </a:lnTo>
                  <a:lnTo>
                    <a:pt x="1413" y="90"/>
                  </a:lnTo>
                  <a:lnTo>
                    <a:pt x="1319" y="122"/>
                  </a:lnTo>
                  <a:lnTo>
                    <a:pt x="1229" y="158"/>
                  </a:lnTo>
                  <a:lnTo>
                    <a:pt x="1139" y="198"/>
                  </a:lnTo>
                  <a:lnTo>
                    <a:pt x="1053" y="242"/>
                  </a:lnTo>
                  <a:lnTo>
                    <a:pt x="968" y="290"/>
                  </a:lnTo>
                  <a:lnTo>
                    <a:pt x="887" y="342"/>
                  </a:lnTo>
                  <a:lnTo>
                    <a:pt x="807" y="399"/>
                  </a:lnTo>
                  <a:lnTo>
                    <a:pt x="732" y="458"/>
                  </a:lnTo>
                  <a:lnTo>
                    <a:pt x="659" y="521"/>
                  </a:lnTo>
                  <a:lnTo>
                    <a:pt x="589" y="587"/>
                  </a:lnTo>
                  <a:lnTo>
                    <a:pt x="523" y="658"/>
                  </a:lnTo>
                  <a:lnTo>
                    <a:pt x="459" y="731"/>
                  </a:lnTo>
                  <a:lnTo>
                    <a:pt x="399" y="806"/>
                  </a:lnTo>
                  <a:lnTo>
                    <a:pt x="344" y="884"/>
                  </a:lnTo>
                  <a:lnTo>
                    <a:pt x="291" y="967"/>
                  </a:lnTo>
                  <a:lnTo>
                    <a:pt x="243" y="1050"/>
                  </a:lnTo>
                  <a:lnTo>
                    <a:pt x="198" y="1137"/>
                  </a:lnTo>
                  <a:lnTo>
                    <a:pt x="159" y="1226"/>
                  </a:lnTo>
                  <a:lnTo>
                    <a:pt x="122" y="1317"/>
                  </a:lnTo>
                  <a:lnTo>
                    <a:pt x="90" y="1410"/>
                  </a:lnTo>
                  <a:lnTo>
                    <a:pt x="63" y="1506"/>
                  </a:lnTo>
                  <a:lnTo>
                    <a:pt x="41" y="1603"/>
                  </a:lnTo>
                  <a:lnTo>
                    <a:pt x="23" y="1701"/>
                  </a:lnTo>
                  <a:lnTo>
                    <a:pt x="11" y="1802"/>
                  </a:lnTo>
                  <a:lnTo>
                    <a:pt x="3" y="1904"/>
                  </a:lnTo>
                  <a:lnTo>
                    <a:pt x="0" y="2008"/>
                  </a:lnTo>
                  <a:lnTo>
                    <a:pt x="3" y="2111"/>
                  </a:lnTo>
                  <a:lnTo>
                    <a:pt x="11" y="2212"/>
                  </a:lnTo>
                  <a:lnTo>
                    <a:pt x="23" y="2313"/>
                  </a:lnTo>
                  <a:lnTo>
                    <a:pt x="41" y="2412"/>
                  </a:lnTo>
                  <a:lnTo>
                    <a:pt x="63" y="2509"/>
                  </a:lnTo>
                  <a:lnTo>
                    <a:pt x="90" y="2605"/>
                  </a:lnTo>
                  <a:lnTo>
                    <a:pt x="122" y="2698"/>
                  </a:lnTo>
                  <a:lnTo>
                    <a:pt x="159" y="2788"/>
                  </a:lnTo>
                  <a:lnTo>
                    <a:pt x="198" y="2878"/>
                  </a:lnTo>
                  <a:lnTo>
                    <a:pt x="243" y="2964"/>
                  </a:lnTo>
                  <a:lnTo>
                    <a:pt x="291" y="3048"/>
                  </a:lnTo>
                  <a:lnTo>
                    <a:pt x="344" y="3130"/>
                  </a:lnTo>
                  <a:lnTo>
                    <a:pt x="399" y="3209"/>
                  </a:lnTo>
                  <a:lnTo>
                    <a:pt x="459" y="3284"/>
                  </a:lnTo>
                  <a:lnTo>
                    <a:pt x="523" y="3357"/>
                  </a:lnTo>
                  <a:lnTo>
                    <a:pt x="589" y="3427"/>
                  </a:lnTo>
                  <a:lnTo>
                    <a:pt x="659" y="3493"/>
                  </a:lnTo>
                  <a:lnTo>
                    <a:pt x="732" y="3556"/>
                  </a:lnTo>
                  <a:lnTo>
                    <a:pt x="807" y="3616"/>
                  </a:lnTo>
                  <a:lnTo>
                    <a:pt x="887" y="3672"/>
                  </a:lnTo>
                  <a:lnTo>
                    <a:pt x="968" y="3724"/>
                  </a:lnTo>
                  <a:lnTo>
                    <a:pt x="1053" y="3772"/>
                  </a:lnTo>
                  <a:lnTo>
                    <a:pt x="1139" y="3817"/>
                  </a:lnTo>
                  <a:lnTo>
                    <a:pt x="1229" y="3857"/>
                  </a:lnTo>
                  <a:lnTo>
                    <a:pt x="1319" y="3892"/>
                  </a:lnTo>
                  <a:lnTo>
                    <a:pt x="1413" y="3925"/>
                  </a:lnTo>
                  <a:lnTo>
                    <a:pt x="1509" y="3952"/>
                  </a:lnTo>
                  <a:lnTo>
                    <a:pt x="1606" y="3974"/>
                  </a:lnTo>
                  <a:lnTo>
                    <a:pt x="1706" y="3992"/>
                  </a:lnTo>
                  <a:lnTo>
                    <a:pt x="1806" y="4004"/>
                  </a:lnTo>
                  <a:lnTo>
                    <a:pt x="1908" y="4012"/>
                  </a:lnTo>
                  <a:lnTo>
                    <a:pt x="2012" y="4015"/>
                  </a:lnTo>
                  <a:lnTo>
                    <a:pt x="2115" y="4012"/>
                  </a:lnTo>
                  <a:lnTo>
                    <a:pt x="2218" y="4004"/>
                  </a:lnTo>
                  <a:lnTo>
                    <a:pt x="2318" y="3992"/>
                  </a:lnTo>
                  <a:lnTo>
                    <a:pt x="2417" y="3974"/>
                  </a:lnTo>
                  <a:lnTo>
                    <a:pt x="2514" y="3952"/>
                  </a:lnTo>
                  <a:lnTo>
                    <a:pt x="2610" y="3925"/>
                  </a:lnTo>
                  <a:lnTo>
                    <a:pt x="2704" y="3892"/>
                  </a:lnTo>
                  <a:lnTo>
                    <a:pt x="2795" y="3857"/>
                  </a:lnTo>
                  <a:lnTo>
                    <a:pt x="2884" y="3817"/>
                  </a:lnTo>
                  <a:lnTo>
                    <a:pt x="2971" y="3772"/>
                  </a:lnTo>
                  <a:lnTo>
                    <a:pt x="3055" y="3724"/>
                  </a:lnTo>
                  <a:lnTo>
                    <a:pt x="3137" y="3672"/>
                  </a:lnTo>
                  <a:lnTo>
                    <a:pt x="3216" y="3616"/>
                  </a:lnTo>
                  <a:lnTo>
                    <a:pt x="3292" y="3556"/>
                  </a:lnTo>
                  <a:lnTo>
                    <a:pt x="3364" y="3493"/>
                  </a:lnTo>
                  <a:lnTo>
                    <a:pt x="3435" y="3427"/>
                  </a:lnTo>
                  <a:lnTo>
                    <a:pt x="3501" y="3357"/>
                  </a:lnTo>
                  <a:lnTo>
                    <a:pt x="3565" y="3284"/>
                  </a:lnTo>
                  <a:lnTo>
                    <a:pt x="3624" y="3209"/>
                  </a:lnTo>
                  <a:lnTo>
                    <a:pt x="3680" y="3130"/>
                  </a:lnTo>
                  <a:lnTo>
                    <a:pt x="3733" y="3048"/>
                  </a:lnTo>
                  <a:lnTo>
                    <a:pt x="3781" y="2964"/>
                  </a:lnTo>
                  <a:lnTo>
                    <a:pt x="3825" y="2878"/>
                  </a:lnTo>
                  <a:lnTo>
                    <a:pt x="3865" y="2788"/>
                  </a:lnTo>
                  <a:lnTo>
                    <a:pt x="3902" y="2698"/>
                  </a:lnTo>
                  <a:lnTo>
                    <a:pt x="3933" y="2605"/>
                  </a:lnTo>
                  <a:lnTo>
                    <a:pt x="3960" y="2509"/>
                  </a:lnTo>
                  <a:lnTo>
                    <a:pt x="3983" y="2412"/>
                  </a:lnTo>
                  <a:lnTo>
                    <a:pt x="4000" y="2313"/>
                  </a:lnTo>
                  <a:lnTo>
                    <a:pt x="4013" y="2212"/>
                  </a:lnTo>
                  <a:lnTo>
                    <a:pt x="4021" y="2111"/>
                  </a:lnTo>
                  <a:lnTo>
                    <a:pt x="4023" y="2008"/>
                  </a:lnTo>
                  <a:lnTo>
                    <a:pt x="4021" y="1904"/>
                  </a:lnTo>
                  <a:lnTo>
                    <a:pt x="4013" y="1802"/>
                  </a:lnTo>
                  <a:lnTo>
                    <a:pt x="4000" y="1701"/>
                  </a:lnTo>
                  <a:lnTo>
                    <a:pt x="3983" y="1603"/>
                  </a:lnTo>
                  <a:lnTo>
                    <a:pt x="3960" y="1506"/>
                  </a:lnTo>
                  <a:lnTo>
                    <a:pt x="3933" y="1410"/>
                  </a:lnTo>
                  <a:lnTo>
                    <a:pt x="3902" y="1317"/>
                  </a:lnTo>
                  <a:lnTo>
                    <a:pt x="3865" y="1226"/>
                  </a:lnTo>
                  <a:lnTo>
                    <a:pt x="3825" y="1137"/>
                  </a:lnTo>
                  <a:lnTo>
                    <a:pt x="3781" y="1050"/>
                  </a:lnTo>
                  <a:lnTo>
                    <a:pt x="3733" y="967"/>
                  </a:lnTo>
                  <a:lnTo>
                    <a:pt x="3680" y="884"/>
                  </a:lnTo>
                  <a:lnTo>
                    <a:pt x="3624" y="806"/>
                  </a:lnTo>
                  <a:lnTo>
                    <a:pt x="3565" y="731"/>
                  </a:lnTo>
                  <a:lnTo>
                    <a:pt x="3501" y="658"/>
                  </a:lnTo>
                  <a:lnTo>
                    <a:pt x="3435" y="587"/>
                  </a:lnTo>
                  <a:lnTo>
                    <a:pt x="3364" y="521"/>
                  </a:lnTo>
                  <a:lnTo>
                    <a:pt x="3292" y="458"/>
                  </a:lnTo>
                  <a:lnTo>
                    <a:pt x="3216" y="399"/>
                  </a:lnTo>
                  <a:lnTo>
                    <a:pt x="3137" y="342"/>
                  </a:lnTo>
                  <a:lnTo>
                    <a:pt x="3055" y="290"/>
                  </a:lnTo>
                  <a:lnTo>
                    <a:pt x="2971" y="242"/>
                  </a:lnTo>
                  <a:lnTo>
                    <a:pt x="2884" y="198"/>
                  </a:lnTo>
                  <a:lnTo>
                    <a:pt x="2795" y="158"/>
                  </a:lnTo>
                  <a:lnTo>
                    <a:pt x="2704" y="122"/>
                  </a:lnTo>
                  <a:lnTo>
                    <a:pt x="2610" y="90"/>
                  </a:lnTo>
                  <a:lnTo>
                    <a:pt x="2514" y="63"/>
                  </a:lnTo>
                  <a:lnTo>
                    <a:pt x="2417" y="41"/>
                  </a:lnTo>
                  <a:lnTo>
                    <a:pt x="2318" y="23"/>
                  </a:lnTo>
                  <a:lnTo>
                    <a:pt x="2218" y="10"/>
                  </a:lnTo>
                  <a:lnTo>
                    <a:pt x="2115" y="3"/>
                  </a:lnTo>
                  <a:lnTo>
                    <a:pt x="20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9" name="Freeform 286">
            <a:extLst>
              <a:ext uri="{FF2B5EF4-FFF2-40B4-BE49-F238E27FC236}">
                <a16:creationId xmlns:a16="http://schemas.microsoft.com/office/drawing/2014/main" id="{916811E2-4E8E-4D63-B1CF-363B8FEE6823}"/>
              </a:ext>
            </a:extLst>
          </p:cNvPr>
          <p:cNvSpPr>
            <a:spLocks noEditPoints="1"/>
          </p:cNvSpPr>
          <p:nvPr/>
        </p:nvSpPr>
        <p:spPr bwMode="auto">
          <a:xfrm>
            <a:off x="5700761" y="1428513"/>
            <a:ext cx="526491" cy="527742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rgbClr val="462D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D95EB2-0785-41ED-8A20-961676F3EF8F}"/>
              </a:ext>
            </a:extLst>
          </p:cNvPr>
          <p:cNvSpPr/>
          <p:nvPr/>
        </p:nvSpPr>
        <p:spPr>
          <a:xfrm>
            <a:off x="1437069" y="2643293"/>
            <a:ext cx="432047" cy="1728192"/>
          </a:xfrm>
          <a:prstGeom prst="rect">
            <a:avLst/>
          </a:prstGeom>
          <a:solidFill>
            <a:srgbClr val="462D5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755538C-000A-488F-8126-7CCC856C8DFF}"/>
              </a:ext>
            </a:extLst>
          </p:cNvPr>
          <p:cNvSpPr/>
          <p:nvPr/>
        </p:nvSpPr>
        <p:spPr>
          <a:xfrm>
            <a:off x="1941125" y="3219357"/>
            <a:ext cx="432047" cy="1152128"/>
          </a:xfrm>
          <a:prstGeom prst="rect">
            <a:avLst/>
          </a:prstGeom>
          <a:solidFill>
            <a:srgbClr val="462D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/>
            <a:endParaRPr lang="zh-CN" altLang="en-US" sz="2400" kern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/>
            </a:endParaRP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C24EBD59-938B-46DF-AFC3-A8FE82513C2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293053" y="2326224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/>
              </a:rPr>
              <a:t>85%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161823F1-9197-448A-BD3D-DE6FC1F94C9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869117" y="2902288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/>
              </a:rPr>
              <a:t>65%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2C099FF-E488-41F3-88C4-AF657C296A82}"/>
              </a:ext>
            </a:extLst>
          </p:cNvPr>
          <p:cNvSpPr/>
          <p:nvPr/>
        </p:nvSpPr>
        <p:spPr>
          <a:xfrm>
            <a:off x="3525301" y="2652585"/>
            <a:ext cx="432047" cy="1728192"/>
          </a:xfrm>
          <a:prstGeom prst="rect">
            <a:avLst/>
          </a:prstGeom>
          <a:solidFill>
            <a:srgbClr val="FFA26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72EF2C1-2AD1-40E2-9F58-3025EA98EF12}"/>
              </a:ext>
            </a:extLst>
          </p:cNvPr>
          <p:cNvSpPr/>
          <p:nvPr/>
        </p:nvSpPr>
        <p:spPr>
          <a:xfrm>
            <a:off x="4029357" y="3228649"/>
            <a:ext cx="432047" cy="1152128"/>
          </a:xfrm>
          <a:prstGeom prst="rect">
            <a:avLst/>
          </a:prstGeom>
          <a:solidFill>
            <a:srgbClr val="FFA2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/>
            <a:endParaRPr lang="zh-CN" altLang="en-US" sz="2400" kern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/>
            </a:endParaRP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5F80FF7F-B871-4E67-A2A3-C89A18972A0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81285" y="2335516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/>
              </a:rPr>
              <a:t>85%</a:t>
            </a: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B0EFD52D-BEF2-4969-B29F-2A82B66BBD3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57349" y="2911580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/>
              </a:rPr>
              <a:t>65%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3B420AD-EEB1-46CA-BF92-2F1E900C666D}"/>
              </a:ext>
            </a:extLst>
          </p:cNvPr>
          <p:cNvSpPr/>
          <p:nvPr/>
        </p:nvSpPr>
        <p:spPr>
          <a:xfrm>
            <a:off x="5613533" y="2652585"/>
            <a:ext cx="432047" cy="1728192"/>
          </a:xfrm>
          <a:prstGeom prst="rect">
            <a:avLst/>
          </a:prstGeom>
          <a:solidFill>
            <a:srgbClr val="462D5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E080540-6290-4970-91FC-03433E7A8E2C}"/>
              </a:ext>
            </a:extLst>
          </p:cNvPr>
          <p:cNvSpPr/>
          <p:nvPr/>
        </p:nvSpPr>
        <p:spPr>
          <a:xfrm>
            <a:off x="6117589" y="3228649"/>
            <a:ext cx="432047" cy="1152128"/>
          </a:xfrm>
          <a:prstGeom prst="rect">
            <a:avLst/>
          </a:prstGeom>
          <a:solidFill>
            <a:srgbClr val="462D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/>
            <a:endParaRPr lang="zh-CN" altLang="en-US" sz="2400" kern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/>
            </a:endParaRP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49593D4A-A17A-49D6-8E15-62408C818E3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469517" y="2335516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/>
              </a:rPr>
              <a:t>85%</a:t>
            </a:r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ECAA0D9B-4560-44BA-BC16-30C7FB87F5B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45581" y="2911580"/>
            <a:ext cx="648072" cy="338554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/>
              </a:rPr>
              <a:t>65%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ABD4DFB-1159-40BC-BC37-E763B8AB982C}"/>
              </a:ext>
            </a:extLst>
          </p:cNvPr>
          <p:cNvSpPr/>
          <p:nvPr/>
        </p:nvSpPr>
        <p:spPr>
          <a:xfrm>
            <a:off x="6964326" y="1856022"/>
            <a:ext cx="4306186" cy="269367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/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07F4CB-90F2-4DE2-95BF-593D9102F919}"/>
              </a:ext>
            </a:extLst>
          </p:cNvPr>
          <p:cNvSpPr txBox="1"/>
          <p:nvPr/>
        </p:nvSpPr>
        <p:spPr>
          <a:xfrm>
            <a:off x="1338580" y="4436662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+mn-ea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0139675-D366-44FB-B76A-5354EC4BC2A9}"/>
              </a:ext>
            </a:extLst>
          </p:cNvPr>
          <p:cNvSpPr txBox="1"/>
          <p:nvPr/>
        </p:nvSpPr>
        <p:spPr>
          <a:xfrm>
            <a:off x="3465195" y="4436662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+mn-ea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330A77C-5087-4AF2-A5F5-CCC97B7B6664}"/>
              </a:ext>
            </a:extLst>
          </p:cNvPr>
          <p:cNvSpPr txBox="1"/>
          <p:nvPr/>
        </p:nvSpPr>
        <p:spPr>
          <a:xfrm>
            <a:off x="5450205" y="4436662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+mn-ea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7927A31-E651-45B1-B96A-6F28B4E6D3C6}"/>
              </a:ext>
            </a:extLst>
          </p:cNvPr>
          <p:cNvSpPr txBox="1">
            <a:spLocks/>
          </p:cNvSpPr>
          <p:nvPr/>
        </p:nvSpPr>
        <p:spPr>
          <a:xfrm>
            <a:off x="1338580" y="5100675"/>
            <a:ext cx="7937406" cy="987570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4CA7063-3633-4764-932E-AFCE272D8C1F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8A9221D-452A-466D-A2A8-75D52E4D3034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418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eelOff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 animBg="1"/>
      <p:bldP spid="19" grpId="0" animBg="1"/>
      <p:bldP spid="20" grpId="0"/>
      <p:bldP spid="21" grpId="0"/>
      <p:bldP spid="23" grpId="0" animBg="1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6E5E127-280B-4BC8-A9A6-5E0D07E9B57C}"/>
              </a:ext>
            </a:extLst>
          </p:cNvPr>
          <p:cNvSpPr/>
          <p:nvPr/>
        </p:nvSpPr>
        <p:spPr bwMode="auto">
          <a:xfrm rot="5400000">
            <a:off x="6648318" y="1551596"/>
            <a:ext cx="1346370" cy="1598998"/>
          </a:xfrm>
          <a:custGeom>
            <a:avLst/>
            <a:gdLst>
              <a:gd name="T0" fmla="*/ 0 w 581"/>
              <a:gd name="T1" fmla="*/ 690 h 690"/>
              <a:gd name="T2" fmla="*/ 0 w 581"/>
              <a:gd name="T3" fmla="*/ 328 h 690"/>
              <a:gd name="T4" fmla="*/ 128 w 581"/>
              <a:gd name="T5" fmla="*/ 200 h 690"/>
              <a:gd name="T6" fmla="*/ 382 w 581"/>
              <a:gd name="T7" fmla="*/ 200 h 690"/>
              <a:gd name="T8" fmla="*/ 581 w 581"/>
              <a:gd name="T9" fmla="*/ 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1" h="690">
                <a:moveTo>
                  <a:pt x="0" y="690"/>
                </a:moveTo>
                <a:cubicBezTo>
                  <a:pt x="0" y="328"/>
                  <a:pt x="0" y="328"/>
                  <a:pt x="0" y="328"/>
                </a:cubicBezTo>
                <a:cubicBezTo>
                  <a:pt x="0" y="257"/>
                  <a:pt x="57" y="200"/>
                  <a:pt x="128" y="200"/>
                </a:cubicBezTo>
                <a:cubicBezTo>
                  <a:pt x="382" y="200"/>
                  <a:pt x="382" y="200"/>
                  <a:pt x="382" y="200"/>
                </a:cubicBezTo>
                <a:cubicBezTo>
                  <a:pt x="492" y="200"/>
                  <a:pt x="581" y="111"/>
                  <a:pt x="581" y="0"/>
                </a:cubicBezTo>
              </a:path>
            </a:pathLst>
          </a:custGeom>
          <a:noFill/>
          <a:ln w="180975" cap="rnd">
            <a:solidFill>
              <a:srgbClr val="462D55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15B3771-FF79-480A-AAF1-4B73D024609C}"/>
              </a:ext>
            </a:extLst>
          </p:cNvPr>
          <p:cNvSpPr/>
          <p:nvPr/>
        </p:nvSpPr>
        <p:spPr bwMode="auto">
          <a:xfrm rot="5400000">
            <a:off x="6675410" y="3319471"/>
            <a:ext cx="1346370" cy="1649915"/>
          </a:xfrm>
          <a:custGeom>
            <a:avLst/>
            <a:gdLst>
              <a:gd name="T0" fmla="*/ 581 w 581"/>
              <a:gd name="T1" fmla="*/ 712 h 712"/>
              <a:gd name="T2" fmla="*/ 581 w 581"/>
              <a:gd name="T3" fmla="*/ 328 h 712"/>
              <a:gd name="T4" fmla="*/ 453 w 581"/>
              <a:gd name="T5" fmla="*/ 200 h 712"/>
              <a:gd name="T6" fmla="*/ 200 w 581"/>
              <a:gd name="T7" fmla="*/ 200 h 712"/>
              <a:gd name="T8" fmla="*/ 0 w 581"/>
              <a:gd name="T9" fmla="*/ 0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1" h="712">
                <a:moveTo>
                  <a:pt x="581" y="712"/>
                </a:moveTo>
                <a:cubicBezTo>
                  <a:pt x="581" y="328"/>
                  <a:pt x="581" y="328"/>
                  <a:pt x="581" y="328"/>
                </a:cubicBezTo>
                <a:cubicBezTo>
                  <a:pt x="581" y="257"/>
                  <a:pt x="524" y="200"/>
                  <a:pt x="453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90" y="200"/>
                  <a:pt x="0" y="111"/>
                  <a:pt x="0" y="0"/>
                </a:cubicBezTo>
              </a:path>
            </a:pathLst>
          </a:custGeom>
          <a:noFill/>
          <a:ln w="180975" cap="rnd">
            <a:solidFill>
              <a:srgbClr val="FFA26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78835BE-E362-4682-8D21-1E26A80033B5}"/>
              </a:ext>
            </a:extLst>
          </p:cNvPr>
          <p:cNvSpPr/>
          <p:nvPr/>
        </p:nvSpPr>
        <p:spPr bwMode="auto">
          <a:xfrm rot="5400000">
            <a:off x="8207171" y="1109987"/>
            <a:ext cx="1495205" cy="4289781"/>
          </a:xfrm>
          <a:custGeom>
            <a:avLst/>
            <a:gdLst>
              <a:gd name="T0" fmla="*/ 0 w 645"/>
              <a:gd name="T1" fmla="*/ 1852 h 1852"/>
              <a:gd name="T2" fmla="*/ 0 w 645"/>
              <a:gd name="T3" fmla="*/ 1691 h 1852"/>
              <a:gd name="T4" fmla="*/ 65 w 645"/>
              <a:gd name="T5" fmla="*/ 1625 h 1852"/>
              <a:gd name="T6" fmla="*/ 208 w 645"/>
              <a:gd name="T7" fmla="*/ 1625 h 1852"/>
              <a:gd name="T8" fmla="*/ 407 w 645"/>
              <a:gd name="T9" fmla="*/ 1426 h 1852"/>
              <a:gd name="T10" fmla="*/ 407 w 645"/>
              <a:gd name="T11" fmla="*/ 1405 h 1852"/>
              <a:gd name="T12" fmla="*/ 407 w 645"/>
              <a:gd name="T13" fmla="*/ 676 h 1852"/>
              <a:gd name="T14" fmla="*/ 495 w 645"/>
              <a:gd name="T15" fmla="*/ 587 h 1852"/>
              <a:gd name="T16" fmla="*/ 556 w 645"/>
              <a:gd name="T17" fmla="*/ 587 h 1852"/>
              <a:gd name="T18" fmla="*/ 645 w 645"/>
              <a:gd name="T19" fmla="*/ 499 h 1852"/>
              <a:gd name="T20" fmla="*/ 633 w 645"/>
              <a:gd name="T21" fmla="*/ 454 h 1852"/>
              <a:gd name="T22" fmla="*/ 319 w 645"/>
              <a:gd name="T23" fmla="*/ 0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5" h="1852">
                <a:moveTo>
                  <a:pt x="0" y="1852"/>
                </a:moveTo>
                <a:cubicBezTo>
                  <a:pt x="0" y="1691"/>
                  <a:pt x="0" y="1691"/>
                  <a:pt x="0" y="1691"/>
                </a:cubicBezTo>
                <a:cubicBezTo>
                  <a:pt x="0" y="1655"/>
                  <a:pt x="29" y="1625"/>
                  <a:pt x="65" y="1625"/>
                </a:cubicBezTo>
                <a:cubicBezTo>
                  <a:pt x="208" y="1625"/>
                  <a:pt x="208" y="1625"/>
                  <a:pt x="208" y="1625"/>
                </a:cubicBezTo>
                <a:cubicBezTo>
                  <a:pt x="318" y="1625"/>
                  <a:pt x="407" y="1536"/>
                  <a:pt x="407" y="1426"/>
                </a:cubicBezTo>
                <a:cubicBezTo>
                  <a:pt x="407" y="1405"/>
                  <a:pt x="407" y="1405"/>
                  <a:pt x="407" y="1405"/>
                </a:cubicBezTo>
                <a:cubicBezTo>
                  <a:pt x="407" y="676"/>
                  <a:pt x="407" y="676"/>
                  <a:pt x="407" y="676"/>
                </a:cubicBezTo>
                <a:cubicBezTo>
                  <a:pt x="407" y="627"/>
                  <a:pt x="446" y="587"/>
                  <a:pt x="495" y="587"/>
                </a:cubicBezTo>
                <a:cubicBezTo>
                  <a:pt x="556" y="587"/>
                  <a:pt x="556" y="587"/>
                  <a:pt x="556" y="587"/>
                </a:cubicBezTo>
                <a:cubicBezTo>
                  <a:pt x="605" y="587"/>
                  <a:pt x="645" y="548"/>
                  <a:pt x="645" y="499"/>
                </a:cubicBezTo>
                <a:cubicBezTo>
                  <a:pt x="645" y="482"/>
                  <a:pt x="640" y="467"/>
                  <a:pt x="633" y="454"/>
                </a:cubicBezTo>
                <a:cubicBezTo>
                  <a:pt x="319" y="0"/>
                  <a:pt x="319" y="0"/>
                  <a:pt x="319" y="0"/>
                </a:cubicBezTo>
              </a:path>
            </a:pathLst>
          </a:custGeom>
          <a:noFill/>
          <a:ln w="180975" cap="rnd">
            <a:solidFill>
              <a:srgbClr val="FFA267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DC1ED24-24EF-44CD-AA5A-AE20D93EED77}"/>
              </a:ext>
            </a:extLst>
          </p:cNvPr>
          <p:cNvSpPr/>
          <p:nvPr/>
        </p:nvSpPr>
        <p:spPr bwMode="auto">
          <a:xfrm rot="5400000">
            <a:off x="6160198" y="1441439"/>
            <a:ext cx="482735" cy="481756"/>
          </a:xfrm>
          <a:prstGeom prst="ellipse">
            <a:avLst/>
          </a:prstGeom>
          <a:solidFill>
            <a:srgbClr val="462D55"/>
          </a:solidFill>
          <a:ln w="104775" cap="rnd">
            <a:solidFill>
              <a:srgbClr val="462D55"/>
            </a:solidFill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891511C-E7D7-4938-9B3F-77B71B8D9420}"/>
              </a:ext>
            </a:extLst>
          </p:cNvPr>
          <p:cNvSpPr/>
          <p:nvPr/>
        </p:nvSpPr>
        <p:spPr bwMode="auto">
          <a:xfrm rot="5400000">
            <a:off x="6162060" y="4545244"/>
            <a:ext cx="584110" cy="582925"/>
          </a:xfrm>
          <a:prstGeom prst="ellipse">
            <a:avLst/>
          </a:prstGeom>
          <a:solidFill>
            <a:srgbClr val="FFA267"/>
          </a:solidFill>
          <a:ln w="104775" cap="rnd">
            <a:solidFill>
              <a:srgbClr val="FFA267"/>
            </a:solidFill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C64C9DB-2CFD-4A41-BC73-975B9859A4AC}"/>
              </a:ext>
            </a:extLst>
          </p:cNvPr>
          <p:cNvSpPr/>
          <p:nvPr/>
        </p:nvSpPr>
        <p:spPr bwMode="auto">
          <a:xfrm rot="5400000">
            <a:off x="8207171" y="1077674"/>
            <a:ext cx="1495205" cy="4289781"/>
          </a:xfrm>
          <a:custGeom>
            <a:avLst/>
            <a:gdLst>
              <a:gd name="T0" fmla="*/ 645 w 645"/>
              <a:gd name="T1" fmla="*/ 1852 h 1852"/>
              <a:gd name="T2" fmla="*/ 645 w 645"/>
              <a:gd name="T3" fmla="*/ 1691 h 1852"/>
              <a:gd name="T4" fmla="*/ 579 w 645"/>
              <a:gd name="T5" fmla="*/ 1625 h 1852"/>
              <a:gd name="T6" fmla="*/ 437 w 645"/>
              <a:gd name="T7" fmla="*/ 1625 h 1852"/>
              <a:gd name="T8" fmla="*/ 237 w 645"/>
              <a:gd name="T9" fmla="*/ 1426 h 1852"/>
              <a:gd name="T10" fmla="*/ 238 w 645"/>
              <a:gd name="T11" fmla="*/ 1405 h 1852"/>
              <a:gd name="T12" fmla="*/ 238 w 645"/>
              <a:gd name="T13" fmla="*/ 676 h 1852"/>
              <a:gd name="T14" fmla="*/ 149 w 645"/>
              <a:gd name="T15" fmla="*/ 587 h 1852"/>
              <a:gd name="T16" fmla="*/ 88 w 645"/>
              <a:gd name="T17" fmla="*/ 587 h 1852"/>
              <a:gd name="T18" fmla="*/ 0 w 645"/>
              <a:gd name="T19" fmla="*/ 499 h 1852"/>
              <a:gd name="T20" fmla="*/ 12 w 645"/>
              <a:gd name="T21" fmla="*/ 454 h 1852"/>
              <a:gd name="T22" fmla="*/ 325 w 645"/>
              <a:gd name="T23" fmla="*/ 0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5" h="1852">
                <a:moveTo>
                  <a:pt x="645" y="1852"/>
                </a:moveTo>
                <a:cubicBezTo>
                  <a:pt x="645" y="1691"/>
                  <a:pt x="645" y="1691"/>
                  <a:pt x="645" y="1691"/>
                </a:cubicBezTo>
                <a:cubicBezTo>
                  <a:pt x="645" y="1655"/>
                  <a:pt x="615" y="1625"/>
                  <a:pt x="579" y="1625"/>
                </a:cubicBezTo>
                <a:cubicBezTo>
                  <a:pt x="437" y="1625"/>
                  <a:pt x="437" y="1625"/>
                  <a:pt x="437" y="1625"/>
                </a:cubicBezTo>
                <a:cubicBezTo>
                  <a:pt x="327" y="1625"/>
                  <a:pt x="237" y="1536"/>
                  <a:pt x="237" y="1426"/>
                </a:cubicBezTo>
                <a:cubicBezTo>
                  <a:pt x="238" y="1405"/>
                  <a:pt x="238" y="1405"/>
                  <a:pt x="238" y="1405"/>
                </a:cubicBezTo>
                <a:cubicBezTo>
                  <a:pt x="238" y="676"/>
                  <a:pt x="238" y="676"/>
                  <a:pt x="238" y="676"/>
                </a:cubicBezTo>
                <a:cubicBezTo>
                  <a:pt x="238" y="627"/>
                  <a:pt x="198" y="587"/>
                  <a:pt x="149" y="587"/>
                </a:cubicBezTo>
                <a:cubicBezTo>
                  <a:pt x="88" y="587"/>
                  <a:pt x="88" y="587"/>
                  <a:pt x="88" y="587"/>
                </a:cubicBezTo>
                <a:cubicBezTo>
                  <a:pt x="39" y="587"/>
                  <a:pt x="0" y="548"/>
                  <a:pt x="0" y="499"/>
                </a:cubicBezTo>
                <a:cubicBezTo>
                  <a:pt x="0" y="482"/>
                  <a:pt x="4" y="467"/>
                  <a:pt x="12" y="454"/>
                </a:cubicBezTo>
                <a:cubicBezTo>
                  <a:pt x="325" y="0"/>
                  <a:pt x="325" y="0"/>
                  <a:pt x="325" y="0"/>
                </a:cubicBezTo>
              </a:path>
            </a:pathLst>
          </a:custGeom>
          <a:noFill/>
          <a:ln w="180975" cap="rnd">
            <a:solidFill>
              <a:srgbClr val="462D55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14F6DE6-74C0-408E-976C-9A75565DB581}"/>
              </a:ext>
            </a:extLst>
          </p:cNvPr>
          <p:cNvSpPr/>
          <p:nvPr/>
        </p:nvSpPr>
        <p:spPr bwMode="auto">
          <a:xfrm rot="5400000">
            <a:off x="6564577" y="3835011"/>
            <a:ext cx="260094" cy="260094"/>
          </a:xfrm>
          <a:prstGeom prst="ellipse">
            <a:avLst/>
          </a:prstGeom>
          <a:solidFill>
            <a:srgbClr val="462D55"/>
          </a:solidFill>
          <a:ln w="57150" cap="rnd">
            <a:solidFill>
              <a:srgbClr val="462D55"/>
            </a:solidFill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339900B-A862-4977-A88A-89581645791E}"/>
              </a:ext>
            </a:extLst>
          </p:cNvPr>
          <p:cNvSpPr/>
          <p:nvPr/>
        </p:nvSpPr>
        <p:spPr bwMode="auto">
          <a:xfrm rot="5400000">
            <a:off x="6564577" y="2377342"/>
            <a:ext cx="260094" cy="260094"/>
          </a:xfrm>
          <a:prstGeom prst="ellipse">
            <a:avLst/>
          </a:prstGeom>
          <a:solidFill>
            <a:srgbClr val="FFA267"/>
          </a:solidFill>
          <a:ln w="57150" cap="rnd">
            <a:solidFill>
              <a:srgbClr val="FFA267"/>
            </a:solidFill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Oval 38">
            <a:extLst>
              <a:ext uri="{FF2B5EF4-FFF2-40B4-BE49-F238E27FC236}">
                <a16:creationId xmlns:a16="http://schemas.microsoft.com/office/drawing/2014/main" id="{E98ED140-1C9A-426A-A9D0-EF884EC18043}"/>
              </a:ext>
            </a:extLst>
          </p:cNvPr>
          <p:cNvSpPr/>
          <p:nvPr/>
        </p:nvSpPr>
        <p:spPr bwMode="auto">
          <a:xfrm>
            <a:off x="5535002" y="1433960"/>
            <a:ext cx="503618" cy="503618"/>
          </a:xfrm>
          <a:prstGeom prst="ellipse">
            <a:avLst/>
          </a:prstGeom>
          <a:solidFill>
            <a:srgbClr val="462D55"/>
          </a:solidFill>
          <a:ln w="9525">
            <a:solidFill>
              <a:srgbClr val="462D55"/>
            </a:solidFill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Freeform: Shape 39">
            <a:extLst>
              <a:ext uri="{FF2B5EF4-FFF2-40B4-BE49-F238E27FC236}">
                <a16:creationId xmlns:a16="http://schemas.microsoft.com/office/drawing/2014/main" id="{DEB80A1F-28C7-4ADB-A50E-1CE04A6DD18A}"/>
              </a:ext>
            </a:extLst>
          </p:cNvPr>
          <p:cNvSpPr/>
          <p:nvPr/>
        </p:nvSpPr>
        <p:spPr bwMode="auto">
          <a:xfrm>
            <a:off x="5639065" y="1565655"/>
            <a:ext cx="287996" cy="141736"/>
          </a:xfrm>
          <a:custGeom>
            <a:avLst/>
            <a:gdLst/>
            <a:ahLst/>
            <a:cxnLst>
              <a:cxn ang="0">
                <a:pos x="85" y="83"/>
              </a:cxn>
              <a:cxn ang="0">
                <a:pos x="169" y="62"/>
              </a:cxn>
              <a:cxn ang="0">
                <a:pos x="168" y="39"/>
              </a:cxn>
              <a:cxn ang="0">
                <a:pos x="155" y="26"/>
              </a:cxn>
              <a:cxn ang="0">
                <a:pos x="115" y="26"/>
              </a:cxn>
              <a:cxn ang="0">
                <a:pos x="85" y="0"/>
              </a:cxn>
              <a:cxn ang="0">
                <a:pos x="54" y="27"/>
              </a:cxn>
              <a:cxn ang="0">
                <a:pos x="13" y="27"/>
              </a:cxn>
              <a:cxn ang="0">
                <a:pos x="0" y="40"/>
              </a:cxn>
              <a:cxn ang="0">
                <a:pos x="1" y="61"/>
              </a:cxn>
              <a:cxn ang="0">
                <a:pos x="85" y="83"/>
              </a:cxn>
              <a:cxn ang="0">
                <a:pos x="85" y="77"/>
              </a:cxn>
              <a:cxn ang="0">
                <a:pos x="74" y="72"/>
              </a:cxn>
              <a:cxn ang="0">
                <a:pos x="85" y="67"/>
              </a:cxn>
              <a:cxn ang="0">
                <a:pos x="95" y="72"/>
              </a:cxn>
              <a:cxn ang="0">
                <a:pos x="85" y="77"/>
              </a:cxn>
              <a:cxn ang="0">
                <a:pos x="85" y="7"/>
              </a:cxn>
              <a:cxn ang="0">
                <a:pos x="112" y="26"/>
              </a:cxn>
              <a:cxn ang="0">
                <a:pos x="57" y="27"/>
              </a:cxn>
              <a:cxn ang="0">
                <a:pos x="85" y="7"/>
              </a:cxn>
            </a:cxnLst>
            <a:rect l="0" t="0" r="r" b="b"/>
            <a:pathLst>
              <a:path w="169" h="83">
                <a:moveTo>
                  <a:pt x="85" y="83"/>
                </a:moveTo>
                <a:cubicBezTo>
                  <a:pt x="119" y="83"/>
                  <a:pt x="149" y="75"/>
                  <a:pt x="169" y="62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68" y="32"/>
                  <a:pt x="163" y="26"/>
                  <a:pt x="15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3" y="11"/>
                  <a:pt x="100" y="0"/>
                  <a:pt x="85" y="0"/>
                </a:cubicBezTo>
                <a:cubicBezTo>
                  <a:pt x="69" y="0"/>
                  <a:pt x="56" y="11"/>
                  <a:pt x="54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6" y="27"/>
                  <a:pt x="0" y="33"/>
                  <a:pt x="0" y="40"/>
                </a:cubicBezTo>
                <a:cubicBezTo>
                  <a:pt x="1" y="61"/>
                  <a:pt x="1" y="61"/>
                  <a:pt x="1" y="61"/>
                </a:cubicBezTo>
                <a:cubicBezTo>
                  <a:pt x="20" y="75"/>
                  <a:pt x="51" y="83"/>
                  <a:pt x="85" y="83"/>
                </a:cubicBezTo>
                <a:close/>
                <a:moveTo>
                  <a:pt x="85" y="77"/>
                </a:moveTo>
                <a:cubicBezTo>
                  <a:pt x="79" y="77"/>
                  <a:pt x="74" y="74"/>
                  <a:pt x="74" y="72"/>
                </a:cubicBezTo>
                <a:cubicBezTo>
                  <a:pt x="74" y="69"/>
                  <a:pt x="79" y="67"/>
                  <a:pt x="85" y="67"/>
                </a:cubicBezTo>
                <a:cubicBezTo>
                  <a:pt x="90" y="67"/>
                  <a:pt x="95" y="69"/>
                  <a:pt x="95" y="72"/>
                </a:cubicBezTo>
                <a:cubicBezTo>
                  <a:pt x="95" y="74"/>
                  <a:pt x="90" y="77"/>
                  <a:pt x="85" y="77"/>
                </a:cubicBezTo>
                <a:close/>
                <a:moveTo>
                  <a:pt x="85" y="7"/>
                </a:moveTo>
                <a:cubicBezTo>
                  <a:pt x="97" y="7"/>
                  <a:pt x="108" y="15"/>
                  <a:pt x="112" y="26"/>
                </a:cubicBezTo>
                <a:cubicBezTo>
                  <a:pt x="57" y="27"/>
                  <a:pt x="57" y="27"/>
                  <a:pt x="57" y="27"/>
                </a:cubicBezTo>
                <a:cubicBezTo>
                  <a:pt x="60" y="15"/>
                  <a:pt x="71" y="7"/>
                  <a:pt x="85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Freeform: Shape 40">
            <a:extLst>
              <a:ext uri="{FF2B5EF4-FFF2-40B4-BE49-F238E27FC236}">
                <a16:creationId xmlns:a16="http://schemas.microsoft.com/office/drawing/2014/main" id="{39E2B7EF-0826-4F47-9FA2-93D01CFAF95D}"/>
              </a:ext>
            </a:extLst>
          </p:cNvPr>
          <p:cNvSpPr/>
          <p:nvPr/>
        </p:nvSpPr>
        <p:spPr bwMode="auto">
          <a:xfrm>
            <a:off x="5639066" y="1648768"/>
            <a:ext cx="287994" cy="129674"/>
          </a:xfrm>
          <a:custGeom>
            <a:avLst/>
            <a:gdLst/>
            <a:ahLst/>
            <a:cxnLst>
              <a:cxn ang="0">
                <a:pos x="168" y="0"/>
              </a:cxn>
              <a:cxn ang="0">
                <a:pos x="84" y="21"/>
              </a:cxn>
              <a:cxn ang="0">
                <a:pos x="0" y="0"/>
              </a:cxn>
              <a:cxn ang="0">
                <a:pos x="1" y="64"/>
              </a:cxn>
              <a:cxn ang="0">
                <a:pos x="14" y="77"/>
              </a:cxn>
              <a:cxn ang="0">
                <a:pos x="156" y="76"/>
              </a:cxn>
              <a:cxn ang="0">
                <a:pos x="169" y="63"/>
              </a:cxn>
              <a:cxn ang="0">
                <a:pos x="168" y="0"/>
              </a:cxn>
            </a:cxnLst>
            <a:rect l="0" t="0" r="r" b="b"/>
            <a:pathLst>
              <a:path w="169" h="77">
                <a:moveTo>
                  <a:pt x="168" y="0"/>
                </a:moveTo>
                <a:cubicBezTo>
                  <a:pt x="148" y="13"/>
                  <a:pt x="118" y="21"/>
                  <a:pt x="84" y="21"/>
                </a:cubicBezTo>
                <a:cubicBezTo>
                  <a:pt x="51" y="21"/>
                  <a:pt x="21" y="13"/>
                  <a:pt x="0" y="0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72"/>
                  <a:pt x="7" y="77"/>
                  <a:pt x="14" y="77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63" y="76"/>
                  <a:pt x="169" y="70"/>
                  <a:pt x="169" y="63"/>
                </a:cubicBezTo>
                <a:lnTo>
                  <a:pt x="16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Oval 35">
            <a:extLst>
              <a:ext uri="{FF2B5EF4-FFF2-40B4-BE49-F238E27FC236}">
                <a16:creationId xmlns:a16="http://schemas.microsoft.com/office/drawing/2014/main" id="{3D98FFF2-6040-414B-ABBD-EAA71DCF4798}"/>
              </a:ext>
            </a:extLst>
          </p:cNvPr>
          <p:cNvSpPr/>
          <p:nvPr/>
        </p:nvSpPr>
        <p:spPr bwMode="auto">
          <a:xfrm>
            <a:off x="5917020" y="2302236"/>
            <a:ext cx="503618" cy="503618"/>
          </a:xfrm>
          <a:prstGeom prst="ellipse">
            <a:avLst/>
          </a:prstGeom>
          <a:solidFill>
            <a:srgbClr val="FFA267"/>
          </a:solidFill>
          <a:ln w="9525">
            <a:solidFill>
              <a:srgbClr val="FFA267"/>
            </a:solidFill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Freeform: Shape 36">
            <a:extLst>
              <a:ext uri="{FF2B5EF4-FFF2-40B4-BE49-F238E27FC236}">
                <a16:creationId xmlns:a16="http://schemas.microsoft.com/office/drawing/2014/main" id="{5B041306-A346-44EE-A70A-8A2164C1F1CA}"/>
              </a:ext>
            </a:extLst>
          </p:cNvPr>
          <p:cNvSpPr/>
          <p:nvPr/>
        </p:nvSpPr>
        <p:spPr bwMode="auto">
          <a:xfrm>
            <a:off x="6074512" y="2536750"/>
            <a:ext cx="177926" cy="91980"/>
          </a:xfrm>
          <a:custGeom>
            <a:avLst/>
            <a:gdLst/>
            <a:ahLst/>
            <a:cxnLst>
              <a:cxn ang="0">
                <a:pos x="55" y="22"/>
              </a:cxn>
              <a:cxn ang="0">
                <a:pos x="54" y="21"/>
              </a:cxn>
              <a:cxn ang="0">
                <a:pos x="0" y="0"/>
              </a:cxn>
              <a:cxn ang="0">
                <a:pos x="0" y="31"/>
              </a:cxn>
              <a:cxn ang="0">
                <a:pos x="52" y="54"/>
              </a:cxn>
              <a:cxn ang="0">
                <a:pos x="104" y="31"/>
              </a:cxn>
              <a:cxn ang="0">
                <a:pos x="104" y="2"/>
              </a:cxn>
              <a:cxn ang="0">
                <a:pos x="55" y="22"/>
              </a:cxn>
            </a:cxnLst>
            <a:rect l="0" t="0" r="r" b="b"/>
            <a:pathLst>
              <a:path w="104" h="54">
                <a:moveTo>
                  <a:pt x="55" y="22"/>
                </a:moveTo>
                <a:cubicBezTo>
                  <a:pt x="54" y="21"/>
                  <a:pt x="54" y="21"/>
                  <a:pt x="54" y="21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4"/>
                  <a:pt x="23" y="54"/>
                  <a:pt x="52" y="54"/>
                </a:cubicBezTo>
                <a:cubicBezTo>
                  <a:pt x="81" y="54"/>
                  <a:pt x="104" y="44"/>
                  <a:pt x="104" y="31"/>
                </a:cubicBezTo>
                <a:cubicBezTo>
                  <a:pt x="104" y="2"/>
                  <a:pt x="104" y="2"/>
                  <a:pt x="104" y="2"/>
                </a:cubicBezTo>
                <a:lnTo>
                  <a:pt x="55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Freeform: Shape 37">
            <a:extLst>
              <a:ext uri="{FF2B5EF4-FFF2-40B4-BE49-F238E27FC236}">
                <a16:creationId xmlns:a16="http://schemas.microsoft.com/office/drawing/2014/main" id="{1C409DC6-A091-4086-AD3A-165AD66D6165}"/>
              </a:ext>
            </a:extLst>
          </p:cNvPr>
          <p:cNvSpPr/>
          <p:nvPr/>
        </p:nvSpPr>
        <p:spPr bwMode="auto">
          <a:xfrm>
            <a:off x="5977334" y="2435145"/>
            <a:ext cx="382990" cy="202050"/>
          </a:xfrm>
          <a:custGeom>
            <a:avLst/>
            <a:gdLst/>
            <a:ahLst/>
            <a:cxnLst>
              <a:cxn ang="0">
                <a:pos x="225" y="117"/>
              </a:cxn>
              <a:cxn ang="0">
                <a:pos x="216" y="92"/>
              </a:cxn>
              <a:cxn ang="0">
                <a:pos x="216" y="88"/>
              </a:cxn>
              <a:cxn ang="0">
                <a:pos x="216" y="48"/>
              </a:cxn>
              <a:cxn ang="0">
                <a:pos x="216" y="48"/>
              </a:cxn>
              <a:cxn ang="0">
                <a:pos x="216" y="48"/>
              </a:cxn>
              <a:cxn ang="0">
                <a:pos x="216" y="47"/>
              </a:cxn>
              <a:cxn ang="0">
                <a:pos x="215" y="47"/>
              </a:cxn>
              <a:cxn ang="0">
                <a:pos x="108" y="0"/>
              </a:cxn>
              <a:cxn ang="0">
                <a:pos x="0" y="47"/>
              </a:cxn>
              <a:cxn ang="0">
                <a:pos x="111" y="90"/>
              </a:cxn>
              <a:cxn ang="0">
                <a:pos x="209" y="50"/>
              </a:cxn>
              <a:cxn ang="0">
                <a:pos x="209" y="92"/>
              </a:cxn>
              <a:cxn ang="0">
                <a:pos x="201" y="117"/>
              </a:cxn>
              <a:cxn ang="0">
                <a:pos x="207" y="119"/>
              </a:cxn>
              <a:cxn ang="0">
                <a:pos x="210" y="112"/>
              </a:cxn>
              <a:cxn ang="0">
                <a:pos x="210" y="119"/>
              </a:cxn>
              <a:cxn ang="0">
                <a:pos x="216" y="119"/>
              </a:cxn>
              <a:cxn ang="0">
                <a:pos x="216" y="112"/>
              </a:cxn>
              <a:cxn ang="0">
                <a:pos x="219" y="119"/>
              </a:cxn>
              <a:cxn ang="0">
                <a:pos x="225" y="117"/>
              </a:cxn>
            </a:cxnLst>
            <a:rect l="0" t="0" r="r" b="b"/>
            <a:pathLst>
              <a:path w="225" h="119">
                <a:moveTo>
                  <a:pt x="225" y="117"/>
                </a:moveTo>
                <a:cubicBezTo>
                  <a:pt x="216" y="92"/>
                  <a:pt x="216" y="92"/>
                  <a:pt x="216" y="92"/>
                </a:cubicBezTo>
                <a:cubicBezTo>
                  <a:pt x="216" y="91"/>
                  <a:pt x="216" y="89"/>
                  <a:pt x="216" y="8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5" y="47"/>
                  <a:pt x="215" y="47"/>
                  <a:pt x="215" y="47"/>
                </a:cubicBezTo>
                <a:cubicBezTo>
                  <a:pt x="108" y="0"/>
                  <a:pt x="108" y="0"/>
                  <a:pt x="108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92"/>
                  <a:pt x="209" y="92"/>
                  <a:pt x="209" y="92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7" y="119"/>
                  <a:pt x="207" y="119"/>
                  <a:pt x="207" y="119"/>
                </a:cubicBezTo>
                <a:cubicBezTo>
                  <a:pt x="210" y="112"/>
                  <a:pt x="210" y="112"/>
                  <a:pt x="210" y="112"/>
                </a:cubicBezTo>
                <a:cubicBezTo>
                  <a:pt x="210" y="119"/>
                  <a:pt x="210" y="119"/>
                  <a:pt x="210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9" y="119"/>
                  <a:pt x="219" y="119"/>
                  <a:pt x="219" y="119"/>
                </a:cubicBezTo>
                <a:lnTo>
                  <a:pt x="225" y="1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Oval 31">
            <a:extLst>
              <a:ext uri="{FF2B5EF4-FFF2-40B4-BE49-F238E27FC236}">
                <a16:creationId xmlns:a16="http://schemas.microsoft.com/office/drawing/2014/main" id="{342ABF8E-3DED-49C7-84B8-105A2E3574A4}"/>
              </a:ext>
            </a:extLst>
          </p:cNvPr>
          <p:cNvSpPr/>
          <p:nvPr/>
        </p:nvSpPr>
        <p:spPr bwMode="auto">
          <a:xfrm>
            <a:off x="5961836" y="3718263"/>
            <a:ext cx="503618" cy="503618"/>
          </a:xfrm>
          <a:prstGeom prst="ellipse">
            <a:avLst/>
          </a:prstGeom>
          <a:solidFill>
            <a:srgbClr val="462D55"/>
          </a:solidFill>
          <a:ln w="9525">
            <a:solidFill>
              <a:srgbClr val="462D55"/>
            </a:solidFill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Freeform: Shape 32">
            <a:extLst>
              <a:ext uri="{FF2B5EF4-FFF2-40B4-BE49-F238E27FC236}">
                <a16:creationId xmlns:a16="http://schemas.microsoft.com/office/drawing/2014/main" id="{6CD06516-3E87-4DEC-AF85-32164025FDE4}"/>
              </a:ext>
            </a:extLst>
          </p:cNvPr>
          <p:cNvSpPr/>
          <p:nvPr/>
        </p:nvSpPr>
        <p:spPr bwMode="auto">
          <a:xfrm>
            <a:off x="6129301" y="3841225"/>
            <a:ext cx="58416" cy="45720"/>
          </a:xfrm>
          <a:custGeom>
            <a:avLst/>
            <a:gdLst/>
            <a:ahLst/>
            <a:cxnLst>
              <a:cxn ang="0">
                <a:pos x="23" y="3"/>
              </a:cxn>
              <a:cxn ang="0">
                <a:pos x="21" y="0"/>
              </a:cxn>
              <a:cxn ang="0">
                <a:pos x="0" y="15"/>
              </a:cxn>
              <a:cxn ang="0">
                <a:pos x="2" y="18"/>
              </a:cxn>
              <a:cxn ang="0">
                <a:pos x="23" y="3"/>
              </a:cxn>
            </a:cxnLst>
            <a:rect l="0" t="0" r="r" b="b"/>
            <a:pathLst>
              <a:path w="23" h="18">
                <a:moveTo>
                  <a:pt x="23" y="3"/>
                </a:moveTo>
                <a:lnTo>
                  <a:pt x="21" y="0"/>
                </a:lnTo>
                <a:lnTo>
                  <a:pt x="0" y="15"/>
                </a:lnTo>
                <a:lnTo>
                  <a:pt x="2" y="18"/>
                </a:lnTo>
                <a:lnTo>
                  <a:pt x="23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Freeform: Shape 33">
            <a:extLst>
              <a:ext uri="{FF2B5EF4-FFF2-40B4-BE49-F238E27FC236}">
                <a16:creationId xmlns:a16="http://schemas.microsoft.com/office/drawing/2014/main" id="{D6735C1D-4493-443B-84BA-F84977984202}"/>
              </a:ext>
            </a:extLst>
          </p:cNvPr>
          <p:cNvSpPr/>
          <p:nvPr/>
        </p:nvSpPr>
        <p:spPr bwMode="auto">
          <a:xfrm>
            <a:off x="6210035" y="3959013"/>
            <a:ext cx="61822" cy="46744"/>
          </a:xfrm>
          <a:custGeom>
            <a:avLst/>
            <a:gdLst/>
            <a:ahLst/>
            <a:cxnLst>
              <a:cxn ang="0">
                <a:pos x="4" y="31"/>
              </a:cxn>
              <a:cxn ang="0">
                <a:pos x="41" y="5"/>
              </a:cxn>
              <a:cxn ang="0">
                <a:pos x="36" y="0"/>
              </a:cxn>
              <a:cxn ang="0">
                <a:pos x="0" y="26"/>
              </a:cxn>
              <a:cxn ang="0">
                <a:pos x="4" y="31"/>
              </a:cxn>
            </a:cxnLst>
            <a:rect l="0" t="0" r="r" b="b"/>
            <a:pathLst>
              <a:path w="41" h="31">
                <a:moveTo>
                  <a:pt x="4" y="31"/>
                </a:moveTo>
                <a:lnTo>
                  <a:pt x="41" y="5"/>
                </a:lnTo>
                <a:lnTo>
                  <a:pt x="36" y="0"/>
                </a:lnTo>
                <a:lnTo>
                  <a:pt x="0" y="26"/>
                </a:lnTo>
                <a:lnTo>
                  <a:pt x="4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0" name="Freeform: Shape 34">
            <a:extLst>
              <a:ext uri="{FF2B5EF4-FFF2-40B4-BE49-F238E27FC236}">
                <a16:creationId xmlns:a16="http://schemas.microsoft.com/office/drawing/2014/main" id="{CBE1ABAD-B06D-425C-AFAE-E8CC02511EF2}"/>
              </a:ext>
            </a:extLst>
          </p:cNvPr>
          <p:cNvSpPr/>
          <p:nvPr/>
        </p:nvSpPr>
        <p:spPr bwMode="auto">
          <a:xfrm>
            <a:off x="6091336" y="3815376"/>
            <a:ext cx="230702" cy="321170"/>
          </a:xfrm>
          <a:custGeom>
            <a:avLst/>
            <a:gdLst/>
            <a:ahLst/>
            <a:cxnLst>
              <a:cxn ang="0">
                <a:pos x="112" y="164"/>
              </a:cxn>
              <a:cxn ang="0">
                <a:pos x="93" y="164"/>
              </a:cxn>
              <a:cxn ang="0">
                <a:pos x="93" y="159"/>
              </a:cxn>
              <a:cxn ang="0">
                <a:pos x="94" y="157"/>
              </a:cxn>
              <a:cxn ang="0">
                <a:pos x="84" y="144"/>
              </a:cxn>
              <a:cxn ang="0">
                <a:pos x="84" y="139"/>
              </a:cxn>
              <a:cxn ang="0">
                <a:pos x="91" y="136"/>
              </a:cxn>
              <a:cxn ang="0">
                <a:pos x="92" y="136"/>
              </a:cxn>
              <a:cxn ang="0">
                <a:pos x="135" y="107"/>
              </a:cxn>
              <a:cxn ang="0">
                <a:pos x="130" y="100"/>
              </a:cxn>
              <a:cxn ang="0">
                <a:pos x="86" y="129"/>
              </a:cxn>
              <a:cxn ang="0">
                <a:pos x="87" y="129"/>
              </a:cxn>
              <a:cxn ang="0">
                <a:pos x="23" y="99"/>
              </a:cxn>
              <a:cxn ang="0">
                <a:pos x="36" y="35"/>
              </a:cxn>
              <a:cxn ang="0">
                <a:pos x="83" y="104"/>
              </a:cxn>
              <a:cxn ang="0">
                <a:pos x="104" y="89"/>
              </a:cxn>
              <a:cxn ang="0">
                <a:pos x="44" y="7"/>
              </a:cxn>
              <a:cxn ang="0">
                <a:pos x="41" y="9"/>
              </a:cxn>
              <a:cxn ang="0">
                <a:pos x="34" y="0"/>
              </a:cxn>
              <a:cxn ang="0">
                <a:pos x="23" y="8"/>
              </a:cxn>
              <a:cxn ang="0">
                <a:pos x="29" y="17"/>
              </a:cxn>
              <a:cxn ang="0">
                <a:pos x="26" y="19"/>
              </a:cxn>
              <a:cxn ang="0">
                <a:pos x="30" y="26"/>
              </a:cxn>
              <a:cxn ang="0">
                <a:pos x="12" y="104"/>
              </a:cxn>
              <a:cxn ang="0">
                <a:pos x="78" y="139"/>
              </a:cxn>
              <a:cxn ang="0">
                <a:pos x="78" y="144"/>
              </a:cxn>
              <a:cxn ang="0">
                <a:pos x="68" y="157"/>
              </a:cxn>
              <a:cxn ang="0">
                <a:pos x="68" y="164"/>
              </a:cxn>
              <a:cxn ang="0">
                <a:pos x="50" y="164"/>
              </a:cxn>
              <a:cxn ang="0">
                <a:pos x="38" y="177"/>
              </a:cxn>
              <a:cxn ang="0">
                <a:pos x="50" y="189"/>
              </a:cxn>
              <a:cxn ang="0">
                <a:pos x="112" y="189"/>
              </a:cxn>
              <a:cxn ang="0">
                <a:pos x="124" y="177"/>
              </a:cxn>
              <a:cxn ang="0">
                <a:pos x="112" y="164"/>
              </a:cxn>
            </a:cxnLst>
            <a:rect l="0" t="0" r="r" b="b"/>
            <a:pathLst>
              <a:path w="135" h="189">
                <a:moveTo>
                  <a:pt x="112" y="164"/>
                </a:moveTo>
                <a:cubicBezTo>
                  <a:pt x="93" y="164"/>
                  <a:pt x="93" y="164"/>
                  <a:pt x="93" y="164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58"/>
                  <a:pt x="94" y="158"/>
                  <a:pt x="94" y="157"/>
                </a:cubicBezTo>
                <a:cubicBezTo>
                  <a:pt x="94" y="151"/>
                  <a:pt x="90" y="146"/>
                  <a:pt x="84" y="144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7" y="138"/>
                  <a:pt x="89" y="137"/>
                  <a:pt x="91" y="13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60" y="133"/>
                  <a:pt x="34" y="122"/>
                  <a:pt x="23" y="99"/>
                </a:cubicBezTo>
                <a:cubicBezTo>
                  <a:pt x="13" y="78"/>
                  <a:pt x="19" y="53"/>
                  <a:pt x="36" y="35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44" y="7"/>
                  <a:pt x="44" y="7"/>
                  <a:pt x="44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23" y="8"/>
                  <a:pt x="23" y="8"/>
                  <a:pt x="23" y="8"/>
                </a:cubicBezTo>
                <a:cubicBezTo>
                  <a:pt x="29" y="17"/>
                  <a:pt x="29" y="17"/>
                  <a:pt x="29" y="17"/>
                </a:cubicBezTo>
                <a:cubicBezTo>
                  <a:pt x="26" y="19"/>
                  <a:pt x="26" y="19"/>
                  <a:pt x="26" y="19"/>
                </a:cubicBezTo>
                <a:cubicBezTo>
                  <a:pt x="30" y="26"/>
                  <a:pt x="30" y="26"/>
                  <a:pt x="30" y="26"/>
                </a:cubicBezTo>
                <a:cubicBezTo>
                  <a:pt x="8" y="46"/>
                  <a:pt x="0" y="77"/>
                  <a:pt x="12" y="104"/>
                </a:cubicBezTo>
                <a:cubicBezTo>
                  <a:pt x="23" y="127"/>
                  <a:pt x="55" y="141"/>
                  <a:pt x="78" y="139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2" y="146"/>
                  <a:pt x="68" y="151"/>
                  <a:pt x="68" y="157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50" y="164"/>
                  <a:pt x="50" y="164"/>
                  <a:pt x="50" y="164"/>
                </a:cubicBezTo>
                <a:cubicBezTo>
                  <a:pt x="43" y="164"/>
                  <a:pt x="38" y="170"/>
                  <a:pt x="38" y="177"/>
                </a:cubicBezTo>
                <a:cubicBezTo>
                  <a:pt x="38" y="183"/>
                  <a:pt x="43" y="189"/>
                  <a:pt x="50" y="189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119" y="189"/>
                  <a:pt x="124" y="183"/>
                  <a:pt x="124" y="177"/>
                </a:cubicBezTo>
                <a:cubicBezTo>
                  <a:pt x="124" y="170"/>
                  <a:pt x="119" y="164"/>
                  <a:pt x="112" y="1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Oval 29">
            <a:extLst>
              <a:ext uri="{FF2B5EF4-FFF2-40B4-BE49-F238E27FC236}">
                <a16:creationId xmlns:a16="http://schemas.microsoft.com/office/drawing/2014/main" id="{5B4D4E58-3BB7-4EB6-B932-9654F07F3B69}"/>
              </a:ext>
            </a:extLst>
          </p:cNvPr>
          <p:cNvSpPr/>
          <p:nvPr/>
        </p:nvSpPr>
        <p:spPr bwMode="auto">
          <a:xfrm>
            <a:off x="5535002" y="4625144"/>
            <a:ext cx="503618" cy="503618"/>
          </a:xfrm>
          <a:prstGeom prst="ellipse">
            <a:avLst/>
          </a:prstGeom>
          <a:solidFill>
            <a:srgbClr val="FFA267"/>
          </a:solidFill>
          <a:ln w="9525">
            <a:solidFill>
              <a:srgbClr val="FFA267"/>
            </a:solidFill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Freeform: Shape 30">
            <a:extLst>
              <a:ext uri="{FF2B5EF4-FFF2-40B4-BE49-F238E27FC236}">
                <a16:creationId xmlns:a16="http://schemas.microsoft.com/office/drawing/2014/main" id="{19D1E5B8-9438-4408-AB5A-C0A371F2A9C4}"/>
              </a:ext>
            </a:extLst>
          </p:cNvPr>
          <p:cNvSpPr/>
          <p:nvPr/>
        </p:nvSpPr>
        <p:spPr bwMode="auto">
          <a:xfrm>
            <a:off x="5675450" y="4744045"/>
            <a:ext cx="221652" cy="266888"/>
          </a:xfrm>
          <a:custGeom>
            <a:avLst/>
            <a:gdLst/>
            <a:ahLst/>
            <a:cxnLst>
              <a:cxn ang="0">
                <a:pos x="7" y="2"/>
              </a:cxn>
              <a:cxn ang="0">
                <a:pos x="1" y="149"/>
              </a:cxn>
              <a:cxn ang="0">
                <a:pos x="122" y="155"/>
              </a:cxn>
              <a:cxn ang="0">
                <a:pos x="128" y="8"/>
              </a:cxn>
              <a:cxn ang="0">
                <a:pos x="27" y="133"/>
              </a:cxn>
              <a:cxn ang="0">
                <a:pos x="26" y="117"/>
              </a:cxn>
              <a:cxn ang="0">
                <a:pos x="27" y="133"/>
              </a:cxn>
              <a:cxn ang="0">
                <a:pos x="18" y="99"/>
              </a:cxn>
              <a:cxn ang="0">
                <a:pos x="34" y="99"/>
              </a:cxn>
              <a:cxn ang="0">
                <a:pos x="26" y="82"/>
              </a:cxn>
              <a:cxn ang="0">
                <a:pos x="26" y="65"/>
              </a:cxn>
              <a:cxn ang="0">
                <a:pos x="26" y="82"/>
              </a:cxn>
              <a:cxn ang="0">
                <a:pos x="44" y="125"/>
              </a:cxn>
              <a:cxn ang="0">
                <a:pos x="60" y="125"/>
              </a:cxn>
              <a:cxn ang="0">
                <a:pos x="52" y="107"/>
              </a:cxn>
              <a:cxn ang="0">
                <a:pos x="52" y="91"/>
              </a:cxn>
              <a:cxn ang="0">
                <a:pos x="52" y="107"/>
              </a:cxn>
              <a:cxn ang="0">
                <a:pos x="43" y="73"/>
              </a:cxn>
              <a:cxn ang="0">
                <a:pos x="60" y="73"/>
              </a:cxn>
              <a:cxn ang="0">
                <a:pos x="78" y="133"/>
              </a:cxn>
              <a:cxn ang="0">
                <a:pos x="78" y="116"/>
              </a:cxn>
              <a:cxn ang="0">
                <a:pos x="78" y="133"/>
              </a:cxn>
              <a:cxn ang="0">
                <a:pos x="69" y="99"/>
              </a:cxn>
              <a:cxn ang="0">
                <a:pos x="86" y="98"/>
              </a:cxn>
              <a:cxn ang="0">
                <a:pos x="78" y="81"/>
              </a:cxn>
              <a:cxn ang="0">
                <a:pos x="77" y="64"/>
              </a:cxn>
              <a:cxn ang="0">
                <a:pos x="78" y="81"/>
              </a:cxn>
              <a:cxn ang="0">
                <a:pos x="104" y="133"/>
              </a:cxn>
              <a:cxn ang="0">
                <a:pos x="95" y="99"/>
              </a:cxn>
              <a:cxn ang="0">
                <a:pos x="112" y="99"/>
              </a:cxn>
              <a:cxn ang="0">
                <a:pos x="95" y="73"/>
              </a:cxn>
              <a:cxn ang="0">
                <a:pos x="112" y="72"/>
              </a:cxn>
              <a:cxn ang="0">
                <a:pos x="95" y="73"/>
              </a:cxn>
              <a:cxn ang="0">
                <a:pos x="29" y="45"/>
              </a:cxn>
              <a:cxn ang="0">
                <a:pos x="28" y="16"/>
              </a:cxn>
              <a:cxn ang="0">
                <a:pos x="115" y="29"/>
              </a:cxn>
            </a:cxnLst>
            <a:rect l="0" t="0" r="r" b="b"/>
            <a:pathLst>
              <a:path w="130" h="157">
                <a:moveTo>
                  <a:pt x="121" y="0"/>
                </a:move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49"/>
                  <a:pt x="1" y="149"/>
                  <a:pt x="1" y="149"/>
                </a:cubicBezTo>
                <a:cubicBezTo>
                  <a:pt x="1" y="153"/>
                  <a:pt x="5" y="157"/>
                  <a:pt x="9" y="157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7" y="155"/>
                  <a:pt x="130" y="152"/>
                  <a:pt x="130" y="14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5" y="0"/>
                  <a:pt x="121" y="0"/>
                </a:cubicBezTo>
                <a:close/>
                <a:moveTo>
                  <a:pt x="27" y="133"/>
                </a:moveTo>
                <a:cubicBezTo>
                  <a:pt x="22" y="133"/>
                  <a:pt x="18" y="130"/>
                  <a:pt x="18" y="125"/>
                </a:cubicBezTo>
                <a:cubicBezTo>
                  <a:pt x="18" y="120"/>
                  <a:pt x="22" y="117"/>
                  <a:pt x="26" y="117"/>
                </a:cubicBezTo>
                <a:cubicBezTo>
                  <a:pt x="31" y="117"/>
                  <a:pt x="35" y="120"/>
                  <a:pt x="35" y="125"/>
                </a:cubicBezTo>
                <a:cubicBezTo>
                  <a:pt x="35" y="129"/>
                  <a:pt x="31" y="133"/>
                  <a:pt x="27" y="133"/>
                </a:cubicBezTo>
                <a:close/>
                <a:moveTo>
                  <a:pt x="26" y="107"/>
                </a:moveTo>
                <a:cubicBezTo>
                  <a:pt x="22" y="107"/>
                  <a:pt x="18" y="104"/>
                  <a:pt x="18" y="99"/>
                </a:cubicBezTo>
                <a:cubicBezTo>
                  <a:pt x="18" y="95"/>
                  <a:pt x="21" y="91"/>
                  <a:pt x="26" y="91"/>
                </a:cubicBezTo>
                <a:cubicBezTo>
                  <a:pt x="31" y="91"/>
                  <a:pt x="34" y="94"/>
                  <a:pt x="34" y="99"/>
                </a:cubicBezTo>
                <a:cubicBezTo>
                  <a:pt x="34" y="104"/>
                  <a:pt x="31" y="107"/>
                  <a:pt x="26" y="107"/>
                </a:cubicBezTo>
                <a:close/>
                <a:moveTo>
                  <a:pt x="26" y="82"/>
                </a:moveTo>
                <a:cubicBezTo>
                  <a:pt x="21" y="82"/>
                  <a:pt x="18" y="78"/>
                  <a:pt x="18" y="73"/>
                </a:cubicBezTo>
                <a:cubicBezTo>
                  <a:pt x="17" y="69"/>
                  <a:pt x="21" y="65"/>
                  <a:pt x="26" y="65"/>
                </a:cubicBezTo>
                <a:cubicBezTo>
                  <a:pt x="30" y="65"/>
                  <a:pt x="34" y="69"/>
                  <a:pt x="34" y="73"/>
                </a:cubicBezTo>
                <a:cubicBezTo>
                  <a:pt x="34" y="78"/>
                  <a:pt x="30" y="82"/>
                  <a:pt x="26" y="82"/>
                </a:cubicBezTo>
                <a:close/>
                <a:moveTo>
                  <a:pt x="52" y="133"/>
                </a:moveTo>
                <a:cubicBezTo>
                  <a:pt x="48" y="133"/>
                  <a:pt x="44" y="129"/>
                  <a:pt x="44" y="125"/>
                </a:cubicBezTo>
                <a:cubicBezTo>
                  <a:pt x="44" y="120"/>
                  <a:pt x="48" y="116"/>
                  <a:pt x="52" y="116"/>
                </a:cubicBezTo>
                <a:cubicBezTo>
                  <a:pt x="57" y="116"/>
                  <a:pt x="60" y="120"/>
                  <a:pt x="60" y="125"/>
                </a:cubicBezTo>
                <a:cubicBezTo>
                  <a:pt x="61" y="129"/>
                  <a:pt x="57" y="133"/>
                  <a:pt x="52" y="133"/>
                </a:cubicBezTo>
                <a:close/>
                <a:moveTo>
                  <a:pt x="52" y="107"/>
                </a:moveTo>
                <a:cubicBezTo>
                  <a:pt x="47" y="107"/>
                  <a:pt x="44" y="103"/>
                  <a:pt x="44" y="99"/>
                </a:cubicBezTo>
                <a:cubicBezTo>
                  <a:pt x="44" y="94"/>
                  <a:pt x="47" y="91"/>
                  <a:pt x="52" y="91"/>
                </a:cubicBezTo>
                <a:cubicBezTo>
                  <a:pt x="56" y="91"/>
                  <a:pt x="60" y="94"/>
                  <a:pt x="60" y="99"/>
                </a:cubicBezTo>
                <a:cubicBezTo>
                  <a:pt x="60" y="103"/>
                  <a:pt x="57" y="107"/>
                  <a:pt x="52" y="107"/>
                </a:cubicBezTo>
                <a:close/>
                <a:moveTo>
                  <a:pt x="52" y="81"/>
                </a:moveTo>
                <a:cubicBezTo>
                  <a:pt x="47" y="81"/>
                  <a:pt x="43" y="78"/>
                  <a:pt x="43" y="73"/>
                </a:cubicBezTo>
                <a:cubicBezTo>
                  <a:pt x="43" y="69"/>
                  <a:pt x="47" y="65"/>
                  <a:pt x="52" y="65"/>
                </a:cubicBezTo>
                <a:cubicBezTo>
                  <a:pt x="56" y="65"/>
                  <a:pt x="60" y="68"/>
                  <a:pt x="60" y="73"/>
                </a:cubicBezTo>
                <a:cubicBezTo>
                  <a:pt x="60" y="77"/>
                  <a:pt x="56" y="81"/>
                  <a:pt x="52" y="81"/>
                </a:cubicBezTo>
                <a:close/>
                <a:moveTo>
                  <a:pt x="78" y="133"/>
                </a:moveTo>
                <a:cubicBezTo>
                  <a:pt x="74" y="133"/>
                  <a:pt x="70" y="129"/>
                  <a:pt x="70" y="124"/>
                </a:cubicBezTo>
                <a:cubicBezTo>
                  <a:pt x="70" y="120"/>
                  <a:pt x="73" y="116"/>
                  <a:pt x="78" y="116"/>
                </a:cubicBezTo>
                <a:cubicBezTo>
                  <a:pt x="83" y="116"/>
                  <a:pt x="86" y="120"/>
                  <a:pt x="86" y="124"/>
                </a:cubicBezTo>
                <a:cubicBezTo>
                  <a:pt x="86" y="129"/>
                  <a:pt x="83" y="133"/>
                  <a:pt x="78" y="133"/>
                </a:cubicBezTo>
                <a:close/>
                <a:moveTo>
                  <a:pt x="78" y="107"/>
                </a:moveTo>
                <a:cubicBezTo>
                  <a:pt x="73" y="107"/>
                  <a:pt x="70" y="103"/>
                  <a:pt x="69" y="99"/>
                </a:cubicBezTo>
                <a:cubicBezTo>
                  <a:pt x="69" y="94"/>
                  <a:pt x="73" y="90"/>
                  <a:pt x="78" y="90"/>
                </a:cubicBezTo>
                <a:cubicBezTo>
                  <a:pt x="82" y="90"/>
                  <a:pt x="86" y="94"/>
                  <a:pt x="86" y="98"/>
                </a:cubicBezTo>
                <a:cubicBezTo>
                  <a:pt x="86" y="103"/>
                  <a:pt x="82" y="107"/>
                  <a:pt x="78" y="107"/>
                </a:cubicBezTo>
                <a:close/>
                <a:moveTo>
                  <a:pt x="78" y="81"/>
                </a:moveTo>
                <a:cubicBezTo>
                  <a:pt x="73" y="81"/>
                  <a:pt x="69" y="77"/>
                  <a:pt x="69" y="73"/>
                </a:cubicBezTo>
                <a:cubicBezTo>
                  <a:pt x="69" y="68"/>
                  <a:pt x="73" y="65"/>
                  <a:pt x="77" y="64"/>
                </a:cubicBezTo>
                <a:cubicBezTo>
                  <a:pt x="82" y="64"/>
                  <a:pt x="86" y="68"/>
                  <a:pt x="86" y="73"/>
                </a:cubicBezTo>
                <a:cubicBezTo>
                  <a:pt x="86" y="77"/>
                  <a:pt x="82" y="81"/>
                  <a:pt x="78" y="81"/>
                </a:cubicBezTo>
                <a:close/>
                <a:moveTo>
                  <a:pt x="113" y="124"/>
                </a:moveTo>
                <a:cubicBezTo>
                  <a:pt x="113" y="129"/>
                  <a:pt x="109" y="133"/>
                  <a:pt x="104" y="133"/>
                </a:cubicBezTo>
                <a:cubicBezTo>
                  <a:pt x="99" y="133"/>
                  <a:pt x="95" y="129"/>
                  <a:pt x="95" y="124"/>
                </a:cubicBezTo>
                <a:cubicBezTo>
                  <a:pt x="95" y="99"/>
                  <a:pt x="95" y="99"/>
                  <a:pt x="95" y="99"/>
                </a:cubicBezTo>
                <a:cubicBezTo>
                  <a:pt x="95" y="94"/>
                  <a:pt x="99" y="90"/>
                  <a:pt x="103" y="90"/>
                </a:cubicBezTo>
                <a:cubicBezTo>
                  <a:pt x="108" y="90"/>
                  <a:pt x="112" y="94"/>
                  <a:pt x="112" y="99"/>
                </a:cubicBezTo>
                <a:lnTo>
                  <a:pt x="113" y="124"/>
                </a:lnTo>
                <a:close/>
                <a:moveTo>
                  <a:pt x="95" y="73"/>
                </a:moveTo>
                <a:cubicBezTo>
                  <a:pt x="95" y="68"/>
                  <a:pt x="99" y="64"/>
                  <a:pt x="103" y="64"/>
                </a:cubicBezTo>
                <a:cubicBezTo>
                  <a:pt x="108" y="64"/>
                  <a:pt x="112" y="68"/>
                  <a:pt x="112" y="72"/>
                </a:cubicBezTo>
                <a:cubicBezTo>
                  <a:pt x="112" y="77"/>
                  <a:pt x="108" y="81"/>
                  <a:pt x="103" y="81"/>
                </a:cubicBezTo>
                <a:cubicBezTo>
                  <a:pt x="99" y="81"/>
                  <a:pt x="95" y="77"/>
                  <a:pt x="95" y="73"/>
                </a:cubicBezTo>
                <a:close/>
                <a:moveTo>
                  <a:pt x="100" y="44"/>
                </a:moveTo>
                <a:cubicBezTo>
                  <a:pt x="29" y="45"/>
                  <a:pt x="29" y="45"/>
                  <a:pt x="29" y="45"/>
                </a:cubicBezTo>
                <a:cubicBezTo>
                  <a:pt x="20" y="45"/>
                  <a:pt x="14" y="38"/>
                  <a:pt x="14" y="30"/>
                </a:cubicBezTo>
                <a:cubicBezTo>
                  <a:pt x="14" y="22"/>
                  <a:pt x="20" y="16"/>
                  <a:pt x="28" y="16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8" y="15"/>
                  <a:pt x="115" y="21"/>
                  <a:pt x="115" y="29"/>
                </a:cubicBezTo>
                <a:cubicBezTo>
                  <a:pt x="115" y="37"/>
                  <a:pt x="108" y="44"/>
                  <a:pt x="100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D0A1A48-C970-4A88-891F-CC7C164B2F8D}"/>
              </a:ext>
            </a:extLst>
          </p:cNvPr>
          <p:cNvSpPr txBox="1">
            <a:spLocks/>
          </p:cNvSpPr>
          <p:nvPr/>
        </p:nvSpPr>
        <p:spPr>
          <a:xfrm>
            <a:off x="2307193" y="128558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6C4476-D585-4350-A6FD-BEFA33A7E71E}"/>
              </a:ext>
            </a:extLst>
          </p:cNvPr>
          <p:cNvSpPr txBox="1">
            <a:spLocks/>
          </p:cNvSpPr>
          <p:nvPr/>
        </p:nvSpPr>
        <p:spPr>
          <a:xfrm>
            <a:off x="746234" y="1595762"/>
            <a:ext cx="4666701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9D973CF-047D-47FC-BF54-56FDF222C715}"/>
              </a:ext>
            </a:extLst>
          </p:cNvPr>
          <p:cNvSpPr txBox="1">
            <a:spLocks/>
          </p:cNvSpPr>
          <p:nvPr/>
        </p:nvSpPr>
        <p:spPr>
          <a:xfrm>
            <a:off x="2708613" y="219709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C069E27-38E0-4310-B98D-0FF9B13DD0C4}"/>
              </a:ext>
            </a:extLst>
          </p:cNvPr>
          <p:cNvSpPr txBox="1">
            <a:spLocks/>
          </p:cNvSpPr>
          <p:nvPr/>
        </p:nvSpPr>
        <p:spPr>
          <a:xfrm>
            <a:off x="1147654" y="2507275"/>
            <a:ext cx="4666701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112C0B-4EDC-455D-82E0-6A098A25975A}"/>
              </a:ext>
            </a:extLst>
          </p:cNvPr>
          <p:cNvSpPr txBox="1">
            <a:spLocks/>
          </p:cNvSpPr>
          <p:nvPr/>
        </p:nvSpPr>
        <p:spPr>
          <a:xfrm>
            <a:off x="2708613" y="345139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0E9453C-EE40-41C5-A456-368BA6C9867F}"/>
              </a:ext>
            </a:extLst>
          </p:cNvPr>
          <p:cNvSpPr txBox="1">
            <a:spLocks/>
          </p:cNvSpPr>
          <p:nvPr/>
        </p:nvSpPr>
        <p:spPr>
          <a:xfrm>
            <a:off x="1147654" y="3761569"/>
            <a:ext cx="4666701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FFF2BDC-E023-49F3-8984-309346364D1F}"/>
              </a:ext>
            </a:extLst>
          </p:cNvPr>
          <p:cNvSpPr txBox="1">
            <a:spLocks/>
          </p:cNvSpPr>
          <p:nvPr/>
        </p:nvSpPr>
        <p:spPr>
          <a:xfrm>
            <a:off x="2307193" y="458533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FB402FD-7829-4539-A859-AEDDA2EEBB4B}"/>
              </a:ext>
            </a:extLst>
          </p:cNvPr>
          <p:cNvSpPr txBox="1">
            <a:spLocks/>
          </p:cNvSpPr>
          <p:nvPr/>
        </p:nvSpPr>
        <p:spPr>
          <a:xfrm>
            <a:off x="746234" y="4895513"/>
            <a:ext cx="4666701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829919D-9743-4D11-9979-D11979A1C89C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2883349-A081-4E7F-B457-215F7A69F611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288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eelOff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2CC8757-B82A-4C82-ABBF-FFB2D3B29A2F}"/>
              </a:ext>
            </a:extLst>
          </p:cNvPr>
          <p:cNvCxnSpPr>
            <a:stCxn id="11" idx="7"/>
          </p:cNvCxnSpPr>
          <p:nvPr/>
        </p:nvCxnSpPr>
        <p:spPr>
          <a:xfrm flipH="1" flipV="1">
            <a:off x="4378362" y="1904104"/>
            <a:ext cx="863628" cy="187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86012B-6F6E-47DF-AAB4-FBA9CFAF8E06}"/>
              </a:ext>
            </a:extLst>
          </p:cNvPr>
          <p:cNvCxnSpPr/>
          <p:nvPr/>
        </p:nvCxnSpPr>
        <p:spPr>
          <a:xfrm flipH="1" flipV="1">
            <a:off x="4378362" y="3013496"/>
            <a:ext cx="863628" cy="187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AF4838A-6134-4F24-A9C3-E8154D9245AE}"/>
              </a:ext>
            </a:extLst>
          </p:cNvPr>
          <p:cNvCxnSpPr>
            <a:cxnSpLocks/>
          </p:cNvCxnSpPr>
          <p:nvPr/>
        </p:nvCxnSpPr>
        <p:spPr>
          <a:xfrm flipV="1">
            <a:off x="6989422" y="1994988"/>
            <a:ext cx="863628" cy="187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3067897-CBD5-43AC-9B7D-FD762CB8CC5E}"/>
              </a:ext>
            </a:extLst>
          </p:cNvPr>
          <p:cNvCxnSpPr>
            <a:cxnSpLocks/>
          </p:cNvCxnSpPr>
          <p:nvPr/>
        </p:nvCxnSpPr>
        <p:spPr>
          <a:xfrm flipV="1">
            <a:off x="6989422" y="3050592"/>
            <a:ext cx="863628" cy="187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5">
            <a:extLst>
              <a:ext uri="{FF2B5EF4-FFF2-40B4-BE49-F238E27FC236}">
                <a16:creationId xmlns:a16="http://schemas.microsoft.com/office/drawing/2014/main" id="{BB13544F-8D35-4C59-A614-859502352E59}"/>
              </a:ext>
            </a:extLst>
          </p:cNvPr>
          <p:cNvSpPr>
            <a:spLocks/>
          </p:cNvSpPr>
          <p:nvPr/>
        </p:nvSpPr>
        <p:spPr bwMode="auto">
          <a:xfrm>
            <a:off x="5445521" y="4205153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448 w 537"/>
              <a:gd name="T3" fmla="*/ 17 h 233"/>
              <a:gd name="T4" fmla="*/ 473 w 537"/>
              <a:gd name="T5" fmla="*/ 113 h 233"/>
              <a:gd name="T6" fmla="*/ 89 w 537"/>
              <a:gd name="T7" fmla="*/ 216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448" y="17"/>
                  <a:pt x="448" y="17"/>
                  <a:pt x="448" y="17"/>
                </a:cubicBezTo>
                <a:cubicBezTo>
                  <a:pt x="511" y="0"/>
                  <a:pt x="537" y="96"/>
                  <a:pt x="473" y="113"/>
                </a:cubicBezTo>
                <a:cubicBezTo>
                  <a:pt x="89" y="216"/>
                  <a:pt x="89" y="216"/>
                  <a:pt x="89" y="216"/>
                </a:cubicBezTo>
                <a:cubicBezTo>
                  <a:pt x="25" y="233"/>
                  <a:pt x="0" y="137"/>
                  <a:pt x="63" y="120"/>
                </a:cubicBezTo>
                <a:close/>
              </a:path>
            </a:pathLst>
          </a:custGeom>
          <a:solidFill>
            <a:srgbClr val="462D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4829483C-BAE4-4086-86E2-159391CEFF66}"/>
              </a:ext>
            </a:extLst>
          </p:cNvPr>
          <p:cNvSpPr>
            <a:spLocks/>
          </p:cNvSpPr>
          <p:nvPr/>
        </p:nvSpPr>
        <p:spPr bwMode="auto">
          <a:xfrm>
            <a:off x="5445521" y="4513005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462D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6016AF4A-CBDD-4D33-ACA7-19E6207E0270}"/>
              </a:ext>
            </a:extLst>
          </p:cNvPr>
          <p:cNvSpPr>
            <a:spLocks/>
          </p:cNvSpPr>
          <p:nvPr/>
        </p:nvSpPr>
        <p:spPr bwMode="auto">
          <a:xfrm>
            <a:off x="5445521" y="3902414"/>
            <a:ext cx="1303004" cy="564567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462D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ADD4001F-E008-4B5C-9F84-5C7DD869845B}"/>
              </a:ext>
            </a:extLst>
          </p:cNvPr>
          <p:cNvSpPr>
            <a:spLocks/>
          </p:cNvSpPr>
          <p:nvPr/>
        </p:nvSpPr>
        <p:spPr bwMode="auto">
          <a:xfrm>
            <a:off x="5455749" y="3544446"/>
            <a:ext cx="909239" cy="496042"/>
          </a:xfrm>
          <a:custGeom>
            <a:avLst/>
            <a:gdLst>
              <a:gd name="T0" fmla="*/ 166 w 375"/>
              <a:gd name="T1" fmla="*/ 36 h 205"/>
              <a:gd name="T2" fmla="*/ 375 w 375"/>
              <a:gd name="T3" fmla="*/ 160 h 205"/>
              <a:gd name="T4" fmla="*/ 202 w 375"/>
              <a:gd name="T5" fmla="*/ 205 h 205"/>
              <a:gd name="T6" fmla="*/ 0 w 375"/>
              <a:gd name="T7" fmla="*/ 81 h 205"/>
              <a:gd name="T8" fmla="*/ 166 w 375"/>
              <a:gd name="T9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205">
                <a:moveTo>
                  <a:pt x="166" y="36"/>
                </a:moveTo>
                <a:cubicBezTo>
                  <a:pt x="287" y="0"/>
                  <a:pt x="334" y="75"/>
                  <a:pt x="375" y="160"/>
                </a:cubicBezTo>
                <a:cubicBezTo>
                  <a:pt x="318" y="175"/>
                  <a:pt x="260" y="190"/>
                  <a:pt x="202" y="205"/>
                </a:cubicBezTo>
                <a:cubicBezTo>
                  <a:pt x="156" y="56"/>
                  <a:pt x="61" y="73"/>
                  <a:pt x="0" y="81"/>
                </a:cubicBezTo>
                <a:cubicBezTo>
                  <a:pt x="56" y="66"/>
                  <a:pt x="111" y="51"/>
                  <a:pt x="166" y="36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A66F217C-D1B6-41C3-BD6E-B6D337A99D21}"/>
              </a:ext>
            </a:extLst>
          </p:cNvPr>
          <p:cNvGrpSpPr/>
          <p:nvPr/>
        </p:nvGrpSpPr>
        <p:grpSpPr>
          <a:xfrm>
            <a:off x="5708371" y="4856655"/>
            <a:ext cx="831509" cy="740482"/>
            <a:chOff x="5708371" y="5136354"/>
            <a:chExt cx="831509" cy="740482"/>
          </a:xfrm>
          <a:solidFill>
            <a:srgbClr val="462D55"/>
          </a:solidFill>
        </p:grpSpPr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3A919A11-EB84-4C22-BB76-37E4705EB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371" y="5136354"/>
              <a:ext cx="831509" cy="563544"/>
            </a:xfrm>
            <a:custGeom>
              <a:avLst/>
              <a:gdLst>
                <a:gd name="T0" fmla="*/ 813 w 813"/>
                <a:gd name="T1" fmla="*/ 0 h 551"/>
                <a:gd name="T2" fmla="*/ 524 w 813"/>
                <a:gd name="T3" fmla="*/ 551 h 551"/>
                <a:gd name="T4" fmla="*/ 256 w 813"/>
                <a:gd name="T5" fmla="*/ 551 h 551"/>
                <a:gd name="T6" fmla="*/ 0 w 813"/>
                <a:gd name="T7" fmla="*/ 215 h 551"/>
                <a:gd name="T8" fmla="*/ 0 w 813"/>
                <a:gd name="T9" fmla="*/ 215 h 551"/>
                <a:gd name="T10" fmla="*/ 813 w 813"/>
                <a:gd name="T1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" h="551">
                  <a:moveTo>
                    <a:pt x="813" y="0"/>
                  </a:moveTo>
                  <a:lnTo>
                    <a:pt x="524" y="551"/>
                  </a:lnTo>
                  <a:lnTo>
                    <a:pt x="256" y="551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8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8" name="Group 1">
              <a:extLst>
                <a:ext uri="{FF2B5EF4-FFF2-40B4-BE49-F238E27FC236}">
                  <a16:creationId xmlns:a16="http://schemas.microsoft.com/office/drawing/2014/main" id="{96FD2310-442D-4DC2-AFF5-684803413D9B}"/>
                </a:ext>
              </a:extLst>
            </p:cNvPr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  <a:grpFill/>
          </p:grpSpPr>
          <p:sp>
            <p:nvSpPr>
              <p:cNvPr id="9" name="Freeform 20">
                <a:extLst>
                  <a:ext uri="{FF2B5EF4-FFF2-40B4-BE49-F238E27FC236}">
                    <a16:creationId xmlns:a16="http://schemas.microsoft.com/office/drawing/2014/main" id="{DBD7EAF5-3884-408D-9EAA-6D683B1FF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10" name="Freeform 21">
                <a:extLst>
                  <a:ext uri="{FF2B5EF4-FFF2-40B4-BE49-F238E27FC236}">
                    <a16:creationId xmlns:a16="http://schemas.microsoft.com/office/drawing/2014/main" id="{76702634-8407-4581-A5B6-62FE9DCD9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7131" y="5733649"/>
                <a:ext cx="279215" cy="143187"/>
              </a:xfrm>
              <a:custGeom>
                <a:avLst/>
                <a:gdLst>
                  <a:gd name="T0" fmla="*/ 115 w 115"/>
                  <a:gd name="T1" fmla="*/ 0 h 59"/>
                  <a:gd name="T2" fmla="*/ 115 w 115"/>
                  <a:gd name="T3" fmla="*/ 2 h 59"/>
                  <a:gd name="T4" fmla="*/ 57 w 115"/>
                  <a:gd name="T5" fmla="*/ 59 h 59"/>
                  <a:gd name="T6" fmla="*/ 0 w 115"/>
                  <a:gd name="T7" fmla="*/ 2 h 59"/>
                  <a:gd name="T8" fmla="*/ 0 w 115"/>
                  <a:gd name="T9" fmla="*/ 0 h 59"/>
                  <a:gd name="T10" fmla="*/ 1 w 115"/>
                  <a:gd name="T11" fmla="*/ 2 h 59"/>
                  <a:gd name="T12" fmla="*/ 114 w 115"/>
                  <a:gd name="T13" fmla="*/ 2 h 59"/>
                  <a:gd name="T14" fmla="*/ 115 w 115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59">
                    <a:moveTo>
                      <a:pt x="115" y="0"/>
                    </a:moveTo>
                    <a:cubicBezTo>
                      <a:pt x="115" y="0"/>
                      <a:pt x="115" y="1"/>
                      <a:pt x="115" y="2"/>
                    </a:cubicBezTo>
                    <a:cubicBezTo>
                      <a:pt x="115" y="33"/>
                      <a:pt x="89" y="59"/>
                      <a:pt x="57" y="59"/>
                    </a:cubicBezTo>
                    <a:cubicBezTo>
                      <a:pt x="26" y="59"/>
                      <a:pt x="0" y="3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sp>
        <p:nvSpPr>
          <p:cNvPr id="11" name="Freeform 22">
            <a:extLst>
              <a:ext uri="{FF2B5EF4-FFF2-40B4-BE49-F238E27FC236}">
                <a16:creationId xmlns:a16="http://schemas.microsoft.com/office/drawing/2014/main" id="{A438E659-0B37-4939-AF33-BBF9227FCCC6}"/>
              </a:ext>
            </a:extLst>
          </p:cNvPr>
          <p:cNvSpPr>
            <a:spLocks/>
          </p:cNvSpPr>
          <p:nvPr/>
        </p:nvSpPr>
        <p:spPr bwMode="auto">
          <a:xfrm>
            <a:off x="5241990" y="1700399"/>
            <a:ext cx="1048335" cy="411152"/>
          </a:xfrm>
          <a:custGeom>
            <a:avLst/>
            <a:gdLst>
              <a:gd name="T0" fmla="*/ 85 w 432"/>
              <a:gd name="T1" fmla="*/ 0 h 170"/>
              <a:gd name="T2" fmla="*/ 106 w 432"/>
              <a:gd name="T3" fmla="*/ 3 h 170"/>
              <a:gd name="T4" fmla="*/ 106 w 432"/>
              <a:gd name="T5" fmla="*/ 3 h 170"/>
              <a:gd name="T6" fmla="*/ 432 w 432"/>
              <a:gd name="T7" fmla="*/ 86 h 170"/>
              <a:gd name="T8" fmla="*/ 112 w 432"/>
              <a:gd name="T9" fmla="*/ 166 h 170"/>
              <a:gd name="T10" fmla="*/ 112 w 432"/>
              <a:gd name="T11" fmla="*/ 166 h 170"/>
              <a:gd name="T12" fmla="*/ 85 w 432"/>
              <a:gd name="T13" fmla="*/ 170 h 170"/>
              <a:gd name="T14" fmla="*/ 0 w 432"/>
              <a:gd name="T15" fmla="*/ 85 h 170"/>
              <a:gd name="T16" fmla="*/ 85 w 432"/>
              <a:gd name="T1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2" h="170">
                <a:moveTo>
                  <a:pt x="85" y="0"/>
                </a:moveTo>
                <a:cubicBezTo>
                  <a:pt x="92" y="0"/>
                  <a:pt x="99" y="1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432" y="86"/>
                  <a:pt x="432" y="86"/>
                  <a:pt x="432" y="8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03" y="169"/>
                  <a:pt x="94" y="170"/>
                  <a:pt x="85" y="170"/>
                </a:cubicBezTo>
                <a:cubicBezTo>
                  <a:pt x="38" y="170"/>
                  <a:pt x="0" y="132"/>
                  <a:pt x="0" y="85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2" name="Freeform 29">
            <a:extLst>
              <a:ext uri="{FF2B5EF4-FFF2-40B4-BE49-F238E27FC236}">
                <a16:creationId xmlns:a16="http://schemas.microsoft.com/office/drawing/2014/main" id="{01448764-637A-4B25-B051-238A771C7601}"/>
              </a:ext>
            </a:extLst>
          </p:cNvPr>
          <p:cNvSpPr>
            <a:spLocks/>
          </p:cNvSpPr>
          <p:nvPr/>
        </p:nvSpPr>
        <p:spPr bwMode="auto">
          <a:xfrm>
            <a:off x="5084746" y="1827810"/>
            <a:ext cx="2022667" cy="846697"/>
          </a:xfrm>
          <a:custGeom>
            <a:avLst/>
            <a:gdLst>
              <a:gd name="connsiteX0" fmla="*/ 982060 w 2022667"/>
              <a:gd name="connsiteY0" fmla="*/ 271936 h 846697"/>
              <a:gd name="connsiteX1" fmla="*/ 123436 w 2022667"/>
              <a:gd name="connsiteY1" fmla="*/ 504080 h 846697"/>
              <a:gd name="connsiteX2" fmla="*/ 140415 w 2022667"/>
              <a:gd name="connsiteY2" fmla="*/ 564534 h 846697"/>
              <a:gd name="connsiteX3" fmla="*/ 999038 w 2022667"/>
              <a:gd name="connsiteY3" fmla="*/ 332390 h 846697"/>
              <a:gd name="connsiteX4" fmla="*/ 982060 w 2022667"/>
              <a:gd name="connsiteY4" fmla="*/ 271936 h 846697"/>
              <a:gd name="connsiteX5" fmla="*/ 1810824 w 2022667"/>
              <a:gd name="connsiteY5" fmla="*/ 386 h 846697"/>
              <a:gd name="connsiteX6" fmla="*/ 1869874 w 2022667"/>
              <a:gd name="connsiteY6" fmla="*/ 407616 h 846697"/>
              <a:gd name="connsiteX7" fmla="*/ 261781 w 2022667"/>
              <a:gd name="connsiteY7" fmla="*/ 838458 h 846697"/>
              <a:gd name="connsiteX8" fmla="*/ 152634 w 2022667"/>
              <a:gd name="connsiteY8" fmla="*/ 439082 h 846697"/>
              <a:gd name="connsiteX9" fmla="*/ 1763153 w 2022667"/>
              <a:gd name="connsiteY9" fmla="*/ 8239 h 846697"/>
              <a:gd name="connsiteX10" fmla="*/ 1810824 w 2022667"/>
              <a:gd name="connsiteY10" fmla="*/ 386 h 84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697">
                <a:moveTo>
                  <a:pt x="982060" y="271936"/>
                </a:moveTo>
                <a:cubicBezTo>
                  <a:pt x="123436" y="504080"/>
                  <a:pt x="123436" y="504080"/>
                  <a:pt x="123436" y="504080"/>
                </a:cubicBezTo>
                <a:cubicBezTo>
                  <a:pt x="84628" y="513753"/>
                  <a:pt x="101607" y="574207"/>
                  <a:pt x="140415" y="564534"/>
                </a:cubicBezTo>
                <a:cubicBezTo>
                  <a:pt x="999038" y="332390"/>
                  <a:pt x="999038" y="332390"/>
                  <a:pt x="999038" y="332390"/>
                </a:cubicBezTo>
                <a:cubicBezTo>
                  <a:pt x="1037846" y="320299"/>
                  <a:pt x="1020868" y="262263"/>
                  <a:pt x="982060" y="271936"/>
                </a:cubicBezTo>
                <a:close/>
                <a:moveTo>
                  <a:pt x="1810824" y="386"/>
                </a:moveTo>
                <a:cubicBezTo>
                  <a:pt x="2039421" y="-13318"/>
                  <a:pt x="2117728" y="341809"/>
                  <a:pt x="1869874" y="407616"/>
                </a:cubicBezTo>
                <a:cubicBezTo>
                  <a:pt x="1869874" y="407616"/>
                  <a:pt x="1869874" y="407616"/>
                  <a:pt x="261781" y="838458"/>
                </a:cubicBezTo>
                <a:cubicBezTo>
                  <a:pt x="-5022" y="908651"/>
                  <a:pt x="-111743" y="509275"/>
                  <a:pt x="152634" y="439082"/>
                </a:cubicBezTo>
                <a:cubicBezTo>
                  <a:pt x="152634" y="439082"/>
                  <a:pt x="152634" y="439082"/>
                  <a:pt x="1763153" y="8239"/>
                </a:cubicBezTo>
                <a:cubicBezTo>
                  <a:pt x="1779676" y="3852"/>
                  <a:pt x="1795584" y="1299"/>
                  <a:pt x="1810824" y="386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3" name="Freeform 30">
            <a:extLst>
              <a:ext uri="{FF2B5EF4-FFF2-40B4-BE49-F238E27FC236}">
                <a16:creationId xmlns:a16="http://schemas.microsoft.com/office/drawing/2014/main" id="{0EA5B7B8-A481-4814-A2A2-5719273A7B4A}"/>
              </a:ext>
            </a:extLst>
          </p:cNvPr>
          <p:cNvSpPr>
            <a:spLocks/>
          </p:cNvSpPr>
          <p:nvPr/>
        </p:nvSpPr>
        <p:spPr bwMode="auto">
          <a:xfrm>
            <a:off x="5084746" y="2350464"/>
            <a:ext cx="2022667" cy="848703"/>
          </a:xfrm>
          <a:custGeom>
            <a:avLst/>
            <a:gdLst>
              <a:gd name="connsiteX0" fmla="*/ 982060 w 2022667"/>
              <a:gd name="connsiteY0" fmla="*/ 266822 h 848703"/>
              <a:gd name="connsiteX1" fmla="*/ 123436 w 2022667"/>
              <a:gd name="connsiteY1" fmla="*/ 499446 h 848703"/>
              <a:gd name="connsiteX2" fmla="*/ 140415 w 2022667"/>
              <a:gd name="connsiteY2" fmla="*/ 560025 h 848703"/>
              <a:gd name="connsiteX3" fmla="*/ 999038 w 2022667"/>
              <a:gd name="connsiteY3" fmla="*/ 327401 h 848703"/>
              <a:gd name="connsiteX4" fmla="*/ 982060 w 2022667"/>
              <a:gd name="connsiteY4" fmla="*/ 266822 h 848703"/>
              <a:gd name="connsiteX5" fmla="*/ 1810824 w 2022667"/>
              <a:gd name="connsiteY5" fmla="*/ 369 h 848703"/>
              <a:gd name="connsiteX6" fmla="*/ 1869874 w 2022667"/>
              <a:gd name="connsiteY6" fmla="*/ 409834 h 848703"/>
              <a:gd name="connsiteX7" fmla="*/ 261781 w 2022667"/>
              <a:gd name="connsiteY7" fmla="*/ 840511 h 848703"/>
              <a:gd name="connsiteX8" fmla="*/ 152634 w 2022667"/>
              <a:gd name="connsiteY8" fmla="*/ 438869 h 848703"/>
              <a:gd name="connsiteX9" fmla="*/ 1763153 w 2022667"/>
              <a:gd name="connsiteY9" fmla="*/ 8192 h 848703"/>
              <a:gd name="connsiteX10" fmla="*/ 1810824 w 2022667"/>
              <a:gd name="connsiteY10" fmla="*/ 369 h 84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8703">
                <a:moveTo>
                  <a:pt x="982060" y="266822"/>
                </a:moveTo>
                <a:cubicBezTo>
                  <a:pt x="123436" y="499446"/>
                  <a:pt x="123436" y="499446"/>
                  <a:pt x="123436" y="499446"/>
                </a:cubicBezTo>
                <a:cubicBezTo>
                  <a:pt x="84628" y="511562"/>
                  <a:pt x="101607" y="572141"/>
                  <a:pt x="140415" y="560025"/>
                </a:cubicBezTo>
                <a:cubicBezTo>
                  <a:pt x="999038" y="327401"/>
                  <a:pt x="999038" y="327401"/>
                  <a:pt x="999038" y="327401"/>
                </a:cubicBezTo>
                <a:cubicBezTo>
                  <a:pt x="1037846" y="317708"/>
                  <a:pt x="1020868" y="257129"/>
                  <a:pt x="982060" y="266822"/>
                </a:cubicBezTo>
                <a:close/>
                <a:moveTo>
                  <a:pt x="1810824" y="369"/>
                </a:moveTo>
                <a:cubicBezTo>
                  <a:pt x="2039421" y="-13064"/>
                  <a:pt x="2117728" y="344054"/>
                  <a:pt x="1869874" y="409834"/>
                </a:cubicBezTo>
                <a:cubicBezTo>
                  <a:pt x="261781" y="840511"/>
                  <a:pt x="261781" y="840511"/>
                  <a:pt x="261781" y="840511"/>
                </a:cubicBezTo>
                <a:cubicBezTo>
                  <a:pt x="-5022" y="910677"/>
                  <a:pt x="-111743" y="509035"/>
                  <a:pt x="152634" y="438869"/>
                </a:cubicBezTo>
                <a:cubicBezTo>
                  <a:pt x="1763153" y="8192"/>
                  <a:pt x="1763153" y="8192"/>
                  <a:pt x="1763153" y="8192"/>
                </a:cubicBezTo>
                <a:cubicBezTo>
                  <a:pt x="1779676" y="3807"/>
                  <a:pt x="1795584" y="1264"/>
                  <a:pt x="1810824" y="369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Freeform 31">
            <a:extLst>
              <a:ext uri="{FF2B5EF4-FFF2-40B4-BE49-F238E27FC236}">
                <a16:creationId xmlns:a16="http://schemas.microsoft.com/office/drawing/2014/main" id="{6CCA2AC5-7895-4A0E-860A-79FF0B45AEA7}"/>
              </a:ext>
            </a:extLst>
          </p:cNvPr>
          <p:cNvSpPr>
            <a:spLocks/>
          </p:cNvSpPr>
          <p:nvPr/>
        </p:nvSpPr>
        <p:spPr bwMode="auto">
          <a:xfrm>
            <a:off x="5084746" y="2880213"/>
            <a:ext cx="2022667" cy="846868"/>
          </a:xfrm>
          <a:custGeom>
            <a:avLst/>
            <a:gdLst>
              <a:gd name="connsiteX0" fmla="*/ 982060 w 2022667"/>
              <a:gd name="connsiteY0" fmla="*/ 272356 h 846868"/>
              <a:gd name="connsiteX1" fmla="*/ 123436 w 2022667"/>
              <a:gd name="connsiteY1" fmla="*/ 504980 h 846868"/>
              <a:gd name="connsiteX2" fmla="*/ 140415 w 2022667"/>
              <a:gd name="connsiteY2" fmla="*/ 565559 h 846868"/>
              <a:gd name="connsiteX3" fmla="*/ 999038 w 2022667"/>
              <a:gd name="connsiteY3" fmla="*/ 332935 h 846868"/>
              <a:gd name="connsiteX4" fmla="*/ 982060 w 2022667"/>
              <a:gd name="connsiteY4" fmla="*/ 272356 h 846868"/>
              <a:gd name="connsiteX5" fmla="*/ 1810824 w 2022667"/>
              <a:gd name="connsiteY5" fmla="*/ 385 h 846868"/>
              <a:gd name="connsiteX6" fmla="*/ 1869874 w 2022667"/>
              <a:gd name="connsiteY6" fmla="*/ 409877 h 846868"/>
              <a:gd name="connsiteX7" fmla="*/ 261781 w 2022667"/>
              <a:gd name="connsiteY7" fmla="*/ 838134 h 846868"/>
              <a:gd name="connsiteX8" fmla="*/ 152634 w 2022667"/>
              <a:gd name="connsiteY8" fmla="*/ 438912 h 846868"/>
              <a:gd name="connsiteX9" fmla="*/ 1763153 w 2022667"/>
              <a:gd name="connsiteY9" fmla="*/ 8235 h 846868"/>
              <a:gd name="connsiteX10" fmla="*/ 1810824 w 2022667"/>
              <a:gd name="connsiteY10" fmla="*/ 385 h 84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868">
                <a:moveTo>
                  <a:pt x="982060" y="272356"/>
                </a:moveTo>
                <a:lnTo>
                  <a:pt x="123436" y="504980"/>
                </a:lnTo>
                <a:cubicBezTo>
                  <a:pt x="84628" y="514673"/>
                  <a:pt x="101607" y="575252"/>
                  <a:pt x="140415" y="565559"/>
                </a:cubicBezTo>
                <a:cubicBezTo>
                  <a:pt x="999038" y="332935"/>
                  <a:pt x="999038" y="332935"/>
                  <a:pt x="999038" y="332935"/>
                </a:cubicBezTo>
                <a:cubicBezTo>
                  <a:pt x="1037846" y="320819"/>
                  <a:pt x="1020868" y="260240"/>
                  <a:pt x="982060" y="272356"/>
                </a:cubicBezTo>
                <a:close/>
                <a:moveTo>
                  <a:pt x="1810824" y="385"/>
                </a:moveTo>
                <a:cubicBezTo>
                  <a:pt x="2039421" y="-13304"/>
                  <a:pt x="2117728" y="341828"/>
                  <a:pt x="1869874" y="409877"/>
                </a:cubicBezTo>
                <a:cubicBezTo>
                  <a:pt x="1869874" y="409877"/>
                  <a:pt x="1869874" y="409877"/>
                  <a:pt x="261781" y="838134"/>
                </a:cubicBezTo>
                <a:cubicBezTo>
                  <a:pt x="-5022" y="910720"/>
                  <a:pt x="-111743" y="509078"/>
                  <a:pt x="152634" y="438912"/>
                </a:cubicBezTo>
                <a:cubicBezTo>
                  <a:pt x="152634" y="438912"/>
                  <a:pt x="152634" y="438912"/>
                  <a:pt x="1763153" y="8235"/>
                </a:cubicBezTo>
                <a:cubicBezTo>
                  <a:pt x="1779676" y="3850"/>
                  <a:pt x="1795584" y="1298"/>
                  <a:pt x="1810824" y="385"/>
                </a:cubicBezTo>
                <a:close/>
              </a:path>
            </a:pathLst>
          </a:custGeom>
          <a:solidFill>
            <a:srgbClr val="FFA2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6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AAA2B19-1BDE-40E4-9CCF-C64868A0E32B}"/>
              </a:ext>
            </a:extLst>
          </p:cNvPr>
          <p:cNvSpPr txBox="1">
            <a:spLocks/>
          </p:cNvSpPr>
          <p:nvPr/>
        </p:nvSpPr>
        <p:spPr>
          <a:xfrm>
            <a:off x="7963792" y="176856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457EAB-6405-4595-B876-26F46560D051}"/>
              </a:ext>
            </a:extLst>
          </p:cNvPr>
          <p:cNvSpPr txBox="1">
            <a:spLocks/>
          </p:cNvSpPr>
          <p:nvPr/>
        </p:nvSpPr>
        <p:spPr>
          <a:xfrm>
            <a:off x="7963792" y="208151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65F60E5-49E6-47A5-B6D2-597BC861AD7E}"/>
              </a:ext>
            </a:extLst>
          </p:cNvPr>
          <p:cNvSpPr txBox="1">
            <a:spLocks/>
          </p:cNvSpPr>
          <p:nvPr/>
        </p:nvSpPr>
        <p:spPr>
          <a:xfrm>
            <a:off x="7963792" y="286175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19D186D-1A45-4457-A558-E89947002636}"/>
              </a:ext>
            </a:extLst>
          </p:cNvPr>
          <p:cNvSpPr txBox="1">
            <a:spLocks/>
          </p:cNvSpPr>
          <p:nvPr/>
        </p:nvSpPr>
        <p:spPr>
          <a:xfrm>
            <a:off x="7963792" y="317470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23A8369-A4CA-40BB-B485-71C4F5BC94F4}"/>
              </a:ext>
            </a:extLst>
          </p:cNvPr>
          <p:cNvSpPr txBox="1">
            <a:spLocks/>
          </p:cNvSpPr>
          <p:nvPr/>
        </p:nvSpPr>
        <p:spPr>
          <a:xfrm>
            <a:off x="1140553" y="1671739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376F3ED-E46F-4055-ACA1-A3D5A83D61FF}"/>
              </a:ext>
            </a:extLst>
          </p:cNvPr>
          <p:cNvSpPr txBox="1">
            <a:spLocks/>
          </p:cNvSpPr>
          <p:nvPr/>
        </p:nvSpPr>
        <p:spPr>
          <a:xfrm>
            <a:off x="1140553" y="1984689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83098FC-CA74-4E28-B8FA-896C76B6C879}"/>
              </a:ext>
            </a:extLst>
          </p:cNvPr>
          <p:cNvSpPr txBox="1">
            <a:spLocks/>
          </p:cNvSpPr>
          <p:nvPr/>
        </p:nvSpPr>
        <p:spPr>
          <a:xfrm>
            <a:off x="1140553" y="284023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49ADA48-21C5-4394-BC1D-9363013F5A17}"/>
              </a:ext>
            </a:extLst>
          </p:cNvPr>
          <p:cNvSpPr txBox="1">
            <a:spLocks/>
          </p:cNvSpPr>
          <p:nvPr/>
        </p:nvSpPr>
        <p:spPr>
          <a:xfrm>
            <a:off x="1140553" y="315318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6A64F30-3008-4675-8A12-5360F76A56E9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6DCA5EA-55CB-422D-BDA3-87809BDCBBE7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529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eelOff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65">
            <a:extLst>
              <a:ext uri="{FF2B5EF4-FFF2-40B4-BE49-F238E27FC236}">
                <a16:creationId xmlns:a16="http://schemas.microsoft.com/office/drawing/2014/main" id="{BD3D9289-76FE-4D8E-AD44-1E01957028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3223551"/>
              </p:ext>
            </p:extLst>
          </p:nvPr>
        </p:nvGraphicFramePr>
        <p:xfrm>
          <a:off x="1191778" y="1502946"/>
          <a:ext cx="5468771" cy="3601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Freeform 19">
            <a:extLst>
              <a:ext uri="{FF2B5EF4-FFF2-40B4-BE49-F238E27FC236}">
                <a16:creationId xmlns:a16="http://schemas.microsoft.com/office/drawing/2014/main" id="{F412E4F0-C85B-4B76-9F8A-6833881B40B2}"/>
              </a:ext>
            </a:extLst>
          </p:cNvPr>
          <p:cNvSpPr>
            <a:spLocks/>
          </p:cNvSpPr>
          <p:nvPr/>
        </p:nvSpPr>
        <p:spPr bwMode="auto">
          <a:xfrm>
            <a:off x="1638864" y="3604654"/>
            <a:ext cx="639482" cy="1379871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6696" tIns="63349" rIns="126696" bIns="6334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2">
            <a:extLst>
              <a:ext uri="{FF2B5EF4-FFF2-40B4-BE49-F238E27FC236}">
                <a16:creationId xmlns:a16="http://schemas.microsoft.com/office/drawing/2014/main" id="{08DC2979-9121-4EA5-97B4-AD9EA80D63A1}"/>
              </a:ext>
            </a:extLst>
          </p:cNvPr>
          <p:cNvSpPr>
            <a:spLocks/>
          </p:cNvSpPr>
          <p:nvPr/>
        </p:nvSpPr>
        <p:spPr bwMode="auto">
          <a:xfrm>
            <a:off x="2950407" y="2803082"/>
            <a:ext cx="639482" cy="1183308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6696" tIns="63349" rIns="126696" bIns="6334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B882CE4F-6BA7-426A-B4B5-4ADC075CC267}"/>
              </a:ext>
            </a:extLst>
          </p:cNvPr>
          <p:cNvSpPr>
            <a:spLocks/>
          </p:cNvSpPr>
          <p:nvPr/>
        </p:nvSpPr>
        <p:spPr bwMode="auto">
          <a:xfrm>
            <a:off x="4259509" y="3604654"/>
            <a:ext cx="638171" cy="1379871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6696" tIns="63349" rIns="126696" bIns="6334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8">
            <a:extLst>
              <a:ext uri="{FF2B5EF4-FFF2-40B4-BE49-F238E27FC236}">
                <a16:creationId xmlns:a16="http://schemas.microsoft.com/office/drawing/2014/main" id="{A0C2D972-0710-4174-9AA8-C97ED93EE303}"/>
              </a:ext>
            </a:extLst>
          </p:cNvPr>
          <p:cNvSpPr>
            <a:spLocks/>
          </p:cNvSpPr>
          <p:nvPr/>
        </p:nvSpPr>
        <p:spPr bwMode="auto">
          <a:xfrm>
            <a:off x="5571051" y="2364470"/>
            <a:ext cx="639482" cy="1575124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6696" tIns="63349" rIns="126696" bIns="6334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24">
            <a:extLst>
              <a:ext uri="{FF2B5EF4-FFF2-40B4-BE49-F238E27FC236}">
                <a16:creationId xmlns:a16="http://schemas.microsoft.com/office/drawing/2014/main" id="{C014C501-D275-436E-B2C1-5702E7504AE0}"/>
              </a:ext>
            </a:extLst>
          </p:cNvPr>
          <p:cNvSpPr txBox="1"/>
          <p:nvPr/>
        </p:nvSpPr>
        <p:spPr>
          <a:xfrm>
            <a:off x="5477412" y="5041656"/>
            <a:ext cx="826759" cy="340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45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rPr>
              <a:t>2019</a:t>
            </a:r>
            <a:endParaRPr lang="en-GB" sz="1445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F8C4EBE5-3A3E-4FA0-B292-8074F699DC79}"/>
              </a:ext>
            </a:extLst>
          </p:cNvPr>
          <p:cNvSpPr txBox="1"/>
          <p:nvPr/>
        </p:nvSpPr>
        <p:spPr>
          <a:xfrm>
            <a:off x="4164739" y="5041656"/>
            <a:ext cx="826759" cy="340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45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rPr>
              <a:t>2018</a:t>
            </a:r>
            <a:endParaRPr lang="en-GB" sz="1445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90266D5B-40AA-487F-9432-84C29AFE3D19}"/>
              </a:ext>
            </a:extLst>
          </p:cNvPr>
          <p:cNvSpPr txBox="1"/>
          <p:nvPr/>
        </p:nvSpPr>
        <p:spPr>
          <a:xfrm>
            <a:off x="2856769" y="5041656"/>
            <a:ext cx="826759" cy="340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45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rPr>
              <a:t>2017</a:t>
            </a:r>
            <a:endParaRPr lang="en-GB" sz="1445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27">
            <a:extLst>
              <a:ext uri="{FF2B5EF4-FFF2-40B4-BE49-F238E27FC236}">
                <a16:creationId xmlns:a16="http://schemas.microsoft.com/office/drawing/2014/main" id="{41B297C3-0B5B-4946-82C5-A5B66BBFACD3}"/>
              </a:ext>
            </a:extLst>
          </p:cNvPr>
          <p:cNvSpPr txBox="1"/>
          <p:nvPr/>
        </p:nvSpPr>
        <p:spPr>
          <a:xfrm>
            <a:off x="1544569" y="5041656"/>
            <a:ext cx="826759" cy="340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45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rPr>
              <a:t>2016</a:t>
            </a:r>
            <a:endParaRPr lang="en-GB" sz="1445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31">
            <a:extLst>
              <a:ext uri="{FF2B5EF4-FFF2-40B4-BE49-F238E27FC236}">
                <a16:creationId xmlns:a16="http://schemas.microsoft.com/office/drawing/2014/main" id="{088CBCE4-7041-495F-BCFC-DAD1F737AAF2}"/>
              </a:ext>
            </a:extLst>
          </p:cNvPr>
          <p:cNvSpPr/>
          <p:nvPr/>
        </p:nvSpPr>
        <p:spPr>
          <a:xfrm>
            <a:off x="6878842" y="2182560"/>
            <a:ext cx="320108" cy="291008"/>
          </a:xfrm>
          <a:prstGeom prst="rect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id="{7597DC4E-FC7B-4E11-8584-2E6D31595140}"/>
              </a:ext>
            </a:extLst>
          </p:cNvPr>
          <p:cNvSpPr/>
          <p:nvPr/>
        </p:nvSpPr>
        <p:spPr>
          <a:xfrm>
            <a:off x="6878842" y="2960294"/>
            <a:ext cx="320108" cy="291008"/>
          </a:xfrm>
          <a:prstGeom prst="rect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33">
            <a:extLst>
              <a:ext uri="{FF2B5EF4-FFF2-40B4-BE49-F238E27FC236}">
                <a16:creationId xmlns:a16="http://schemas.microsoft.com/office/drawing/2014/main" id="{7BB5A780-54CD-4712-857B-4BE8846EB458}"/>
              </a:ext>
            </a:extLst>
          </p:cNvPr>
          <p:cNvSpPr/>
          <p:nvPr/>
        </p:nvSpPr>
        <p:spPr>
          <a:xfrm>
            <a:off x="6878842" y="3756374"/>
            <a:ext cx="320108" cy="291008"/>
          </a:xfrm>
          <a:prstGeom prst="rect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34">
            <a:extLst>
              <a:ext uri="{FF2B5EF4-FFF2-40B4-BE49-F238E27FC236}">
                <a16:creationId xmlns:a16="http://schemas.microsoft.com/office/drawing/2014/main" id="{1F1C086C-5C52-4072-901A-01CF8DE3812E}"/>
              </a:ext>
            </a:extLst>
          </p:cNvPr>
          <p:cNvSpPr/>
          <p:nvPr/>
        </p:nvSpPr>
        <p:spPr>
          <a:xfrm>
            <a:off x="6878842" y="4542798"/>
            <a:ext cx="320108" cy="291008"/>
          </a:xfrm>
          <a:prstGeom prst="rect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1051"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5D273A-7426-4388-9672-D8F27DD4EEE3}"/>
              </a:ext>
            </a:extLst>
          </p:cNvPr>
          <p:cNvSpPr txBox="1">
            <a:spLocks/>
          </p:cNvSpPr>
          <p:nvPr/>
        </p:nvSpPr>
        <p:spPr>
          <a:xfrm>
            <a:off x="7417243" y="197396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5755A0-DE62-4690-AD88-261BE1E33662}"/>
              </a:ext>
            </a:extLst>
          </p:cNvPr>
          <p:cNvSpPr txBox="1">
            <a:spLocks/>
          </p:cNvSpPr>
          <p:nvPr/>
        </p:nvSpPr>
        <p:spPr>
          <a:xfrm>
            <a:off x="7417243" y="2286913"/>
            <a:ext cx="3107460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8EF0B0E-E779-4F3B-A82B-66E9F11BCB7E}"/>
              </a:ext>
            </a:extLst>
          </p:cNvPr>
          <p:cNvSpPr txBox="1">
            <a:spLocks/>
          </p:cNvSpPr>
          <p:nvPr/>
        </p:nvSpPr>
        <p:spPr>
          <a:xfrm>
            <a:off x="7417243" y="275616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C3388C0-1BFF-4693-8B0C-020E9C6CFF98}"/>
              </a:ext>
            </a:extLst>
          </p:cNvPr>
          <p:cNvSpPr txBox="1">
            <a:spLocks/>
          </p:cNvSpPr>
          <p:nvPr/>
        </p:nvSpPr>
        <p:spPr>
          <a:xfrm>
            <a:off x="7417243" y="3069118"/>
            <a:ext cx="3107460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2C1A9C6-991D-420A-8BC1-E061502362B7}"/>
              </a:ext>
            </a:extLst>
          </p:cNvPr>
          <p:cNvSpPr txBox="1">
            <a:spLocks/>
          </p:cNvSpPr>
          <p:nvPr/>
        </p:nvSpPr>
        <p:spPr>
          <a:xfrm>
            <a:off x="7417243" y="360465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0ECE9CA-6936-4AD6-A2AD-719E5F12D328}"/>
              </a:ext>
            </a:extLst>
          </p:cNvPr>
          <p:cNvSpPr txBox="1">
            <a:spLocks/>
          </p:cNvSpPr>
          <p:nvPr/>
        </p:nvSpPr>
        <p:spPr>
          <a:xfrm>
            <a:off x="7417243" y="3917605"/>
            <a:ext cx="3107460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47FB440-2A1F-4847-9218-19C04CF24AD1}"/>
              </a:ext>
            </a:extLst>
          </p:cNvPr>
          <p:cNvSpPr txBox="1">
            <a:spLocks/>
          </p:cNvSpPr>
          <p:nvPr/>
        </p:nvSpPr>
        <p:spPr>
          <a:xfrm>
            <a:off x="7417243" y="4386859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A243A04-4ECF-49C0-A123-EF963BDF28A3}"/>
              </a:ext>
            </a:extLst>
          </p:cNvPr>
          <p:cNvSpPr txBox="1">
            <a:spLocks/>
          </p:cNvSpPr>
          <p:nvPr/>
        </p:nvSpPr>
        <p:spPr>
          <a:xfrm>
            <a:off x="7417243" y="4699810"/>
            <a:ext cx="3107460" cy="417196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A0C9361-49C9-4838-AE33-12306B507ED3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FD32E07-A70A-4F22-A969-72B33A93CCCE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531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eelOff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ŝḷîḋé">
            <a:extLst>
              <a:ext uri="{FF2B5EF4-FFF2-40B4-BE49-F238E27FC236}">
                <a16:creationId xmlns:a16="http://schemas.microsoft.com/office/drawing/2014/main" id="{21296F80-DCF9-40E6-B48E-AFECEC6659AF}"/>
              </a:ext>
            </a:extLst>
          </p:cNvPr>
          <p:cNvSpPr/>
          <p:nvPr/>
        </p:nvSpPr>
        <p:spPr>
          <a:xfrm flipV="1">
            <a:off x="6095489" y="3380426"/>
            <a:ext cx="4009411" cy="83897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miter lim="400000"/>
          </a:ln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4" name="ïṣļiḋê">
            <a:extLst>
              <a:ext uri="{FF2B5EF4-FFF2-40B4-BE49-F238E27FC236}">
                <a16:creationId xmlns:a16="http://schemas.microsoft.com/office/drawing/2014/main" id="{0A506B61-116A-4D32-A6E4-89AA96DB3564}"/>
              </a:ext>
            </a:extLst>
          </p:cNvPr>
          <p:cNvSpPr/>
          <p:nvPr/>
        </p:nvSpPr>
        <p:spPr>
          <a:xfrm flipV="1">
            <a:off x="6094790" y="3380426"/>
            <a:ext cx="2005405" cy="83898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miter lim="400000"/>
          </a:ln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5" name="iŝ1iḓe">
            <a:extLst>
              <a:ext uri="{FF2B5EF4-FFF2-40B4-BE49-F238E27FC236}">
                <a16:creationId xmlns:a16="http://schemas.microsoft.com/office/drawing/2014/main" id="{D2080436-7D37-48CD-B921-795978F0C5F6}"/>
              </a:ext>
            </a:extLst>
          </p:cNvPr>
          <p:cNvSpPr/>
          <p:nvPr/>
        </p:nvSpPr>
        <p:spPr>
          <a:xfrm flipH="1" flipV="1">
            <a:off x="4090783" y="3380426"/>
            <a:ext cx="1999256" cy="83897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miter lim="400000"/>
          </a:ln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6" name="îSliḑê">
            <a:extLst>
              <a:ext uri="{FF2B5EF4-FFF2-40B4-BE49-F238E27FC236}">
                <a16:creationId xmlns:a16="http://schemas.microsoft.com/office/drawing/2014/main" id="{D7DD0E21-7839-4DF3-8910-F3B010B65629}"/>
              </a:ext>
            </a:extLst>
          </p:cNvPr>
          <p:cNvSpPr/>
          <p:nvPr/>
        </p:nvSpPr>
        <p:spPr>
          <a:xfrm flipH="1" flipV="1">
            <a:off x="2086078" y="3380426"/>
            <a:ext cx="4009412" cy="83897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miter lim="400000"/>
          </a:ln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7" name="íṡlíďe">
            <a:extLst>
              <a:ext uri="{FF2B5EF4-FFF2-40B4-BE49-F238E27FC236}">
                <a16:creationId xmlns:a16="http://schemas.microsoft.com/office/drawing/2014/main" id="{B45B6F5D-7E3D-4119-965A-5354218A3076}"/>
              </a:ext>
            </a:extLst>
          </p:cNvPr>
          <p:cNvSpPr/>
          <p:nvPr/>
        </p:nvSpPr>
        <p:spPr>
          <a:xfrm flipV="1">
            <a:off x="6095489" y="3380426"/>
            <a:ext cx="1" cy="83898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miter lim="400000"/>
          </a:ln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10" name="î$ļíďê">
            <a:extLst>
              <a:ext uri="{FF2B5EF4-FFF2-40B4-BE49-F238E27FC236}">
                <a16:creationId xmlns:a16="http://schemas.microsoft.com/office/drawing/2014/main" id="{6D41B8CF-BF3C-4B4E-AD70-DB78A50140AA}"/>
              </a:ext>
            </a:extLst>
          </p:cNvPr>
          <p:cNvSpPr/>
          <p:nvPr/>
        </p:nvSpPr>
        <p:spPr>
          <a:xfrm>
            <a:off x="1292173" y="2737035"/>
            <a:ext cx="1590476" cy="635001"/>
          </a:xfrm>
          <a:prstGeom prst="roundRect">
            <a:avLst>
              <a:gd name="adj" fmla="val 50000"/>
            </a:avLst>
          </a:prstGeom>
          <a:solidFill>
            <a:srgbClr val="462D55"/>
          </a:solidFill>
          <a:ln w="12700" cap="flat">
            <a:noFill/>
            <a:miter lim="400000"/>
          </a:ln>
          <a:effectLst/>
        </p:spPr>
        <p:txBody>
          <a:bodyPr wrap="none" lIns="90000" tIns="46800" rIns="90000" bIns="46800" anchor="ctr">
            <a:noAutofit/>
          </a:bodyPr>
          <a:lstStyle/>
          <a:p>
            <a:pPr lvl="0" algn="ctr"/>
            <a:r>
              <a:rPr lang="zh-CN" altLang="en-US" sz="22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zh-CN" altLang="en-US" sz="2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íşḻïḓe">
            <a:extLst>
              <a:ext uri="{FF2B5EF4-FFF2-40B4-BE49-F238E27FC236}">
                <a16:creationId xmlns:a16="http://schemas.microsoft.com/office/drawing/2014/main" id="{D48F8315-2EEC-460D-A3A9-9CFB44E093FD}"/>
              </a:ext>
            </a:extLst>
          </p:cNvPr>
          <p:cNvSpPr/>
          <p:nvPr/>
        </p:nvSpPr>
        <p:spPr>
          <a:xfrm>
            <a:off x="3297947" y="2737036"/>
            <a:ext cx="1590476" cy="635001"/>
          </a:xfrm>
          <a:prstGeom prst="roundRect">
            <a:avLst>
              <a:gd name="adj" fmla="val 50000"/>
            </a:avLst>
          </a:prstGeom>
          <a:solidFill>
            <a:srgbClr val="FFA267"/>
          </a:solidFill>
          <a:ln w="12700" cap="flat">
            <a:noFill/>
            <a:miter lim="400000"/>
          </a:ln>
          <a:effectLst/>
        </p:spPr>
        <p:txBody>
          <a:bodyPr wrap="none" lIns="90000" tIns="46800" rIns="90000" bIns="46800" anchor="ctr">
            <a:noAutofit/>
          </a:bodyPr>
          <a:lstStyle/>
          <a:p>
            <a:pPr lvl="0" algn="ctr"/>
            <a:r>
              <a:rPr lang="zh-CN" altLang="en-US" sz="22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zh-CN" altLang="en-US" sz="2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ísḷiḑe">
            <a:extLst>
              <a:ext uri="{FF2B5EF4-FFF2-40B4-BE49-F238E27FC236}">
                <a16:creationId xmlns:a16="http://schemas.microsoft.com/office/drawing/2014/main" id="{32313566-047F-4E94-971A-14EB27DFE0DF}"/>
              </a:ext>
            </a:extLst>
          </p:cNvPr>
          <p:cNvSpPr/>
          <p:nvPr/>
        </p:nvSpPr>
        <p:spPr>
          <a:xfrm>
            <a:off x="5299972" y="2737036"/>
            <a:ext cx="1590477" cy="635001"/>
          </a:xfrm>
          <a:prstGeom prst="roundRect">
            <a:avLst>
              <a:gd name="adj" fmla="val 50000"/>
            </a:avLst>
          </a:prstGeom>
          <a:solidFill>
            <a:srgbClr val="462D55"/>
          </a:solidFill>
          <a:ln w="12700" cap="flat">
            <a:noFill/>
            <a:miter lim="400000"/>
          </a:ln>
          <a:effectLst/>
        </p:spPr>
        <p:txBody>
          <a:bodyPr wrap="none" lIns="90000" tIns="46800" rIns="90000" bIns="46800" anchor="ctr">
            <a:no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zh-CN" altLang="en-US" sz="2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ïṡḷíḓé">
            <a:extLst>
              <a:ext uri="{FF2B5EF4-FFF2-40B4-BE49-F238E27FC236}">
                <a16:creationId xmlns:a16="http://schemas.microsoft.com/office/drawing/2014/main" id="{9ECC3E32-0E5B-4853-893E-0085CDE31949}"/>
              </a:ext>
            </a:extLst>
          </p:cNvPr>
          <p:cNvSpPr/>
          <p:nvPr/>
        </p:nvSpPr>
        <p:spPr>
          <a:xfrm>
            <a:off x="7301996" y="2737036"/>
            <a:ext cx="1590477" cy="635001"/>
          </a:xfrm>
          <a:prstGeom prst="roundRect">
            <a:avLst>
              <a:gd name="adj" fmla="val 50000"/>
            </a:avLst>
          </a:prstGeom>
          <a:solidFill>
            <a:srgbClr val="FFA267"/>
          </a:solidFill>
          <a:ln w="12700" cap="flat">
            <a:noFill/>
            <a:miter lim="400000"/>
          </a:ln>
          <a:effectLst/>
        </p:spPr>
        <p:txBody>
          <a:bodyPr wrap="none" lIns="90000" tIns="46800" rIns="90000" bIns="46800" anchor="ctr">
            <a:no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zh-CN" altLang="en-US" sz="2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îṧ1ïḋê">
            <a:extLst>
              <a:ext uri="{FF2B5EF4-FFF2-40B4-BE49-F238E27FC236}">
                <a16:creationId xmlns:a16="http://schemas.microsoft.com/office/drawing/2014/main" id="{EF4D6B28-2421-48B6-937E-1C27F7C7CD58}"/>
              </a:ext>
            </a:extLst>
          </p:cNvPr>
          <p:cNvSpPr/>
          <p:nvPr/>
        </p:nvSpPr>
        <p:spPr>
          <a:xfrm>
            <a:off x="9304020" y="2736577"/>
            <a:ext cx="1590476" cy="635001"/>
          </a:xfrm>
          <a:prstGeom prst="roundRect">
            <a:avLst>
              <a:gd name="adj" fmla="val 50000"/>
            </a:avLst>
          </a:prstGeom>
          <a:solidFill>
            <a:srgbClr val="462D55"/>
          </a:solidFill>
          <a:ln w="12700" cap="flat">
            <a:noFill/>
            <a:miter lim="400000"/>
          </a:ln>
          <a:effectLst/>
        </p:spPr>
        <p:txBody>
          <a:bodyPr wrap="none" lIns="90000" tIns="46800" rIns="90000" bIns="46800" anchor="ctr">
            <a:no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zh-CN" altLang="en-US" sz="2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4" name="isļïḓe">
            <a:extLst>
              <a:ext uri="{FF2B5EF4-FFF2-40B4-BE49-F238E27FC236}">
                <a16:creationId xmlns:a16="http://schemas.microsoft.com/office/drawing/2014/main" id="{B2DB66AF-876E-4117-A2EA-2A0DF3EFEDC5}"/>
              </a:ext>
            </a:extLst>
          </p:cNvPr>
          <p:cNvSpPr/>
          <p:nvPr/>
        </p:nvSpPr>
        <p:spPr>
          <a:xfrm>
            <a:off x="5606230" y="3923093"/>
            <a:ext cx="983756" cy="983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A267"/>
          </a:solidFill>
          <a:ln w="12700" cap="flat">
            <a:noFill/>
            <a:miter lim="400000"/>
          </a:ln>
          <a:effectLst/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25" name="ïṥḷiḍè">
            <a:extLst>
              <a:ext uri="{FF2B5EF4-FFF2-40B4-BE49-F238E27FC236}">
                <a16:creationId xmlns:a16="http://schemas.microsoft.com/office/drawing/2014/main" id="{D66F94F7-33FB-4652-837E-223860599F20}"/>
              </a:ext>
            </a:extLst>
          </p:cNvPr>
          <p:cNvSpPr/>
          <p:nvPr/>
        </p:nvSpPr>
        <p:spPr>
          <a:xfrm flipV="1">
            <a:off x="5784817" y="4123041"/>
            <a:ext cx="615984" cy="586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87" y="8928"/>
                </a:moveTo>
                <a:lnTo>
                  <a:pt x="20048" y="7836"/>
                </a:lnTo>
                <a:cubicBezTo>
                  <a:pt x="19687" y="7476"/>
                  <a:pt x="19267" y="7297"/>
                  <a:pt x="18787" y="7297"/>
                </a:cubicBezTo>
                <a:cubicBezTo>
                  <a:pt x="18296" y="7297"/>
                  <a:pt x="17880" y="7476"/>
                  <a:pt x="17539" y="7836"/>
                </a:cubicBezTo>
                <a:lnTo>
                  <a:pt x="13462" y="12118"/>
                </a:lnTo>
                <a:lnTo>
                  <a:pt x="13462" y="1865"/>
                </a:lnTo>
                <a:cubicBezTo>
                  <a:pt x="13462" y="1359"/>
                  <a:pt x="13286" y="923"/>
                  <a:pt x="12935" y="553"/>
                </a:cubicBezTo>
                <a:cubicBezTo>
                  <a:pt x="12584" y="184"/>
                  <a:pt x="12168" y="0"/>
                  <a:pt x="11687" y="0"/>
                </a:cubicBezTo>
                <a:lnTo>
                  <a:pt x="9913" y="0"/>
                </a:lnTo>
                <a:cubicBezTo>
                  <a:pt x="9432" y="0"/>
                  <a:pt x="9016" y="185"/>
                  <a:pt x="8665" y="553"/>
                </a:cubicBezTo>
                <a:cubicBezTo>
                  <a:pt x="8314" y="923"/>
                  <a:pt x="8139" y="1359"/>
                  <a:pt x="8139" y="1865"/>
                </a:cubicBezTo>
                <a:lnTo>
                  <a:pt x="8139" y="12118"/>
                </a:lnTo>
                <a:lnTo>
                  <a:pt x="4062" y="7836"/>
                </a:lnTo>
                <a:cubicBezTo>
                  <a:pt x="3720" y="7476"/>
                  <a:pt x="3304" y="7297"/>
                  <a:pt x="2814" y="7297"/>
                </a:cubicBezTo>
                <a:cubicBezTo>
                  <a:pt x="2334" y="7297"/>
                  <a:pt x="1914" y="7476"/>
                  <a:pt x="1553" y="7836"/>
                </a:cubicBezTo>
                <a:lnTo>
                  <a:pt x="527" y="8928"/>
                </a:lnTo>
                <a:cubicBezTo>
                  <a:pt x="175" y="9297"/>
                  <a:pt x="0" y="9739"/>
                  <a:pt x="0" y="10254"/>
                </a:cubicBezTo>
                <a:cubicBezTo>
                  <a:pt x="0" y="10778"/>
                  <a:pt x="176" y="11215"/>
                  <a:pt x="527" y="11564"/>
                </a:cubicBezTo>
                <a:lnTo>
                  <a:pt x="9552" y="21061"/>
                </a:lnTo>
                <a:cubicBezTo>
                  <a:pt x="9894" y="21420"/>
                  <a:pt x="10311" y="21600"/>
                  <a:pt x="10800" y="21600"/>
                </a:cubicBezTo>
                <a:cubicBezTo>
                  <a:pt x="11281" y="21600"/>
                  <a:pt x="11702" y="21420"/>
                  <a:pt x="12061" y="21061"/>
                </a:cubicBezTo>
                <a:lnTo>
                  <a:pt x="21087" y="11564"/>
                </a:lnTo>
                <a:cubicBezTo>
                  <a:pt x="21429" y="11205"/>
                  <a:pt x="21600" y="10768"/>
                  <a:pt x="21600" y="10254"/>
                </a:cubicBezTo>
                <a:cubicBezTo>
                  <a:pt x="21600" y="9749"/>
                  <a:pt x="21429" y="9307"/>
                  <a:pt x="21087" y="8928"/>
                </a:cubicBezTo>
                <a:cubicBezTo>
                  <a:pt x="21087" y="8928"/>
                  <a:pt x="21087" y="8928"/>
                  <a:pt x="21087" y="89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>
            <a:noAutofit/>
          </a:bodyPr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Noto Sans S Chinese Thin" panose="020B02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898F55E-BE0A-4705-9B8A-4C20D680373E}"/>
              </a:ext>
            </a:extLst>
          </p:cNvPr>
          <p:cNvSpPr txBox="1">
            <a:spLocks/>
          </p:cNvSpPr>
          <p:nvPr/>
        </p:nvSpPr>
        <p:spPr>
          <a:xfrm>
            <a:off x="874209" y="1673557"/>
            <a:ext cx="242373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EF05508-DDFD-41A6-BBAA-C68C84B7CE7D}"/>
              </a:ext>
            </a:extLst>
          </p:cNvPr>
          <p:cNvSpPr txBox="1">
            <a:spLocks/>
          </p:cNvSpPr>
          <p:nvPr/>
        </p:nvSpPr>
        <p:spPr>
          <a:xfrm>
            <a:off x="874209" y="1986507"/>
            <a:ext cx="242373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EE59A19-F37C-4109-B367-983370D05554}"/>
              </a:ext>
            </a:extLst>
          </p:cNvPr>
          <p:cNvSpPr txBox="1">
            <a:spLocks/>
          </p:cNvSpPr>
          <p:nvPr/>
        </p:nvSpPr>
        <p:spPr>
          <a:xfrm>
            <a:off x="2882649" y="1673557"/>
            <a:ext cx="242373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ED9D6D5-E731-457B-8205-E9A54B87145F}"/>
              </a:ext>
            </a:extLst>
          </p:cNvPr>
          <p:cNvSpPr txBox="1">
            <a:spLocks/>
          </p:cNvSpPr>
          <p:nvPr/>
        </p:nvSpPr>
        <p:spPr>
          <a:xfrm>
            <a:off x="2882649" y="1986507"/>
            <a:ext cx="242373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07307C2-12AF-4485-99D9-638E02F70295}"/>
              </a:ext>
            </a:extLst>
          </p:cNvPr>
          <p:cNvSpPr txBox="1">
            <a:spLocks/>
          </p:cNvSpPr>
          <p:nvPr/>
        </p:nvSpPr>
        <p:spPr>
          <a:xfrm>
            <a:off x="4878170" y="1673557"/>
            <a:ext cx="242373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B417E93-64C3-4787-BF6E-E5C2EFC435BF}"/>
              </a:ext>
            </a:extLst>
          </p:cNvPr>
          <p:cNvSpPr txBox="1">
            <a:spLocks/>
          </p:cNvSpPr>
          <p:nvPr/>
        </p:nvSpPr>
        <p:spPr>
          <a:xfrm>
            <a:off x="4878170" y="1986507"/>
            <a:ext cx="242373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A8094A9-79D1-43D3-B33D-3A6D24221AEA}"/>
              </a:ext>
            </a:extLst>
          </p:cNvPr>
          <p:cNvSpPr txBox="1">
            <a:spLocks/>
          </p:cNvSpPr>
          <p:nvPr/>
        </p:nvSpPr>
        <p:spPr>
          <a:xfrm>
            <a:off x="6888326" y="1673557"/>
            <a:ext cx="242373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9648A7D-D9DF-4F32-A6A9-D3998F05138B}"/>
              </a:ext>
            </a:extLst>
          </p:cNvPr>
          <p:cNvSpPr txBox="1">
            <a:spLocks/>
          </p:cNvSpPr>
          <p:nvPr/>
        </p:nvSpPr>
        <p:spPr>
          <a:xfrm>
            <a:off x="6888326" y="1986507"/>
            <a:ext cx="242373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EFFF41B-06F7-4D81-8570-F08B2E62A0B7}"/>
              </a:ext>
            </a:extLst>
          </p:cNvPr>
          <p:cNvSpPr txBox="1">
            <a:spLocks/>
          </p:cNvSpPr>
          <p:nvPr/>
        </p:nvSpPr>
        <p:spPr>
          <a:xfrm>
            <a:off x="8882131" y="1673557"/>
            <a:ext cx="242373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6DECABD-EC16-4B3A-BE7A-888D320BC054}"/>
              </a:ext>
            </a:extLst>
          </p:cNvPr>
          <p:cNvSpPr txBox="1">
            <a:spLocks/>
          </p:cNvSpPr>
          <p:nvPr/>
        </p:nvSpPr>
        <p:spPr>
          <a:xfrm>
            <a:off x="8882131" y="1986507"/>
            <a:ext cx="242373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B2D789D-F9DF-44C8-AC64-F938649E4DBA}"/>
              </a:ext>
            </a:extLst>
          </p:cNvPr>
          <p:cNvSpPr txBox="1"/>
          <p:nvPr/>
        </p:nvSpPr>
        <p:spPr>
          <a:xfrm>
            <a:off x="421410" y="60095"/>
            <a:ext cx="2487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3E33593-FC31-40FC-A506-B3EC8CB16A77}"/>
              </a:ext>
            </a:extLst>
          </p:cNvPr>
          <p:cNvSpPr/>
          <p:nvPr/>
        </p:nvSpPr>
        <p:spPr>
          <a:xfrm>
            <a:off x="421410" y="480559"/>
            <a:ext cx="345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2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172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eelOff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  <p:bldP spid="15" grpId="0" animBg="1"/>
      <p:bldP spid="18" grpId="0" animBg="1"/>
      <p:bldP spid="21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6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B8AE3FCD-2803-4FF8-8391-4D6A2E540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56"/>
            <a:ext cx="10494056" cy="18276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E68A2BF-DBCC-446D-BB2F-45A2D49C7CD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t="17180"/>
          <a:stretch/>
        </p:blipFill>
        <p:spPr>
          <a:xfrm>
            <a:off x="0" y="-1"/>
            <a:ext cx="6670000" cy="6537181"/>
          </a:xfrm>
          <a:prstGeom prst="rect">
            <a:avLst/>
          </a:prstGeom>
        </p:spPr>
      </p:pic>
      <p:sp>
        <p:nvSpPr>
          <p:cNvPr id="2" name="空心弧 1">
            <a:extLst>
              <a:ext uri="{FF2B5EF4-FFF2-40B4-BE49-F238E27FC236}">
                <a16:creationId xmlns:a16="http://schemas.microsoft.com/office/drawing/2014/main" id="{7E4EEC5A-B52A-48B8-A13D-214B91E12A0A}"/>
              </a:ext>
            </a:extLst>
          </p:cNvPr>
          <p:cNvSpPr/>
          <p:nvPr/>
        </p:nvSpPr>
        <p:spPr>
          <a:xfrm rot="10800000">
            <a:off x="14177" y="-6081823"/>
            <a:ext cx="12163646" cy="11770242"/>
          </a:xfrm>
          <a:prstGeom prst="blockArc">
            <a:avLst>
              <a:gd name="adj1" fmla="val 10696777"/>
              <a:gd name="adj2" fmla="val 23413"/>
              <a:gd name="adj3" fmla="val 15299"/>
            </a:avLst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510CC-BE8B-44F8-8E00-D20A189B5285}"/>
              </a:ext>
            </a:extLst>
          </p:cNvPr>
          <p:cNvSpPr txBox="1">
            <a:spLocks/>
          </p:cNvSpPr>
          <p:nvPr/>
        </p:nvSpPr>
        <p:spPr>
          <a:xfrm>
            <a:off x="3728484" y="1574908"/>
            <a:ext cx="4735032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60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</a:t>
            </a:r>
            <a:r>
              <a:rPr lang="zh-CN" altLang="en-US" sz="6000" cap="none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篇</a:t>
            </a:r>
            <a:endParaRPr lang="zh-CN" altLang="en-US" sz="60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4F1FE0-BE5B-4D64-A2FE-909AB4C0DC6D}"/>
              </a:ext>
            </a:extLst>
          </p:cNvPr>
          <p:cNvSpPr/>
          <p:nvPr/>
        </p:nvSpPr>
        <p:spPr>
          <a:xfrm>
            <a:off x="3792993" y="2563306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en-US" altLang="zh-CN" sz="14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Please enter the title Please enter the title</a:t>
            </a:r>
            <a:endParaRPr lang="zh-CN" altLang="en-US" sz="14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E90D8A-283E-4300-A74F-AA72C84B9DA1}"/>
              </a:ext>
            </a:extLst>
          </p:cNvPr>
          <p:cNvSpPr txBox="1"/>
          <p:nvPr/>
        </p:nvSpPr>
        <p:spPr>
          <a:xfrm>
            <a:off x="4334540" y="84616"/>
            <a:ext cx="3522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</a:t>
            </a:r>
            <a:endParaRPr lang="zh-CN" altLang="en-US" sz="10000" b="1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785BE4F-1F96-49B6-8BFF-E81B7F5BE826}"/>
              </a:ext>
            </a:extLst>
          </p:cNvPr>
          <p:cNvGrpSpPr/>
          <p:nvPr/>
        </p:nvGrpSpPr>
        <p:grpSpPr>
          <a:xfrm flipH="1" flipV="1">
            <a:off x="10527084" y="4086310"/>
            <a:ext cx="1576309" cy="2699016"/>
            <a:chOff x="8460712" y="2"/>
            <a:chExt cx="1576309" cy="2699016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3B84E99-CA7B-4761-A383-5F99076A0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186700" y="-222484"/>
              <a:ext cx="627836" cy="1072807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5D4433-894E-4FC2-9F60-21F7EE729AB3}"/>
                </a:ext>
              </a:extLst>
            </p:cNvPr>
            <p:cNvSpPr/>
            <p:nvPr/>
          </p:nvSpPr>
          <p:spPr>
            <a:xfrm>
              <a:off x="8539370" y="49162"/>
              <a:ext cx="356020" cy="521109"/>
            </a:xfrm>
            <a:prstGeom prst="rect">
              <a:avLst/>
            </a:prstGeom>
            <a:solidFill>
              <a:srgbClr val="462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B182E20-2951-4016-86A4-119018B591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610819"/>
              <a:ext cx="487775" cy="107280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3F623C5-62B2-4993-BA4B-648090A67A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8"/>
            <a:stretch/>
          </p:blipFill>
          <p:spPr>
            <a:xfrm>
              <a:off x="8460712" y="1626211"/>
              <a:ext cx="487775" cy="1072807"/>
            </a:xfrm>
            <a:prstGeom prst="rect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47C4EAD0-59D8-46B2-9BD6-1CE3CABA6A34}"/>
              </a:ext>
            </a:extLst>
          </p:cNvPr>
          <p:cNvSpPr/>
          <p:nvPr/>
        </p:nvSpPr>
        <p:spPr>
          <a:xfrm flipH="1" flipV="1">
            <a:off x="7352344" y="1012440"/>
            <a:ext cx="503588" cy="503588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1369030-9606-4B8C-8705-3CBF42A92A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0781">
            <a:off x="8135449" y="512735"/>
            <a:ext cx="1492212" cy="24036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5D17A1E-5F0E-4441-97B1-4CA42554D5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1" y="6081823"/>
            <a:ext cx="2384416" cy="45535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1B3C98F-8711-48ED-ADD1-69EF30FC5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773" y="6238780"/>
            <a:ext cx="1906439" cy="274359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6B2394C-C8F5-4734-A698-2E596F0A691E}"/>
              </a:ext>
            </a:extLst>
          </p:cNvPr>
          <p:cNvCxnSpPr>
            <a:cxnSpLocks/>
          </p:cNvCxnSpPr>
          <p:nvPr/>
        </p:nvCxnSpPr>
        <p:spPr>
          <a:xfrm flipH="1">
            <a:off x="307312" y="6537180"/>
            <a:ext cx="6842343" cy="0"/>
          </a:xfrm>
          <a:prstGeom prst="line">
            <a:avLst/>
          </a:prstGeom>
          <a:ln w="63500">
            <a:solidFill>
              <a:srgbClr val="FFA2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0384126F-BC0B-4013-A557-EB78E5CF9B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0786">
            <a:off x="827479" y="3089431"/>
            <a:ext cx="1257558" cy="2025646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00D68C28-C815-4ACF-846E-A04335D085D3}"/>
              </a:ext>
            </a:extLst>
          </p:cNvPr>
          <p:cNvSpPr/>
          <p:nvPr/>
        </p:nvSpPr>
        <p:spPr>
          <a:xfrm>
            <a:off x="307312" y="206212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A54655C0-9507-4D7A-8DF8-3E2D76ED98D1}"/>
              </a:ext>
            </a:extLst>
          </p:cNvPr>
          <p:cNvSpPr/>
          <p:nvPr/>
        </p:nvSpPr>
        <p:spPr>
          <a:xfrm>
            <a:off x="1471134" y="112743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B97D8B3-2240-4F63-A117-4835A7D40B65}"/>
              </a:ext>
            </a:extLst>
          </p:cNvPr>
          <p:cNvSpPr/>
          <p:nvPr/>
        </p:nvSpPr>
        <p:spPr>
          <a:xfrm flipH="1">
            <a:off x="4369219" y="477191"/>
            <a:ext cx="173464" cy="1734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E9C6969-4633-40BF-8575-A9784D031D46}"/>
              </a:ext>
            </a:extLst>
          </p:cNvPr>
          <p:cNvSpPr/>
          <p:nvPr/>
        </p:nvSpPr>
        <p:spPr>
          <a:xfrm flipH="1">
            <a:off x="11164541" y="1358586"/>
            <a:ext cx="342796" cy="3427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B6684D8-3C1D-4E4B-BBF4-85EEF222E96F}"/>
              </a:ext>
            </a:extLst>
          </p:cNvPr>
          <p:cNvSpPr/>
          <p:nvPr/>
        </p:nvSpPr>
        <p:spPr>
          <a:xfrm flipH="1" flipV="1">
            <a:off x="8887146" y="27047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6B1D322-91D7-4269-BC9C-17B5B2F51A8C}"/>
              </a:ext>
            </a:extLst>
          </p:cNvPr>
          <p:cNvSpPr/>
          <p:nvPr/>
        </p:nvSpPr>
        <p:spPr>
          <a:xfrm flipH="1" flipV="1">
            <a:off x="6604192" y="3473343"/>
            <a:ext cx="159014" cy="15901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E90D274-1994-474F-B8AB-A974D594E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2" y="678685"/>
            <a:ext cx="1725025" cy="79851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3EDA2F6-6CF9-41DA-A7B7-C79543180E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34" y="5747584"/>
            <a:ext cx="1625840" cy="2322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D864F9F5-4A43-44A3-8D66-4CEF9CF096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212" y="5460055"/>
            <a:ext cx="1625840" cy="232263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id="{6E19CE3C-0C86-4884-9DE1-88041906BF67}"/>
              </a:ext>
            </a:extLst>
          </p:cNvPr>
          <p:cNvSpPr/>
          <p:nvPr/>
        </p:nvSpPr>
        <p:spPr>
          <a:xfrm>
            <a:off x="10660359" y="4265271"/>
            <a:ext cx="419412" cy="419412"/>
          </a:xfrm>
          <a:prstGeom prst="ellipse">
            <a:avLst/>
          </a:prstGeom>
          <a:solidFill>
            <a:srgbClr val="FFA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F643C49-276C-4291-A7C9-0EFE0177856A}"/>
              </a:ext>
            </a:extLst>
          </p:cNvPr>
          <p:cNvSpPr/>
          <p:nvPr/>
        </p:nvSpPr>
        <p:spPr>
          <a:xfrm>
            <a:off x="11824181" y="3330588"/>
            <a:ext cx="248300" cy="248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02C22CE-C08A-4DFD-9463-1814037BB52A}"/>
              </a:ext>
            </a:extLst>
          </p:cNvPr>
          <p:cNvSpPr/>
          <p:nvPr/>
        </p:nvSpPr>
        <p:spPr>
          <a:xfrm flipH="1" flipV="1">
            <a:off x="7235359" y="5937127"/>
            <a:ext cx="474764" cy="474764"/>
          </a:xfrm>
          <a:prstGeom prst="ellipse">
            <a:avLst/>
          </a:prstGeom>
          <a:solidFill>
            <a:srgbClr val="462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2947C65-2B48-4809-AE9B-60C5384201A8}"/>
              </a:ext>
            </a:extLst>
          </p:cNvPr>
          <p:cNvSpPr/>
          <p:nvPr/>
        </p:nvSpPr>
        <p:spPr>
          <a:xfrm flipH="1" flipV="1">
            <a:off x="2952666" y="5566268"/>
            <a:ext cx="279632" cy="2796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7374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1285</Words>
  <Application>Microsoft Office PowerPoint</Application>
  <PresentationFormat>宽屏</PresentationFormat>
  <Paragraphs>310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FZHei-B01S</vt:lpstr>
      <vt:lpstr>Lato Hairline</vt:lpstr>
      <vt:lpstr>Lato Light</vt:lpstr>
      <vt:lpstr>Lato Regular</vt:lpstr>
      <vt:lpstr>Noto Sans S Chinese Thin</vt:lpstr>
      <vt:lpstr>SetoFont</vt:lpstr>
      <vt:lpstr>方正黑体简体</vt:lpstr>
      <vt:lpstr>庞门正道标题体</vt:lpstr>
      <vt:lpstr>宋体</vt:lpstr>
      <vt:lpstr>微软雅黑</vt:lpstr>
      <vt:lpstr>Arial</vt:lpstr>
      <vt:lpstr>Calibri</vt:lpstr>
      <vt:lpstr>Noto Sans S Chinese Regular</vt:lpstr>
      <vt:lpstr>Wingdings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manman</dc:creator>
  <cp:lastModifiedBy>manman</cp:lastModifiedBy>
  <cp:revision>1</cp:revision>
  <dcterms:created xsi:type="dcterms:W3CDTF">2019-01-12T05:58:12Z</dcterms:created>
  <dcterms:modified xsi:type="dcterms:W3CDTF">2019-02-21T08:52:52Z</dcterms:modified>
</cp:coreProperties>
</file>