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70" r:id="rId3"/>
    <p:sldId id="268" r:id="rId4"/>
    <p:sldId id="269" r:id="rId5"/>
    <p:sldId id="260" r:id="rId6"/>
    <p:sldId id="265" r:id="rId7"/>
    <p:sldId id="266" r:id="rId8"/>
    <p:sldId id="261" r:id="rId9"/>
    <p:sldId id="273" r:id="rId10"/>
    <p:sldId id="262" r:id="rId11"/>
    <p:sldId id="263" r:id="rId12"/>
    <p:sldId id="264" r:id="rId13"/>
    <p:sldId id="256" r:id="rId14"/>
    <p:sldId id="257" r:id="rId15"/>
    <p:sldId id="274" r:id="rId16"/>
    <p:sldId id="258" r:id="rId17"/>
    <p:sldId id="25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8E8"/>
    <a:srgbClr val="990C1C"/>
    <a:srgbClr val="A80D1F"/>
    <a:srgbClr val="1B1A20"/>
    <a:srgbClr val="E15D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1" autoAdjust="0"/>
    <p:restoredTop sz="94424" autoAdjust="0"/>
  </p:normalViewPr>
  <p:slideViewPr>
    <p:cSldViewPr snapToGrid="0" showGuides="1">
      <p:cViewPr varScale="1">
        <p:scale>
          <a:sx n="86" d="100"/>
          <a:sy n="86" d="100"/>
        </p:scale>
        <p:origin x="562" y="6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5184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990C1C"/>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833" r="43850"/>
          <a:stretch/>
        </p:blipFill>
        <p:spPr>
          <a:xfrm>
            <a:off x="5457370" y="0"/>
            <a:ext cx="6744155" cy="6858000"/>
          </a:xfrm>
          <a:prstGeom prst="rect">
            <a:avLst/>
          </a:prstGeom>
        </p:spPr>
      </p:pic>
    </p:spTree>
    <p:extLst>
      <p:ext uri="{BB962C8B-B14F-4D97-AF65-F5344CB8AC3E}">
        <p14:creationId xmlns:p14="http://schemas.microsoft.com/office/powerpoint/2010/main" val="3232427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46660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8023" cy="6858000"/>
          </a:xfrm>
          <a:prstGeom prst="rect">
            <a:avLst/>
          </a:prstGeom>
        </p:spPr>
      </p:pic>
    </p:spTree>
    <p:extLst>
      <p:ext uri="{BB962C8B-B14F-4D97-AF65-F5344CB8AC3E}">
        <p14:creationId xmlns:p14="http://schemas.microsoft.com/office/powerpoint/2010/main" val="3205091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527599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755521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425547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88123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5D5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373027"/>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 id="2147483654" r:id="rId4"/>
    <p:sldLayoutId id="2147483650" r:id="rId5"/>
    <p:sldLayoutId id="2147483651" r:id="rId6"/>
    <p:sldLayoutId id="2147483652" r:id="rId7"/>
    <p:sldLayoutId id="214748365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79199" y="580572"/>
            <a:ext cx="1229824" cy="1107996"/>
          </a:xfrm>
          <a:prstGeom prst="rect">
            <a:avLst/>
          </a:prstGeom>
          <a:noFill/>
        </p:spPr>
        <p:txBody>
          <a:bodyPr wrap="none" rtlCol="0">
            <a:spAutoFit/>
          </a:bodyPr>
          <a:lstStyle/>
          <a:p>
            <a:r>
              <a:rPr lang="en-US" altLang="zh-CN" sz="66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Nir</a:t>
            </a:r>
            <a:endParaRPr lang="zh-CN" altLang="en-US" sz="66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3" name="文本框 2"/>
          <p:cNvSpPr txBox="1"/>
          <p:nvPr/>
        </p:nvSpPr>
        <p:spPr>
          <a:xfrm>
            <a:off x="2248793" y="1134570"/>
            <a:ext cx="2090637" cy="1107996"/>
          </a:xfrm>
          <a:prstGeom prst="rect">
            <a:avLst/>
          </a:prstGeom>
          <a:noFill/>
        </p:spPr>
        <p:txBody>
          <a:bodyPr wrap="none" rtlCol="0">
            <a:spAutoFit/>
          </a:bodyPr>
          <a:lstStyle/>
          <a:p>
            <a:r>
              <a:rPr lang="en-US" altLang="zh-CN" sz="66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HIGH</a:t>
            </a:r>
          </a:p>
        </p:txBody>
      </p:sp>
      <p:sp>
        <p:nvSpPr>
          <p:cNvPr id="5" name="文本框 4"/>
          <p:cNvSpPr txBox="1"/>
          <p:nvPr/>
        </p:nvSpPr>
        <p:spPr>
          <a:xfrm>
            <a:off x="2277647" y="1752116"/>
            <a:ext cx="2032929" cy="800219"/>
          </a:xfrm>
          <a:prstGeom prst="rect">
            <a:avLst/>
          </a:prstGeom>
          <a:noFill/>
        </p:spPr>
        <p:txBody>
          <a:bodyPr wrap="none" rtlCol="0">
            <a:spAutoFit/>
          </a:bodyPr>
          <a:lstStyle/>
          <a:p>
            <a:r>
              <a:rPr lang="en-US" altLang="zh-CN" sz="46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GRADE</a:t>
            </a:r>
            <a:endParaRPr lang="zh-CN" altLang="en-US" sz="46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6" name="文本框 5"/>
          <p:cNvSpPr txBox="1"/>
          <p:nvPr/>
        </p:nvSpPr>
        <p:spPr>
          <a:xfrm>
            <a:off x="2262419" y="2242566"/>
            <a:ext cx="2063385" cy="461665"/>
          </a:xfrm>
          <a:prstGeom prst="rect">
            <a:avLst/>
          </a:prstGeom>
          <a:noFill/>
        </p:spPr>
        <p:txBody>
          <a:bodyPr wrap="none" rtlCol="0">
            <a:spAutoFit/>
          </a:bodyPr>
          <a:lstStyle/>
          <a:p>
            <a:r>
              <a:rPr lang="en-US" altLang="zh-CN" sz="24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ATMOSPHERE</a:t>
            </a:r>
            <a:endParaRPr lang="zh-CN" altLang="en-US" sz="24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cxnSp>
        <p:nvCxnSpPr>
          <p:cNvPr id="8" name="直接连接符 7"/>
          <p:cNvCxnSpPr/>
          <p:nvPr/>
        </p:nvCxnSpPr>
        <p:spPr>
          <a:xfrm>
            <a:off x="2419350" y="2784475"/>
            <a:ext cx="175736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073278" y="2990899"/>
            <a:ext cx="573128" cy="669432"/>
            <a:chOff x="5873605" y="2445437"/>
            <a:chExt cx="515524" cy="602148"/>
          </a:xfrm>
          <a:solidFill>
            <a:schemeClr val="bg1"/>
          </a:solidFill>
        </p:grpSpPr>
        <p:sp>
          <p:nvSpPr>
            <p:cNvPr id="14" name="Freeform 40"/>
            <p:cNvSpPr>
              <a:spLocks/>
            </p:cNvSpPr>
            <p:nvPr/>
          </p:nvSpPr>
          <p:spPr bwMode="auto">
            <a:xfrm>
              <a:off x="5873605" y="2445437"/>
              <a:ext cx="329635" cy="554855"/>
            </a:xfrm>
            <a:custGeom>
              <a:avLst/>
              <a:gdLst>
                <a:gd name="T0" fmla="*/ 0 w 704"/>
                <a:gd name="T1" fmla="*/ 0 h 1185"/>
                <a:gd name="T2" fmla="*/ 105 w 704"/>
                <a:gd name="T3" fmla="*/ 0 h 1185"/>
                <a:gd name="T4" fmla="*/ 105 w 704"/>
                <a:gd name="T5" fmla="*/ 558 h 1185"/>
                <a:gd name="T6" fmla="*/ 108 w 704"/>
                <a:gd name="T7" fmla="*/ 585 h 1185"/>
                <a:gd name="T8" fmla="*/ 113 w 704"/>
                <a:gd name="T9" fmla="*/ 610 h 1185"/>
                <a:gd name="T10" fmla="*/ 121 w 704"/>
                <a:gd name="T11" fmla="*/ 632 h 1185"/>
                <a:gd name="T12" fmla="*/ 135 w 704"/>
                <a:gd name="T13" fmla="*/ 652 h 1185"/>
                <a:gd name="T14" fmla="*/ 152 w 704"/>
                <a:gd name="T15" fmla="*/ 668 h 1185"/>
                <a:gd name="T16" fmla="*/ 175 w 704"/>
                <a:gd name="T17" fmla="*/ 682 h 1185"/>
                <a:gd name="T18" fmla="*/ 201 w 704"/>
                <a:gd name="T19" fmla="*/ 689 h 1185"/>
                <a:gd name="T20" fmla="*/ 228 w 704"/>
                <a:gd name="T21" fmla="*/ 691 h 1185"/>
                <a:gd name="T22" fmla="*/ 267 w 704"/>
                <a:gd name="T23" fmla="*/ 690 h 1185"/>
                <a:gd name="T24" fmla="*/ 305 w 704"/>
                <a:gd name="T25" fmla="*/ 683 h 1185"/>
                <a:gd name="T26" fmla="*/ 340 w 704"/>
                <a:gd name="T27" fmla="*/ 675 h 1185"/>
                <a:gd name="T28" fmla="*/ 372 w 704"/>
                <a:gd name="T29" fmla="*/ 666 h 1185"/>
                <a:gd name="T30" fmla="*/ 435 w 704"/>
                <a:gd name="T31" fmla="*/ 644 h 1185"/>
                <a:gd name="T32" fmla="*/ 496 w 704"/>
                <a:gd name="T33" fmla="*/ 618 h 1185"/>
                <a:gd name="T34" fmla="*/ 498 w 704"/>
                <a:gd name="T35" fmla="*/ 618 h 1185"/>
                <a:gd name="T36" fmla="*/ 498 w 704"/>
                <a:gd name="T37" fmla="*/ 0 h 1185"/>
                <a:gd name="T38" fmla="*/ 604 w 704"/>
                <a:gd name="T39" fmla="*/ 0 h 1185"/>
                <a:gd name="T40" fmla="*/ 604 w 704"/>
                <a:gd name="T41" fmla="*/ 624 h 1185"/>
                <a:gd name="T42" fmla="*/ 604 w 704"/>
                <a:gd name="T43" fmla="*/ 624 h 1185"/>
                <a:gd name="T44" fmla="*/ 604 w 704"/>
                <a:gd name="T45" fmla="*/ 699 h 1185"/>
                <a:gd name="T46" fmla="*/ 603 w 704"/>
                <a:gd name="T47" fmla="*/ 724 h 1185"/>
                <a:gd name="T48" fmla="*/ 603 w 704"/>
                <a:gd name="T49" fmla="*/ 749 h 1185"/>
                <a:gd name="T50" fmla="*/ 604 w 704"/>
                <a:gd name="T51" fmla="*/ 774 h 1185"/>
                <a:gd name="T52" fmla="*/ 607 w 704"/>
                <a:gd name="T53" fmla="*/ 795 h 1185"/>
                <a:gd name="T54" fmla="*/ 612 w 704"/>
                <a:gd name="T55" fmla="*/ 813 h 1185"/>
                <a:gd name="T56" fmla="*/ 623 w 704"/>
                <a:gd name="T57" fmla="*/ 830 h 1185"/>
                <a:gd name="T58" fmla="*/ 638 w 704"/>
                <a:gd name="T59" fmla="*/ 844 h 1185"/>
                <a:gd name="T60" fmla="*/ 657 w 704"/>
                <a:gd name="T61" fmla="*/ 855 h 1185"/>
                <a:gd name="T62" fmla="*/ 678 w 704"/>
                <a:gd name="T63" fmla="*/ 861 h 1185"/>
                <a:gd name="T64" fmla="*/ 704 w 704"/>
                <a:gd name="T65" fmla="*/ 863 h 1185"/>
                <a:gd name="T66" fmla="*/ 704 w 704"/>
                <a:gd name="T67" fmla="*/ 968 h 1185"/>
                <a:gd name="T68" fmla="*/ 666 w 704"/>
                <a:gd name="T69" fmla="*/ 967 h 1185"/>
                <a:gd name="T70" fmla="*/ 632 w 704"/>
                <a:gd name="T71" fmla="*/ 959 h 1185"/>
                <a:gd name="T72" fmla="*/ 601 w 704"/>
                <a:gd name="T73" fmla="*/ 946 h 1185"/>
                <a:gd name="T74" fmla="*/ 574 w 704"/>
                <a:gd name="T75" fmla="*/ 930 h 1185"/>
                <a:gd name="T76" fmla="*/ 551 w 704"/>
                <a:gd name="T77" fmla="*/ 911 h 1185"/>
                <a:gd name="T78" fmla="*/ 533 w 704"/>
                <a:gd name="T79" fmla="*/ 887 h 1185"/>
                <a:gd name="T80" fmla="*/ 516 w 704"/>
                <a:gd name="T81" fmla="*/ 860 h 1185"/>
                <a:gd name="T82" fmla="*/ 507 w 704"/>
                <a:gd name="T83" fmla="*/ 833 h 1185"/>
                <a:gd name="T84" fmla="*/ 500 w 704"/>
                <a:gd name="T85" fmla="*/ 805 h 1185"/>
                <a:gd name="T86" fmla="*/ 498 w 704"/>
                <a:gd name="T87" fmla="*/ 772 h 1185"/>
                <a:gd name="T88" fmla="*/ 498 w 704"/>
                <a:gd name="T89" fmla="*/ 736 h 1185"/>
                <a:gd name="T90" fmla="*/ 452 w 704"/>
                <a:gd name="T91" fmla="*/ 748 h 1185"/>
                <a:gd name="T92" fmla="*/ 419 w 704"/>
                <a:gd name="T93" fmla="*/ 759 h 1185"/>
                <a:gd name="T94" fmla="*/ 384 w 704"/>
                <a:gd name="T95" fmla="*/ 770 h 1185"/>
                <a:gd name="T96" fmla="*/ 345 w 704"/>
                <a:gd name="T97" fmla="*/ 779 h 1185"/>
                <a:gd name="T98" fmla="*/ 305 w 704"/>
                <a:gd name="T99" fmla="*/ 787 h 1185"/>
                <a:gd name="T100" fmla="*/ 264 w 704"/>
                <a:gd name="T101" fmla="*/ 794 h 1185"/>
                <a:gd name="T102" fmla="*/ 222 w 704"/>
                <a:gd name="T103" fmla="*/ 797 h 1185"/>
                <a:gd name="T104" fmla="*/ 182 w 704"/>
                <a:gd name="T105" fmla="*/ 794 h 1185"/>
                <a:gd name="T106" fmla="*/ 143 w 704"/>
                <a:gd name="T107" fmla="*/ 787 h 1185"/>
                <a:gd name="T108" fmla="*/ 105 w 704"/>
                <a:gd name="T109" fmla="*/ 772 h 1185"/>
                <a:gd name="T110" fmla="*/ 105 w 704"/>
                <a:gd name="T111" fmla="*/ 1185 h 1185"/>
                <a:gd name="T112" fmla="*/ 0 w 704"/>
                <a:gd name="T113" fmla="*/ 1185 h 1185"/>
                <a:gd name="T114" fmla="*/ 0 w 704"/>
                <a:gd name="T11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4" h="1185">
                  <a:moveTo>
                    <a:pt x="0" y="0"/>
                  </a:moveTo>
                  <a:lnTo>
                    <a:pt x="105" y="0"/>
                  </a:lnTo>
                  <a:lnTo>
                    <a:pt x="105" y="558"/>
                  </a:lnTo>
                  <a:lnTo>
                    <a:pt x="108" y="585"/>
                  </a:lnTo>
                  <a:lnTo>
                    <a:pt x="113" y="610"/>
                  </a:lnTo>
                  <a:lnTo>
                    <a:pt x="121" y="632"/>
                  </a:lnTo>
                  <a:lnTo>
                    <a:pt x="135" y="652"/>
                  </a:lnTo>
                  <a:lnTo>
                    <a:pt x="152" y="668"/>
                  </a:lnTo>
                  <a:lnTo>
                    <a:pt x="175" y="682"/>
                  </a:lnTo>
                  <a:lnTo>
                    <a:pt x="201" y="689"/>
                  </a:lnTo>
                  <a:lnTo>
                    <a:pt x="228" y="691"/>
                  </a:lnTo>
                  <a:lnTo>
                    <a:pt x="267" y="690"/>
                  </a:lnTo>
                  <a:lnTo>
                    <a:pt x="305" y="683"/>
                  </a:lnTo>
                  <a:lnTo>
                    <a:pt x="340" y="675"/>
                  </a:lnTo>
                  <a:lnTo>
                    <a:pt x="372" y="666"/>
                  </a:lnTo>
                  <a:lnTo>
                    <a:pt x="435" y="644"/>
                  </a:lnTo>
                  <a:lnTo>
                    <a:pt x="496" y="618"/>
                  </a:lnTo>
                  <a:lnTo>
                    <a:pt x="498" y="618"/>
                  </a:lnTo>
                  <a:lnTo>
                    <a:pt x="498" y="0"/>
                  </a:lnTo>
                  <a:lnTo>
                    <a:pt x="604" y="0"/>
                  </a:lnTo>
                  <a:lnTo>
                    <a:pt x="604" y="624"/>
                  </a:lnTo>
                  <a:lnTo>
                    <a:pt x="604" y="624"/>
                  </a:lnTo>
                  <a:lnTo>
                    <a:pt x="604" y="699"/>
                  </a:lnTo>
                  <a:lnTo>
                    <a:pt x="603" y="724"/>
                  </a:lnTo>
                  <a:lnTo>
                    <a:pt x="603" y="749"/>
                  </a:lnTo>
                  <a:lnTo>
                    <a:pt x="604" y="774"/>
                  </a:lnTo>
                  <a:lnTo>
                    <a:pt x="607" y="795"/>
                  </a:lnTo>
                  <a:lnTo>
                    <a:pt x="612" y="813"/>
                  </a:lnTo>
                  <a:lnTo>
                    <a:pt x="623" y="830"/>
                  </a:lnTo>
                  <a:lnTo>
                    <a:pt x="638" y="844"/>
                  </a:lnTo>
                  <a:lnTo>
                    <a:pt x="657" y="855"/>
                  </a:lnTo>
                  <a:lnTo>
                    <a:pt x="678" y="861"/>
                  </a:lnTo>
                  <a:lnTo>
                    <a:pt x="704" y="863"/>
                  </a:lnTo>
                  <a:lnTo>
                    <a:pt x="704" y="968"/>
                  </a:lnTo>
                  <a:lnTo>
                    <a:pt x="666" y="967"/>
                  </a:lnTo>
                  <a:lnTo>
                    <a:pt x="632" y="959"/>
                  </a:lnTo>
                  <a:lnTo>
                    <a:pt x="601" y="946"/>
                  </a:lnTo>
                  <a:lnTo>
                    <a:pt x="574" y="930"/>
                  </a:lnTo>
                  <a:lnTo>
                    <a:pt x="551" y="911"/>
                  </a:lnTo>
                  <a:lnTo>
                    <a:pt x="533" y="887"/>
                  </a:lnTo>
                  <a:lnTo>
                    <a:pt x="516" y="860"/>
                  </a:lnTo>
                  <a:lnTo>
                    <a:pt x="507" y="833"/>
                  </a:lnTo>
                  <a:lnTo>
                    <a:pt x="500" y="805"/>
                  </a:lnTo>
                  <a:lnTo>
                    <a:pt x="498" y="772"/>
                  </a:lnTo>
                  <a:lnTo>
                    <a:pt x="498" y="736"/>
                  </a:lnTo>
                  <a:lnTo>
                    <a:pt x="452" y="748"/>
                  </a:lnTo>
                  <a:lnTo>
                    <a:pt x="419" y="759"/>
                  </a:lnTo>
                  <a:lnTo>
                    <a:pt x="384" y="770"/>
                  </a:lnTo>
                  <a:lnTo>
                    <a:pt x="345" y="779"/>
                  </a:lnTo>
                  <a:lnTo>
                    <a:pt x="305" y="787"/>
                  </a:lnTo>
                  <a:lnTo>
                    <a:pt x="264" y="794"/>
                  </a:lnTo>
                  <a:lnTo>
                    <a:pt x="222" y="797"/>
                  </a:lnTo>
                  <a:lnTo>
                    <a:pt x="182" y="794"/>
                  </a:lnTo>
                  <a:lnTo>
                    <a:pt x="143" y="787"/>
                  </a:lnTo>
                  <a:lnTo>
                    <a:pt x="105" y="772"/>
                  </a:lnTo>
                  <a:lnTo>
                    <a:pt x="105" y="1185"/>
                  </a:lnTo>
                  <a:lnTo>
                    <a:pt x="0" y="118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Rectangle 41"/>
            <p:cNvSpPr>
              <a:spLocks noChangeArrowheads="1"/>
            </p:cNvSpPr>
            <p:nvPr/>
          </p:nvSpPr>
          <p:spPr bwMode="auto">
            <a:xfrm>
              <a:off x="5873605" y="3009189"/>
              <a:ext cx="49164" cy="35586"/>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42"/>
            <p:cNvSpPr>
              <a:spLocks/>
            </p:cNvSpPr>
            <p:nvPr/>
          </p:nvSpPr>
          <p:spPr bwMode="auto">
            <a:xfrm>
              <a:off x="5946649" y="2947851"/>
              <a:ext cx="148430" cy="99734"/>
            </a:xfrm>
            <a:custGeom>
              <a:avLst/>
              <a:gdLst>
                <a:gd name="T0" fmla="*/ 124 w 317"/>
                <a:gd name="T1" fmla="*/ 0 h 213"/>
                <a:gd name="T2" fmla="*/ 145 w 317"/>
                <a:gd name="T3" fmla="*/ 3 h 213"/>
                <a:gd name="T4" fmla="*/ 161 w 317"/>
                <a:gd name="T5" fmla="*/ 10 h 213"/>
                <a:gd name="T6" fmla="*/ 173 w 317"/>
                <a:gd name="T7" fmla="*/ 22 h 213"/>
                <a:gd name="T8" fmla="*/ 182 w 317"/>
                <a:gd name="T9" fmla="*/ 39 h 213"/>
                <a:gd name="T10" fmla="*/ 196 w 317"/>
                <a:gd name="T11" fmla="*/ 22 h 213"/>
                <a:gd name="T12" fmla="*/ 212 w 317"/>
                <a:gd name="T13" fmla="*/ 10 h 213"/>
                <a:gd name="T14" fmla="*/ 230 w 317"/>
                <a:gd name="T15" fmla="*/ 3 h 213"/>
                <a:gd name="T16" fmla="*/ 251 w 317"/>
                <a:gd name="T17" fmla="*/ 0 h 213"/>
                <a:gd name="T18" fmla="*/ 271 w 317"/>
                <a:gd name="T19" fmla="*/ 3 h 213"/>
                <a:gd name="T20" fmla="*/ 288 w 317"/>
                <a:gd name="T21" fmla="*/ 10 h 213"/>
                <a:gd name="T22" fmla="*/ 300 w 317"/>
                <a:gd name="T23" fmla="*/ 22 h 213"/>
                <a:gd name="T24" fmla="*/ 309 w 317"/>
                <a:gd name="T25" fmla="*/ 38 h 213"/>
                <a:gd name="T26" fmla="*/ 315 w 317"/>
                <a:gd name="T27" fmla="*/ 58 h 213"/>
                <a:gd name="T28" fmla="*/ 317 w 317"/>
                <a:gd name="T29" fmla="*/ 84 h 213"/>
                <a:gd name="T30" fmla="*/ 317 w 317"/>
                <a:gd name="T31" fmla="*/ 213 h 213"/>
                <a:gd name="T32" fmla="*/ 258 w 317"/>
                <a:gd name="T33" fmla="*/ 213 h 213"/>
                <a:gd name="T34" fmla="*/ 258 w 317"/>
                <a:gd name="T35" fmla="*/ 95 h 213"/>
                <a:gd name="T36" fmla="*/ 255 w 317"/>
                <a:gd name="T37" fmla="*/ 74 h 213"/>
                <a:gd name="T38" fmla="*/ 250 w 317"/>
                <a:gd name="T39" fmla="*/ 60 h 213"/>
                <a:gd name="T40" fmla="*/ 239 w 317"/>
                <a:gd name="T41" fmla="*/ 50 h 213"/>
                <a:gd name="T42" fmla="*/ 224 w 317"/>
                <a:gd name="T43" fmla="*/ 47 h 213"/>
                <a:gd name="T44" fmla="*/ 209 w 317"/>
                <a:gd name="T45" fmla="*/ 50 h 213"/>
                <a:gd name="T46" fmla="*/ 199 w 317"/>
                <a:gd name="T47" fmla="*/ 61 h 213"/>
                <a:gd name="T48" fmla="*/ 190 w 317"/>
                <a:gd name="T49" fmla="*/ 77 h 213"/>
                <a:gd name="T50" fmla="*/ 188 w 317"/>
                <a:gd name="T51" fmla="*/ 97 h 213"/>
                <a:gd name="T52" fmla="*/ 188 w 317"/>
                <a:gd name="T53" fmla="*/ 213 h 213"/>
                <a:gd name="T54" fmla="*/ 128 w 317"/>
                <a:gd name="T55" fmla="*/ 213 h 213"/>
                <a:gd name="T56" fmla="*/ 128 w 317"/>
                <a:gd name="T57" fmla="*/ 93 h 213"/>
                <a:gd name="T58" fmla="*/ 127 w 317"/>
                <a:gd name="T59" fmla="*/ 73 h 213"/>
                <a:gd name="T60" fmla="*/ 120 w 317"/>
                <a:gd name="T61" fmla="*/ 58 h 213"/>
                <a:gd name="T62" fmla="*/ 109 w 317"/>
                <a:gd name="T63" fmla="*/ 50 h 213"/>
                <a:gd name="T64" fmla="*/ 96 w 317"/>
                <a:gd name="T65" fmla="*/ 47 h 213"/>
                <a:gd name="T66" fmla="*/ 80 w 317"/>
                <a:gd name="T67" fmla="*/ 50 h 213"/>
                <a:gd name="T68" fmla="*/ 69 w 317"/>
                <a:gd name="T69" fmla="*/ 61 h 213"/>
                <a:gd name="T70" fmla="*/ 61 w 317"/>
                <a:gd name="T71" fmla="*/ 77 h 213"/>
                <a:gd name="T72" fmla="*/ 58 w 317"/>
                <a:gd name="T73" fmla="*/ 97 h 213"/>
                <a:gd name="T74" fmla="*/ 58 w 317"/>
                <a:gd name="T75" fmla="*/ 213 h 213"/>
                <a:gd name="T76" fmla="*/ 0 w 317"/>
                <a:gd name="T77" fmla="*/ 213 h 213"/>
                <a:gd name="T78" fmla="*/ 0 w 317"/>
                <a:gd name="T79" fmla="*/ 6 h 213"/>
                <a:gd name="T80" fmla="*/ 58 w 317"/>
                <a:gd name="T81" fmla="*/ 6 h 213"/>
                <a:gd name="T82" fmla="*/ 58 w 317"/>
                <a:gd name="T83" fmla="*/ 38 h 213"/>
                <a:gd name="T84" fmla="*/ 60 w 317"/>
                <a:gd name="T85" fmla="*/ 38 h 213"/>
                <a:gd name="T86" fmla="*/ 72 w 317"/>
                <a:gd name="T87" fmla="*/ 22 h 213"/>
                <a:gd name="T88" fmla="*/ 88 w 317"/>
                <a:gd name="T89" fmla="*/ 10 h 213"/>
                <a:gd name="T90" fmla="*/ 105 w 317"/>
                <a:gd name="T91" fmla="*/ 3 h 213"/>
                <a:gd name="T92" fmla="*/ 124 w 317"/>
                <a:gd name="T9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7" h="213">
                  <a:moveTo>
                    <a:pt x="124" y="0"/>
                  </a:moveTo>
                  <a:lnTo>
                    <a:pt x="145" y="3"/>
                  </a:lnTo>
                  <a:lnTo>
                    <a:pt x="161" y="10"/>
                  </a:lnTo>
                  <a:lnTo>
                    <a:pt x="173" y="22"/>
                  </a:lnTo>
                  <a:lnTo>
                    <a:pt x="182" y="39"/>
                  </a:lnTo>
                  <a:lnTo>
                    <a:pt x="196" y="22"/>
                  </a:lnTo>
                  <a:lnTo>
                    <a:pt x="212" y="10"/>
                  </a:lnTo>
                  <a:lnTo>
                    <a:pt x="230" y="3"/>
                  </a:lnTo>
                  <a:lnTo>
                    <a:pt x="251" y="0"/>
                  </a:lnTo>
                  <a:lnTo>
                    <a:pt x="271" y="3"/>
                  </a:lnTo>
                  <a:lnTo>
                    <a:pt x="288" y="10"/>
                  </a:lnTo>
                  <a:lnTo>
                    <a:pt x="300" y="22"/>
                  </a:lnTo>
                  <a:lnTo>
                    <a:pt x="309" y="38"/>
                  </a:lnTo>
                  <a:lnTo>
                    <a:pt x="315" y="58"/>
                  </a:lnTo>
                  <a:lnTo>
                    <a:pt x="317" y="84"/>
                  </a:lnTo>
                  <a:lnTo>
                    <a:pt x="317" y="213"/>
                  </a:lnTo>
                  <a:lnTo>
                    <a:pt x="258" y="213"/>
                  </a:lnTo>
                  <a:lnTo>
                    <a:pt x="258" y="95"/>
                  </a:lnTo>
                  <a:lnTo>
                    <a:pt x="255" y="74"/>
                  </a:lnTo>
                  <a:lnTo>
                    <a:pt x="250" y="60"/>
                  </a:lnTo>
                  <a:lnTo>
                    <a:pt x="239" y="50"/>
                  </a:lnTo>
                  <a:lnTo>
                    <a:pt x="224" y="47"/>
                  </a:lnTo>
                  <a:lnTo>
                    <a:pt x="209" y="50"/>
                  </a:lnTo>
                  <a:lnTo>
                    <a:pt x="199" y="61"/>
                  </a:lnTo>
                  <a:lnTo>
                    <a:pt x="190" y="77"/>
                  </a:lnTo>
                  <a:lnTo>
                    <a:pt x="188" y="97"/>
                  </a:lnTo>
                  <a:lnTo>
                    <a:pt x="188" y="213"/>
                  </a:lnTo>
                  <a:lnTo>
                    <a:pt x="128" y="213"/>
                  </a:lnTo>
                  <a:lnTo>
                    <a:pt x="128" y="93"/>
                  </a:lnTo>
                  <a:lnTo>
                    <a:pt x="127" y="73"/>
                  </a:lnTo>
                  <a:lnTo>
                    <a:pt x="120" y="58"/>
                  </a:lnTo>
                  <a:lnTo>
                    <a:pt x="109" y="50"/>
                  </a:lnTo>
                  <a:lnTo>
                    <a:pt x="96" y="47"/>
                  </a:lnTo>
                  <a:lnTo>
                    <a:pt x="80" y="50"/>
                  </a:lnTo>
                  <a:lnTo>
                    <a:pt x="69" y="61"/>
                  </a:lnTo>
                  <a:lnTo>
                    <a:pt x="61" y="77"/>
                  </a:lnTo>
                  <a:lnTo>
                    <a:pt x="58" y="97"/>
                  </a:lnTo>
                  <a:lnTo>
                    <a:pt x="58" y="213"/>
                  </a:lnTo>
                  <a:lnTo>
                    <a:pt x="0" y="213"/>
                  </a:lnTo>
                  <a:lnTo>
                    <a:pt x="0" y="6"/>
                  </a:lnTo>
                  <a:lnTo>
                    <a:pt x="58" y="6"/>
                  </a:lnTo>
                  <a:lnTo>
                    <a:pt x="58" y="38"/>
                  </a:lnTo>
                  <a:lnTo>
                    <a:pt x="60" y="38"/>
                  </a:lnTo>
                  <a:lnTo>
                    <a:pt x="72" y="22"/>
                  </a:lnTo>
                  <a:lnTo>
                    <a:pt x="88" y="10"/>
                  </a:lnTo>
                  <a:lnTo>
                    <a:pt x="105" y="3"/>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3"/>
            <p:cNvSpPr>
              <a:spLocks noEditPoints="1"/>
            </p:cNvSpPr>
            <p:nvPr/>
          </p:nvSpPr>
          <p:spPr bwMode="auto">
            <a:xfrm>
              <a:off x="6112872" y="2947851"/>
              <a:ext cx="101138" cy="99265"/>
            </a:xfrm>
            <a:custGeom>
              <a:avLst/>
              <a:gdLst>
                <a:gd name="T0" fmla="*/ 109 w 216"/>
                <a:gd name="T1" fmla="*/ 46 h 212"/>
                <a:gd name="T2" fmla="*/ 94 w 216"/>
                <a:gd name="T3" fmla="*/ 47 h 212"/>
                <a:gd name="T4" fmla="*/ 82 w 216"/>
                <a:gd name="T5" fmla="*/ 53 h 212"/>
                <a:gd name="T6" fmla="*/ 73 w 216"/>
                <a:gd name="T7" fmla="*/ 61 h 212"/>
                <a:gd name="T8" fmla="*/ 65 w 216"/>
                <a:gd name="T9" fmla="*/ 73 h 212"/>
                <a:gd name="T10" fmla="*/ 61 w 216"/>
                <a:gd name="T11" fmla="*/ 88 h 212"/>
                <a:gd name="T12" fmla="*/ 59 w 216"/>
                <a:gd name="T13" fmla="*/ 107 h 212"/>
                <a:gd name="T14" fmla="*/ 62 w 216"/>
                <a:gd name="T15" fmla="*/ 128 h 212"/>
                <a:gd name="T16" fmla="*/ 67 w 216"/>
                <a:gd name="T17" fmla="*/ 145 h 212"/>
                <a:gd name="T18" fmla="*/ 77 w 216"/>
                <a:gd name="T19" fmla="*/ 157 h 212"/>
                <a:gd name="T20" fmla="*/ 92 w 216"/>
                <a:gd name="T21" fmla="*/ 165 h 212"/>
                <a:gd name="T22" fmla="*/ 109 w 216"/>
                <a:gd name="T23" fmla="*/ 166 h 212"/>
                <a:gd name="T24" fmla="*/ 125 w 216"/>
                <a:gd name="T25" fmla="*/ 165 h 212"/>
                <a:gd name="T26" fmla="*/ 139 w 216"/>
                <a:gd name="T27" fmla="*/ 157 h 212"/>
                <a:gd name="T28" fmla="*/ 148 w 216"/>
                <a:gd name="T29" fmla="*/ 145 h 212"/>
                <a:gd name="T30" fmla="*/ 154 w 216"/>
                <a:gd name="T31" fmla="*/ 127 h 212"/>
                <a:gd name="T32" fmla="*/ 157 w 216"/>
                <a:gd name="T33" fmla="*/ 104 h 212"/>
                <a:gd name="T34" fmla="*/ 154 w 216"/>
                <a:gd name="T35" fmla="*/ 84 h 212"/>
                <a:gd name="T36" fmla="*/ 148 w 216"/>
                <a:gd name="T37" fmla="*/ 66 h 212"/>
                <a:gd name="T38" fmla="*/ 139 w 216"/>
                <a:gd name="T39" fmla="*/ 56 h 212"/>
                <a:gd name="T40" fmla="*/ 125 w 216"/>
                <a:gd name="T41" fmla="*/ 47 h 212"/>
                <a:gd name="T42" fmla="*/ 109 w 216"/>
                <a:gd name="T43" fmla="*/ 46 h 212"/>
                <a:gd name="T44" fmla="*/ 111 w 216"/>
                <a:gd name="T45" fmla="*/ 0 h 212"/>
                <a:gd name="T46" fmla="*/ 140 w 216"/>
                <a:gd name="T47" fmla="*/ 3 h 212"/>
                <a:gd name="T48" fmla="*/ 166 w 216"/>
                <a:gd name="T49" fmla="*/ 12 h 212"/>
                <a:gd name="T50" fmla="*/ 188 w 216"/>
                <a:gd name="T51" fmla="*/ 29 h 212"/>
                <a:gd name="T52" fmla="*/ 204 w 216"/>
                <a:gd name="T53" fmla="*/ 49 h 212"/>
                <a:gd name="T54" fmla="*/ 213 w 216"/>
                <a:gd name="T55" fmla="*/ 74 h 212"/>
                <a:gd name="T56" fmla="*/ 216 w 216"/>
                <a:gd name="T57" fmla="*/ 104 h 212"/>
                <a:gd name="T58" fmla="*/ 215 w 216"/>
                <a:gd name="T59" fmla="*/ 127 h 212"/>
                <a:gd name="T60" fmla="*/ 209 w 216"/>
                <a:gd name="T61" fmla="*/ 149 h 212"/>
                <a:gd name="T62" fmla="*/ 200 w 216"/>
                <a:gd name="T63" fmla="*/ 166 h 212"/>
                <a:gd name="T64" fmla="*/ 186 w 216"/>
                <a:gd name="T65" fmla="*/ 182 h 212"/>
                <a:gd name="T66" fmla="*/ 171 w 216"/>
                <a:gd name="T67" fmla="*/ 196 h 212"/>
                <a:gd name="T68" fmla="*/ 152 w 216"/>
                <a:gd name="T69" fmla="*/ 205 h 212"/>
                <a:gd name="T70" fmla="*/ 131 w 216"/>
                <a:gd name="T71" fmla="*/ 211 h 212"/>
                <a:gd name="T72" fmla="*/ 107 w 216"/>
                <a:gd name="T73" fmla="*/ 212 h 212"/>
                <a:gd name="T74" fmla="*/ 84 w 216"/>
                <a:gd name="T75" fmla="*/ 211 h 212"/>
                <a:gd name="T76" fmla="*/ 63 w 216"/>
                <a:gd name="T77" fmla="*/ 205 h 212"/>
                <a:gd name="T78" fmla="*/ 45 w 216"/>
                <a:gd name="T79" fmla="*/ 196 h 212"/>
                <a:gd name="T80" fmla="*/ 28 w 216"/>
                <a:gd name="T81" fmla="*/ 184 h 212"/>
                <a:gd name="T82" fmla="*/ 16 w 216"/>
                <a:gd name="T83" fmla="*/ 169 h 212"/>
                <a:gd name="T84" fmla="*/ 7 w 216"/>
                <a:gd name="T85" fmla="*/ 150 h 212"/>
                <a:gd name="T86" fmla="*/ 1 w 216"/>
                <a:gd name="T87" fmla="*/ 130 h 212"/>
                <a:gd name="T88" fmla="*/ 0 w 216"/>
                <a:gd name="T89" fmla="*/ 107 h 212"/>
                <a:gd name="T90" fmla="*/ 1 w 216"/>
                <a:gd name="T91" fmla="*/ 84 h 212"/>
                <a:gd name="T92" fmla="*/ 8 w 216"/>
                <a:gd name="T93" fmla="*/ 62 h 212"/>
                <a:gd name="T94" fmla="*/ 16 w 216"/>
                <a:gd name="T95" fmla="*/ 45 h 212"/>
                <a:gd name="T96" fmla="*/ 30 w 216"/>
                <a:gd name="T97" fmla="*/ 29 h 212"/>
                <a:gd name="T98" fmla="*/ 46 w 216"/>
                <a:gd name="T99" fmla="*/ 16 h 212"/>
                <a:gd name="T100" fmla="*/ 65 w 216"/>
                <a:gd name="T101" fmla="*/ 7 h 212"/>
                <a:gd name="T102" fmla="*/ 86 w 216"/>
                <a:gd name="T103" fmla="*/ 2 h 212"/>
                <a:gd name="T104" fmla="*/ 111 w 216"/>
                <a:gd name="T10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2">
                  <a:moveTo>
                    <a:pt x="109" y="46"/>
                  </a:moveTo>
                  <a:lnTo>
                    <a:pt x="94" y="47"/>
                  </a:lnTo>
                  <a:lnTo>
                    <a:pt x="82" y="53"/>
                  </a:lnTo>
                  <a:lnTo>
                    <a:pt x="73" y="61"/>
                  </a:lnTo>
                  <a:lnTo>
                    <a:pt x="65" y="73"/>
                  </a:lnTo>
                  <a:lnTo>
                    <a:pt x="61" y="88"/>
                  </a:lnTo>
                  <a:lnTo>
                    <a:pt x="59" y="107"/>
                  </a:lnTo>
                  <a:lnTo>
                    <a:pt x="62" y="128"/>
                  </a:lnTo>
                  <a:lnTo>
                    <a:pt x="67" y="145"/>
                  </a:lnTo>
                  <a:lnTo>
                    <a:pt x="77" y="157"/>
                  </a:lnTo>
                  <a:lnTo>
                    <a:pt x="92" y="165"/>
                  </a:lnTo>
                  <a:lnTo>
                    <a:pt x="109" y="166"/>
                  </a:lnTo>
                  <a:lnTo>
                    <a:pt x="125" y="165"/>
                  </a:lnTo>
                  <a:lnTo>
                    <a:pt x="139" y="157"/>
                  </a:lnTo>
                  <a:lnTo>
                    <a:pt x="148" y="145"/>
                  </a:lnTo>
                  <a:lnTo>
                    <a:pt x="154" y="127"/>
                  </a:lnTo>
                  <a:lnTo>
                    <a:pt x="157" y="104"/>
                  </a:lnTo>
                  <a:lnTo>
                    <a:pt x="154" y="84"/>
                  </a:lnTo>
                  <a:lnTo>
                    <a:pt x="148" y="66"/>
                  </a:lnTo>
                  <a:lnTo>
                    <a:pt x="139" y="56"/>
                  </a:lnTo>
                  <a:lnTo>
                    <a:pt x="125" y="47"/>
                  </a:lnTo>
                  <a:lnTo>
                    <a:pt x="109" y="46"/>
                  </a:lnTo>
                  <a:close/>
                  <a:moveTo>
                    <a:pt x="111" y="0"/>
                  </a:moveTo>
                  <a:lnTo>
                    <a:pt x="140" y="3"/>
                  </a:lnTo>
                  <a:lnTo>
                    <a:pt x="166" y="12"/>
                  </a:lnTo>
                  <a:lnTo>
                    <a:pt x="188" y="29"/>
                  </a:lnTo>
                  <a:lnTo>
                    <a:pt x="204" y="49"/>
                  </a:lnTo>
                  <a:lnTo>
                    <a:pt x="213" y="74"/>
                  </a:lnTo>
                  <a:lnTo>
                    <a:pt x="216" y="104"/>
                  </a:lnTo>
                  <a:lnTo>
                    <a:pt x="215" y="127"/>
                  </a:lnTo>
                  <a:lnTo>
                    <a:pt x="209" y="149"/>
                  </a:lnTo>
                  <a:lnTo>
                    <a:pt x="200" y="166"/>
                  </a:lnTo>
                  <a:lnTo>
                    <a:pt x="186" y="182"/>
                  </a:lnTo>
                  <a:lnTo>
                    <a:pt x="171" y="196"/>
                  </a:lnTo>
                  <a:lnTo>
                    <a:pt x="152" y="205"/>
                  </a:lnTo>
                  <a:lnTo>
                    <a:pt x="131" y="211"/>
                  </a:lnTo>
                  <a:lnTo>
                    <a:pt x="107" y="212"/>
                  </a:lnTo>
                  <a:lnTo>
                    <a:pt x="84" y="211"/>
                  </a:lnTo>
                  <a:lnTo>
                    <a:pt x="63" y="205"/>
                  </a:lnTo>
                  <a:lnTo>
                    <a:pt x="45" y="196"/>
                  </a:lnTo>
                  <a:lnTo>
                    <a:pt x="28" y="184"/>
                  </a:lnTo>
                  <a:lnTo>
                    <a:pt x="16" y="169"/>
                  </a:lnTo>
                  <a:lnTo>
                    <a:pt x="7" y="150"/>
                  </a:lnTo>
                  <a:lnTo>
                    <a:pt x="1" y="130"/>
                  </a:lnTo>
                  <a:lnTo>
                    <a:pt x="0" y="107"/>
                  </a:lnTo>
                  <a:lnTo>
                    <a:pt x="1" y="84"/>
                  </a:lnTo>
                  <a:lnTo>
                    <a:pt x="8" y="62"/>
                  </a:lnTo>
                  <a:lnTo>
                    <a:pt x="16" y="45"/>
                  </a:lnTo>
                  <a:lnTo>
                    <a:pt x="30" y="29"/>
                  </a:lnTo>
                  <a:lnTo>
                    <a:pt x="46" y="16"/>
                  </a:lnTo>
                  <a:lnTo>
                    <a:pt x="65" y="7"/>
                  </a:lnTo>
                  <a:lnTo>
                    <a:pt x="86" y="2"/>
                  </a:lnTo>
                  <a:lnTo>
                    <a:pt x="1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44"/>
            <p:cNvSpPr>
              <a:spLocks noEditPoints="1"/>
            </p:cNvSpPr>
            <p:nvPr/>
          </p:nvSpPr>
          <p:spPr bwMode="auto">
            <a:xfrm>
              <a:off x="6299228" y="2947851"/>
              <a:ext cx="89901" cy="99265"/>
            </a:xfrm>
            <a:custGeom>
              <a:avLst/>
              <a:gdLst>
                <a:gd name="T0" fmla="*/ 100 w 192"/>
                <a:gd name="T1" fmla="*/ 41 h 212"/>
                <a:gd name="T2" fmla="*/ 85 w 192"/>
                <a:gd name="T3" fmla="*/ 43 h 212"/>
                <a:gd name="T4" fmla="*/ 73 w 192"/>
                <a:gd name="T5" fmla="*/ 53 h 212"/>
                <a:gd name="T6" fmla="*/ 63 w 192"/>
                <a:gd name="T7" fmla="*/ 68 h 212"/>
                <a:gd name="T8" fmla="*/ 58 w 192"/>
                <a:gd name="T9" fmla="*/ 87 h 212"/>
                <a:gd name="T10" fmla="*/ 136 w 192"/>
                <a:gd name="T11" fmla="*/ 87 h 212"/>
                <a:gd name="T12" fmla="*/ 134 w 192"/>
                <a:gd name="T13" fmla="*/ 66 h 212"/>
                <a:gd name="T14" fmla="*/ 127 w 192"/>
                <a:gd name="T15" fmla="*/ 52 h 212"/>
                <a:gd name="T16" fmla="*/ 116 w 192"/>
                <a:gd name="T17" fmla="*/ 43 h 212"/>
                <a:gd name="T18" fmla="*/ 100 w 192"/>
                <a:gd name="T19" fmla="*/ 41 h 212"/>
                <a:gd name="T20" fmla="*/ 100 w 192"/>
                <a:gd name="T21" fmla="*/ 0 h 212"/>
                <a:gd name="T22" fmla="*/ 127 w 192"/>
                <a:gd name="T23" fmla="*/ 3 h 212"/>
                <a:gd name="T24" fmla="*/ 148 w 192"/>
                <a:gd name="T25" fmla="*/ 12 h 212"/>
                <a:gd name="T26" fmla="*/ 167 w 192"/>
                <a:gd name="T27" fmla="*/ 26 h 212"/>
                <a:gd name="T28" fmla="*/ 181 w 192"/>
                <a:gd name="T29" fmla="*/ 46 h 212"/>
                <a:gd name="T30" fmla="*/ 189 w 192"/>
                <a:gd name="T31" fmla="*/ 69 h 212"/>
                <a:gd name="T32" fmla="*/ 192 w 192"/>
                <a:gd name="T33" fmla="*/ 97 h 212"/>
                <a:gd name="T34" fmla="*/ 192 w 192"/>
                <a:gd name="T35" fmla="*/ 123 h 212"/>
                <a:gd name="T36" fmla="*/ 58 w 192"/>
                <a:gd name="T37" fmla="*/ 123 h 212"/>
                <a:gd name="T38" fmla="*/ 62 w 192"/>
                <a:gd name="T39" fmla="*/ 139 h 212"/>
                <a:gd name="T40" fmla="*/ 69 w 192"/>
                <a:gd name="T41" fmla="*/ 153 h 212"/>
                <a:gd name="T42" fmla="*/ 81 w 192"/>
                <a:gd name="T43" fmla="*/ 162 h 212"/>
                <a:gd name="T44" fmla="*/ 96 w 192"/>
                <a:gd name="T45" fmla="*/ 168 h 212"/>
                <a:gd name="T46" fmla="*/ 115 w 192"/>
                <a:gd name="T47" fmla="*/ 170 h 212"/>
                <a:gd name="T48" fmla="*/ 136 w 192"/>
                <a:gd name="T49" fmla="*/ 168 h 212"/>
                <a:gd name="T50" fmla="*/ 156 w 192"/>
                <a:gd name="T51" fmla="*/ 162 h 212"/>
                <a:gd name="T52" fmla="*/ 174 w 192"/>
                <a:gd name="T53" fmla="*/ 153 h 212"/>
                <a:gd name="T54" fmla="*/ 174 w 192"/>
                <a:gd name="T55" fmla="*/ 197 h 212"/>
                <a:gd name="T56" fmla="*/ 154 w 192"/>
                <a:gd name="T57" fmla="*/ 205 h 212"/>
                <a:gd name="T58" fmla="*/ 130 w 192"/>
                <a:gd name="T59" fmla="*/ 211 h 212"/>
                <a:gd name="T60" fmla="*/ 101 w 192"/>
                <a:gd name="T61" fmla="*/ 212 h 212"/>
                <a:gd name="T62" fmla="*/ 80 w 192"/>
                <a:gd name="T63" fmla="*/ 211 h 212"/>
                <a:gd name="T64" fmla="*/ 59 w 192"/>
                <a:gd name="T65" fmla="*/ 205 h 212"/>
                <a:gd name="T66" fmla="*/ 42 w 192"/>
                <a:gd name="T67" fmla="*/ 197 h 212"/>
                <a:gd name="T68" fmla="*/ 27 w 192"/>
                <a:gd name="T69" fmla="*/ 185 h 212"/>
                <a:gd name="T70" fmla="*/ 12 w 192"/>
                <a:gd name="T71" fmla="*/ 165 h 212"/>
                <a:gd name="T72" fmla="*/ 3 w 192"/>
                <a:gd name="T73" fmla="*/ 139 h 212"/>
                <a:gd name="T74" fmla="*/ 0 w 192"/>
                <a:gd name="T75" fmla="*/ 110 h 212"/>
                <a:gd name="T76" fmla="*/ 3 w 192"/>
                <a:gd name="T77" fmla="*/ 79 h 212"/>
                <a:gd name="T78" fmla="*/ 12 w 192"/>
                <a:gd name="T79" fmla="*/ 53 h 212"/>
                <a:gd name="T80" fmla="*/ 28 w 192"/>
                <a:gd name="T81" fmla="*/ 30 h 212"/>
                <a:gd name="T82" fmla="*/ 49 w 192"/>
                <a:gd name="T83" fmla="*/ 14 h 212"/>
                <a:gd name="T84" fmla="*/ 73 w 192"/>
                <a:gd name="T85" fmla="*/ 4 h 212"/>
                <a:gd name="T86" fmla="*/ 100 w 192"/>
                <a:gd name="T8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212">
                  <a:moveTo>
                    <a:pt x="100" y="41"/>
                  </a:moveTo>
                  <a:lnTo>
                    <a:pt x="85" y="43"/>
                  </a:lnTo>
                  <a:lnTo>
                    <a:pt x="73" y="53"/>
                  </a:lnTo>
                  <a:lnTo>
                    <a:pt x="63" y="68"/>
                  </a:lnTo>
                  <a:lnTo>
                    <a:pt x="58" y="87"/>
                  </a:lnTo>
                  <a:lnTo>
                    <a:pt x="136" y="87"/>
                  </a:lnTo>
                  <a:lnTo>
                    <a:pt x="134" y="66"/>
                  </a:lnTo>
                  <a:lnTo>
                    <a:pt x="127" y="52"/>
                  </a:lnTo>
                  <a:lnTo>
                    <a:pt x="116" y="43"/>
                  </a:lnTo>
                  <a:lnTo>
                    <a:pt x="100" y="41"/>
                  </a:lnTo>
                  <a:close/>
                  <a:moveTo>
                    <a:pt x="100" y="0"/>
                  </a:moveTo>
                  <a:lnTo>
                    <a:pt x="127" y="3"/>
                  </a:lnTo>
                  <a:lnTo>
                    <a:pt x="148" y="12"/>
                  </a:lnTo>
                  <a:lnTo>
                    <a:pt x="167" y="26"/>
                  </a:lnTo>
                  <a:lnTo>
                    <a:pt x="181" y="46"/>
                  </a:lnTo>
                  <a:lnTo>
                    <a:pt x="189" y="69"/>
                  </a:lnTo>
                  <a:lnTo>
                    <a:pt x="192" y="97"/>
                  </a:lnTo>
                  <a:lnTo>
                    <a:pt x="192" y="123"/>
                  </a:lnTo>
                  <a:lnTo>
                    <a:pt x="58" y="123"/>
                  </a:lnTo>
                  <a:lnTo>
                    <a:pt x="62" y="139"/>
                  </a:lnTo>
                  <a:lnTo>
                    <a:pt x="69" y="153"/>
                  </a:lnTo>
                  <a:lnTo>
                    <a:pt x="81" y="162"/>
                  </a:lnTo>
                  <a:lnTo>
                    <a:pt x="96" y="168"/>
                  </a:lnTo>
                  <a:lnTo>
                    <a:pt x="115" y="170"/>
                  </a:lnTo>
                  <a:lnTo>
                    <a:pt x="136" y="168"/>
                  </a:lnTo>
                  <a:lnTo>
                    <a:pt x="156" y="162"/>
                  </a:lnTo>
                  <a:lnTo>
                    <a:pt x="174" y="153"/>
                  </a:lnTo>
                  <a:lnTo>
                    <a:pt x="174" y="197"/>
                  </a:lnTo>
                  <a:lnTo>
                    <a:pt x="154" y="205"/>
                  </a:lnTo>
                  <a:lnTo>
                    <a:pt x="130" y="211"/>
                  </a:lnTo>
                  <a:lnTo>
                    <a:pt x="101" y="212"/>
                  </a:lnTo>
                  <a:lnTo>
                    <a:pt x="80" y="211"/>
                  </a:lnTo>
                  <a:lnTo>
                    <a:pt x="59" y="205"/>
                  </a:lnTo>
                  <a:lnTo>
                    <a:pt x="42" y="197"/>
                  </a:lnTo>
                  <a:lnTo>
                    <a:pt x="27" y="185"/>
                  </a:lnTo>
                  <a:lnTo>
                    <a:pt x="12" y="165"/>
                  </a:lnTo>
                  <a:lnTo>
                    <a:pt x="3" y="139"/>
                  </a:lnTo>
                  <a:lnTo>
                    <a:pt x="0" y="110"/>
                  </a:lnTo>
                  <a:lnTo>
                    <a:pt x="3" y="79"/>
                  </a:lnTo>
                  <a:lnTo>
                    <a:pt x="12" y="53"/>
                  </a:lnTo>
                  <a:lnTo>
                    <a:pt x="28" y="30"/>
                  </a:lnTo>
                  <a:lnTo>
                    <a:pt x="49" y="14"/>
                  </a:lnTo>
                  <a:lnTo>
                    <a:pt x="73" y="4"/>
                  </a:lnTo>
                  <a:lnTo>
                    <a:pt x="1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5"/>
            <p:cNvSpPr>
              <a:spLocks/>
            </p:cNvSpPr>
            <p:nvPr/>
          </p:nvSpPr>
          <p:spPr bwMode="auto">
            <a:xfrm>
              <a:off x="6232271" y="2948787"/>
              <a:ext cx="60870" cy="98797"/>
            </a:xfrm>
            <a:custGeom>
              <a:avLst/>
              <a:gdLst>
                <a:gd name="T0" fmla="*/ 113 w 130"/>
                <a:gd name="T1" fmla="*/ 0 h 211"/>
                <a:gd name="T2" fmla="*/ 119 w 130"/>
                <a:gd name="T3" fmla="*/ 0 h 211"/>
                <a:gd name="T4" fmla="*/ 124 w 130"/>
                <a:gd name="T5" fmla="*/ 1 h 211"/>
                <a:gd name="T6" fmla="*/ 130 w 130"/>
                <a:gd name="T7" fmla="*/ 2 h 211"/>
                <a:gd name="T8" fmla="*/ 130 w 130"/>
                <a:gd name="T9" fmla="*/ 59 h 211"/>
                <a:gd name="T10" fmla="*/ 117 w 130"/>
                <a:gd name="T11" fmla="*/ 54 h 211"/>
                <a:gd name="T12" fmla="*/ 103 w 130"/>
                <a:gd name="T13" fmla="*/ 52 h 211"/>
                <a:gd name="T14" fmla="*/ 90 w 130"/>
                <a:gd name="T15" fmla="*/ 54 h 211"/>
                <a:gd name="T16" fmla="*/ 80 w 130"/>
                <a:gd name="T17" fmla="*/ 59 h 211"/>
                <a:gd name="T18" fmla="*/ 71 w 130"/>
                <a:gd name="T19" fmla="*/ 68 h 211"/>
                <a:gd name="T20" fmla="*/ 65 w 130"/>
                <a:gd name="T21" fmla="*/ 79 h 211"/>
                <a:gd name="T22" fmla="*/ 61 w 130"/>
                <a:gd name="T23" fmla="*/ 94 h 211"/>
                <a:gd name="T24" fmla="*/ 59 w 130"/>
                <a:gd name="T25" fmla="*/ 112 h 211"/>
                <a:gd name="T26" fmla="*/ 59 w 130"/>
                <a:gd name="T27" fmla="*/ 211 h 211"/>
                <a:gd name="T28" fmla="*/ 0 w 130"/>
                <a:gd name="T29" fmla="*/ 211 h 211"/>
                <a:gd name="T30" fmla="*/ 0 w 130"/>
                <a:gd name="T31" fmla="*/ 4 h 211"/>
                <a:gd name="T32" fmla="*/ 59 w 130"/>
                <a:gd name="T33" fmla="*/ 4 h 211"/>
                <a:gd name="T34" fmla="*/ 59 w 130"/>
                <a:gd name="T35" fmla="*/ 43 h 211"/>
                <a:gd name="T36" fmla="*/ 59 w 130"/>
                <a:gd name="T37" fmla="*/ 43 h 211"/>
                <a:gd name="T38" fmla="*/ 69 w 130"/>
                <a:gd name="T39" fmla="*/ 24 h 211"/>
                <a:gd name="T40" fmla="*/ 81 w 130"/>
                <a:gd name="T41" fmla="*/ 10 h 211"/>
                <a:gd name="T42" fmla="*/ 96 w 130"/>
                <a:gd name="T43" fmla="*/ 2 h 211"/>
                <a:gd name="T44" fmla="*/ 113 w 130"/>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 h="211">
                  <a:moveTo>
                    <a:pt x="113" y="0"/>
                  </a:moveTo>
                  <a:lnTo>
                    <a:pt x="119" y="0"/>
                  </a:lnTo>
                  <a:lnTo>
                    <a:pt x="124" y="1"/>
                  </a:lnTo>
                  <a:lnTo>
                    <a:pt x="130" y="2"/>
                  </a:lnTo>
                  <a:lnTo>
                    <a:pt x="130" y="59"/>
                  </a:lnTo>
                  <a:lnTo>
                    <a:pt x="117" y="54"/>
                  </a:lnTo>
                  <a:lnTo>
                    <a:pt x="103" y="52"/>
                  </a:lnTo>
                  <a:lnTo>
                    <a:pt x="90" y="54"/>
                  </a:lnTo>
                  <a:lnTo>
                    <a:pt x="80" y="59"/>
                  </a:lnTo>
                  <a:lnTo>
                    <a:pt x="71" y="68"/>
                  </a:lnTo>
                  <a:lnTo>
                    <a:pt x="65" y="79"/>
                  </a:lnTo>
                  <a:lnTo>
                    <a:pt x="61" y="94"/>
                  </a:lnTo>
                  <a:lnTo>
                    <a:pt x="59" y="112"/>
                  </a:lnTo>
                  <a:lnTo>
                    <a:pt x="59" y="211"/>
                  </a:lnTo>
                  <a:lnTo>
                    <a:pt x="0" y="211"/>
                  </a:lnTo>
                  <a:lnTo>
                    <a:pt x="0" y="4"/>
                  </a:lnTo>
                  <a:lnTo>
                    <a:pt x="59" y="4"/>
                  </a:lnTo>
                  <a:lnTo>
                    <a:pt x="59" y="43"/>
                  </a:lnTo>
                  <a:lnTo>
                    <a:pt x="59" y="43"/>
                  </a:lnTo>
                  <a:lnTo>
                    <a:pt x="69" y="24"/>
                  </a:lnTo>
                  <a:lnTo>
                    <a:pt x="81" y="10"/>
                  </a:lnTo>
                  <a:lnTo>
                    <a:pt x="96" y="2"/>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文本框 19"/>
          <p:cNvSpPr txBox="1"/>
          <p:nvPr/>
        </p:nvSpPr>
        <p:spPr>
          <a:xfrm>
            <a:off x="2200425" y="3731765"/>
            <a:ext cx="2193467" cy="869084"/>
          </a:xfrm>
          <a:prstGeom prst="rect">
            <a:avLst/>
          </a:prstGeom>
          <a:noFill/>
        </p:spPr>
        <p:txBody>
          <a:bodyPr wrap="square" rtlCol="0">
            <a:spAutoFit/>
          </a:bodyPr>
          <a:lstStyle/>
          <a:p>
            <a:pPr algn="ctr">
              <a:lnSpc>
                <a:spcPts val="1500"/>
              </a:lnSpc>
            </a:pPr>
            <a:r>
              <a:rPr lang="en-US" altLang="zh-CN" dirty="0">
                <a:solidFill>
                  <a:schemeClr val="bg1"/>
                </a:solidFill>
                <a:latin typeface="Brush Script MT" panose="03060802040406070304" pitchFamily="66" charset="0"/>
                <a:ea typeface="Menksoft Garqag" panose="02020602000000000000" pitchFamily="18" charset="-122"/>
                <a:cs typeface="Menksoft Garqag" panose="02020602000000000000" pitchFamily="18" charset="-122"/>
              </a:rPr>
              <a:t>We are determined to develop the country's oil business in the Middle East</a:t>
            </a:r>
            <a:endParaRPr lang="zh-CN" altLang="en-US" dirty="0">
              <a:solidFill>
                <a:schemeClr val="bg1"/>
              </a:solidFill>
              <a:latin typeface="Brush Script MT" panose="03060802040406070304" pitchFamily="66" charset="0"/>
              <a:ea typeface="Menksoft Garqag" panose="02020602000000000000" pitchFamily="18" charset="-122"/>
              <a:cs typeface="Menksoft Garqag" panose="02020602000000000000" pitchFamily="18" charset="-122"/>
            </a:endParaRPr>
          </a:p>
        </p:txBody>
      </p:sp>
      <p:sp>
        <p:nvSpPr>
          <p:cNvPr id="21" name="文本框 20"/>
          <p:cNvSpPr txBox="1"/>
          <p:nvPr/>
        </p:nvSpPr>
        <p:spPr>
          <a:xfrm>
            <a:off x="2372812" y="6550223"/>
            <a:ext cx="1728358" cy="307777"/>
          </a:xfrm>
          <a:prstGeom prst="rect">
            <a:avLst/>
          </a:prstGeom>
          <a:noFill/>
        </p:spPr>
        <p:txBody>
          <a:bodyPr wrap="none" rtlCol="0">
            <a:spAutoFit/>
          </a:bodyPr>
          <a:lstStyle/>
          <a:p>
            <a:r>
              <a:rPr lang="en-US" altLang="zh-CN" sz="1400" dirty="0">
                <a:solidFill>
                  <a:schemeClr val="bg1"/>
                </a:solidFill>
                <a:latin typeface="Bradley Hand ITC" panose="03070402050302030203" pitchFamily="66" charset="0"/>
              </a:rPr>
              <a:t>Naier shid ashu aige</a:t>
            </a:r>
            <a:endParaRPr lang="zh-CN" altLang="en-US" sz="1400" dirty="0">
              <a:solidFill>
                <a:schemeClr val="bg1"/>
              </a:solidFill>
              <a:latin typeface="Bradley Hand ITC" panose="03070402050302030203" pitchFamily="66" charset="0"/>
            </a:endParaRPr>
          </a:p>
        </p:txBody>
      </p:sp>
    </p:spTree>
    <p:extLst>
      <p:ext uri="{BB962C8B-B14F-4D97-AF65-F5344CB8AC3E}">
        <p14:creationId xmlns:p14="http://schemas.microsoft.com/office/powerpoint/2010/main" val="3604923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474856" y="232229"/>
            <a:ext cx="5094513" cy="4992914"/>
            <a:chOff x="1378857" y="624115"/>
            <a:chExt cx="5094513" cy="4992914"/>
          </a:xfrm>
        </p:grpSpPr>
        <p:cxnSp>
          <p:nvCxnSpPr>
            <p:cNvPr id="4" name="直接连接符 3"/>
            <p:cNvCxnSpPr/>
            <p:nvPr/>
          </p:nvCxnSpPr>
          <p:spPr>
            <a:xfrm flipV="1">
              <a:off x="1378857" y="624115"/>
              <a:ext cx="0" cy="49929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1378857" y="624116"/>
              <a:ext cx="2133600" cy="499291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512457" y="624115"/>
              <a:ext cx="0" cy="49929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470400" y="3207657"/>
              <a:ext cx="0" cy="24093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470400" y="2510971"/>
              <a:ext cx="0" cy="52251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399314" y="2510971"/>
              <a:ext cx="0" cy="310605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5399313" y="2510971"/>
              <a:ext cx="1074057" cy="1335314"/>
            </a:xfrm>
            <a:custGeom>
              <a:avLst/>
              <a:gdLst>
                <a:gd name="connsiteX0" fmla="*/ 0 w 2496457"/>
                <a:gd name="connsiteY0" fmla="*/ 1335314 h 1335314"/>
                <a:gd name="connsiteX1" fmla="*/ 1030514 w 2496457"/>
                <a:gd name="connsiteY1" fmla="*/ 304800 h 1335314"/>
                <a:gd name="connsiteX2" fmla="*/ 2496457 w 2496457"/>
                <a:gd name="connsiteY2" fmla="*/ 0 h 1335314"/>
              </a:gdLst>
              <a:ahLst/>
              <a:cxnLst>
                <a:cxn ang="0">
                  <a:pos x="connsiteX0" y="connsiteY0"/>
                </a:cxn>
                <a:cxn ang="0">
                  <a:pos x="connsiteX1" y="connsiteY1"/>
                </a:cxn>
                <a:cxn ang="0">
                  <a:pos x="connsiteX2" y="connsiteY2"/>
                </a:cxn>
              </a:cxnLst>
              <a:rect l="l" t="t" r="r" b="b"/>
              <a:pathLst>
                <a:path w="2496457" h="1335314">
                  <a:moveTo>
                    <a:pt x="0" y="1335314"/>
                  </a:moveTo>
                  <a:cubicBezTo>
                    <a:pt x="307219" y="931333"/>
                    <a:pt x="614438" y="527352"/>
                    <a:pt x="1030514" y="304800"/>
                  </a:cubicBezTo>
                  <a:cubicBezTo>
                    <a:pt x="1446590" y="82248"/>
                    <a:pt x="2496457" y="0"/>
                    <a:pt x="2496457"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1086134" y="670808"/>
            <a:ext cx="1854517" cy="1802063"/>
            <a:chOff x="5324306" y="2379865"/>
            <a:chExt cx="1854517" cy="1802063"/>
          </a:xfrm>
        </p:grpSpPr>
        <p:grpSp>
          <p:nvGrpSpPr>
            <p:cNvPr id="40" name="组合 39"/>
            <p:cNvGrpSpPr/>
            <p:nvPr/>
          </p:nvGrpSpPr>
          <p:grpSpPr>
            <a:xfrm>
              <a:off x="5324306" y="2676071"/>
              <a:ext cx="1543388" cy="1505857"/>
              <a:chOff x="1484254" y="3066143"/>
              <a:chExt cx="1543388" cy="1505857"/>
            </a:xfrm>
          </p:grpSpPr>
          <p:sp>
            <p:nvSpPr>
              <p:cNvPr id="43" name="文本框 42"/>
              <p:cNvSpPr txBox="1"/>
              <p:nvPr/>
            </p:nvSpPr>
            <p:spPr>
              <a:xfrm>
                <a:off x="1484254" y="3073286"/>
                <a:ext cx="861275" cy="584775"/>
              </a:xfrm>
              <a:prstGeom prst="rect">
                <a:avLst/>
              </a:prstGeom>
              <a:noFill/>
            </p:spPr>
            <p:txBody>
              <a:bodyPr wrap="square" rtlCol="0">
                <a:spAutoFit/>
              </a:bodyPr>
              <a:lstStyle/>
              <a:p>
                <a:r>
                  <a:rPr lang="en-US" altLang="zh-CN" sz="3200" dirty="0">
                    <a:solidFill>
                      <a:schemeClr val="tx1">
                        <a:lumMod val="75000"/>
                        <a:lumOff val="25000"/>
                      </a:schemeClr>
                    </a:solidFill>
                    <a:latin typeface="Swis721 BlkCn BT" panose="020B0806030502040204" pitchFamily="34" charset="0"/>
                  </a:rPr>
                  <a:t>01</a:t>
                </a:r>
                <a:endParaRPr lang="zh-CN" altLang="en-US" sz="3200" dirty="0">
                  <a:solidFill>
                    <a:schemeClr val="tx1">
                      <a:lumMod val="75000"/>
                      <a:lumOff val="25000"/>
                    </a:schemeClr>
                  </a:solidFill>
                  <a:latin typeface="Swis721 BlkCn BT" panose="020B0806030502040204" pitchFamily="34" charset="0"/>
                </a:endParaRPr>
              </a:p>
            </p:txBody>
          </p:sp>
          <p:sp>
            <p:nvSpPr>
              <p:cNvPr id="44" name="任意多边形 43"/>
              <p:cNvSpPr/>
              <p:nvPr/>
            </p:nvSpPr>
            <p:spPr>
              <a:xfrm>
                <a:off x="1521785" y="3066143"/>
                <a:ext cx="1505857" cy="1505857"/>
              </a:xfrm>
              <a:custGeom>
                <a:avLst/>
                <a:gdLst>
                  <a:gd name="connsiteX0" fmla="*/ 1386114 w 2772228"/>
                  <a:gd name="connsiteY0" fmla="*/ 0 h 2772228"/>
                  <a:gd name="connsiteX1" fmla="*/ 2772228 w 2772228"/>
                  <a:gd name="connsiteY1" fmla="*/ 1386114 h 2772228"/>
                  <a:gd name="connsiteX2" fmla="*/ 1386114 w 2772228"/>
                  <a:gd name="connsiteY2" fmla="*/ 2772228 h 2772228"/>
                  <a:gd name="connsiteX3" fmla="*/ 0 w 2772228"/>
                  <a:gd name="connsiteY3" fmla="*/ 1386114 h 2772228"/>
                  <a:gd name="connsiteX4" fmla="*/ 62317 w 2772228"/>
                  <a:gd name="connsiteY4" fmla="*/ 973926 h 2772228"/>
                  <a:gd name="connsiteX5" fmla="*/ 105052 w 2772228"/>
                  <a:gd name="connsiteY5" fmla="*/ 857164 h 2772228"/>
                  <a:gd name="connsiteX6" fmla="*/ 151271 w 2772228"/>
                  <a:gd name="connsiteY6" fmla="*/ 913182 h 2772228"/>
                  <a:gd name="connsiteX7" fmla="*/ 516472 w 2772228"/>
                  <a:gd name="connsiteY7" fmla="*/ 1064453 h 2772228"/>
                  <a:gd name="connsiteX8" fmla="*/ 1032944 w 2772228"/>
                  <a:gd name="connsiteY8" fmla="*/ 547981 h 2772228"/>
                  <a:gd name="connsiteX9" fmla="*/ 881673 w 2772228"/>
                  <a:gd name="connsiteY9" fmla="*/ 182780 h 2772228"/>
                  <a:gd name="connsiteX10" fmla="*/ 812221 w 2772228"/>
                  <a:gd name="connsiteY10" fmla="*/ 125477 h 2772228"/>
                  <a:gd name="connsiteX11" fmla="*/ 846576 w 2772228"/>
                  <a:gd name="connsiteY11" fmla="*/ 108928 h 2772228"/>
                  <a:gd name="connsiteX12" fmla="*/ 1386114 w 2772228"/>
                  <a:gd name="connsiteY12" fmla="*/ 0 h 277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2228" h="2772228">
                    <a:moveTo>
                      <a:pt x="1386114" y="0"/>
                    </a:moveTo>
                    <a:cubicBezTo>
                      <a:pt x="2151644" y="0"/>
                      <a:pt x="2772228" y="620584"/>
                      <a:pt x="2772228" y="1386114"/>
                    </a:cubicBezTo>
                    <a:cubicBezTo>
                      <a:pt x="2772228" y="2151644"/>
                      <a:pt x="2151644" y="2772228"/>
                      <a:pt x="1386114" y="2772228"/>
                    </a:cubicBezTo>
                    <a:cubicBezTo>
                      <a:pt x="620584" y="2772228"/>
                      <a:pt x="0" y="2151644"/>
                      <a:pt x="0" y="1386114"/>
                    </a:cubicBezTo>
                    <a:cubicBezTo>
                      <a:pt x="0" y="1242577"/>
                      <a:pt x="21818" y="1104136"/>
                      <a:pt x="62317" y="973926"/>
                    </a:cubicBezTo>
                    <a:lnTo>
                      <a:pt x="105052" y="857164"/>
                    </a:lnTo>
                    <a:lnTo>
                      <a:pt x="151271" y="913182"/>
                    </a:lnTo>
                    <a:cubicBezTo>
                      <a:pt x="244734" y="1006645"/>
                      <a:pt x="373852" y="1064453"/>
                      <a:pt x="516472" y="1064453"/>
                    </a:cubicBezTo>
                    <a:cubicBezTo>
                      <a:pt x="801712" y="1064453"/>
                      <a:pt x="1032944" y="833221"/>
                      <a:pt x="1032944" y="547981"/>
                    </a:cubicBezTo>
                    <a:cubicBezTo>
                      <a:pt x="1032944" y="405361"/>
                      <a:pt x="975136" y="276243"/>
                      <a:pt x="881673" y="182780"/>
                    </a:cubicBezTo>
                    <a:lnTo>
                      <a:pt x="812221" y="125477"/>
                    </a:lnTo>
                    <a:lnTo>
                      <a:pt x="846576" y="108928"/>
                    </a:lnTo>
                    <a:cubicBezTo>
                      <a:pt x="1012408" y="38787"/>
                      <a:pt x="1194732" y="0"/>
                      <a:pt x="1386114" y="0"/>
                    </a:cubicBezTo>
                    <a:close/>
                  </a:path>
                </a:pathLst>
              </a:custGeom>
              <a:solidFill>
                <a:srgbClr val="990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sp>
          <p:nvSpPr>
            <p:cNvPr id="41" name="文本框 40"/>
            <p:cNvSpPr txBox="1"/>
            <p:nvPr/>
          </p:nvSpPr>
          <p:spPr>
            <a:xfrm>
              <a:off x="6223112" y="2379865"/>
              <a:ext cx="955711" cy="1446550"/>
            </a:xfrm>
            <a:prstGeom prst="rect">
              <a:avLst/>
            </a:prstGeom>
            <a:noFill/>
            <a:ln>
              <a:noFill/>
            </a:ln>
          </p:spPr>
          <p:txBody>
            <a:bodyPr wrap="none" rtlCol="0">
              <a:spAutoFit/>
            </a:bodyPr>
            <a:lstStyle/>
            <a:p>
              <a:r>
                <a:rPr lang="en-US" altLang="zh-CN"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A</a:t>
              </a:r>
              <a:endParaRPr lang="zh-CN" altLang="en-US"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42" name="文本框 41"/>
            <p:cNvSpPr txBox="1"/>
            <p:nvPr/>
          </p:nvSpPr>
          <p:spPr>
            <a:xfrm>
              <a:off x="5393641" y="3522457"/>
              <a:ext cx="1442247" cy="600164"/>
            </a:xfrm>
            <a:prstGeom prst="rect">
              <a:avLst/>
            </a:prstGeom>
            <a:noFill/>
          </p:spPr>
          <p:txBody>
            <a:bodyPr wrap="square" rtlCol="0">
              <a:spAutoFit/>
            </a:bodyPr>
            <a:lstStyle/>
            <a:p>
              <a:pPr algn="ctr"/>
              <a:r>
                <a:rPr lang="en-US" altLang="zh-CN"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a:t>
              </a:r>
              <a:endParaRPr lang="zh-CN" altLang="en-US"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grpSp>
      <p:grpSp>
        <p:nvGrpSpPr>
          <p:cNvPr id="45" name="组合 44"/>
          <p:cNvGrpSpPr/>
          <p:nvPr/>
        </p:nvGrpSpPr>
        <p:grpSpPr>
          <a:xfrm>
            <a:off x="2856722" y="1776185"/>
            <a:ext cx="1753527" cy="1802063"/>
            <a:chOff x="5324306" y="2379865"/>
            <a:chExt cx="1753527" cy="1802063"/>
          </a:xfrm>
        </p:grpSpPr>
        <p:grpSp>
          <p:nvGrpSpPr>
            <p:cNvPr id="46" name="组合 45"/>
            <p:cNvGrpSpPr/>
            <p:nvPr/>
          </p:nvGrpSpPr>
          <p:grpSpPr>
            <a:xfrm>
              <a:off x="5324306" y="2676071"/>
              <a:ext cx="1543388" cy="1505857"/>
              <a:chOff x="1484254" y="3066143"/>
              <a:chExt cx="1543388" cy="1505857"/>
            </a:xfrm>
          </p:grpSpPr>
          <p:sp>
            <p:nvSpPr>
              <p:cNvPr id="49" name="文本框 48"/>
              <p:cNvSpPr txBox="1"/>
              <p:nvPr/>
            </p:nvSpPr>
            <p:spPr>
              <a:xfrm>
                <a:off x="1484254" y="3073286"/>
                <a:ext cx="861275" cy="584775"/>
              </a:xfrm>
              <a:prstGeom prst="rect">
                <a:avLst/>
              </a:prstGeom>
              <a:noFill/>
            </p:spPr>
            <p:txBody>
              <a:bodyPr wrap="square" rtlCol="0">
                <a:spAutoFit/>
              </a:bodyPr>
              <a:lstStyle/>
              <a:p>
                <a:r>
                  <a:rPr lang="en-US" altLang="zh-CN" sz="3200" dirty="0">
                    <a:solidFill>
                      <a:schemeClr val="tx1">
                        <a:lumMod val="75000"/>
                        <a:lumOff val="25000"/>
                      </a:schemeClr>
                    </a:solidFill>
                    <a:latin typeface="Swis721 BlkCn BT" panose="020B0806030502040204" pitchFamily="34" charset="0"/>
                  </a:rPr>
                  <a:t>03</a:t>
                </a:r>
                <a:endParaRPr lang="zh-CN" altLang="en-US" sz="3200" dirty="0">
                  <a:solidFill>
                    <a:schemeClr val="tx1">
                      <a:lumMod val="75000"/>
                      <a:lumOff val="25000"/>
                    </a:schemeClr>
                  </a:solidFill>
                  <a:latin typeface="Swis721 BlkCn BT" panose="020B0806030502040204" pitchFamily="34" charset="0"/>
                </a:endParaRPr>
              </a:p>
            </p:txBody>
          </p:sp>
          <p:sp>
            <p:nvSpPr>
              <p:cNvPr id="50" name="任意多边形 49"/>
              <p:cNvSpPr/>
              <p:nvPr/>
            </p:nvSpPr>
            <p:spPr>
              <a:xfrm>
                <a:off x="1521785" y="3066143"/>
                <a:ext cx="1505857" cy="1505857"/>
              </a:xfrm>
              <a:custGeom>
                <a:avLst/>
                <a:gdLst>
                  <a:gd name="connsiteX0" fmla="*/ 1386114 w 2772228"/>
                  <a:gd name="connsiteY0" fmla="*/ 0 h 2772228"/>
                  <a:gd name="connsiteX1" fmla="*/ 2772228 w 2772228"/>
                  <a:gd name="connsiteY1" fmla="*/ 1386114 h 2772228"/>
                  <a:gd name="connsiteX2" fmla="*/ 1386114 w 2772228"/>
                  <a:gd name="connsiteY2" fmla="*/ 2772228 h 2772228"/>
                  <a:gd name="connsiteX3" fmla="*/ 0 w 2772228"/>
                  <a:gd name="connsiteY3" fmla="*/ 1386114 h 2772228"/>
                  <a:gd name="connsiteX4" fmla="*/ 62317 w 2772228"/>
                  <a:gd name="connsiteY4" fmla="*/ 973926 h 2772228"/>
                  <a:gd name="connsiteX5" fmla="*/ 105052 w 2772228"/>
                  <a:gd name="connsiteY5" fmla="*/ 857164 h 2772228"/>
                  <a:gd name="connsiteX6" fmla="*/ 151271 w 2772228"/>
                  <a:gd name="connsiteY6" fmla="*/ 913182 h 2772228"/>
                  <a:gd name="connsiteX7" fmla="*/ 516472 w 2772228"/>
                  <a:gd name="connsiteY7" fmla="*/ 1064453 h 2772228"/>
                  <a:gd name="connsiteX8" fmla="*/ 1032944 w 2772228"/>
                  <a:gd name="connsiteY8" fmla="*/ 547981 h 2772228"/>
                  <a:gd name="connsiteX9" fmla="*/ 881673 w 2772228"/>
                  <a:gd name="connsiteY9" fmla="*/ 182780 h 2772228"/>
                  <a:gd name="connsiteX10" fmla="*/ 812221 w 2772228"/>
                  <a:gd name="connsiteY10" fmla="*/ 125477 h 2772228"/>
                  <a:gd name="connsiteX11" fmla="*/ 846576 w 2772228"/>
                  <a:gd name="connsiteY11" fmla="*/ 108928 h 2772228"/>
                  <a:gd name="connsiteX12" fmla="*/ 1386114 w 2772228"/>
                  <a:gd name="connsiteY12" fmla="*/ 0 h 277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2228" h="2772228">
                    <a:moveTo>
                      <a:pt x="1386114" y="0"/>
                    </a:moveTo>
                    <a:cubicBezTo>
                      <a:pt x="2151644" y="0"/>
                      <a:pt x="2772228" y="620584"/>
                      <a:pt x="2772228" y="1386114"/>
                    </a:cubicBezTo>
                    <a:cubicBezTo>
                      <a:pt x="2772228" y="2151644"/>
                      <a:pt x="2151644" y="2772228"/>
                      <a:pt x="1386114" y="2772228"/>
                    </a:cubicBezTo>
                    <a:cubicBezTo>
                      <a:pt x="620584" y="2772228"/>
                      <a:pt x="0" y="2151644"/>
                      <a:pt x="0" y="1386114"/>
                    </a:cubicBezTo>
                    <a:cubicBezTo>
                      <a:pt x="0" y="1242577"/>
                      <a:pt x="21818" y="1104136"/>
                      <a:pt x="62317" y="973926"/>
                    </a:cubicBezTo>
                    <a:lnTo>
                      <a:pt x="105052" y="857164"/>
                    </a:lnTo>
                    <a:lnTo>
                      <a:pt x="151271" y="913182"/>
                    </a:lnTo>
                    <a:cubicBezTo>
                      <a:pt x="244734" y="1006645"/>
                      <a:pt x="373852" y="1064453"/>
                      <a:pt x="516472" y="1064453"/>
                    </a:cubicBezTo>
                    <a:cubicBezTo>
                      <a:pt x="801712" y="1064453"/>
                      <a:pt x="1032944" y="833221"/>
                      <a:pt x="1032944" y="547981"/>
                    </a:cubicBezTo>
                    <a:cubicBezTo>
                      <a:pt x="1032944" y="405361"/>
                      <a:pt x="975136" y="276243"/>
                      <a:pt x="881673" y="182780"/>
                    </a:cubicBezTo>
                    <a:lnTo>
                      <a:pt x="812221" y="125477"/>
                    </a:lnTo>
                    <a:lnTo>
                      <a:pt x="846576" y="108928"/>
                    </a:lnTo>
                    <a:cubicBezTo>
                      <a:pt x="1012408" y="38787"/>
                      <a:pt x="1194732" y="0"/>
                      <a:pt x="1386114" y="0"/>
                    </a:cubicBezTo>
                    <a:close/>
                  </a:path>
                </a:pathLst>
              </a:custGeom>
              <a:solidFill>
                <a:srgbClr val="990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sp>
          <p:nvSpPr>
            <p:cNvPr id="47" name="文本框 46"/>
            <p:cNvSpPr txBox="1"/>
            <p:nvPr/>
          </p:nvSpPr>
          <p:spPr>
            <a:xfrm>
              <a:off x="6223112" y="2379865"/>
              <a:ext cx="854721" cy="1446550"/>
            </a:xfrm>
            <a:prstGeom prst="rect">
              <a:avLst/>
            </a:prstGeom>
            <a:noFill/>
            <a:ln>
              <a:noFill/>
            </a:ln>
          </p:spPr>
          <p:txBody>
            <a:bodyPr wrap="none" rtlCol="0">
              <a:spAutoFit/>
            </a:bodyPr>
            <a:lstStyle/>
            <a:p>
              <a:r>
                <a:rPr lang="en-US" altLang="zh-CN"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B</a:t>
              </a:r>
              <a:endParaRPr lang="zh-CN" altLang="en-US"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48" name="文本框 47"/>
            <p:cNvSpPr txBox="1"/>
            <p:nvPr/>
          </p:nvSpPr>
          <p:spPr>
            <a:xfrm>
              <a:off x="5393641" y="3522457"/>
              <a:ext cx="1442247" cy="600164"/>
            </a:xfrm>
            <a:prstGeom prst="rect">
              <a:avLst/>
            </a:prstGeom>
            <a:noFill/>
          </p:spPr>
          <p:txBody>
            <a:bodyPr wrap="square" rtlCol="0">
              <a:spAutoFit/>
            </a:bodyPr>
            <a:lstStyle/>
            <a:p>
              <a:pPr algn="ctr"/>
              <a:r>
                <a:rPr lang="en-US" altLang="zh-CN"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a:t>
              </a:r>
              <a:endParaRPr lang="zh-CN" altLang="en-US"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grpSp>
      <p:grpSp>
        <p:nvGrpSpPr>
          <p:cNvPr id="51" name="组合 50"/>
          <p:cNvGrpSpPr/>
          <p:nvPr/>
        </p:nvGrpSpPr>
        <p:grpSpPr>
          <a:xfrm>
            <a:off x="979790" y="2881562"/>
            <a:ext cx="1793603" cy="1802063"/>
            <a:chOff x="5324306" y="2379865"/>
            <a:chExt cx="1793603" cy="1802063"/>
          </a:xfrm>
        </p:grpSpPr>
        <p:grpSp>
          <p:nvGrpSpPr>
            <p:cNvPr id="52" name="组合 51"/>
            <p:cNvGrpSpPr/>
            <p:nvPr/>
          </p:nvGrpSpPr>
          <p:grpSpPr>
            <a:xfrm>
              <a:off x="5324306" y="2676071"/>
              <a:ext cx="1543388" cy="1505857"/>
              <a:chOff x="1484254" y="3066143"/>
              <a:chExt cx="1543388" cy="1505857"/>
            </a:xfrm>
          </p:grpSpPr>
          <p:sp>
            <p:nvSpPr>
              <p:cNvPr id="55" name="文本框 54"/>
              <p:cNvSpPr txBox="1"/>
              <p:nvPr/>
            </p:nvSpPr>
            <p:spPr>
              <a:xfrm>
                <a:off x="1484254" y="3073286"/>
                <a:ext cx="861275" cy="584775"/>
              </a:xfrm>
              <a:prstGeom prst="rect">
                <a:avLst/>
              </a:prstGeom>
              <a:noFill/>
            </p:spPr>
            <p:txBody>
              <a:bodyPr wrap="square" rtlCol="0">
                <a:spAutoFit/>
              </a:bodyPr>
              <a:lstStyle/>
              <a:p>
                <a:r>
                  <a:rPr lang="en-US" altLang="zh-CN" sz="3200" dirty="0">
                    <a:solidFill>
                      <a:schemeClr val="tx1">
                        <a:lumMod val="75000"/>
                        <a:lumOff val="25000"/>
                      </a:schemeClr>
                    </a:solidFill>
                    <a:latin typeface="Swis721 BlkCn BT" panose="020B0806030502040204" pitchFamily="34" charset="0"/>
                  </a:rPr>
                  <a:t>08</a:t>
                </a:r>
                <a:endParaRPr lang="zh-CN" altLang="en-US" sz="3200" dirty="0">
                  <a:solidFill>
                    <a:schemeClr val="tx1">
                      <a:lumMod val="75000"/>
                      <a:lumOff val="25000"/>
                    </a:schemeClr>
                  </a:solidFill>
                  <a:latin typeface="Swis721 BlkCn BT" panose="020B0806030502040204" pitchFamily="34" charset="0"/>
                </a:endParaRPr>
              </a:p>
            </p:txBody>
          </p:sp>
          <p:sp>
            <p:nvSpPr>
              <p:cNvPr id="56" name="任意多边形 55"/>
              <p:cNvSpPr/>
              <p:nvPr/>
            </p:nvSpPr>
            <p:spPr>
              <a:xfrm>
                <a:off x="1521785" y="3066143"/>
                <a:ext cx="1505857" cy="1505857"/>
              </a:xfrm>
              <a:custGeom>
                <a:avLst/>
                <a:gdLst>
                  <a:gd name="connsiteX0" fmla="*/ 1386114 w 2772228"/>
                  <a:gd name="connsiteY0" fmla="*/ 0 h 2772228"/>
                  <a:gd name="connsiteX1" fmla="*/ 2772228 w 2772228"/>
                  <a:gd name="connsiteY1" fmla="*/ 1386114 h 2772228"/>
                  <a:gd name="connsiteX2" fmla="*/ 1386114 w 2772228"/>
                  <a:gd name="connsiteY2" fmla="*/ 2772228 h 2772228"/>
                  <a:gd name="connsiteX3" fmla="*/ 0 w 2772228"/>
                  <a:gd name="connsiteY3" fmla="*/ 1386114 h 2772228"/>
                  <a:gd name="connsiteX4" fmla="*/ 62317 w 2772228"/>
                  <a:gd name="connsiteY4" fmla="*/ 973926 h 2772228"/>
                  <a:gd name="connsiteX5" fmla="*/ 105052 w 2772228"/>
                  <a:gd name="connsiteY5" fmla="*/ 857164 h 2772228"/>
                  <a:gd name="connsiteX6" fmla="*/ 151271 w 2772228"/>
                  <a:gd name="connsiteY6" fmla="*/ 913182 h 2772228"/>
                  <a:gd name="connsiteX7" fmla="*/ 516472 w 2772228"/>
                  <a:gd name="connsiteY7" fmla="*/ 1064453 h 2772228"/>
                  <a:gd name="connsiteX8" fmla="*/ 1032944 w 2772228"/>
                  <a:gd name="connsiteY8" fmla="*/ 547981 h 2772228"/>
                  <a:gd name="connsiteX9" fmla="*/ 881673 w 2772228"/>
                  <a:gd name="connsiteY9" fmla="*/ 182780 h 2772228"/>
                  <a:gd name="connsiteX10" fmla="*/ 812221 w 2772228"/>
                  <a:gd name="connsiteY10" fmla="*/ 125477 h 2772228"/>
                  <a:gd name="connsiteX11" fmla="*/ 846576 w 2772228"/>
                  <a:gd name="connsiteY11" fmla="*/ 108928 h 2772228"/>
                  <a:gd name="connsiteX12" fmla="*/ 1386114 w 2772228"/>
                  <a:gd name="connsiteY12" fmla="*/ 0 h 277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2228" h="2772228">
                    <a:moveTo>
                      <a:pt x="1386114" y="0"/>
                    </a:moveTo>
                    <a:cubicBezTo>
                      <a:pt x="2151644" y="0"/>
                      <a:pt x="2772228" y="620584"/>
                      <a:pt x="2772228" y="1386114"/>
                    </a:cubicBezTo>
                    <a:cubicBezTo>
                      <a:pt x="2772228" y="2151644"/>
                      <a:pt x="2151644" y="2772228"/>
                      <a:pt x="1386114" y="2772228"/>
                    </a:cubicBezTo>
                    <a:cubicBezTo>
                      <a:pt x="620584" y="2772228"/>
                      <a:pt x="0" y="2151644"/>
                      <a:pt x="0" y="1386114"/>
                    </a:cubicBezTo>
                    <a:cubicBezTo>
                      <a:pt x="0" y="1242577"/>
                      <a:pt x="21818" y="1104136"/>
                      <a:pt x="62317" y="973926"/>
                    </a:cubicBezTo>
                    <a:lnTo>
                      <a:pt x="105052" y="857164"/>
                    </a:lnTo>
                    <a:lnTo>
                      <a:pt x="151271" y="913182"/>
                    </a:lnTo>
                    <a:cubicBezTo>
                      <a:pt x="244734" y="1006645"/>
                      <a:pt x="373852" y="1064453"/>
                      <a:pt x="516472" y="1064453"/>
                    </a:cubicBezTo>
                    <a:cubicBezTo>
                      <a:pt x="801712" y="1064453"/>
                      <a:pt x="1032944" y="833221"/>
                      <a:pt x="1032944" y="547981"/>
                    </a:cubicBezTo>
                    <a:cubicBezTo>
                      <a:pt x="1032944" y="405361"/>
                      <a:pt x="975136" y="276243"/>
                      <a:pt x="881673" y="182780"/>
                    </a:cubicBezTo>
                    <a:lnTo>
                      <a:pt x="812221" y="125477"/>
                    </a:lnTo>
                    <a:lnTo>
                      <a:pt x="846576" y="108928"/>
                    </a:lnTo>
                    <a:cubicBezTo>
                      <a:pt x="1012408" y="38787"/>
                      <a:pt x="1194732" y="0"/>
                      <a:pt x="1386114" y="0"/>
                    </a:cubicBezTo>
                    <a:close/>
                  </a:path>
                </a:pathLst>
              </a:custGeom>
              <a:solidFill>
                <a:srgbClr val="990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sp>
          <p:nvSpPr>
            <p:cNvPr id="53" name="文本框 52"/>
            <p:cNvSpPr txBox="1"/>
            <p:nvPr/>
          </p:nvSpPr>
          <p:spPr>
            <a:xfrm>
              <a:off x="6223112" y="2379865"/>
              <a:ext cx="894797" cy="1446550"/>
            </a:xfrm>
            <a:prstGeom prst="rect">
              <a:avLst/>
            </a:prstGeom>
            <a:noFill/>
            <a:ln>
              <a:noFill/>
            </a:ln>
          </p:spPr>
          <p:txBody>
            <a:bodyPr wrap="none" rtlCol="0">
              <a:spAutoFit/>
            </a:bodyPr>
            <a:lstStyle/>
            <a:p>
              <a:r>
                <a:rPr lang="en-US" altLang="zh-CN"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G</a:t>
              </a:r>
              <a:endParaRPr lang="zh-CN" altLang="en-US"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54" name="文本框 53"/>
            <p:cNvSpPr txBox="1"/>
            <p:nvPr/>
          </p:nvSpPr>
          <p:spPr>
            <a:xfrm>
              <a:off x="5393641" y="3522457"/>
              <a:ext cx="1442247" cy="600164"/>
            </a:xfrm>
            <a:prstGeom prst="rect">
              <a:avLst/>
            </a:prstGeom>
            <a:noFill/>
          </p:spPr>
          <p:txBody>
            <a:bodyPr wrap="square" rtlCol="0">
              <a:spAutoFit/>
            </a:bodyPr>
            <a:lstStyle/>
            <a:p>
              <a:pPr algn="ctr"/>
              <a:r>
                <a:rPr lang="en-US" altLang="zh-CN"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a:t>
              </a:r>
              <a:endParaRPr lang="zh-CN" altLang="en-US"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grpSp>
      <p:grpSp>
        <p:nvGrpSpPr>
          <p:cNvPr id="57" name="组合 56"/>
          <p:cNvGrpSpPr/>
          <p:nvPr/>
        </p:nvGrpSpPr>
        <p:grpSpPr>
          <a:xfrm>
            <a:off x="2823104" y="3832716"/>
            <a:ext cx="1828869" cy="1802063"/>
            <a:chOff x="5324306" y="2379865"/>
            <a:chExt cx="1828869" cy="1802063"/>
          </a:xfrm>
        </p:grpSpPr>
        <p:grpSp>
          <p:nvGrpSpPr>
            <p:cNvPr id="58" name="组合 57"/>
            <p:cNvGrpSpPr/>
            <p:nvPr/>
          </p:nvGrpSpPr>
          <p:grpSpPr>
            <a:xfrm>
              <a:off x="5324306" y="2676071"/>
              <a:ext cx="1543388" cy="1505857"/>
              <a:chOff x="1484254" y="3066143"/>
              <a:chExt cx="1543388" cy="1505857"/>
            </a:xfrm>
          </p:grpSpPr>
          <p:sp>
            <p:nvSpPr>
              <p:cNvPr id="61" name="文本框 60"/>
              <p:cNvSpPr txBox="1"/>
              <p:nvPr/>
            </p:nvSpPr>
            <p:spPr>
              <a:xfrm>
                <a:off x="1484254" y="3073286"/>
                <a:ext cx="861275" cy="584775"/>
              </a:xfrm>
              <a:prstGeom prst="rect">
                <a:avLst/>
              </a:prstGeom>
              <a:noFill/>
            </p:spPr>
            <p:txBody>
              <a:bodyPr wrap="square" rtlCol="0">
                <a:spAutoFit/>
              </a:bodyPr>
              <a:lstStyle/>
              <a:p>
                <a:r>
                  <a:rPr lang="en-US" altLang="zh-CN" sz="3200" dirty="0">
                    <a:solidFill>
                      <a:schemeClr val="tx1">
                        <a:lumMod val="75000"/>
                        <a:lumOff val="25000"/>
                      </a:schemeClr>
                    </a:solidFill>
                    <a:latin typeface="Swis721 BlkCn BT" panose="020B0806030502040204" pitchFamily="34" charset="0"/>
                  </a:rPr>
                  <a:t>14</a:t>
                </a:r>
                <a:endParaRPr lang="zh-CN" altLang="en-US" sz="3200" dirty="0">
                  <a:solidFill>
                    <a:schemeClr val="tx1">
                      <a:lumMod val="75000"/>
                      <a:lumOff val="25000"/>
                    </a:schemeClr>
                  </a:solidFill>
                  <a:latin typeface="Swis721 BlkCn BT" panose="020B0806030502040204" pitchFamily="34" charset="0"/>
                </a:endParaRPr>
              </a:p>
            </p:txBody>
          </p:sp>
          <p:sp>
            <p:nvSpPr>
              <p:cNvPr id="62" name="任意多边形 61"/>
              <p:cNvSpPr/>
              <p:nvPr/>
            </p:nvSpPr>
            <p:spPr>
              <a:xfrm>
                <a:off x="1521785" y="3066143"/>
                <a:ext cx="1505857" cy="1505857"/>
              </a:xfrm>
              <a:custGeom>
                <a:avLst/>
                <a:gdLst>
                  <a:gd name="connsiteX0" fmla="*/ 1386114 w 2772228"/>
                  <a:gd name="connsiteY0" fmla="*/ 0 h 2772228"/>
                  <a:gd name="connsiteX1" fmla="*/ 2772228 w 2772228"/>
                  <a:gd name="connsiteY1" fmla="*/ 1386114 h 2772228"/>
                  <a:gd name="connsiteX2" fmla="*/ 1386114 w 2772228"/>
                  <a:gd name="connsiteY2" fmla="*/ 2772228 h 2772228"/>
                  <a:gd name="connsiteX3" fmla="*/ 0 w 2772228"/>
                  <a:gd name="connsiteY3" fmla="*/ 1386114 h 2772228"/>
                  <a:gd name="connsiteX4" fmla="*/ 62317 w 2772228"/>
                  <a:gd name="connsiteY4" fmla="*/ 973926 h 2772228"/>
                  <a:gd name="connsiteX5" fmla="*/ 105052 w 2772228"/>
                  <a:gd name="connsiteY5" fmla="*/ 857164 h 2772228"/>
                  <a:gd name="connsiteX6" fmla="*/ 151271 w 2772228"/>
                  <a:gd name="connsiteY6" fmla="*/ 913182 h 2772228"/>
                  <a:gd name="connsiteX7" fmla="*/ 516472 w 2772228"/>
                  <a:gd name="connsiteY7" fmla="*/ 1064453 h 2772228"/>
                  <a:gd name="connsiteX8" fmla="*/ 1032944 w 2772228"/>
                  <a:gd name="connsiteY8" fmla="*/ 547981 h 2772228"/>
                  <a:gd name="connsiteX9" fmla="*/ 881673 w 2772228"/>
                  <a:gd name="connsiteY9" fmla="*/ 182780 h 2772228"/>
                  <a:gd name="connsiteX10" fmla="*/ 812221 w 2772228"/>
                  <a:gd name="connsiteY10" fmla="*/ 125477 h 2772228"/>
                  <a:gd name="connsiteX11" fmla="*/ 846576 w 2772228"/>
                  <a:gd name="connsiteY11" fmla="*/ 108928 h 2772228"/>
                  <a:gd name="connsiteX12" fmla="*/ 1386114 w 2772228"/>
                  <a:gd name="connsiteY12" fmla="*/ 0 h 277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2228" h="2772228">
                    <a:moveTo>
                      <a:pt x="1386114" y="0"/>
                    </a:moveTo>
                    <a:cubicBezTo>
                      <a:pt x="2151644" y="0"/>
                      <a:pt x="2772228" y="620584"/>
                      <a:pt x="2772228" y="1386114"/>
                    </a:cubicBezTo>
                    <a:cubicBezTo>
                      <a:pt x="2772228" y="2151644"/>
                      <a:pt x="2151644" y="2772228"/>
                      <a:pt x="1386114" y="2772228"/>
                    </a:cubicBezTo>
                    <a:cubicBezTo>
                      <a:pt x="620584" y="2772228"/>
                      <a:pt x="0" y="2151644"/>
                      <a:pt x="0" y="1386114"/>
                    </a:cubicBezTo>
                    <a:cubicBezTo>
                      <a:pt x="0" y="1242577"/>
                      <a:pt x="21818" y="1104136"/>
                      <a:pt x="62317" y="973926"/>
                    </a:cubicBezTo>
                    <a:lnTo>
                      <a:pt x="105052" y="857164"/>
                    </a:lnTo>
                    <a:lnTo>
                      <a:pt x="151271" y="913182"/>
                    </a:lnTo>
                    <a:cubicBezTo>
                      <a:pt x="244734" y="1006645"/>
                      <a:pt x="373852" y="1064453"/>
                      <a:pt x="516472" y="1064453"/>
                    </a:cubicBezTo>
                    <a:cubicBezTo>
                      <a:pt x="801712" y="1064453"/>
                      <a:pt x="1032944" y="833221"/>
                      <a:pt x="1032944" y="547981"/>
                    </a:cubicBezTo>
                    <a:cubicBezTo>
                      <a:pt x="1032944" y="405361"/>
                      <a:pt x="975136" y="276243"/>
                      <a:pt x="881673" y="182780"/>
                    </a:cubicBezTo>
                    <a:lnTo>
                      <a:pt x="812221" y="125477"/>
                    </a:lnTo>
                    <a:lnTo>
                      <a:pt x="846576" y="108928"/>
                    </a:lnTo>
                    <a:cubicBezTo>
                      <a:pt x="1012408" y="38787"/>
                      <a:pt x="1194732" y="0"/>
                      <a:pt x="1386114" y="0"/>
                    </a:cubicBezTo>
                    <a:close/>
                  </a:path>
                </a:pathLst>
              </a:custGeom>
              <a:solidFill>
                <a:srgbClr val="990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sp>
          <p:nvSpPr>
            <p:cNvPr id="59" name="文本框 58"/>
            <p:cNvSpPr txBox="1"/>
            <p:nvPr/>
          </p:nvSpPr>
          <p:spPr>
            <a:xfrm>
              <a:off x="6223112" y="2379865"/>
              <a:ext cx="930063" cy="1446550"/>
            </a:xfrm>
            <a:prstGeom prst="rect">
              <a:avLst/>
            </a:prstGeom>
            <a:noFill/>
            <a:ln>
              <a:noFill/>
            </a:ln>
          </p:spPr>
          <p:txBody>
            <a:bodyPr wrap="none" rtlCol="0">
              <a:spAutoFit/>
            </a:bodyPr>
            <a:lstStyle/>
            <a:p>
              <a:r>
                <a:rPr lang="en-US" altLang="zh-CN"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K</a:t>
              </a:r>
              <a:endParaRPr lang="zh-CN" altLang="en-US" sz="8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60" name="文本框 59"/>
            <p:cNvSpPr txBox="1"/>
            <p:nvPr/>
          </p:nvSpPr>
          <p:spPr>
            <a:xfrm>
              <a:off x="5393641" y="3522457"/>
              <a:ext cx="1442247" cy="600164"/>
            </a:xfrm>
            <a:prstGeom prst="rect">
              <a:avLst/>
            </a:prstGeom>
            <a:noFill/>
          </p:spPr>
          <p:txBody>
            <a:bodyPr wrap="square" rtlCol="0">
              <a:spAutoFit/>
            </a:bodyPr>
            <a:lstStyle/>
            <a:p>
              <a:pPr algn="ctr"/>
              <a:r>
                <a:rPr lang="en-US" altLang="zh-CN"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a:t>
              </a:r>
              <a:endParaRPr lang="zh-CN" altLang="en-US" sz="11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grpSp>
      <p:sp>
        <p:nvSpPr>
          <p:cNvPr id="63" name="文本框 62"/>
          <p:cNvSpPr txBox="1"/>
          <p:nvPr/>
        </p:nvSpPr>
        <p:spPr>
          <a:xfrm>
            <a:off x="1841065"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3476345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38323"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grpSp>
        <p:nvGrpSpPr>
          <p:cNvPr id="21" name="组合 20"/>
          <p:cNvGrpSpPr/>
          <p:nvPr/>
        </p:nvGrpSpPr>
        <p:grpSpPr>
          <a:xfrm>
            <a:off x="7531555" y="1466795"/>
            <a:ext cx="6862039" cy="3924410"/>
            <a:chOff x="7357383" y="2167845"/>
            <a:chExt cx="6862039" cy="3924410"/>
          </a:xfrm>
        </p:grpSpPr>
        <p:sp>
          <p:nvSpPr>
            <p:cNvPr id="3" name="Freeform 60"/>
            <p:cNvSpPr>
              <a:spLocks noEditPoints="1"/>
            </p:cNvSpPr>
            <p:nvPr/>
          </p:nvSpPr>
          <p:spPr bwMode="auto">
            <a:xfrm>
              <a:off x="7357383" y="2167845"/>
              <a:ext cx="350838" cy="392113"/>
            </a:xfrm>
            <a:custGeom>
              <a:avLst/>
              <a:gdLst>
                <a:gd name="T0" fmla="*/ 43 w 221"/>
                <a:gd name="T1" fmla="*/ 89 h 247"/>
                <a:gd name="T2" fmla="*/ 36 w 221"/>
                <a:gd name="T3" fmla="*/ 99 h 247"/>
                <a:gd name="T4" fmla="*/ 28 w 221"/>
                <a:gd name="T5" fmla="*/ 121 h 247"/>
                <a:gd name="T6" fmla="*/ 31 w 221"/>
                <a:gd name="T7" fmla="*/ 220 h 247"/>
                <a:gd name="T8" fmla="*/ 41 w 221"/>
                <a:gd name="T9" fmla="*/ 235 h 247"/>
                <a:gd name="T10" fmla="*/ 42 w 221"/>
                <a:gd name="T11" fmla="*/ 239 h 247"/>
                <a:gd name="T12" fmla="*/ 29 w 221"/>
                <a:gd name="T13" fmla="*/ 238 h 247"/>
                <a:gd name="T14" fmla="*/ 14 w 221"/>
                <a:gd name="T15" fmla="*/ 229 h 247"/>
                <a:gd name="T16" fmla="*/ 3 w 221"/>
                <a:gd name="T17" fmla="*/ 211 h 247"/>
                <a:gd name="T18" fmla="*/ 0 w 221"/>
                <a:gd name="T19" fmla="*/ 131 h 247"/>
                <a:gd name="T20" fmla="*/ 8 w 221"/>
                <a:gd name="T21" fmla="*/ 105 h 247"/>
                <a:gd name="T22" fmla="*/ 22 w 221"/>
                <a:gd name="T23" fmla="*/ 93 h 247"/>
                <a:gd name="T24" fmla="*/ 37 w 221"/>
                <a:gd name="T25" fmla="*/ 89 h 247"/>
                <a:gd name="T26" fmla="*/ 176 w 221"/>
                <a:gd name="T27" fmla="*/ 0 h 247"/>
                <a:gd name="T28" fmla="*/ 187 w 221"/>
                <a:gd name="T29" fmla="*/ 14 h 247"/>
                <a:gd name="T30" fmla="*/ 186 w 221"/>
                <a:gd name="T31" fmla="*/ 42 h 247"/>
                <a:gd name="T32" fmla="*/ 173 w 221"/>
                <a:gd name="T33" fmla="*/ 67 h 247"/>
                <a:gd name="T34" fmla="*/ 162 w 221"/>
                <a:gd name="T35" fmla="*/ 82 h 247"/>
                <a:gd name="T36" fmla="*/ 164 w 221"/>
                <a:gd name="T37" fmla="*/ 89 h 247"/>
                <a:gd name="T38" fmla="*/ 185 w 221"/>
                <a:gd name="T39" fmla="*/ 91 h 247"/>
                <a:gd name="T40" fmla="*/ 209 w 221"/>
                <a:gd name="T41" fmla="*/ 98 h 247"/>
                <a:gd name="T42" fmla="*/ 221 w 221"/>
                <a:gd name="T43" fmla="*/ 111 h 247"/>
                <a:gd name="T44" fmla="*/ 217 w 221"/>
                <a:gd name="T45" fmla="*/ 135 h 247"/>
                <a:gd name="T46" fmla="*/ 208 w 221"/>
                <a:gd name="T47" fmla="*/ 174 h 247"/>
                <a:gd name="T48" fmla="*/ 195 w 221"/>
                <a:gd name="T49" fmla="*/ 215 h 247"/>
                <a:gd name="T50" fmla="*/ 181 w 221"/>
                <a:gd name="T51" fmla="*/ 243 h 247"/>
                <a:gd name="T52" fmla="*/ 152 w 221"/>
                <a:gd name="T53" fmla="*/ 246 h 247"/>
                <a:gd name="T54" fmla="*/ 106 w 221"/>
                <a:gd name="T55" fmla="*/ 238 h 247"/>
                <a:gd name="T56" fmla="*/ 70 w 221"/>
                <a:gd name="T57" fmla="*/ 225 h 247"/>
                <a:gd name="T58" fmla="*/ 56 w 221"/>
                <a:gd name="T59" fmla="*/ 211 h 247"/>
                <a:gd name="T60" fmla="*/ 59 w 221"/>
                <a:gd name="T61" fmla="*/ 108 h 247"/>
                <a:gd name="T62" fmla="*/ 79 w 221"/>
                <a:gd name="T63" fmla="*/ 89 h 247"/>
                <a:gd name="T64" fmla="*/ 106 w 221"/>
                <a:gd name="T65" fmla="*/ 71 h 247"/>
                <a:gd name="T66" fmla="*/ 130 w 221"/>
                <a:gd name="T67" fmla="*/ 52 h 247"/>
                <a:gd name="T68" fmla="*/ 153 w 221"/>
                <a:gd name="T69" fmla="*/ 26 h 247"/>
                <a:gd name="T70" fmla="*/ 170 w 221"/>
                <a:gd name="T71" fmla="*/ 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1" h="247">
                  <a:moveTo>
                    <a:pt x="42" y="88"/>
                  </a:moveTo>
                  <a:lnTo>
                    <a:pt x="43" y="89"/>
                  </a:lnTo>
                  <a:lnTo>
                    <a:pt x="41" y="93"/>
                  </a:lnTo>
                  <a:lnTo>
                    <a:pt x="36" y="99"/>
                  </a:lnTo>
                  <a:lnTo>
                    <a:pt x="31" y="108"/>
                  </a:lnTo>
                  <a:lnTo>
                    <a:pt x="28" y="121"/>
                  </a:lnTo>
                  <a:lnTo>
                    <a:pt x="28" y="207"/>
                  </a:lnTo>
                  <a:lnTo>
                    <a:pt x="31" y="220"/>
                  </a:lnTo>
                  <a:lnTo>
                    <a:pt x="36" y="229"/>
                  </a:lnTo>
                  <a:lnTo>
                    <a:pt x="41" y="235"/>
                  </a:lnTo>
                  <a:lnTo>
                    <a:pt x="43" y="238"/>
                  </a:lnTo>
                  <a:lnTo>
                    <a:pt x="42" y="239"/>
                  </a:lnTo>
                  <a:lnTo>
                    <a:pt x="37" y="239"/>
                  </a:lnTo>
                  <a:lnTo>
                    <a:pt x="29" y="238"/>
                  </a:lnTo>
                  <a:lnTo>
                    <a:pt x="22" y="234"/>
                  </a:lnTo>
                  <a:lnTo>
                    <a:pt x="14" y="229"/>
                  </a:lnTo>
                  <a:lnTo>
                    <a:pt x="8" y="223"/>
                  </a:lnTo>
                  <a:lnTo>
                    <a:pt x="3" y="211"/>
                  </a:lnTo>
                  <a:lnTo>
                    <a:pt x="0" y="197"/>
                  </a:lnTo>
                  <a:lnTo>
                    <a:pt x="0" y="131"/>
                  </a:lnTo>
                  <a:lnTo>
                    <a:pt x="3" y="117"/>
                  </a:lnTo>
                  <a:lnTo>
                    <a:pt x="8" y="105"/>
                  </a:lnTo>
                  <a:lnTo>
                    <a:pt x="14" y="98"/>
                  </a:lnTo>
                  <a:lnTo>
                    <a:pt x="22" y="93"/>
                  </a:lnTo>
                  <a:lnTo>
                    <a:pt x="29" y="90"/>
                  </a:lnTo>
                  <a:lnTo>
                    <a:pt x="37" y="89"/>
                  </a:lnTo>
                  <a:lnTo>
                    <a:pt x="42" y="88"/>
                  </a:lnTo>
                  <a:close/>
                  <a:moveTo>
                    <a:pt x="176" y="0"/>
                  </a:moveTo>
                  <a:lnTo>
                    <a:pt x="180" y="0"/>
                  </a:lnTo>
                  <a:lnTo>
                    <a:pt x="187" y="14"/>
                  </a:lnTo>
                  <a:lnTo>
                    <a:pt x="189" y="29"/>
                  </a:lnTo>
                  <a:lnTo>
                    <a:pt x="186" y="42"/>
                  </a:lnTo>
                  <a:lnTo>
                    <a:pt x="181" y="56"/>
                  </a:lnTo>
                  <a:lnTo>
                    <a:pt x="173" y="67"/>
                  </a:lnTo>
                  <a:lnTo>
                    <a:pt x="167" y="76"/>
                  </a:lnTo>
                  <a:lnTo>
                    <a:pt x="162" y="82"/>
                  </a:lnTo>
                  <a:lnTo>
                    <a:pt x="161" y="86"/>
                  </a:lnTo>
                  <a:lnTo>
                    <a:pt x="164" y="89"/>
                  </a:lnTo>
                  <a:lnTo>
                    <a:pt x="173" y="90"/>
                  </a:lnTo>
                  <a:lnTo>
                    <a:pt x="185" y="91"/>
                  </a:lnTo>
                  <a:lnTo>
                    <a:pt x="198" y="94"/>
                  </a:lnTo>
                  <a:lnTo>
                    <a:pt x="209" y="98"/>
                  </a:lnTo>
                  <a:lnTo>
                    <a:pt x="217" y="103"/>
                  </a:lnTo>
                  <a:lnTo>
                    <a:pt x="221" y="111"/>
                  </a:lnTo>
                  <a:lnTo>
                    <a:pt x="219" y="119"/>
                  </a:lnTo>
                  <a:lnTo>
                    <a:pt x="217" y="135"/>
                  </a:lnTo>
                  <a:lnTo>
                    <a:pt x="213" y="154"/>
                  </a:lnTo>
                  <a:lnTo>
                    <a:pt x="208" y="174"/>
                  </a:lnTo>
                  <a:lnTo>
                    <a:pt x="201" y="196"/>
                  </a:lnTo>
                  <a:lnTo>
                    <a:pt x="195" y="215"/>
                  </a:lnTo>
                  <a:lnTo>
                    <a:pt x="187" y="232"/>
                  </a:lnTo>
                  <a:lnTo>
                    <a:pt x="181" y="243"/>
                  </a:lnTo>
                  <a:lnTo>
                    <a:pt x="175" y="247"/>
                  </a:lnTo>
                  <a:lnTo>
                    <a:pt x="152" y="246"/>
                  </a:lnTo>
                  <a:lnTo>
                    <a:pt x="129" y="243"/>
                  </a:lnTo>
                  <a:lnTo>
                    <a:pt x="106" y="238"/>
                  </a:lnTo>
                  <a:lnTo>
                    <a:pt x="87" y="232"/>
                  </a:lnTo>
                  <a:lnTo>
                    <a:pt x="70" y="225"/>
                  </a:lnTo>
                  <a:lnTo>
                    <a:pt x="60" y="218"/>
                  </a:lnTo>
                  <a:lnTo>
                    <a:pt x="56" y="211"/>
                  </a:lnTo>
                  <a:lnTo>
                    <a:pt x="56" y="117"/>
                  </a:lnTo>
                  <a:lnTo>
                    <a:pt x="59" y="108"/>
                  </a:lnTo>
                  <a:lnTo>
                    <a:pt x="68" y="99"/>
                  </a:lnTo>
                  <a:lnTo>
                    <a:pt x="79" y="89"/>
                  </a:lnTo>
                  <a:lnTo>
                    <a:pt x="93" y="80"/>
                  </a:lnTo>
                  <a:lnTo>
                    <a:pt x="106" y="71"/>
                  </a:lnTo>
                  <a:lnTo>
                    <a:pt x="116" y="63"/>
                  </a:lnTo>
                  <a:lnTo>
                    <a:pt x="130" y="52"/>
                  </a:lnTo>
                  <a:lnTo>
                    <a:pt x="143" y="39"/>
                  </a:lnTo>
                  <a:lnTo>
                    <a:pt x="153" y="26"/>
                  </a:lnTo>
                  <a:lnTo>
                    <a:pt x="162" y="15"/>
                  </a:lnTo>
                  <a:lnTo>
                    <a:pt x="170" y="5"/>
                  </a:lnTo>
                  <a:lnTo>
                    <a:pt x="17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61"/>
            <p:cNvSpPr>
              <a:spLocks noEditPoints="1"/>
            </p:cNvSpPr>
            <p:nvPr/>
          </p:nvSpPr>
          <p:spPr bwMode="auto">
            <a:xfrm flipH="1">
              <a:off x="7360558" y="4529151"/>
              <a:ext cx="347663" cy="390525"/>
            </a:xfrm>
            <a:custGeom>
              <a:avLst/>
              <a:gdLst>
                <a:gd name="T0" fmla="*/ 183 w 219"/>
                <a:gd name="T1" fmla="*/ 7 h 246"/>
                <a:gd name="T2" fmla="*/ 198 w 219"/>
                <a:gd name="T3" fmla="*/ 11 h 246"/>
                <a:gd name="T4" fmla="*/ 213 w 219"/>
                <a:gd name="T5" fmla="*/ 24 h 246"/>
                <a:gd name="T6" fmla="*/ 219 w 219"/>
                <a:gd name="T7" fmla="*/ 48 h 246"/>
                <a:gd name="T8" fmla="*/ 218 w 219"/>
                <a:gd name="T9" fmla="*/ 130 h 246"/>
                <a:gd name="T10" fmla="*/ 206 w 219"/>
                <a:gd name="T11" fmla="*/ 148 h 246"/>
                <a:gd name="T12" fmla="*/ 191 w 219"/>
                <a:gd name="T13" fmla="*/ 156 h 246"/>
                <a:gd name="T14" fmla="*/ 178 w 219"/>
                <a:gd name="T15" fmla="*/ 158 h 246"/>
                <a:gd name="T16" fmla="*/ 179 w 219"/>
                <a:gd name="T17" fmla="*/ 154 h 246"/>
                <a:gd name="T18" fmla="*/ 190 w 219"/>
                <a:gd name="T19" fmla="*/ 139 h 246"/>
                <a:gd name="T20" fmla="*/ 192 w 219"/>
                <a:gd name="T21" fmla="*/ 38 h 246"/>
                <a:gd name="T22" fmla="*/ 184 w 219"/>
                <a:gd name="T23" fmla="*/ 17 h 246"/>
                <a:gd name="T24" fmla="*/ 176 w 219"/>
                <a:gd name="T25" fmla="*/ 7 h 246"/>
                <a:gd name="T26" fmla="*/ 46 w 219"/>
                <a:gd name="T27" fmla="*/ 0 h 246"/>
                <a:gd name="T28" fmla="*/ 91 w 219"/>
                <a:gd name="T29" fmla="*/ 3 h 246"/>
                <a:gd name="T30" fmla="*/ 133 w 219"/>
                <a:gd name="T31" fmla="*/ 14 h 246"/>
                <a:gd name="T32" fmla="*/ 160 w 219"/>
                <a:gd name="T33" fmla="*/ 28 h 246"/>
                <a:gd name="T34" fmla="*/ 164 w 219"/>
                <a:gd name="T35" fmla="*/ 130 h 246"/>
                <a:gd name="T36" fmla="*/ 153 w 219"/>
                <a:gd name="T37" fmla="*/ 146 h 246"/>
                <a:gd name="T38" fmla="*/ 127 w 219"/>
                <a:gd name="T39" fmla="*/ 167 h 246"/>
                <a:gd name="T40" fmla="*/ 103 w 219"/>
                <a:gd name="T41" fmla="*/ 182 h 246"/>
                <a:gd name="T42" fmla="*/ 77 w 219"/>
                <a:gd name="T43" fmla="*/ 206 h 246"/>
                <a:gd name="T44" fmla="*/ 57 w 219"/>
                <a:gd name="T45" fmla="*/ 232 h 246"/>
                <a:gd name="T46" fmla="*/ 44 w 219"/>
                <a:gd name="T47" fmla="*/ 246 h 246"/>
                <a:gd name="T48" fmla="*/ 33 w 219"/>
                <a:gd name="T49" fmla="*/ 232 h 246"/>
                <a:gd name="T50" fmla="*/ 34 w 219"/>
                <a:gd name="T51" fmla="*/ 204 h 246"/>
                <a:gd name="T52" fmla="*/ 47 w 219"/>
                <a:gd name="T53" fmla="*/ 179 h 246"/>
                <a:gd name="T54" fmla="*/ 58 w 219"/>
                <a:gd name="T55" fmla="*/ 163 h 246"/>
                <a:gd name="T56" fmla="*/ 56 w 219"/>
                <a:gd name="T57" fmla="*/ 158 h 246"/>
                <a:gd name="T58" fmla="*/ 35 w 219"/>
                <a:gd name="T59" fmla="*/ 154 h 246"/>
                <a:gd name="T60" fmla="*/ 11 w 219"/>
                <a:gd name="T61" fmla="*/ 148 h 246"/>
                <a:gd name="T62" fmla="*/ 0 w 219"/>
                <a:gd name="T63" fmla="*/ 136 h 246"/>
                <a:gd name="T64" fmla="*/ 3 w 219"/>
                <a:gd name="T65" fmla="*/ 111 h 246"/>
                <a:gd name="T66" fmla="*/ 12 w 219"/>
                <a:gd name="T67" fmla="*/ 71 h 246"/>
                <a:gd name="T68" fmla="*/ 25 w 219"/>
                <a:gd name="T69" fmla="*/ 30 h 246"/>
                <a:gd name="T70" fmla="*/ 39 w 219"/>
                <a:gd name="T71" fmla="*/ 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246">
                  <a:moveTo>
                    <a:pt x="178" y="7"/>
                  </a:moveTo>
                  <a:lnTo>
                    <a:pt x="183" y="7"/>
                  </a:lnTo>
                  <a:lnTo>
                    <a:pt x="191" y="9"/>
                  </a:lnTo>
                  <a:lnTo>
                    <a:pt x="198" y="11"/>
                  </a:lnTo>
                  <a:lnTo>
                    <a:pt x="206" y="16"/>
                  </a:lnTo>
                  <a:lnTo>
                    <a:pt x="213" y="24"/>
                  </a:lnTo>
                  <a:lnTo>
                    <a:pt x="218" y="34"/>
                  </a:lnTo>
                  <a:lnTo>
                    <a:pt x="219" y="48"/>
                  </a:lnTo>
                  <a:lnTo>
                    <a:pt x="219" y="114"/>
                  </a:lnTo>
                  <a:lnTo>
                    <a:pt x="218" y="130"/>
                  </a:lnTo>
                  <a:lnTo>
                    <a:pt x="213" y="140"/>
                  </a:lnTo>
                  <a:lnTo>
                    <a:pt x="206" y="148"/>
                  </a:lnTo>
                  <a:lnTo>
                    <a:pt x="198" y="153"/>
                  </a:lnTo>
                  <a:lnTo>
                    <a:pt x="191" y="156"/>
                  </a:lnTo>
                  <a:lnTo>
                    <a:pt x="183" y="158"/>
                  </a:lnTo>
                  <a:lnTo>
                    <a:pt x="178" y="158"/>
                  </a:lnTo>
                  <a:lnTo>
                    <a:pt x="176" y="156"/>
                  </a:lnTo>
                  <a:lnTo>
                    <a:pt x="179" y="154"/>
                  </a:lnTo>
                  <a:lnTo>
                    <a:pt x="184" y="148"/>
                  </a:lnTo>
                  <a:lnTo>
                    <a:pt x="190" y="139"/>
                  </a:lnTo>
                  <a:lnTo>
                    <a:pt x="192" y="126"/>
                  </a:lnTo>
                  <a:lnTo>
                    <a:pt x="192" y="38"/>
                  </a:lnTo>
                  <a:lnTo>
                    <a:pt x="190" y="25"/>
                  </a:lnTo>
                  <a:lnTo>
                    <a:pt x="184" y="17"/>
                  </a:lnTo>
                  <a:lnTo>
                    <a:pt x="179" y="11"/>
                  </a:lnTo>
                  <a:lnTo>
                    <a:pt x="176" y="7"/>
                  </a:lnTo>
                  <a:lnTo>
                    <a:pt x="178" y="7"/>
                  </a:lnTo>
                  <a:close/>
                  <a:moveTo>
                    <a:pt x="46" y="0"/>
                  </a:moveTo>
                  <a:lnTo>
                    <a:pt x="68" y="1"/>
                  </a:lnTo>
                  <a:lnTo>
                    <a:pt x="91" y="3"/>
                  </a:lnTo>
                  <a:lnTo>
                    <a:pt x="114" y="7"/>
                  </a:lnTo>
                  <a:lnTo>
                    <a:pt x="133" y="14"/>
                  </a:lnTo>
                  <a:lnTo>
                    <a:pt x="150" y="20"/>
                  </a:lnTo>
                  <a:lnTo>
                    <a:pt x="160" y="28"/>
                  </a:lnTo>
                  <a:lnTo>
                    <a:pt x="164" y="35"/>
                  </a:lnTo>
                  <a:lnTo>
                    <a:pt x="164" y="130"/>
                  </a:lnTo>
                  <a:lnTo>
                    <a:pt x="162" y="137"/>
                  </a:lnTo>
                  <a:lnTo>
                    <a:pt x="153" y="146"/>
                  </a:lnTo>
                  <a:lnTo>
                    <a:pt x="141" y="156"/>
                  </a:lnTo>
                  <a:lnTo>
                    <a:pt x="127" y="167"/>
                  </a:lnTo>
                  <a:lnTo>
                    <a:pt x="114" y="176"/>
                  </a:lnTo>
                  <a:lnTo>
                    <a:pt x="103" y="182"/>
                  </a:lnTo>
                  <a:lnTo>
                    <a:pt x="90" y="193"/>
                  </a:lnTo>
                  <a:lnTo>
                    <a:pt x="77" y="206"/>
                  </a:lnTo>
                  <a:lnTo>
                    <a:pt x="67" y="219"/>
                  </a:lnTo>
                  <a:lnTo>
                    <a:pt x="57" y="232"/>
                  </a:lnTo>
                  <a:lnTo>
                    <a:pt x="49" y="241"/>
                  </a:lnTo>
                  <a:lnTo>
                    <a:pt x="44" y="246"/>
                  </a:lnTo>
                  <a:lnTo>
                    <a:pt x="40" y="246"/>
                  </a:lnTo>
                  <a:lnTo>
                    <a:pt x="33" y="232"/>
                  </a:lnTo>
                  <a:lnTo>
                    <a:pt x="30" y="218"/>
                  </a:lnTo>
                  <a:lnTo>
                    <a:pt x="34" y="204"/>
                  </a:lnTo>
                  <a:lnTo>
                    <a:pt x="39" y="191"/>
                  </a:lnTo>
                  <a:lnTo>
                    <a:pt x="47" y="179"/>
                  </a:lnTo>
                  <a:lnTo>
                    <a:pt x="53" y="169"/>
                  </a:lnTo>
                  <a:lnTo>
                    <a:pt x="58" y="163"/>
                  </a:lnTo>
                  <a:lnTo>
                    <a:pt x="60" y="159"/>
                  </a:lnTo>
                  <a:lnTo>
                    <a:pt x="56" y="158"/>
                  </a:lnTo>
                  <a:lnTo>
                    <a:pt x="47" y="155"/>
                  </a:lnTo>
                  <a:lnTo>
                    <a:pt x="35" y="154"/>
                  </a:lnTo>
                  <a:lnTo>
                    <a:pt x="23" y="151"/>
                  </a:lnTo>
                  <a:lnTo>
                    <a:pt x="11" y="148"/>
                  </a:lnTo>
                  <a:lnTo>
                    <a:pt x="2" y="142"/>
                  </a:lnTo>
                  <a:lnTo>
                    <a:pt x="0" y="136"/>
                  </a:lnTo>
                  <a:lnTo>
                    <a:pt x="1" y="126"/>
                  </a:lnTo>
                  <a:lnTo>
                    <a:pt x="3" y="111"/>
                  </a:lnTo>
                  <a:lnTo>
                    <a:pt x="7" y="93"/>
                  </a:lnTo>
                  <a:lnTo>
                    <a:pt x="12" y="71"/>
                  </a:lnTo>
                  <a:lnTo>
                    <a:pt x="19" y="51"/>
                  </a:lnTo>
                  <a:lnTo>
                    <a:pt x="25" y="30"/>
                  </a:lnTo>
                  <a:lnTo>
                    <a:pt x="32" y="14"/>
                  </a:lnTo>
                  <a:lnTo>
                    <a:pt x="39" y="3"/>
                  </a:lnTo>
                  <a:lnTo>
                    <a:pt x="4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文本框 4"/>
            <p:cNvSpPr txBox="1"/>
            <p:nvPr/>
          </p:nvSpPr>
          <p:spPr>
            <a:xfrm>
              <a:off x="7708221" y="2167845"/>
              <a:ext cx="3178854" cy="430887"/>
            </a:xfrm>
            <a:prstGeom prst="rect">
              <a:avLst/>
            </a:prstGeom>
            <a:noFill/>
          </p:spPr>
          <p:txBody>
            <a:bodyPr wrap="square" rtlCol="0">
              <a:spAutoFit/>
            </a:bodyPr>
            <a:lstStyle/>
            <a:p>
              <a:r>
                <a:rPr lang="en-US" altLang="zh-CN" sz="1100"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in the Middle East</a:t>
              </a:r>
              <a:endParaRPr lang="zh-CN" altLang="en-US" sz="1100"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6" name="文本框 5"/>
            <p:cNvSpPr txBox="1"/>
            <p:nvPr/>
          </p:nvSpPr>
          <p:spPr>
            <a:xfrm>
              <a:off x="7708221" y="4488789"/>
              <a:ext cx="3178854" cy="430887"/>
            </a:xfrm>
            <a:prstGeom prst="rect">
              <a:avLst/>
            </a:prstGeom>
            <a:noFill/>
          </p:spPr>
          <p:txBody>
            <a:bodyPr wrap="square" rtlCol="0">
              <a:spAutoFit/>
            </a:bodyPr>
            <a:lstStyle/>
            <a:p>
              <a:r>
                <a:rPr lang="en-US" altLang="zh-CN" sz="1100"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in the Middle East</a:t>
              </a:r>
              <a:endParaRPr lang="zh-CN" altLang="en-US" sz="1100"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7" name="Freeform 63"/>
            <p:cNvSpPr>
              <a:spLocks noEditPoints="1"/>
            </p:cNvSpPr>
            <p:nvPr/>
          </p:nvSpPr>
          <p:spPr bwMode="auto">
            <a:xfrm>
              <a:off x="7708221" y="2746010"/>
              <a:ext cx="384315" cy="337911"/>
            </a:xfrm>
            <a:custGeom>
              <a:avLst/>
              <a:gdLst>
                <a:gd name="T0" fmla="*/ 250 w 323"/>
                <a:gd name="T1" fmla="*/ 48 h 284"/>
                <a:gd name="T2" fmla="*/ 264 w 323"/>
                <a:gd name="T3" fmla="*/ 73 h 284"/>
                <a:gd name="T4" fmla="*/ 262 w 323"/>
                <a:gd name="T5" fmla="*/ 88 h 284"/>
                <a:gd name="T6" fmla="*/ 261 w 323"/>
                <a:gd name="T7" fmla="*/ 98 h 284"/>
                <a:gd name="T8" fmla="*/ 262 w 323"/>
                <a:gd name="T9" fmla="*/ 99 h 284"/>
                <a:gd name="T10" fmla="*/ 265 w 323"/>
                <a:gd name="T11" fmla="*/ 108 h 284"/>
                <a:gd name="T12" fmla="*/ 262 w 323"/>
                <a:gd name="T13" fmla="*/ 120 h 284"/>
                <a:gd name="T14" fmla="*/ 258 w 323"/>
                <a:gd name="T15" fmla="*/ 122 h 284"/>
                <a:gd name="T16" fmla="*/ 256 w 323"/>
                <a:gd name="T17" fmla="*/ 127 h 284"/>
                <a:gd name="T18" fmla="*/ 247 w 323"/>
                <a:gd name="T19" fmla="*/ 145 h 284"/>
                <a:gd name="T20" fmla="*/ 247 w 323"/>
                <a:gd name="T21" fmla="*/ 166 h 284"/>
                <a:gd name="T22" fmla="*/ 276 w 323"/>
                <a:gd name="T23" fmla="*/ 191 h 284"/>
                <a:gd name="T24" fmla="*/ 320 w 323"/>
                <a:gd name="T25" fmla="*/ 217 h 284"/>
                <a:gd name="T26" fmla="*/ 322 w 323"/>
                <a:gd name="T27" fmla="*/ 246 h 284"/>
                <a:gd name="T28" fmla="*/ 323 w 323"/>
                <a:gd name="T29" fmla="*/ 282 h 284"/>
                <a:gd name="T30" fmla="*/ 251 w 323"/>
                <a:gd name="T31" fmla="*/ 237 h 284"/>
                <a:gd name="T32" fmla="*/ 243 w 323"/>
                <a:gd name="T33" fmla="*/ 213 h 284"/>
                <a:gd name="T34" fmla="*/ 211 w 323"/>
                <a:gd name="T35" fmla="*/ 191 h 284"/>
                <a:gd name="T36" fmla="*/ 204 w 323"/>
                <a:gd name="T37" fmla="*/ 166 h 284"/>
                <a:gd name="T38" fmla="*/ 201 w 323"/>
                <a:gd name="T39" fmla="*/ 145 h 284"/>
                <a:gd name="T40" fmla="*/ 193 w 323"/>
                <a:gd name="T41" fmla="*/ 127 h 284"/>
                <a:gd name="T42" fmla="*/ 191 w 323"/>
                <a:gd name="T43" fmla="*/ 122 h 284"/>
                <a:gd name="T44" fmla="*/ 187 w 323"/>
                <a:gd name="T45" fmla="*/ 120 h 284"/>
                <a:gd name="T46" fmla="*/ 185 w 323"/>
                <a:gd name="T47" fmla="*/ 108 h 284"/>
                <a:gd name="T48" fmla="*/ 187 w 323"/>
                <a:gd name="T49" fmla="*/ 99 h 284"/>
                <a:gd name="T50" fmla="*/ 188 w 323"/>
                <a:gd name="T51" fmla="*/ 98 h 284"/>
                <a:gd name="T52" fmla="*/ 187 w 323"/>
                <a:gd name="T53" fmla="*/ 88 h 284"/>
                <a:gd name="T54" fmla="*/ 186 w 323"/>
                <a:gd name="T55" fmla="*/ 73 h 284"/>
                <a:gd name="T56" fmla="*/ 200 w 323"/>
                <a:gd name="T57" fmla="*/ 48 h 284"/>
                <a:gd name="T58" fmla="*/ 95 w 323"/>
                <a:gd name="T59" fmla="*/ 0 h 284"/>
                <a:gd name="T60" fmla="*/ 135 w 323"/>
                <a:gd name="T61" fmla="*/ 15 h 284"/>
                <a:gd name="T62" fmla="*/ 148 w 323"/>
                <a:gd name="T63" fmla="*/ 43 h 284"/>
                <a:gd name="T64" fmla="*/ 145 w 323"/>
                <a:gd name="T65" fmla="*/ 67 h 284"/>
                <a:gd name="T66" fmla="*/ 145 w 323"/>
                <a:gd name="T67" fmla="*/ 76 h 284"/>
                <a:gd name="T68" fmla="*/ 148 w 323"/>
                <a:gd name="T69" fmla="*/ 81 h 284"/>
                <a:gd name="T70" fmla="*/ 148 w 323"/>
                <a:gd name="T71" fmla="*/ 99 h 284"/>
                <a:gd name="T72" fmla="*/ 140 w 323"/>
                <a:gd name="T73" fmla="*/ 108 h 284"/>
                <a:gd name="T74" fmla="*/ 134 w 323"/>
                <a:gd name="T75" fmla="*/ 127 h 284"/>
                <a:gd name="T76" fmla="*/ 123 w 323"/>
                <a:gd name="T77" fmla="*/ 144 h 284"/>
                <a:gd name="T78" fmla="*/ 132 w 323"/>
                <a:gd name="T79" fmla="*/ 180 h 284"/>
                <a:gd name="T80" fmla="*/ 183 w 323"/>
                <a:gd name="T81" fmla="*/ 208 h 284"/>
                <a:gd name="T82" fmla="*/ 221 w 323"/>
                <a:gd name="T83" fmla="*/ 232 h 284"/>
                <a:gd name="T84" fmla="*/ 224 w 323"/>
                <a:gd name="T85" fmla="*/ 260 h 284"/>
                <a:gd name="T86" fmla="*/ 224 w 323"/>
                <a:gd name="T87" fmla="*/ 284 h 284"/>
                <a:gd name="T88" fmla="*/ 2 w 323"/>
                <a:gd name="T89" fmla="*/ 215 h 284"/>
                <a:gd name="T90" fmla="*/ 26 w 323"/>
                <a:gd name="T91" fmla="*/ 200 h 284"/>
                <a:gd name="T92" fmla="*/ 67 w 323"/>
                <a:gd name="T93" fmla="*/ 167 h 284"/>
                <a:gd name="T94" fmla="*/ 65 w 323"/>
                <a:gd name="T95" fmla="*/ 140 h 284"/>
                <a:gd name="T96" fmla="*/ 55 w 323"/>
                <a:gd name="T97" fmla="*/ 115 h 284"/>
                <a:gd name="T98" fmla="*/ 49 w 323"/>
                <a:gd name="T99" fmla="*/ 107 h 284"/>
                <a:gd name="T100" fmla="*/ 43 w 323"/>
                <a:gd name="T101" fmla="*/ 89 h 284"/>
                <a:gd name="T102" fmla="*/ 46 w 323"/>
                <a:gd name="T103" fmla="*/ 79 h 284"/>
                <a:gd name="T104" fmla="*/ 48 w 323"/>
                <a:gd name="T105" fmla="*/ 76 h 284"/>
                <a:gd name="T106" fmla="*/ 46 w 323"/>
                <a:gd name="T107" fmla="*/ 60 h 284"/>
                <a:gd name="T108" fmla="*/ 46 w 323"/>
                <a:gd name="T109" fmla="*/ 34 h 284"/>
                <a:gd name="T110" fmla="*/ 66 w 323"/>
                <a:gd name="T111" fmla="*/ 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3" h="284">
                  <a:moveTo>
                    <a:pt x="224" y="41"/>
                  </a:moveTo>
                  <a:lnTo>
                    <a:pt x="239" y="42"/>
                  </a:lnTo>
                  <a:lnTo>
                    <a:pt x="250" y="48"/>
                  </a:lnTo>
                  <a:lnTo>
                    <a:pt x="257" y="56"/>
                  </a:lnTo>
                  <a:lnTo>
                    <a:pt x="261" y="64"/>
                  </a:lnTo>
                  <a:lnTo>
                    <a:pt x="264" y="73"/>
                  </a:lnTo>
                  <a:lnTo>
                    <a:pt x="264" y="79"/>
                  </a:lnTo>
                  <a:lnTo>
                    <a:pt x="264" y="83"/>
                  </a:lnTo>
                  <a:lnTo>
                    <a:pt x="262" y="88"/>
                  </a:lnTo>
                  <a:lnTo>
                    <a:pt x="262" y="92"/>
                  </a:lnTo>
                  <a:lnTo>
                    <a:pt x="261" y="95"/>
                  </a:lnTo>
                  <a:lnTo>
                    <a:pt x="261" y="98"/>
                  </a:lnTo>
                  <a:lnTo>
                    <a:pt x="261" y="98"/>
                  </a:lnTo>
                  <a:lnTo>
                    <a:pt x="261" y="99"/>
                  </a:lnTo>
                  <a:lnTo>
                    <a:pt x="262" y="99"/>
                  </a:lnTo>
                  <a:lnTo>
                    <a:pt x="264" y="102"/>
                  </a:lnTo>
                  <a:lnTo>
                    <a:pt x="264" y="104"/>
                  </a:lnTo>
                  <a:lnTo>
                    <a:pt x="265" y="108"/>
                  </a:lnTo>
                  <a:lnTo>
                    <a:pt x="264" y="113"/>
                  </a:lnTo>
                  <a:lnTo>
                    <a:pt x="262" y="117"/>
                  </a:lnTo>
                  <a:lnTo>
                    <a:pt x="262" y="120"/>
                  </a:lnTo>
                  <a:lnTo>
                    <a:pt x="261" y="121"/>
                  </a:lnTo>
                  <a:lnTo>
                    <a:pt x="260" y="122"/>
                  </a:lnTo>
                  <a:lnTo>
                    <a:pt x="258" y="122"/>
                  </a:lnTo>
                  <a:lnTo>
                    <a:pt x="257" y="124"/>
                  </a:lnTo>
                  <a:lnTo>
                    <a:pt x="256" y="125"/>
                  </a:lnTo>
                  <a:lnTo>
                    <a:pt x="256" y="127"/>
                  </a:lnTo>
                  <a:lnTo>
                    <a:pt x="253" y="136"/>
                  </a:lnTo>
                  <a:lnTo>
                    <a:pt x="251" y="141"/>
                  </a:lnTo>
                  <a:lnTo>
                    <a:pt x="247" y="145"/>
                  </a:lnTo>
                  <a:lnTo>
                    <a:pt x="246" y="149"/>
                  </a:lnTo>
                  <a:lnTo>
                    <a:pt x="244" y="154"/>
                  </a:lnTo>
                  <a:lnTo>
                    <a:pt x="247" y="166"/>
                  </a:lnTo>
                  <a:lnTo>
                    <a:pt x="252" y="176"/>
                  </a:lnTo>
                  <a:lnTo>
                    <a:pt x="261" y="183"/>
                  </a:lnTo>
                  <a:lnTo>
                    <a:pt x="276" y="191"/>
                  </a:lnTo>
                  <a:lnTo>
                    <a:pt x="297" y="200"/>
                  </a:lnTo>
                  <a:lnTo>
                    <a:pt x="311" y="208"/>
                  </a:lnTo>
                  <a:lnTo>
                    <a:pt x="320" y="217"/>
                  </a:lnTo>
                  <a:lnTo>
                    <a:pt x="321" y="223"/>
                  </a:lnTo>
                  <a:lnTo>
                    <a:pt x="322" y="233"/>
                  </a:lnTo>
                  <a:lnTo>
                    <a:pt x="322" y="246"/>
                  </a:lnTo>
                  <a:lnTo>
                    <a:pt x="323" y="260"/>
                  </a:lnTo>
                  <a:lnTo>
                    <a:pt x="323" y="273"/>
                  </a:lnTo>
                  <a:lnTo>
                    <a:pt x="323" y="282"/>
                  </a:lnTo>
                  <a:lnTo>
                    <a:pt x="323" y="284"/>
                  </a:lnTo>
                  <a:lnTo>
                    <a:pt x="251" y="284"/>
                  </a:lnTo>
                  <a:lnTo>
                    <a:pt x="251" y="237"/>
                  </a:lnTo>
                  <a:lnTo>
                    <a:pt x="250" y="227"/>
                  </a:lnTo>
                  <a:lnTo>
                    <a:pt x="248" y="220"/>
                  </a:lnTo>
                  <a:lnTo>
                    <a:pt x="243" y="213"/>
                  </a:lnTo>
                  <a:lnTo>
                    <a:pt x="237" y="206"/>
                  </a:lnTo>
                  <a:lnTo>
                    <a:pt x="225" y="200"/>
                  </a:lnTo>
                  <a:lnTo>
                    <a:pt x="211" y="191"/>
                  </a:lnTo>
                  <a:lnTo>
                    <a:pt x="191" y="181"/>
                  </a:lnTo>
                  <a:lnTo>
                    <a:pt x="199" y="175"/>
                  </a:lnTo>
                  <a:lnTo>
                    <a:pt x="204" y="166"/>
                  </a:lnTo>
                  <a:lnTo>
                    <a:pt x="205" y="154"/>
                  </a:lnTo>
                  <a:lnTo>
                    <a:pt x="204" y="149"/>
                  </a:lnTo>
                  <a:lnTo>
                    <a:pt x="201" y="145"/>
                  </a:lnTo>
                  <a:lnTo>
                    <a:pt x="199" y="141"/>
                  </a:lnTo>
                  <a:lnTo>
                    <a:pt x="196" y="136"/>
                  </a:lnTo>
                  <a:lnTo>
                    <a:pt x="193" y="127"/>
                  </a:lnTo>
                  <a:lnTo>
                    <a:pt x="193" y="125"/>
                  </a:lnTo>
                  <a:lnTo>
                    <a:pt x="192" y="124"/>
                  </a:lnTo>
                  <a:lnTo>
                    <a:pt x="191" y="122"/>
                  </a:lnTo>
                  <a:lnTo>
                    <a:pt x="190" y="122"/>
                  </a:lnTo>
                  <a:lnTo>
                    <a:pt x="188" y="121"/>
                  </a:lnTo>
                  <a:lnTo>
                    <a:pt x="187" y="120"/>
                  </a:lnTo>
                  <a:lnTo>
                    <a:pt x="186" y="117"/>
                  </a:lnTo>
                  <a:lnTo>
                    <a:pt x="186" y="113"/>
                  </a:lnTo>
                  <a:lnTo>
                    <a:pt x="185" y="108"/>
                  </a:lnTo>
                  <a:lnTo>
                    <a:pt x="186" y="104"/>
                  </a:lnTo>
                  <a:lnTo>
                    <a:pt x="186" y="102"/>
                  </a:lnTo>
                  <a:lnTo>
                    <a:pt x="187" y="99"/>
                  </a:lnTo>
                  <a:lnTo>
                    <a:pt x="188" y="99"/>
                  </a:lnTo>
                  <a:lnTo>
                    <a:pt x="188" y="98"/>
                  </a:lnTo>
                  <a:lnTo>
                    <a:pt x="188" y="98"/>
                  </a:lnTo>
                  <a:lnTo>
                    <a:pt x="188" y="95"/>
                  </a:lnTo>
                  <a:lnTo>
                    <a:pt x="187" y="92"/>
                  </a:lnTo>
                  <a:lnTo>
                    <a:pt x="187" y="88"/>
                  </a:lnTo>
                  <a:lnTo>
                    <a:pt x="186" y="83"/>
                  </a:lnTo>
                  <a:lnTo>
                    <a:pt x="186" y="79"/>
                  </a:lnTo>
                  <a:lnTo>
                    <a:pt x="186" y="73"/>
                  </a:lnTo>
                  <a:lnTo>
                    <a:pt x="188" y="64"/>
                  </a:lnTo>
                  <a:lnTo>
                    <a:pt x="192" y="56"/>
                  </a:lnTo>
                  <a:lnTo>
                    <a:pt x="200" y="48"/>
                  </a:lnTo>
                  <a:lnTo>
                    <a:pt x="210" y="42"/>
                  </a:lnTo>
                  <a:lnTo>
                    <a:pt x="224" y="41"/>
                  </a:lnTo>
                  <a:close/>
                  <a:moveTo>
                    <a:pt x="95" y="0"/>
                  </a:moveTo>
                  <a:lnTo>
                    <a:pt x="113" y="1"/>
                  </a:lnTo>
                  <a:lnTo>
                    <a:pt x="126" y="8"/>
                  </a:lnTo>
                  <a:lnTo>
                    <a:pt x="135" y="15"/>
                  </a:lnTo>
                  <a:lnTo>
                    <a:pt x="141" y="24"/>
                  </a:lnTo>
                  <a:lnTo>
                    <a:pt x="145" y="34"/>
                  </a:lnTo>
                  <a:lnTo>
                    <a:pt x="148" y="43"/>
                  </a:lnTo>
                  <a:lnTo>
                    <a:pt x="148" y="51"/>
                  </a:lnTo>
                  <a:lnTo>
                    <a:pt x="146" y="60"/>
                  </a:lnTo>
                  <a:lnTo>
                    <a:pt x="145" y="67"/>
                  </a:lnTo>
                  <a:lnTo>
                    <a:pt x="145" y="74"/>
                  </a:lnTo>
                  <a:lnTo>
                    <a:pt x="144" y="76"/>
                  </a:lnTo>
                  <a:lnTo>
                    <a:pt x="145" y="76"/>
                  </a:lnTo>
                  <a:lnTo>
                    <a:pt x="145" y="78"/>
                  </a:lnTo>
                  <a:lnTo>
                    <a:pt x="146" y="79"/>
                  </a:lnTo>
                  <a:lnTo>
                    <a:pt x="148" y="81"/>
                  </a:lnTo>
                  <a:lnTo>
                    <a:pt x="149" y="85"/>
                  </a:lnTo>
                  <a:lnTo>
                    <a:pt x="149" y="89"/>
                  </a:lnTo>
                  <a:lnTo>
                    <a:pt x="148" y="99"/>
                  </a:lnTo>
                  <a:lnTo>
                    <a:pt x="145" y="104"/>
                  </a:lnTo>
                  <a:lnTo>
                    <a:pt x="142" y="107"/>
                  </a:lnTo>
                  <a:lnTo>
                    <a:pt x="140" y="108"/>
                  </a:lnTo>
                  <a:lnTo>
                    <a:pt x="139" y="111"/>
                  </a:lnTo>
                  <a:lnTo>
                    <a:pt x="137" y="115"/>
                  </a:lnTo>
                  <a:lnTo>
                    <a:pt x="134" y="127"/>
                  </a:lnTo>
                  <a:lnTo>
                    <a:pt x="130" y="135"/>
                  </a:lnTo>
                  <a:lnTo>
                    <a:pt x="127" y="140"/>
                  </a:lnTo>
                  <a:lnTo>
                    <a:pt x="123" y="144"/>
                  </a:lnTo>
                  <a:lnTo>
                    <a:pt x="123" y="152"/>
                  </a:lnTo>
                  <a:lnTo>
                    <a:pt x="125" y="167"/>
                  </a:lnTo>
                  <a:lnTo>
                    <a:pt x="132" y="180"/>
                  </a:lnTo>
                  <a:lnTo>
                    <a:pt x="145" y="190"/>
                  </a:lnTo>
                  <a:lnTo>
                    <a:pt x="165" y="200"/>
                  </a:lnTo>
                  <a:lnTo>
                    <a:pt x="183" y="208"/>
                  </a:lnTo>
                  <a:lnTo>
                    <a:pt x="200" y="217"/>
                  </a:lnTo>
                  <a:lnTo>
                    <a:pt x="213" y="224"/>
                  </a:lnTo>
                  <a:lnTo>
                    <a:pt x="221" y="232"/>
                  </a:lnTo>
                  <a:lnTo>
                    <a:pt x="224" y="241"/>
                  </a:lnTo>
                  <a:lnTo>
                    <a:pt x="224" y="248"/>
                  </a:lnTo>
                  <a:lnTo>
                    <a:pt x="224" y="260"/>
                  </a:lnTo>
                  <a:lnTo>
                    <a:pt x="224" y="271"/>
                  </a:lnTo>
                  <a:lnTo>
                    <a:pt x="224" y="282"/>
                  </a:lnTo>
                  <a:lnTo>
                    <a:pt x="224" y="284"/>
                  </a:lnTo>
                  <a:lnTo>
                    <a:pt x="0" y="284"/>
                  </a:lnTo>
                  <a:lnTo>
                    <a:pt x="0" y="226"/>
                  </a:lnTo>
                  <a:lnTo>
                    <a:pt x="2" y="215"/>
                  </a:lnTo>
                  <a:lnTo>
                    <a:pt x="10" y="209"/>
                  </a:lnTo>
                  <a:lnTo>
                    <a:pt x="19" y="204"/>
                  </a:lnTo>
                  <a:lnTo>
                    <a:pt x="26" y="200"/>
                  </a:lnTo>
                  <a:lnTo>
                    <a:pt x="47" y="190"/>
                  </a:lnTo>
                  <a:lnTo>
                    <a:pt x="60" y="180"/>
                  </a:lnTo>
                  <a:lnTo>
                    <a:pt x="67" y="167"/>
                  </a:lnTo>
                  <a:lnTo>
                    <a:pt x="69" y="152"/>
                  </a:lnTo>
                  <a:lnTo>
                    <a:pt x="69" y="144"/>
                  </a:lnTo>
                  <a:lnTo>
                    <a:pt x="65" y="140"/>
                  </a:lnTo>
                  <a:lnTo>
                    <a:pt x="62" y="135"/>
                  </a:lnTo>
                  <a:lnTo>
                    <a:pt x="58" y="127"/>
                  </a:lnTo>
                  <a:lnTo>
                    <a:pt x="55" y="115"/>
                  </a:lnTo>
                  <a:lnTo>
                    <a:pt x="53" y="111"/>
                  </a:lnTo>
                  <a:lnTo>
                    <a:pt x="52" y="108"/>
                  </a:lnTo>
                  <a:lnTo>
                    <a:pt x="49" y="107"/>
                  </a:lnTo>
                  <a:lnTo>
                    <a:pt x="47" y="104"/>
                  </a:lnTo>
                  <a:lnTo>
                    <a:pt x="44" y="99"/>
                  </a:lnTo>
                  <a:lnTo>
                    <a:pt x="43" y="89"/>
                  </a:lnTo>
                  <a:lnTo>
                    <a:pt x="43" y="85"/>
                  </a:lnTo>
                  <a:lnTo>
                    <a:pt x="44" y="81"/>
                  </a:lnTo>
                  <a:lnTo>
                    <a:pt x="46" y="79"/>
                  </a:lnTo>
                  <a:lnTo>
                    <a:pt x="47" y="78"/>
                  </a:lnTo>
                  <a:lnTo>
                    <a:pt x="47" y="76"/>
                  </a:lnTo>
                  <a:lnTo>
                    <a:pt x="48" y="76"/>
                  </a:lnTo>
                  <a:lnTo>
                    <a:pt x="47" y="74"/>
                  </a:lnTo>
                  <a:lnTo>
                    <a:pt x="47" y="67"/>
                  </a:lnTo>
                  <a:lnTo>
                    <a:pt x="46" y="60"/>
                  </a:lnTo>
                  <a:lnTo>
                    <a:pt x="44" y="51"/>
                  </a:lnTo>
                  <a:lnTo>
                    <a:pt x="44" y="43"/>
                  </a:lnTo>
                  <a:lnTo>
                    <a:pt x="46" y="34"/>
                  </a:lnTo>
                  <a:lnTo>
                    <a:pt x="51" y="24"/>
                  </a:lnTo>
                  <a:lnTo>
                    <a:pt x="57" y="15"/>
                  </a:lnTo>
                  <a:lnTo>
                    <a:pt x="66" y="8"/>
                  </a:lnTo>
                  <a:lnTo>
                    <a:pt x="79" y="1"/>
                  </a:lnTo>
                  <a:lnTo>
                    <a:pt x="9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4"/>
            <p:cNvSpPr>
              <a:spLocks noEditPoints="1"/>
            </p:cNvSpPr>
            <p:nvPr/>
          </p:nvSpPr>
          <p:spPr bwMode="auto">
            <a:xfrm>
              <a:off x="7677334" y="3271479"/>
              <a:ext cx="446088" cy="384175"/>
            </a:xfrm>
            <a:custGeom>
              <a:avLst/>
              <a:gdLst>
                <a:gd name="T0" fmla="*/ 126 w 281"/>
                <a:gd name="T1" fmla="*/ 152 h 242"/>
                <a:gd name="T2" fmla="*/ 124 w 281"/>
                <a:gd name="T3" fmla="*/ 184 h 242"/>
                <a:gd name="T4" fmla="*/ 90 w 281"/>
                <a:gd name="T5" fmla="*/ 198 h 242"/>
                <a:gd name="T6" fmla="*/ 64 w 281"/>
                <a:gd name="T7" fmla="*/ 177 h 242"/>
                <a:gd name="T8" fmla="*/ 79 w 281"/>
                <a:gd name="T9" fmla="*/ 147 h 242"/>
                <a:gd name="T10" fmla="*/ 127 w 281"/>
                <a:gd name="T11" fmla="*/ 112 h 242"/>
                <a:gd name="T12" fmla="*/ 56 w 281"/>
                <a:gd name="T13" fmla="*/ 128 h 242"/>
                <a:gd name="T14" fmla="*/ 27 w 281"/>
                <a:gd name="T15" fmla="*/ 175 h 242"/>
                <a:gd name="T16" fmla="*/ 55 w 281"/>
                <a:gd name="T17" fmla="*/ 211 h 242"/>
                <a:gd name="T18" fmla="*/ 115 w 281"/>
                <a:gd name="T19" fmla="*/ 221 h 242"/>
                <a:gd name="T20" fmla="*/ 179 w 281"/>
                <a:gd name="T21" fmla="*/ 192 h 242"/>
                <a:gd name="T22" fmla="*/ 188 w 281"/>
                <a:gd name="T23" fmla="*/ 145 h 242"/>
                <a:gd name="T24" fmla="*/ 147 w 281"/>
                <a:gd name="T25" fmla="*/ 116 h 242"/>
                <a:gd name="T26" fmla="*/ 122 w 281"/>
                <a:gd name="T27" fmla="*/ 45 h 242"/>
                <a:gd name="T28" fmla="*/ 137 w 281"/>
                <a:gd name="T29" fmla="*/ 70 h 242"/>
                <a:gd name="T30" fmla="*/ 135 w 281"/>
                <a:gd name="T31" fmla="*/ 87 h 242"/>
                <a:gd name="T32" fmla="*/ 138 w 281"/>
                <a:gd name="T33" fmla="*/ 87 h 242"/>
                <a:gd name="T34" fmla="*/ 141 w 281"/>
                <a:gd name="T35" fmla="*/ 87 h 242"/>
                <a:gd name="T36" fmla="*/ 185 w 281"/>
                <a:gd name="T37" fmla="*/ 78 h 242"/>
                <a:gd name="T38" fmla="*/ 205 w 281"/>
                <a:gd name="T39" fmla="*/ 95 h 242"/>
                <a:gd name="T40" fmla="*/ 201 w 281"/>
                <a:gd name="T41" fmla="*/ 118 h 242"/>
                <a:gd name="T42" fmla="*/ 204 w 281"/>
                <a:gd name="T43" fmla="*/ 121 h 242"/>
                <a:gd name="T44" fmla="*/ 229 w 281"/>
                <a:gd name="T45" fmla="*/ 134 h 242"/>
                <a:gd name="T46" fmla="*/ 237 w 281"/>
                <a:gd name="T47" fmla="*/ 175 h 242"/>
                <a:gd name="T48" fmla="*/ 196 w 281"/>
                <a:gd name="T49" fmla="*/ 221 h 242"/>
                <a:gd name="T50" fmla="*/ 115 w 281"/>
                <a:gd name="T51" fmla="*/ 242 h 242"/>
                <a:gd name="T52" fmla="*/ 46 w 281"/>
                <a:gd name="T53" fmla="*/ 227 h 242"/>
                <a:gd name="T54" fmla="*/ 2 w 281"/>
                <a:gd name="T55" fmla="*/ 184 h 242"/>
                <a:gd name="T56" fmla="*/ 10 w 281"/>
                <a:gd name="T57" fmla="*/ 127 h 242"/>
                <a:gd name="T58" fmla="*/ 59 w 281"/>
                <a:gd name="T59" fmla="*/ 70 h 242"/>
                <a:gd name="T60" fmla="*/ 109 w 281"/>
                <a:gd name="T61" fmla="*/ 45 h 242"/>
                <a:gd name="T62" fmla="*/ 213 w 281"/>
                <a:gd name="T63" fmla="*/ 45 h 242"/>
                <a:gd name="T64" fmla="*/ 241 w 281"/>
                <a:gd name="T65" fmla="*/ 83 h 242"/>
                <a:gd name="T66" fmla="*/ 237 w 281"/>
                <a:gd name="T67" fmla="*/ 93 h 242"/>
                <a:gd name="T68" fmla="*/ 227 w 281"/>
                <a:gd name="T69" fmla="*/ 93 h 242"/>
                <a:gd name="T70" fmla="*/ 217 w 281"/>
                <a:gd name="T71" fmla="*/ 73 h 242"/>
                <a:gd name="T72" fmla="*/ 190 w 281"/>
                <a:gd name="T73" fmla="*/ 56 h 242"/>
                <a:gd name="T74" fmla="*/ 186 w 281"/>
                <a:gd name="T75" fmla="*/ 46 h 242"/>
                <a:gd name="T76" fmla="*/ 194 w 281"/>
                <a:gd name="T77" fmla="*/ 38 h 242"/>
                <a:gd name="T78" fmla="*/ 238 w 281"/>
                <a:gd name="T79" fmla="*/ 11 h 242"/>
                <a:gd name="T80" fmla="*/ 278 w 281"/>
                <a:gd name="T81" fmla="*/ 61 h 242"/>
                <a:gd name="T82" fmla="*/ 281 w 281"/>
                <a:gd name="T83" fmla="*/ 88 h 242"/>
                <a:gd name="T84" fmla="*/ 270 w 281"/>
                <a:gd name="T85" fmla="*/ 93 h 242"/>
                <a:gd name="T86" fmla="*/ 261 w 281"/>
                <a:gd name="T87" fmla="*/ 88 h 242"/>
                <a:gd name="T88" fmla="*/ 249 w 281"/>
                <a:gd name="T89" fmla="*/ 46 h 242"/>
                <a:gd name="T90" fmla="*/ 196 w 281"/>
                <a:gd name="T91" fmla="*/ 19 h 242"/>
                <a:gd name="T92" fmla="*/ 187 w 281"/>
                <a:gd name="T93" fmla="*/ 13 h 242"/>
                <a:gd name="T94" fmla="*/ 190 w 281"/>
                <a:gd name="T95" fmla="*/ 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1" h="242">
                  <a:moveTo>
                    <a:pt x="105" y="142"/>
                  </a:moveTo>
                  <a:lnTo>
                    <a:pt x="117" y="146"/>
                  </a:lnTo>
                  <a:lnTo>
                    <a:pt x="126" y="152"/>
                  </a:lnTo>
                  <a:lnTo>
                    <a:pt x="131" y="162"/>
                  </a:lnTo>
                  <a:lnTo>
                    <a:pt x="131" y="174"/>
                  </a:lnTo>
                  <a:lnTo>
                    <a:pt x="124" y="184"/>
                  </a:lnTo>
                  <a:lnTo>
                    <a:pt x="115" y="193"/>
                  </a:lnTo>
                  <a:lnTo>
                    <a:pt x="103" y="197"/>
                  </a:lnTo>
                  <a:lnTo>
                    <a:pt x="90" y="198"/>
                  </a:lnTo>
                  <a:lnTo>
                    <a:pt x="78" y="194"/>
                  </a:lnTo>
                  <a:lnTo>
                    <a:pt x="69" y="187"/>
                  </a:lnTo>
                  <a:lnTo>
                    <a:pt x="64" y="177"/>
                  </a:lnTo>
                  <a:lnTo>
                    <a:pt x="64" y="165"/>
                  </a:lnTo>
                  <a:lnTo>
                    <a:pt x="70" y="155"/>
                  </a:lnTo>
                  <a:lnTo>
                    <a:pt x="79" y="147"/>
                  </a:lnTo>
                  <a:lnTo>
                    <a:pt x="92" y="142"/>
                  </a:lnTo>
                  <a:lnTo>
                    <a:pt x="105" y="142"/>
                  </a:lnTo>
                  <a:close/>
                  <a:moveTo>
                    <a:pt x="127" y="112"/>
                  </a:moveTo>
                  <a:lnTo>
                    <a:pt x="105" y="112"/>
                  </a:lnTo>
                  <a:lnTo>
                    <a:pt x="78" y="118"/>
                  </a:lnTo>
                  <a:lnTo>
                    <a:pt x="56" y="128"/>
                  </a:lnTo>
                  <a:lnTo>
                    <a:pt x="40" y="142"/>
                  </a:lnTo>
                  <a:lnTo>
                    <a:pt x="29" y="157"/>
                  </a:lnTo>
                  <a:lnTo>
                    <a:pt x="27" y="175"/>
                  </a:lnTo>
                  <a:lnTo>
                    <a:pt x="32" y="189"/>
                  </a:lnTo>
                  <a:lnTo>
                    <a:pt x="41" y="202"/>
                  </a:lnTo>
                  <a:lnTo>
                    <a:pt x="55" y="211"/>
                  </a:lnTo>
                  <a:lnTo>
                    <a:pt x="73" y="218"/>
                  </a:lnTo>
                  <a:lnTo>
                    <a:pt x="94" y="221"/>
                  </a:lnTo>
                  <a:lnTo>
                    <a:pt x="115" y="221"/>
                  </a:lnTo>
                  <a:lnTo>
                    <a:pt x="141" y="216"/>
                  </a:lnTo>
                  <a:lnTo>
                    <a:pt x="163" y="206"/>
                  </a:lnTo>
                  <a:lnTo>
                    <a:pt x="179" y="192"/>
                  </a:lnTo>
                  <a:lnTo>
                    <a:pt x="190" y="177"/>
                  </a:lnTo>
                  <a:lnTo>
                    <a:pt x="192" y="159"/>
                  </a:lnTo>
                  <a:lnTo>
                    <a:pt x="188" y="145"/>
                  </a:lnTo>
                  <a:lnTo>
                    <a:pt x="178" y="133"/>
                  </a:lnTo>
                  <a:lnTo>
                    <a:pt x="164" y="123"/>
                  </a:lnTo>
                  <a:lnTo>
                    <a:pt x="147" y="116"/>
                  </a:lnTo>
                  <a:lnTo>
                    <a:pt x="127" y="112"/>
                  </a:lnTo>
                  <a:close/>
                  <a:moveTo>
                    <a:pt x="109" y="45"/>
                  </a:moveTo>
                  <a:lnTo>
                    <a:pt x="122" y="45"/>
                  </a:lnTo>
                  <a:lnTo>
                    <a:pt x="131" y="50"/>
                  </a:lnTo>
                  <a:lnTo>
                    <a:pt x="136" y="59"/>
                  </a:lnTo>
                  <a:lnTo>
                    <a:pt x="137" y="70"/>
                  </a:lnTo>
                  <a:lnTo>
                    <a:pt x="135" y="83"/>
                  </a:lnTo>
                  <a:lnTo>
                    <a:pt x="133" y="86"/>
                  </a:lnTo>
                  <a:lnTo>
                    <a:pt x="135" y="87"/>
                  </a:lnTo>
                  <a:lnTo>
                    <a:pt x="135" y="87"/>
                  </a:lnTo>
                  <a:lnTo>
                    <a:pt x="136" y="87"/>
                  </a:lnTo>
                  <a:lnTo>
                    <a:pt x="138" y="87"/>
                  </a:lnTo>
                  <a:lnTo>
                    <a:pt x="140" y="87"/>
                  </a:lnTo>
                  <a:lnTo>
                    <a:pt x="140" y="87"/>
                  </a:lnTo>
                  <a:lnTo>
                    <a:pt x="141" y="87"/>
                  </a:lnTo>
                  <a:lnTo>
                    <a:pt x="156" y="80"/>
                  </a:lnTo>
                  <a:lnTo>
                    <a:pt x="172" y="78"/>
                  </a:lnTo>
                  <a:lnTo>
                    <a:pt x="185" y="78"/>
                  </a:lnTo>
                  <a:lnTo>
                    <a:pt x="195" y="80"/>
                  </a:lnTo>
                  <a:lnTo>
                    <a:pt x="203" y="87"/>
                  </a:lnTo>
                  <a:lnTo>
                    <a:pt x="205" y="95"/>
                  </a:lnTo>
                  <a:lnTo>
                    <a:pt x="205" y="104"/>
                  </a:lnTo>
                  <a:lnTo>
                    <a:pt x="203" y="115"/>
                  </a:lnTo>
                  <a:lnTo>
                    <a:pt x="201" y="118"/>
                  </a:lnTo>
                  <a:lnTo>
                    <a:pt x="201" y="119"/>
                  </a:lnTo>
                  <a:lnTo>
                    <a:pt x="203" y="120"/>
                  </a:lnTo>
                  <a:lnTo>
                    <a:pt x="204" y="121"/>
                  </a:lnTo>
                  <a:lnTo>
                    <a:pt x="206" y="121"/>
                  </a:lnTo>
                  <a:lnTo>
                    <a:pt x="218" y="127"/>
                  </a:lnTo>
                  <a:lnTo>
                    <a:pt x="229" y="134"/>
                  </a:lnTo>
                  <a:lnTo>
                    <a:pt x="237" y="146"/>
                  </a:lnTo>
                  <a:lnTo>
                    <a:pt x="240" y="160"/>
                  </a:lnTo>
                  <a:lnTo>
                    <a:pt x="237" y="175"/>
                  </a:lnTo>
                  <a:lnTo>
                    <a:pt x="228" y="192"/>
                  </a:lnTo>
                  <a:lnTo>
                    <a:pt x="214" y="207"/>
                  </a:lnTo>
                  <a:lnTo>
                    <a:pt x="196" y="221"/>
                  </a:lnTo>
                  <a:lnTo>
                    <a:pt x="173" y="232"/>
                  </a:lnTo>
                  <a:lnTo>
                    <a:pt x="146" y="239"/>
                  </a:lnTo>
                  <a:lnTo>
                    <a:pt x="115" y="242"/>
                  </a:lnTo>
                  <a:lnTo>
                    <a:pt x="91" y="241"/>
                  </a:lnTo>
                  <a:lnTo>
                    <a:pt x="67" y="235"/>
                  </a:lnTo>
                  <a:lnTo>
                    <a:pt x="46" y="227"/>
                  </a:lnTo>
                  <a:lnTo>
                    <a:pt x="27" y="215"/>
                  </a:lnTo>
                  <a:lnTo>
                    <a:pt x="13" y="201"/>
                  </a:lnTo>
                  <a:lnTo>
                    <a:pt x="2" y="184"/>
                  </a:lnTo>
                  <a:lnTo>
                    <a:pt x="0" y="165"/>
                  </a:lnTo>
                  <a:lnTo>
                    <a:pt x="2" y="146"/>
                  </a:lnTo>
                  <a:lnTo>
                    <a:pt x="10" y="127"/>
                  </a:lnTo>
                  <a:lnTo>
                    <a:pt x="23" y="106"/>
                  </a:lnTo>
                  <a:lnTo>
                    <a:pt x="41" y="86"/>
                  </a:lnTo>
                  <a:lnTo>
                    <a:pt x="59" y="70"/>
                  </a:lnTo>
                  <a:lnTo>
                    <a:pt x="76" y="57"/>
                  </a:lnTo>
                  <a:lnTo>
                    <a:pt x="94" y="50"/>
                  </a:lnTo>
                  <a:lnTo>
                    <a:pt x="109" y="45"/>
                  </a:lnTo>
                  <a:close/>
                  <a:moveTo>
                    <a:pt x="194" y="38"/>
                  </a:moveTo>
                  <a:lnTo>
                    <a:pt x="197" y="38"/>
                  </a:lnTo>
                  <a:lnTo>
                    <a:pt x="213" y="45"/>
                  </a:lnTo>
                  <a:lnTo>
                    <a:pt x="226" y="54"/>
                  </a:lnTo>
                  <a:lnTo>
                    <a:pt x="236" y="66"/>
                  </a:lnTo>
                  <a:lnTo>
                    <a:pt x="241" y="83"/>
                  </a:lnTo>
                  <a:lnTo>
                    <a:pt x="241" y="87"/>
                  </a:lnTo>
                  <a:lnTo>
                    <a:pt x="240" y="89"/>
                  </a:lnTo>
                  <a:lnTo>
                    <a:pt x="237" y="93"/>
                  </a:lnTo>
                  <a:lnTo>
                    <a:pt x="233" y="95"/>
                  </a:lnTo>
                  <a:lnTo>
                    <a:pt x="229" y="95"/>
                  </a:lnTo>
                  <a:lnTo>
                    <a:pt x="227" y="93"/>
                  </a:lnTo>
                  <a:lnTo>
                    <a:pt x="224" y="91"/>
                  </a:lnTo>
                  <a:lnTo>
                    <a:pt x="222" y="87"/>
                  </a:lnTo>
                  <a:lnTo>
                    <a:pt x="217" y="73"/>
                  </a:lnTo>
                  <a:lnTo>
                    <a:pt x="206" y="64"/>
                  </a:lnTo>
                  <a:lnTo>
                    <a:pt x="194" y="57"/>
                  </a:lnTo>
                  <a:lnTo>
                    <a:pt x="190" y="56"/>
                  </a:lnTo>
                  <a:lnTo>
                    <a:pt x="187" y="54"/>
                  </a:lnTo>
                  <a:lnTo>
                    <a:pt x="186" y="50"/>
                  </a:lnTo>
                  <a:lnTo>
                    <a:pt x="186" y="46"/>
                  </a:lnTo>
                  <a:lnTo>
                    <a:pt x="187" y="42"/>
                  </a:lnTo>
                  <a:lnTo>
                    <a:pt x="190" y="39"/>
                  </a:lnTo>
                  <a:lnTo>
                    <a:pt x="194" y="38"/>
                  </a:lnTo>
                  <a:close/>
                  <a:moveTo>
                    <a:pt x="196" y="0"/>
                  </a:moveTo>
                  <a:lnTo>
                    <a:pt x="219" y="2"/>
                  </a:lnTo>
                  <a:lnTo>
                    <a:pt x="238" y="11"/>
                  </a:lnTo>
                  <a:lnTo>
                    <a:pt x="256" y="24"/>
                  </a:lnTo>
                  <a:lnTo>
                    <a:pt x="269" y="41"/>
                  </a:lnTo>
                  <a:lnTo>
                    <a:pt x="278" y="61"/>
                  </a:lnTo>
                  <a:lnTo>
                    <a:pt x="281" y="84"/>
                  </a:lnTo>
                  <a:lnTo>
                    <a:pt x="281" y="84"/>
                  </a:lnTo>
                  <a:lnTo>
                    <a:pt x="281" y="88"/>
                  </a:lnTo>
                  <a:lnTo>
                    <a:pt x="278" y="91"/>
                  </a:lnTo>
                  <a:lnTo>
                    <a:pt x="274" y="93"/>
                  </a:lnTo>
                  <a:lnTo>
                    <a:pt x="270" y="93"/>
                  </a:lnTo>
                  <a:lnTo>
                    <a:pt x="267" y="93"/>
                  </a:lnTo>
                  <a:lnTo>
                    <a:pt x="264" y="91"/>
                  </a:lnTo>
                  <a:lnTo>
                    <a:pt x="261" y="88"/>
                  </a:lnTo>
                  <a:lnTo>
                    <a:pt x="261" y="84"/>
                  </a:lnTo>
                  <a:lnTo>
                    <a:pt x="258" y="64"/>
                  </a:lnTo>
                  <a:lnTo>
                    <a:pt x="249" y="46"/>
                  </a:lnTo>
                  <a:lnTo>
                    <a:pt x="235" y="32"/>
                  </a:lnTo>
                  <a:lnTo>
                    <a:pt x="217" y="23"/>
                  </a:lnTo>
                  <a:lnTo>
                    <a:pt x="196" y="19"/>
                  </a:lnTo>
                  <a:lnTo>
                    <a:pt x="192" y="18"/>
                  </a:lnTo>
                  <a:lnTo>
                    <a:pt x="190" y="16"/>
                  </a:lnTo>
                  <a:lnTo>
                    <a:pt x="187" y="13"/>
                  </a:lnTo>
                  <a:lnTo>
                    <a:pt x="186" y="9"/>
                  </a:lnTo>
                  <a:lnTo>
                    <a:pt x="187" y="5"/>
                  </a:lnTo>
                  <a:lnTo>
                    <a:pt x="190" y="2"/>
                  </a:lnTo>
                  <a:lnTo>
                    <a:pt x="192" y="0"/>
                  </a:lnTo>
                  <a:lnTo>
                    <a:pt x="19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7711720" y="3807303"/>
              <a:ext cx="380816" cy="342042"/>
            </a:xfrm>
            <a:custGeom>
              <a:avLst/>
              <a:gdLst>
                <a:gd name="T0" fmla="*/ 234 w 275"/>
                <a:gd name="T1" fmla="*/ 69 h 247"/>
                <a:gd name="T2" fmla="*/ 275 w 275"/>
                <a:gd name="T3" fmla="*/ 111 h 247"/>
                <a:gd name="T4" fmla="*/ 234 w 275"/>
                <a:gd name="T5" fmla="*/ 138 h 247"/>
                <a:gd name="T6" fmla="*/ 206 w 275"/>
                <a:gd name="T7" fmla="*/ 178 h 247"/>
                <a:gd name="T8" fmla="*/ 165 w 275"/>
                <a:gd name="T9" fmla="*/ 138 h 247"/>
                <a:gd name="T10" fmla="*/ 206 w 275"/>
                <a:gd name="T11" fmla="*/ 111 h 247"/>
                <a:gd name="T12" fmla="*/ 97 w 275"/>
                <a:gd name="T13" fmla="*/ 0 h 247"/>
                <a:gd name="T14" fmla="*/ 128 w 275"/>
                <a:gd name="T15" fmla="*/ 8 h 247"/>
                <a:gd name="T16" fmla="*/ 145 w 275"/>
                <a:gd name="T17" fmla="*/ 23 h 247"/>
                <a:gd name="T18" fmla="*/ 151 w 275"/>
                <a:gd name="T19" fmla="*/ 41 h 247"/>
                <a:gd name="T20" fmla="*/ 150 w 275"/>
                <a:gd name="T21" fmla="*/ 56 h 247"/>
                <a:gd name="T22" fmla="*/ 149 w 275"/>
                <a:gd name="T23" fmla="*/ 69 h 247"/>
                <a:gd name="T24" fmla="*/ 149 w 275"/>
                <a:gd name="T25" fmla="*/ 71 h 247"/>
                <a:gd name="T26" fmla="*/ 150 w 275"/>
                <a:gd name="T27" fmla="*/ 74 h 247"/>
                <a:gd name="T28" fmla="*/ 153 w 275"/>
                <a:gd name="T29" fmla="*/ 79 h 247"/>
                <a:gd name="T30" fmla="*/ 151 w 275"/>
                <a:gd name="T31" fmla="*/ 93 h 247"/>
                <a:gd name="T32" fmla="*/ 145 w 275"/>
                <a:gd name="T33" fmla="*/ 101 h 247"/>
                <a:gd name="T34" fmla="*/ 140 w 275"/>
                <a:gd name="T35" fmla="*/ 107 h 247"/>
                <a:gd name="T36" fmla="*/ 132 w 275"/>
                <a:gd name="T37" fmla="*/ 125 h 247"/>
                <a:gd name="T38" fmla="*/ 126 w 275"/>
                <a:gd name="T39" fmla="*/ 134 h 247"/>
                <a:gd name="T40" fmla="*/ 127 w 275"/>
                <a:gd name="T41" fmla="*/ 154 h 247"/>
                <a:gd name="T42" fmla="*/ 149 w 275"/>
                <a:gd name="T43" fmla="*/ 176 h 247"/>
                <a:gd name="T44" fmla="*/ 192 w 275"/>
                <a:gd name="T45" fmla="*/ 195 h 247"/>
                <a:gd name="T46" fmla="*/ 218 w 275"/>
                <a:gd name="T47" fmla="*/ 212 h 247"/>
                <a:gd name="T48" fmla="*/ 220 w 275"/>
                <a:gd name="T49" fmla="*/ 227 h 247"/>
                <a:gd name="T50" fmla="*/ 220 w 275"/>
                <a:gd name="T51" fmla="*/ 245 h 247"/>
                <a:gd name="T52" fmla="*/ 0 w 275"/>
                <a:gd name="T53" fmla="*/ 247 h 247"/>
                <a:gd name="T54" fmla="*/ 12 w 275"/>
                <a:gd name="T55" fmla="*/ 189 h 247"/>
                <a:gd name="T56" fmla="*/ 44 w 275"/>
                <a:gd name="T57" fmla="*/ 176 h 247"/>
                <a:gd name="T58" fmla="*/ 66 w 275"/>
                <a:gd name="T59" fmla="*/ 154 h 247"/>
                <a:gd name="T60" fmla="*/ 66 w 275"/>
                <a:gd name="T61" fmla="*/ 134 h 247"/>
                <a:gd name="T62" fmla="*/ 60 w 275"/>
                <a:gd name="T63" fmla="*/ 125 h 247"/>
                <a:gd name="T64" fmla="*/ 53 w 275"/>
                <a:gd name="T65" fmla="*/ 107 h 247"/>
                <a:gd name="T66" fmla="*/ 48 w 275"/>
                <a:gd name="T67" fmla="*/ 101 h 247"/>
                <a:gd name="T68" fmla="*/ 42 w 275"/>
                <a:gd name="T69" fmla="*/ 93 h 247"/>
                <a:gd name="T70" fmla="*/ 40 w 275"/>
                <a:gd name="T71" fmla="*/ 79 h 247"/>
                <a:gd name="T72" fmla="*/ 42 w 275"/>
                <a:gd name="T73" fmla="*/ 74 h 247"/>
                <a:gd name="T74" fmla="*/ 44 w 275"/>
                <a:gd name="T75" fmla="*/ 71 h 247"/>
                <a:gd name="T76" fmla="*/ 44 w 275"/>
                <a:gd name="T77" fmla="*/ 69 h 247"/>
                <a:gd name="T78" fmla="*/ 42 w 275"/>
                <a:gd name="T79" fmla="*/ 56 h 247"/>
                <a:gd name="T80" fmla="*/ 42 w 275"/>
                <a:gd name="T81" fmla="*/ 41 h 247"/>
                <a:gd name="T82" fmla="*/ 47 w 275"/>
                <a:gd name="T83" fmla="*/ 23 h 247"/>
                <a:gd name="T84" fmla="*/ 65 w 275"/>
                <a:gd name="T85" fmla="*/ 8 h 247"/>
                <a:gd name="T86" fmla="*/ 97 w 275"/>
                <a:gd name="T8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5" h="247">
                  <a:moveTo>
                    <a:pt x="206" y="69"/>
                  </a:moveTo>
                  <a:lnTo>
                    <a:pt x="234" y="69"/>
                  </a:lnTo>
                  <a:lnTo>
                    <a:pt x="234" y="111"/>
                  </a:lnTo>
                  <a:lnTo>
                    <a:pt x="275" y="111"/>
                  </a:lnTo>
                  <a:lnTo>
                    <a:pt x="275" y="138"/>
                  </a:lnTo>
                  <a:lnTo>
                    <a:pt x="234" y="138"/>
                  </a:lnTo>
                  <a:lnTo>
                    <a:pt x="234" y="178"/>
                  </a:lnTo>
                  <a:lnTo>
                    <a:pt x="206" y="178"/>
                  </a:lnTo>
                  <a:lnTo>
                    <a:pt x="206" y="138"/>
                  </a:lnTo>
                  <a:lnTo>
                    <a:pt x="165" y="138"/>
                  </a:lnTo>
                  <a:lnTo>
                    <a:pt x="165" y="111"/>
                  </a:lnTo>
                  <a:lnTo>
                    <a:pt x="206" y="111"/>
                  </a:lnTo>
                  <a:lnTo>
                    <a:pt x="206" y="69"/>
                  </a:lnTo>
                  <a:close/>
                  <a:moveTo>
                    <a:pt x="97" y="0"/>
                  </a:moveTo>
                  <a:lnTo>
                    <a:pt x="114" y="3"/>
                  </a:lnTo>
                  <a:lnTo>
                    <a:pt x="128" y="8"/>
                  </a:lnTo>
                  <a:lnTo>
                    <a:pt x="139" y="15"/>
                  </a:lnTo>
                  <a:lnTo>
                    <a:pt x="145" y="23"/>
                  </a:lnTo>
                  <a:lnTo>
                    <a:pt x="150" y="32"/>
                  </a:lnTo>
                  <a:lnTo>
                    <a:pt x="151" y="41"/>
                  </a:lnTo>
                  <a:lnTo>
                    <a:pt x="151" y="47"/>
                  </a:lnTo>
                  <a:lnTo>
                    <a:pt x="150" y="56"/>
                  </a:lnTo>
                  <a:lnTo>
                    <a:pt x="149" y="64"/>
                  </a:lnTo>
                  <a:lnTo>
                    <a:pt x="149" y="69"/>
                  </a:lnTo>
                  <a:lnTo>
                    <a:pt x="148" y="71"/>
                  </a:lnTo>
                  <a:lnTo>
                    <a:pt x="149" y="71"/>
                  </a:lnTo>
                  <a:lnTo>
                    <a:pt x="149" y="73"/>
                  </a:lnTo>
                  <a:lnTo>
                    <a:pt x="150" y="74"/>
                  </a:lnTo>
                  <a:lnTo>
                    <a:pt x="151" y="76"/>
                  </a:lnTo>
                  <a:lnTo>
                    <a:pt x="153" y="79"/>
                  </a:lnTo>
                  <a:lnTo>
                    <a:pt x="153" y="83"/>
                  </a:lnTo>
                  <a:lnTo>
                    <a:pt x="151" y="93"/>
                  </a:lnTo>
                  <a:lnTo>
                    <a:pt x="149" y="98"/>
                  </a:lnTo>
                  <a:lnTo>
                    <a:pt x="145" y="101"/>
                  </a:lnTo>
                  <a:lnTo>
                    <a:pt x="142" y="102"/>
                  </a:lnTo>
                  <a:lnTo>
                    <a:pt x="140" y="107"/>
                  </a:lnTo>
                  <a:lnTo>
                    <a:pt x="137" y="119"/>
                  </a:lnTo>
                  <a:lnTo>
                    <a:pt x="132" y="125"/>
                  </a:lnTo>
                  <a:lnTo>
                    <a:pt x="130" y="130"/>
                  </a:lnTo>
                  <a:lnTo>
                    <a:pt x="126" y="134"/>
                  </a:lnTo>
                  <a:lnTo>
                    <a:pt x="125" y="140"/>
                  </a:lnTo>
                  <a:lnTo>
                    <a:pt x="127" y="154"/>
                  </a:lnTo>
                  <a:lnTo>
                    <a:pt x="135" y="167"/>
                  </a:lnTo>
                  <a:lnTo>
                    <a:pt x="149" y="176"/>
                  </a:lnTo>
                  <a:lnTo>
                    <a:pt x="170" y="185"/>
                  </a:lnTo>
                  <a:lnTo>
                    <a:pt x="192" y="195"/>
                  </a:lnTo>
                  <a:lnTo>
                    <a:pt x="209" y="204"/>
                  </a:lnTo>
                  <a:lnTo>
                    <a:pt x="218" y="212"/>
                  </a:lnTo>
                  <a:lnTo>
                    <a:pt x="220" y="219"/>
                  </a:lnTo>
                  <a:lnTo>
                    <a:pt x="220" y="227"/>
                  </a:lnTo>
                  <a:lnTo>
                    <a:pt x="220" y="237"/>
                  </a:lnTo>
                  <a:lnTo>
                    <a:pt x="220" y="245"/>
                  </a:lnTo>
                  <a:lnTo>
                    <a:pt x="220" y="247"/>
                  </a:lnTo>
                  <a:lnTo>
                    <a:pt x="0" y="247"/>
                  </a:lnTo>
                  <a:lnTo>
                    <a:pt x="0" y="192"/>
                  </a:lnTo>
                  <a:lnTo>
                    <a:pt x="12" y="189"/>
                  </a:lnTo>
                  <a:lnTo>
                    <a:pt x="23" y="185"/>
                  </a:lnTo>
                  <a:lnTo>
                    <a:pt x="44" y="176"/>
                  </a:lnTo>
                  <a:lnTo>
                    <a:pt x="58" y="167"/>
                  </a:lnTo>
                  <a:lnTo>
                    <a:pt x="66" y="154"/>
                  </a:lnTo>
                  <a:lnTo>
                    <a:pt x="67" y="140"/>
                  </a:lnTo>
                  <a:lnTo>
                    <a:pt x="66" y="134"/>
                  </a:lnTo>
                  <a:lnTo>
                    <a:pt x="63" y="130"/>
                  </a:lnTo>
                  <a:lnTo>
                    <a:pt x="60" y="125"/>
                  </a:lnTo>
                  <a:lnTo>
                    <a:pt x="56" y="119"/>
                  </a:lnTo>
                  <a:lnTo>
                    <a:pt x="53" y="107"/>
                  </a:lnTo>
                  <a:lnTo>
                    <a:pt x="51" y="102"/>
                  </a:lnTo>
                  <a:lnTo>
                    <a:pt x="48" y="101"/>
                  </a:lnTo>
                  <a:lnTo>
                    <a:pt x="44" y="98"/>
                  </a:lnTo>
                  <a:lnTo>
                    <a:pt x="42" y="93"/>
                  </a:lnTo>
                  <a:lnTo>
                    <a:pt x="39" y="83"/>
                  </a:lnTo>
                  <a:lnTo>
                    <a:pt x="40" y="79"/>
                  </a:lnTo>
                  <a:lnTo>
                    <a:pt x="40" y="76"/>
                  </a:lnTo>
                  <a:lnTo>
                    <a:pt x="42" y="74"/>
                  </a:lnTo>
                  <a:lnTo>
                    <a:pt x="43" y="73"/>
                  </a:lnTo>
                  <a:lnTo>
                    <a:pt x="44" y="71"/>
                  </a:lnTo>
                  <a:lnTo>
                    <a:pt x="44" y="71"/>
                  </a:lnTo>
                  <a:lnTo>
                    <a:pt x="44" y="69"/>
                  </a:lnTo>
                  <a:lnTo>
                    <a:pt x="43" y="64"/>
                  </a:lnTo>
                  <a:lnTo>
                    <a:pt x="42" y="56"/>
                  </a:lnTo>
                  <a:lnTo>
                    <a:pt x="42" y="47"/>
                  </a:lnTo>
                  <a:lnTo>
                    <a:pt x="42" y="41"/>
                  </a:lnTo>
                  <a:lnTo>
                    <a:pt x="43" y="32"/>
                  </a:lnTo>
                  <a:lnTo>
                    <a:pt x="47" y="23"/>
                  </a:lnTo>
                  <a:lnTo>
                    <a:pt x="54" y="15"/>
                  </a:lnTo>
                  <a:lnTo>
                    <a:pt x="65" y="8"/>
                  </a:lnTo>
                  <a:lnTo>
                    <a:pt x="79" y="3"/>
                  </a:lnTo>
                  <a:lnTo>
                    <a:pt x="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67"/>
            <p:cNvSpPr>
              <a:spLocks noEditPoints="1"/>
            </p:cNvSpPr>
            <p:nvPr/>
          </p:nvSpPr>
          <p:spPr bwMode="auto">
            <a:xfrm>
              <a:off x="7724270" y="5083692"/>
              <a:ext cx="352216" cy="35085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39"/>
            <p:cNvSpPr>
              <a:spLocks noEditPoints="1"/>
            </p:cNvSpPr>
            <p:nvPr/>
          </p:nvSpPr>
          <p:spPr bwMode="auto">
            <a:xfrm>
              <a:off x="7735278" y="5621889"/>
              <a:ext cx="330200" cy="417513"/>
            </a:xfrm>
            <a:custGeom>
              <a:avLst/>
              <a:gdLst>
                <a:gd name="T0" fmla="*/ 33 w 208"/>
                <a:gd name="T1" fmla="*/ 112 h 263"/>
                <a:gd name="T2" fmla="*/ 80 w 208"/>
                <a:gd name="T3" fmla="*/ 121 h 263"/>
                <a:gd name="T4" fmla="*/ 128 w 208"/>
                <a:gd name="T5" fmla="*/ 121 h 263"/>
                <a:gd name="T6" fmla="*/ 175 w 208"/>
                <a:gd name="T7" fmla="*/ 112 h 263"/>
                <a:gd name="T8" fmla="*/ 179 w 208"/>
                <a:gd name="T9" fmla="*/ 236 h 263"/>
                <a:gd name="T10" fmla="*/ 169 w 208"/>
                <a:gd name="T11" fmla="*/ 246 h 263"/>
                <a:gd name="T12" fmla="*/ 143 w 208"/>
                <a:gd name="T13" fmla="*/ 257 h 263"/>
                <a:gd name="T14" fmla="*/ 103 w 208"/>
                <a:gd name="T15" fmla="*/ 263 h 263"/>
                <a:gd name="T16" fmla="*/ 65 w 208"/>
                <a:gd name="T17" fmla="*/ 257 h 263"/>
                <a:gd name="T18" fmla="*/ 39 w 208"/>
                <a:gd name="T19" fmla="*/ 246 h 263"/>
                <a:gd name="T20" fmla="*/ 29 w 208"/>
                <a:gd name="T21" fmla="*/ 236 h 263"/>
                <a:gd name="T22" fmla="*/ 90 w 208"/>
                <a:gd name="T23" fmla="*/ 13 h 263"/>
                <a:gd name="T24" fmla="*/ 84 w 208"/>
                <a:gd name="T25" fmla="*/ 15 h 263"/>
                <a:gd name="T26" fmla="*/ 79 w 208"/>
                <a:gd name="T27" fmla="*/ 21 h 263"/>
                <a:gd name="T28" fmla="*/ 66 w 208"/>
                <a:gd name="T29" fmla="*/ 36 h 263"/>
                <a:gd name="T30" fmla="*/ 54 w 208"/>
                <a:gd name="T31" fmla="*/ 50 h 263"/>
                <a:gd name="T32" fmla="*/ 76 w 208"/>
                <a:gd name="T33" fmla="*/ 52 h 263"/>
                <a:gd name="T34" fmla="*/ 116 w 208"/>
                <a:gd name="T35" fmla="*/ 34 h 263"/>
                <a:gd name="T36" fmla="*/ 156 w 208"/>
                <a:gd name="T37" fmla="*/ 52 h 263"/>
                <a:gd name="T38" fmla="*/ 149 w 208"/>
                <a:gd name="T39" fmla="*/ 44 h 263"/>
                <a:gd name="T40" fmla="*/ 136 w 208"/>
                <a:gd name="T41" fmla="*/ 28 h 263"/>
                <a:gd name="T42" fmla="*/ 127 w 208"/>
                <a:gd name="T43" fmla="*/ 18 h 263"/>
                <a:gd name="T44" fmla="*/ 121 w 208"/>
                <a:gd name="T45" fmla="*/ 14 h 263"/>
                <a:gd name="T46" fmla="*/ 90 w 208"/>
                <a:gd name="T47" fmla="*/ 13 h 263"/>
                <a:gd name="T48" fmla="*/ 117 w 208"/>
                <a:gd name="T49" fmla="*/ 0 h 263"/>
                <a:gd name="T50" fmla="*/ 128 w 208"/>
                <a:gd name="T51" fmla="*/ 2 h 263"/>
                <a:gd name="T52" fmla="*/ 136 w 208"/>
                <a:gd name="T53" fmla="*/ 8 h 263"/>
                <a:gd name="T54" fmla="*/ 167 w 208"/>
                <a:gd name="T55" fmla="*/ 26 h 263"/>
                <a:gd name="T56" fmla="*/ 197 w 208"/>
                <a:gd name="T57" fmla="*/ 40 h 263"/>
                <a:gd name="T58" fmla="*/ 208 w 208"/>
                <a:gd name="T59" fmla="*/ 56 h 263"/>
                <a:gd name="T60" fmla="*/ 204 w 208"/>
                <a:gd name="T61" fmla="*/ 69 h 263"/>
                <a:gd name="T62" fmla="*/ 178 w 208"/>
                <a:gd name="T63" fmla="*/ 85 h 263"/>
                <a:gd name="T64" fmla="*/ 132 w 208"/>
                <a:gd name="T65" fmla="*/ 95 h 263"/>
                <a:gd name="T66" fmla="*/ 76 w 208"/>
                <a:gd name="T67" fmla="*/ 95 h 263"/>
                <a:gd name="T68" fmla="*/ 30 w 208"/>
                <a:gd name="T69" fmla="*/ 85 h 263"/>
                <a:gd name="T70" fmla="*/ 4 w 208"/>
                <a:gd name="T71" fmla="*/ 69 h 263"/>
                <a:gd name="T72" fmla="*/ 0 w 208"/>
                <a:gd name="T73" fmla="*/ 56 h 263"/>
                <a:gd name="T74" fmla="*/ 12 w 208"/>
                <a:gd name="T75" fmla="*/ 40 h 263"/>
                <a:gd name="T76" fmla="*/ 41 w 208"/>
                <a:gd name="T77" fmla="*/ 26 h 263"/>
                <a:gd name="T78" fmla="*/ 72 w 208"/>
                <a:gd name="T79" fmla="*/ 8 h 263"/>
                <a:gd name="T80" fmla="*/ 80 w 208"/>
                <a:gd name="T81" fmla="*/ 2 h 263"/>
                <a:gd name="T82" fmla="*/ 91 w 208"/>
                <a:gd name="T8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8" h="263">
                  <a:moveTo>
                    <a:pt x="14" y="103"/>
                  </a:moveTo>
                  <a:lnTo>
                    <a:pt x="33" y="112"/>
                  </a:lnTo>
                  <a:lnTo>
                    <a:pt x="55" y="118"/>
                  </a:lnTo>
                  <a:lnTo>
                    <a:pt x="80" y="121"/>
                  </a:lnTo>
                  <a:lnTo>
                    <a:pt x="103" y="122"/>
                  </a:lnTo>
                  <a:lnTo>
                    <a:pt x="128" y="121"/>
                  </a:lnTo>
                  <a:lnTo>
                    <a:pt x="153" y="118"/>
                  </a:lnTo>
                  <a:lnTo>
                    <a:pt x="175" y="112"/>
                  </a:lnTo>
                  <a:lnTo>
                    <a:pt x="194" y="103"/>
                  </a:lnTo>
                  <a:lnTo>
                    <a:pt x="179" y="236"/>
                  </a:lnTo>
                  <a:lnTo>
                    <a:pt x="177" y="240"/>
                  </a:lnTo>
                  <a:lnTo>
                    <a:pt x="169" y="246"/>
                  </a:lnTo>
                  <a:lnTo>
                    <a:pt x="158" y="252"/>
                  </a:lnTo>
                  <a:lnTo>
                    <a:pt x="143" y="257"/>
                  </a:lnTo>
                  <a:lnTo>
                    <a:pt x="125" y="262"/>
                  </a:lnTo>
                  <a:lnTo>
                    <a:pt x="103" y="263"/>
                  </a:lnTo>
                  <a:lnTo>
                    <a:pt x="84" y="262"/>
                  </a:lnTo>
                  <a:lnTo>
                    <a:pt x="65" y="257"/>
                  </a:lnTo>
                  <a:lnTo>
                    <a:pt x="50" y="252"/>
                  </a:lnTo>
                  <a:lnTo>
                    <a:pt x="39" y="246"/>
                  </a:lnTo>
                  <a:lnTo>
                    <a:pt x="31" y="240"/>
                  </a:lnTo>
                  <a:lnTo>
                    <a:pt x="29" y="236"/>
                  </a:lnTo>
                  <a:lnTo>
                    <a:pt x="14" y="103"/>
                  </a:lnTo>
                  <a:close/>
                  <a:moveTo>
                    <a:pt x="90" y="13"/>
                  </a:moveTo>
                  <a:lnTo>
                    <a:pt x="87" y="14"/>
                  </a:lnTo>
                  <a:lnTo>
                    <a:pt x="84" y="15"/>
                  </a:lnTo>
                  <a:lnTo>
                    <a:pt x="81" y="18"/>
                  </a:lnTo>
                  <a:lnTo>
                    <a:pt x="79" y="21"/>
                  </a:lnTo>
                  <a:lnTo>
                    <a:pt x="72" y="28"/>
                  </a:lnTo>
                  <a:lnTo>
                    <a:pt x="66" y="36"/>
                  </a:lnTo>
                  <a:lnTo>
                    <a:pt x="59" y="44"/>
                  </a:lnTo>
                  <a:lnTo>
                    <a:pt x="54" y="50"/>
                  </a:lnTo>
                  <a:lnTo>
                    <a:pt x="52" y="52"/>
                  </a:lnTo>
                  <a:lnTo>
                    <a:pt x="76" y="52"/>
                  </a:lnTo>
                  <a:lnTo>
                    <a:pt x="92" y="34"/>
                  </a:lnTo>
                  <a:lnTo>
                    <a:pt x="116" y="34"/>
                  </a:lnTo>
                  <a:lnTo>
                    <a:pt x="132" y="52"/>
                  </a:lnTo>
                  <a:lnTo>
                    <a:pt x="156" y="52"/>
                  </a:lnTo>
                  <a:lnTo>
                    <a:pt x="153" y="50"/>
                  </a:lnTo>
                  <a:lnTo>
                    <a:pt x="149" y="44"/>
                  </a:lnTo>
                  <a:lnTo>
                    <a:pt x="142" y="36"/>
                  </a:lnTo>
                  <a:lnTo>
                    <a:pt x="136" y="28"/>
                  </a:lnTo>
                  <a:lnTo>
                    <a:pt x="130" y="21"/>
                  </a:lnTo>
                  <a:lnTo>
                    <a:pt x="127" y="18"/>
                  </a:lnTo>
                  <a:lnTo>
                    <a:pt x="125" y="15"/>
                  </a:lnTo>
                  <a:lnTo>
                    <a:pt x="121" y="14"/>
                  </a:lnTo>
                  <a:lnTo>
                    <a:pt x="118" y="13"/>
                  </a:lnTo>
                  <a:lnTo>
                    <a:pt x="90" y="13"/>
                  </a:lnTo>
                  <a:close/>
                  <a:moveTo>
                    <a:pt x="91" y="0"/>
                  </a:moveTo>
                  <a:lnTo>
                    <a:pt x="117" y="0"/>
                  </a:lnTo>
                  <a:lnTo>
                    <a:pt x="123" y="2"/>
                  </a:lnTo>
                  <a:lnTo>
                    <a:pt x="128" y="2"/>
                  </a:lnTo>
                  <a:lnTo>
                    <a:pt x="132" y="4"/>
                  </a:lnTo>
                  <a:lnTo>
                    <a:pt x="136" y="8"/>
                  </a:lnTo>
                  <a:lnTo>
                    <a:pt x="147" y="21"/>
                  </a:lnTo>
                  <a:lnTo>
                    <a:pt x="167" y="26"/>
                  </a:lnTo>
                  <a:lnTo>
                    <a:pt x="184" y="33"/>
                  </a:lnTo>
                  <a:lnTo>
                    <a:pt x="197" y="40"/>
                  </a:lnTo>
                  <a:lnTo>
                    <a:pt x="205" y="49"/>
                  </a:lnTo>
                  <a:lnTo>
                    <a:pt x="208" y="56"/>
                  </a:lnTo>
                  <a:lnTo>
                    <a:pt x="208" y="59"/>
                  </a:lnTo>
                  <a:lnTo>
                    <a:pt x="204" y="69"/>
                  </a:lnTo>
                  <a:lnTo>
                    <a:pt x="194" y="77"/>
                  </a:lnTo>
                  <a:lnTo>
                    <a:pt x="178" y="85"/>
                  </a:lnTo>
                  <a:lnTo>
                    <a:pt x="157" y="91"/>
                  </a:lnTo>
                  <a:lnTo>
                    <a:pt x="132" y="95"/>
                  </a:lnTo>
                  <a:lnTo>
                    <a:pt x="103" y="96"/>
                  </a:lnTo>
                  <a:lnTo>
                    <a:pt x="76" y="95"/>
                  </a:lnTo>
                  <a:lnTo>
                    <a:pt x="51" y="91"/>
                  </a:lnTo>
                  <a:lnTo>
                    <a:pt x="30" y="85"/>
                  </a:lnTo>
                  <a:lnTo>
                    <a:pt x="14" y="77"/>
                  </a:lnTo>
                  <a:lnTo>
                    <a:pt x="4" y="69"/>
                  </a:lnTo>
                  <a:lnTo>
                    <a:pt x="0" y="59"/>
                  </a:lnTo>
                  <a:lnTo>
                    <a:pt x="0" y="56"/>
                  </a:lnTo>
                  <a:lnTo>
                    <a:pt x="3" y="49"/>
                  </a:lnTo>
                  <a:lnTo>
                    <a:pt x="12" y="40"/>
                  </a:lnTo>
                  <a:lnTo>
                    <a:pt x="24" y="33"/>
                  </a:lnTo>
                  <a:lnTo>
                    <a:pt x="41" y="26"/>
                  </a:lnTo>
                  <a:lnTo>
                    <a:pt x="61" y="21"/>
                  </a:lnTo>
                  <a:lnTo>
                    <a:pt x="72" y="8"/>
                  </a:lnTo>
                  <a:lnTo>
                    <a:pt x="76" y="4"/>
                  </a:lnTo>
                  <a:lnTo>
                    <a:pt x="80" y="2"/>
                  </a:lnTo>
                  <a:lnTo>
                    <a:pt x="85" y="2"/>
                  </a:lnTo>
                  <a:lnTo>
                    <a:pt x="9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8123422" y="2884494"/>
              <a:ext cx="6096000" cy="261610"/>
            </a:xfrm>
            <a:prstGeom prst="rect">
              <a:avLst/>
            </a:prstGeom>
          </p:spPr>
          <p:txBody>
            <a:bodyPr>
              <a:spAutoFit/>
            </a:bodyPr>
            <a:lstStyle/>
            <a:p>
              <a:r>
                <a:rPr lang="en-US" altLang="zh-CN" sz="11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As well as Hamath, which is by its limit</a:t>
              </a:r>
            </a:p>
          </p:txBody>
        </p:sp>
        <p:sp>
          <p:nvSpPr>
            <p:cNvPr id="13" name="矩形 12"/>
            <p:cNvSpPr/>
            <p:nvPr/>
          </p:nvSpPr>
          <p:spPr>
            <a:xfrm>
              <a:off x="8123422" y="3431866"/>
              <a:ext cx="6096000" cy="261610"/>
            </a:xfrm>
            <a:prstGeom prst="rect">
              <a:avLst/>
            </a:prstGeom>
          </p:spPr>
          <p:txBody>
            <a:bodyPr>
              <a:spAutoFit/>
            </a:bodyPr>
            <a:lstStyle/>
            <a:p>
              <a:r>
                <a:rPr lang="en-US" altLang="zh-CN" sz="11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and Tyre and Zidon, because they are very wise. </a:t>
              </a:r>
            </a:p>
          </p:txBody>
        </p:sp>
        <p:sp>
          <p:nvSpPr>
            <p:cNvPr id="16" name="矩形 15"/>
            <p:cNvSpPr/>
            <p:nvPr/>
          </p:nvSpPr>
          <p:spPr>
            <a:xfrm>
              <a:off x="8092536" y="3926652"/>
              <a:ext cx="6096000" cy="261610"/>
            </a:xfrm>
            <a:prstGeom prst="rect">
              <a:avLst/>
            </a:prstGeom>
          </p:spPr>
          <p:txBody>
            <a:bodyPr>
              <a:spAutoFit/>
            </a:bodyPr>
            <a:lstStyle/>
            <a:p>
              <a:pPr lvl="0"/>
              <a:r>
                <a:rPr lang="en-US" altLang="zh-CN" sz="1100" dirty="0">
                  <a:solidFill>
                    <a:prstClr val="black">
                      <a:lumMod val="75000"/>
                      <a:lumOff val="25000"/>
                    </a:prstClr>
                  </a:solidFill>
                  <a:latin typeface="Menksoft Garqag" panose="02020602000000000000" pitchFamily="18" charset="-122"/>
                  <a:ea typeface="Menksoft Garqag" panose="02020602000000000000" pitchFamily="18" charset="-122"/>
                  <a:cs typeface="Menksoft Garqag" panose="02020602000000000000" pitchFamily="18" charset="-122"/>
                </a:rPr>
                <a:t>And Tyre made for herself a strong place</a:t>
              </a:r>
            </a:p>
          </p:txBody>
        </p:sp>
        <p:sp>
          <p:nvSpPr>
            <p:cNvPr id="18" name="矩形 17"/>
            <p:cNvSpPr/>
            <p:nvPr/>
          </p:nvSpPr>
          <p:spPr>
            <a:xfrm>
              <a:off x="8065478" y="5220203"/>
              <a:ext cx="1994457" cy="261610"/>
            </a:xfrm>
            <a:prstGeom prst="rect">
              <a:avLst/>
            </a:prstGeom>
          </p:spPr>
          <p:txBody>
            <a:bodyPr wrap="none">
              <a:spAutoFit/>
            </a:bodyPr>
            <a:lstStyle/>
            <a:p>
              <a:pPr lvl="0"/>
              <a:r>
                <a:rPr lang="en-US" altLang="zh-CN" sz="1100" dirty="0">
                  <a:solidFill>
                    <a:prstClr val="black">
                      <a:lumMod val="75000"/>
                      <a:lumOff val="25000"/>
                    </a:prstClr>
                  </a:solidFill>
                  <a:latin typeface="Menksoft Garqag" panose="02020602000000000000" pitchFamily="18" charset="-122"/>
                  <a:ea typeface="Menksoft Garqag" panose="02020602000000000000" pitchFamily="18" charset="-122"/>
                  <a:cs typeface="Menksoft Garqag" panose="02020602000000000000" pitchFamily="18" charset="-122"/>
                </a:rPr>
                <a:t>and got together silver like dust</a:t>
              </a:r>
            </a:p>
          </p:txBody>
        </p:sp>
        <p:sp>
          <p:nvSpPr>
            <p:cNvPr id="20" name="矩形 19"/>
            <p:cNvSpPr/>
            <p:nvPr/>
          </p:nvSpPr>
          <p:spPr>
            <a:xfrm>
              <a:off x="8092536" y="5830645"/>
              <a:ext cx="2768707" cy="261610"/>
            </a:xfrm>
            <a:prstGeom prst="rect">
              <a:avLst/>
            </a:prstGeom>
          </p:spPr>
          <p:txBody>
            <a:bodyPr wrap="none">
              <a:spAutoFit/>
            </a:bodyPr>
            <a:lstStyle/>
            <a:p>
              <a:pPr lvl="0"/>
              <a:r>
                <a:rPr lang="en-US" altLang="zh-CN" sz="1100" dirty="0">
                  <a:solidFill>
                    <a:prstClr val="black">
                      <a:lumMod val="75000"/>
                      <a:lumOff val="25000"/>
                    </a:prstClr>
                  </a:solidFill>
                  <a:latin typeface="Menksoft Garqag" panose="02020602000000000000" pitchFamily="18" charset="-122"/>
                  <a:ea typeface="Menksoft Garqag" panose="02020602000000000000" pitchFamily="18" charset="-122"/>
                  <a:cs typeface="Menksoft Garqag" panose="02020602000000000000" pitchFamily="18" charset="-122"/>
                </a:rPr>
                <a:t>and the best gold like the earth of the streets. </a:t>
              </a:r>
            </a:p>
          </p:txBody>
        </p:sp>
      </p:grpSp>
      <p:sp>
        <p:nvSpPr>
          <p:cNvPr id="22" name="文本框 21"/>
          <p:cNvSpPr txBox="1"/>
          <p:nvPr/>
        </p:nvSpPr>
        <p:spPr>
          <a:xfrm>
            <a:off x="1500948" y="2049503"/>
            <a:ext cx="1131817" cy="1107996"/>
          </a:xfrm>
          <a:prstGeom prst="rect">
            <a:avLst/>
          </a:prstGeom>
          <a:noFill/>
        </p:spPr>
        <p:txBody>
          <a:bodyPr wrap="none" rtlCol="0">
            <a:spAutoFit/>
          </a:bodyPr>
          <a:lstStyle/>
          <a:p>
            <a:r>
              <a:rPr lang="en-US" altLang="zh-CN" sz="6600" dirty="0">
                <a:solidFill>
                  <a:srgbClr val="E8E8E8"/>
                </a:solidFill>
                <a:latin typeface="Swis721 BlkCn BT" panose="020B0806030502040204" pitchFamily="34" charset="0"/>
              </a:rPr>
              <a:t>04</a:t>
            </a:r>
            <a:endParaRPr lang="zh-CN" altLang="en-US" sz="6600" dirty="0">
              <a:solidFill>
                <a:srgbClr val="E8E8E8"/>
              </a:solidFill>
              <a:latin typeface="Swis721 BlkCn BT" panose="020B0806030502040204" pitchFamily="34" charset="0"/>
            </a:endParaRPr>
          </a:p>
        </p:txBody>
      </p:sp>
      <p:sp>
        <p:nvSpPr>
          <p:cNvPr id="23" name="矩形 22"/>
          <p:cNvSpPr/>
          <p:nvPr/>
        </p:nvSpPr>
        <p:spPr>
          <a:xfrm>
            <a:off x="1668504" y="3006430"/>
            <a:ext cx="785020" cy="151069"/>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97791" y="3090843"/>
            <a:ext cx="4806124" cy="1862048"/>
          </a:xfrm>
          <a:prstGeom prst="rect">
            <a:avLst/>
          </a:prstGeom>
          <a:noFill/>
        </p:spPr>
        <p:txBody>
          <a:bodyPr wrap="none" rtlCol="0">
            <a:spAutoFit/>
          </a:bodyPr>
          <a:lstStyle/>
          <a:p>
            <a:r>
              <a:rPr lang="en-US" altLang="zh-CN" sz="115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rPr>
              <a:t>GRADE</a:t>
            </a:r>
            <a:endParaRPr lang="zh-CN" altLang="en-US" sz="115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Tree>
    <p:extLst>
      <p:ext uri="{BB962C8B-B14F-4D97-AF65-F5344CB8AC3E}">
        <p14:creationId xmlns:p14="http://schemas.microsoft.com/office/powerpoint/2010/main" val="12388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0800000">
            <a:off x="4109284" y="1809751"/>
            <a:ext cx="3973431" cy="3425370"/>
          </a:xfrm>
          <a:prstGeom prst="triangl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5186134" y="1259884"/>
            <a:ext cx="1819729" cy="3154710"/>
          </a:xfrm>
          <a:prstGeom prst="rect">
            <a:avLst/>
          </a:prstGeom>
          <a:noFill/>
        </p:spPr>
        <p:txBody>
          <a:bodyPr wrap="none" rtlCol="0">
            <a:spAutoFit/>
          </a:bodyPr>
          <a:lstStyle/>
          <a:p>
            <a:r>
              <a:rPr lang="en-US" altLang="zh-CN" sz="199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Q</a:t>
            </a:r>
            <a:endParaRPr lang="zh-CN" altLang="en-US" sz="199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4" name="椭圆 3"/>
          <p:cNvSpPr/>
          <p:nvPr/>
        </p:nvSpPr>
        <p:spPr>
          <a:xfrm>
            <a:off x="5863769" y="0"/>
            <a:ext cx="464457" cy="464457"/>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863771" y="655329"/>
            <a:ext cx="464457" cy="464457"/>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863771" y="6214300"/>
            <a:ext cx="464457" cy="464457"/>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082714" y="2219294"/>
            <a:ext cx="2377574" cy="1235889"/>
            <a:chOff x="8816666" y="2286547"/>
            <a:chExt cx="2377574" cy="1235889"/>
          </a:xfrm>
        </p:grpSpPr>
        <p:sp>
          <p:nvSpPr>
            <p:cNvPr id="7" name="文本框 6"/>
            <p:cNvSpPr txBox="1"/>
            <p:nvPr/>
          </p:nvSpPr>
          <p:spPr>
            <a:xfrm>
              <a:off x="8816666" y="2286547"/>
              <a:ext cx="627095" cy="523220"/>
            </a:xfrm>
            <a:prstGeom prst="rect">
              <a:avLst/>
            </a:prstGeom>
            <a:noFill/>
          </p:spPr>
          <p:txBody>
            <a:bodyPr wrap="none" rtlCol="0">
              <a:spAutoFit/>
            </a:bodyPr>
            <a:lstStyle/>
            <a:p>
              <a:r>
                <a:rPr lang="en-US" altLang="zh-CN"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Nir</a:t>
              </a:r>
              <a:endParaRPr lang="zh-CN" altLang="en-US"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8" name="文本框 7"/>
            <p:cNvSpPr txBox="1"/>
            <p:nvPr/>
          </p:nvSpPr>
          <p:spPr>
            <a:xfrm>
              <a:off x="8816666" y="2515290"/>
              <a:ext cx="994183" cy="523220"/>
            </a:xfrm>
            <a:prstGeom prst="rect">
              <a:avLst/>
            </a:prstGeom>
            <a:noFill/>
          </p:spPr>
          <p:txBody>
            <a:bodyPr wrap="none" rtlCol="0">
              <a:spAutoFit/>
            </a:bodyPr>
            <a:lstStyle/>
            <a:p>
              <a:r>
                <a:rPr lang="en-US" altLang="zh-CN"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HIGH</a:t>
              </a:r>
            </a:p>
          </p:txBody>
        </p:sp>
        <p:sp>
          <p:nvSpPr>
            <p:cNvPr id="9" name="文本框 8"/>
            <p:cNvSpPr txBox="1"/>
            <p:nvPr/>
          </p:nvSpPr>
          <p:spPr>
            <a:xfrm>
              <a:off x="8816666" y="2760466"/>
              <a:ext cx="1309974" cy="523220"/>
            </a:xfrm>
            <a:prstGeom prst="rect">
              <a:avLst/>
            </a:prstGeom>
            <a:noFill/>
          </p:spPr>
          <p:txBody>
            <a:bodyPr wrap="none" rtlCol="0">
              <a:spAutoFit/>
            </a:bodyPr>
            <a:lstStyle/>
            <a:p>
              <a:r>
                <a:rPr lang="en-US" altLang="zh-CN"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GRADE</a:t>
              </a:r>
              <a:endParaRPr lang="zh-CN" altLang="en-US"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10" name="文本框 9"/>
            <p:cNvSpPr txBox="1"/>
            <p:nvPr/>
          </p:nvSpPr>
          <p:spPr>
            <a:xfrm>
              <a:off x="8816666" y="2999216"/>
              <a:ext cx="2377574" cy="523220"/>
            </a:xfrm>
            <a:prstGeom prst="rect">
              <a:avLst/>
            </a:prstGeom>
            <a:noFill/>
          </p:spPr>
          <p:txBody>
            <a:bodyPr wrap="none" rtlCol="0">
              <a:spAutoFit/>
            </a:bodyPr>
            <a:lstStyle/>
            <a:p>
              <a:r>
                <a:rPr lang="en-US" altLang="zh-CN"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ATMOSPHERE</a:t>
              </a:r>
              <a:endParaRPr lang="zh-CN" altLang="en-US" sz="28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grpSp>
      <p:sp>
        <p:nvSpPr>
          <p:cNvPr id="13" name="文本框 12"/>
          <p:cNvSpPr txBox="1"/>
          <p:nvPr/>
        </p:nvSpPr>
        <p:spPr>
          <a:xfrm>
            <a:off x="3352" y="3039684"/>
            <a:ext cx="1728358" cy="307777"/>
          </a:xfrm>
          <a:prstGeom prst="rect">
            <a:avLst/>
          </a:prstGeom>
          <a:noFill/>
        </p:spPr>
        <p:txBody>
          <a:bodyPr wrap="none" rtlCol="0">
            <a:spAutoFit/>
          </a:bodyPr>
          <a:lstStyle/>
          <a:p>
            <a:r>
              <a:rPr lang="en-US" altLang="zh-CN" sz="1400" b="1" dirty="0">
                <a:solidFill>
                  <a:srgbClr val="E8E8E8"/>
                </a:solidFill>
                <a:latin typeface="Bradley Hand ITC" panose="03070402050302030203" pitchFamily="66" charset="0"/>
              </a:rPr>
              <a:t>Naier shid ashu aige</a:t>
            </a:r>
            <a:endParaRPr lang="zh-CN" altLang="en-US" sz="1400" b="1" dirty="0">
              <a:solidFill>
                <a:srgbClr val="E8E8E8"/>
              </a:solidFill>
              <a:latin typeface="Bradley Hand ITC" panose="03070402050302030203" pitchFamily="66" charset="0"/>
            </a:endParaRPr>
          </a:p>
        </p:txBody>
      </p:sp>
    </p:spTree>
    <p:extLst>
      <p:ext uri="{BB962C8B-B14F-4D97-AF65-F5344CB8AC3E}">
        <p14:creationId xmlns:p14="http://schemas.microsoft.com/office/powerpoint/2010/main" val="1573909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80D1F"/>
        </a:solidFill>
        <a:effectLst/>
      </p:bgPr>
    </p:bg>
    <p:spTree>
      <p:nvGrpSpPr>
        <p:cNvPr id="1" name=""/>
        <p:cNvGrpSpPr/>
        <p:nvPr/>
      </p:nvGrpSpPr>
      <p:grpSpPr>
        <a:xfrm>
          <a:off x="0" y="0"/>
          <a:ext cx="0" cy="0"/>
          <a:chOff x="0" y="0"/>
          <a:chExt cx="0" cy="0"/>
        </a:xfrm>
      </p:grpSpPr>
      <p:sp>
        <p:nvSpPr>
          <p:cNvPr id="23" name="Freeform 6"/>
          <p:cNvSpPr>
            <a:spLocks noEditPoints="1"/>
          </p:cNvSpPr>
          <p:nvPr/>
        </p:nvSpPr>
        <p:spPr bwMode="auto">
          <a:xfrm>
            <a:off x="9882188" y="1054100"/>
            <a:ext cx="219075" cy="350838"/>
          </a:xfrm>
          <a:custGeom>
            <a:avLst/>
            <a:gdLst>
              <a:gd name="T0" fmla="*/ 69 w 138"/>
              <a:gd name="T1" fmla="*/ 32 h 221"/>
              <a:gd name="T2" fmla="*/ 55 w 138"/>
              <a:gd name="T3" fmla="*/ 36 h 221"/>
              <a:gd name="T4" fmla="*/ 42 w 138"/>
              <a:gd name="T5" fmla="*/ 43 h 221"/>
              <a:gd name="T6" fmla="*/ 35 w 138"/>
              <a:gd name="T7" fmla="*/ 55 h 221"/>
              <a:gd name="T8" fmla="*/ 32 w 138"/>
              <a:gd name="T9" fmla="*/ 70 h 221"/>
              <a:gd name="T10" fmla="*/ 35 w 138"/>
              <a:gd name="T11" fmla="*/ 84 h 221"/>
              <a:gd name="T12" fmla="*/ 42 w 138"/>
              <a:gd name="T13" fmla="*/ 96 h 221"/>
              <a:gd name="T14" fmla="*/ 55 w 138"/>
              <a:gd name="T15" fmla="*/ 103 h 221"/>
              <a:gd name="T16" fmla="*/ 69 w 138"/>
              <a:gd name="T17" fmla="*/ 107 h 221"/>
              <a:gd name="T18" fmla="*/ 83 w 138"/>
              <a:gd name="T19" fmla="*/ 103 h 221"/>
              <a:gd name="T20" fmla="*/ 96 w 138"/>
              <a:gd name="T21" fmla="*/ 96 h 221"/>
              <a:gd name="T22" fmla="*/ 104 w 138"/>
              <a:gd name="T23" fmla="*/ 84 h 221"/>
              <a:gd name="T24" fmla="*/ 106 w 138"/>
              <a:gd name="T25" fmla="*/ 70 h 221"/>
              <a:gd name="T26" fmla="*/ 104 w 138"/>
              <a:gd name="T27" fmla="*/ 55 h 221"/>
              <a:gd name="T28" fmla="*/ 96 w 138"/>
              <a:gd name="T29" fmla="*/ 43 h 221"/>
              <a:gd name="T30" fmla="*/ 83 w 138"/>
              <a:gd name="T31" fmla="*/ 36 h 221"/>
              <a:gd name="T32" fmla="*/ 69 w 138"/>
              <a:gd name="T33" fmla="*/ 32 h 221"/>
              <a:gd name="T34" fmla="*/ 69 w 138"/>
              <a:gd name="T35" fmla="*/ 0 h 221"/>
              <a:gd name="T36" fmla="*/ 91 w 138"/>
              <a:gd name="T37" fmla="*/ 4 h 221"/>
              <a:gd name="T38" fmla="*/ 110 w 138"/>
              <a:gd name="T39" fmla="*/ 13 h 221"/>
              <a:gd name="T40" fmla="*/ 124 w 138"/>
              <a:gd name="T41" fmla="*/ 28 h 221"/>
              <a:gd name="T42" fmla="*/ 134 w 138"/>
              <a:gd name="T43" fmla="*/ 47 h 221"/>
              <a:gd name="T44" fmla="*/ 138 w 138"/>
              <a:gd name="T45" fmla="*/ 69 h 221"/>
              <a:gd name="T46" fmla="*/ 135 w 138"/>
              <a:gd name="T47" fmla="*/ 89 h 221"/>
              <a:gd name="T48" fmla="*/ 130 w 138"/>
              <a:gd name="T49" fmla="*/ 110 h 221"/>
              <a:gd name="T50" fmla="*/ 123 w 138"/>
              <a:gd name="T51" fmla="*/ 130 h 221"/>
              <a:gd name="T52" fmla="*/ 114 w 138"/>
              <a:gd name="T53" fmla="*/ 150 h 221"/>
              <a:gd name="T54" fmla="*/ 104 w 138"/>
              <a:gd name="T55" fmla="*/ 170 h 221"/>
              <a:gd name="T56" fmla="*/ 93 w 138"/>
              <a:gd name="T57" fmla="*/ 186 h 221"/>
              <a:gd name="T58" fmla="*/ 84 w 138"/>
              <a:gd name="T59" fmla="*/ 200 h 221"/>
              <a:gd name="T60" fmla="*/ 77 w 138"/>
              <a:gd name="T61" fmla="*/ 210 h 221"/>
              <a:gd name="T62" fmla="*/ 70 w 138"/>
              <a:gd name="T63" fmla="*/ 218 h 221"/>
              <a:gd name="T64" fmla="*/ 69 w 138"/>
              <a:gd name="T65" fmla="*/ 221 h 221"/>
              <a:gd name="T66" fmla="*/ 67 w 138"/>
              <a:gd name="T67" fmla="*/ 218 h 221"/>
              <a:gd name="T68" fmla="*/ 62 w 138"/>
              <a:gd name="T69" fmla="*/ 210 h 221"/>
              <a:gd name="T70" fmla="*/ 54 w 138"/>
              <a:gd name="T71" fmla="*/ 200 h 221"/>
              <a:gd name="T72" fmla="*/ 45 w 138"/>
              <a:gd name="T73" fmla="*/ 186 h 221"/>
              <a:gd name="T74" fmla="*/ 35 w 138"/>
              <a:gd name="T75" fmla="*/ 170 h 221"/>
              <a:gd name="T76" fmla="*/ 25 w 138"/>
              <a:gd name="T77" fmla="*/ 150 h 221"/>
              <a:gd name="T78" fmla="*/ 16 w 138"/>
              <a:gd name="T79" fmla="*/ 130 h 221"/>
              <a:gd name="T80" fmla="*/ 8 w 138"/>
              <a:gd name="T81" fmla="*/ 110 h 221"/>
              <a:gd name="T82" fmla="*/ 3 w 138"/>
              <a:gd name="T83" fmla="*/ 89 h 221"/>
              <a:gd name="T84" fmla="*/ 0 w 138"/>
              <a:gd name="T85" fmla="*/ 69 h 221"/>
              <a:gd name="T86" fmla="*/ 4 w 138"/>
              <a:gd name="T87" fmla="*/ 47 h 221"/>
              <a:gd name="T88" fmla="*/ 13 w 138"/>
              <a:gd name="T89" fmla="*/ 28 h 221"/>
              <a:gd name="T90" fmla="*/ 28 w 138"/>
              <a:gd name="T91" fmla="*/ 13 h 221"/>
              <a:gd name="T92" fmla="*/ 48 w 138"/>
              <a:gd name="T93" fmla="*/ 4 h 221"/>
              <a:gd name="T94" fmla="*/ 69 w 138"/>
              <a:gd name="T95"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221">
                <a:moveTo>
                  <a:pt x="69" y="32"/>
                </a:moveTo>
                <a:lnTo>
                  <a:pt x="55" y="36"/>
                </a:lnTo>
                <a:lnTo>
                  <a:pt x="42" y="43"/>
                </a:lnTo>
                <a:lnTo>
                  <a:pt x="35" y="55"/>
                </a:lnTo>
                <a:lnTo>
                  <a:pt x="32" y="70"/>
                </a:lnTo>
                <a:lnTo>
                  <a:pt x="35" y="84"/>
                </a:lnTo>
                <a:lnTo>
                  <a:pt x="42" y="96"/>
                </a:lnTo>
                <a:lnTo>
                  <a:pt x="55" y="103"/>
                </a:lnTo>
                <a:lnTo>
                  <a:pt x="69" y="107"/>
                </a:lnTo>
                <a:lnTo>
                  <a:pt x="83" y="103"/>
                </a:lnTo>
                <a:lnTo>
                  <a:pt x="96" y="96"/>
                </a:lnTo>
                <a:lnTo>
                  <a:pt x="104" y="84"/>
                </a:lnTo>
                <a:lnTo>
                  <a:pt x="106" y="70"/>
                </a:lnTo>
                <a:lnTo>
                  <a:pt x="104" y="55"/>
                </a:lnTo>
                <a:lnTo>
                  <a:pt x="96" y="43"/>
                </a:lnTo>
                <a:lnTo>
                  <a:pt x="83" y="36"/>
                </a:lnTo>
                <a:lnTo>
                  <a:pt x="69" y="32"/>
                </a:lnTo>
                <a:close/>
                <a:moveTo>
                  <a:pt x="69" y="0"/>
                </a:moveTo>
                <a:lnTo>
                  <a:pt x="91" y="4"/>
                </a:lnTo>
                <a:lnTo>
                  <a:pt x="110" y="13"/>
                </a:lnTo>
                <a:lnTo>
                  <a:pt x="124" y="28"/>
                </a:lnTo>
                <a:lnTo>
                  <a:pt x="134" y="47"/>
                </a:lnTo>
                <a:lnTo>
                  <a:pt x="138" y="69"/>
                </a:lnTo>
                <a:lnTo>
                  <a:pt x="135" y="89"/>
                </a:lnTo>
                <a:lnTo>
                  <a:pt x="130" y="110"/>
                </a:lnTo>
                <a:lnTo>
                  <a:pt x="123" y="130"/>
                </a:lnTo>
                <a:lnTo>
                  <a:pt x="114" y="150"/>
                </a:lnTo>
                <a:lnTo>
                  <a:pt x="104" y="170"/>
                </a:lnTo>
                <a:lnTo>
                  <a:pt x="93" y="186"/>
                </a:lnTo>
                <a:lnTo>
                  <a:pt x="84" y="200"/>
                </a:lnTo>
                <a:lnTo>
                  <a:pt x="77" y="210"/>
                </a:lnTo>
                <a:lnTo>
                  <a:pt x="70" y="218"/>
                </a:lnTo>
                <a:lnTo>
                  <a:pt x="69" y="221"/>
                </a:lnTo>
                <a:lnTo>
                  <a:pt x="67" y="218"/>
                </a:lnTo>
                <a:lnTo>
                  <a:pt x="62" y="210"/>
                </a:lnTo>
                <a:lnTo>
                  <a:pt x="54" y="200"/>
                </a:lnTo>
                <a:lnTo>
                  <a:pt x="45" y="186"/>
                </a:lnTo>
                <a:lnTo>
                  <a:pt x="35" y="170"/>
                </a:lnTo>
                <a:lnTo>
                  <a:pt x="25" y="150"/>
                </a:lnTo>
                <a:lnTo>
                  <a:pt x="16" y="130"/>
                </a:lnTo>
                <a:lnTo>
                  <a:pt x="8" y="110"/>
                </a:lnTo>
                <a:lnTo>
                  <a:pt x="3" y="89"/>
                </a:lnTo>
                <a:lnTo>
                  <a:pt x="0" y="69"/>
                </a:lnTo>
                <a:lnTo>
                  <a:pt x="4" y="47"/>
                </a:lnTo>
                <a:lnTo>
                  <a:pt x="13" y="28"/>
                </a:lnTo>
                <a:lnTo>
                  <a:pt x="28" y="13"/>
                </a:lnTo>
                <a:lnTo>
                  <a:pt x="48" y="4"/>
                </a:lnTo>
                <a:lnTo>
                  <a:pt x="6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7"/>
          <p:cNvSpPr>
            <a:spLocks noEditPoints="1"/>
          </p:cNvSpPr>
          <p:nvPr/>
        </p:nvSpPr>
        <p:spPr bwMode="auto">
          <a:xfrm>
            <a:off x="10647363" y="1054100"/>
            <a:ext cx="434975" cy="350838"/>
          </a:xfrm>
          <a:custGeom>
            <a:avLst/>
            <a:gdLst>
              <a:gd name="T0" fmla="*/ 210 w 274"/>
              <a:gd name="T1" fmla="*/ 25 h 221"/>
              <a:gd name="T2" fmla="*/ 210 w 274"/>
              <a:gd name="T3" fmla="*/ 164 h 221"/>
              <a:gd name="T4" fmla="*/ 256 w 274"/>
              <a:gd name="T5" fmla="*/ 194 h 221"/>
              <a:gd name="T6" fmla="*/ 256 w 274"/>
              <a:gd name="T7" fmla="*/ 55 h 221"/>
              <a:gd name="T8" fmla="*/ 210 w 274"/>
              <a:gd name="T9" fmla="*/ 25 h 221"/>
              <a:gd name="T10" fmla="*/ 193 w 274"/>
              <a:gd name="T11" fmla="*/ 25 h 221"/>
              <a:gd name="T12" fmla="*/ 145 w 274"/>
              <a:gd name="T13" fmla="*/ 55 h 221"/>
              <a:gd name="T14" fmla="*/ 145 w 274"/>
              <a:gd name="T15" fmla="*/ 194 h 221"/>
              <a:gd name="T16" fmla="*/ 193 w 274"/>
              <a:gd name="T17" fmla="*/ 164 h 221"/>
              <a:gd name="T18" fmla="*/ 193 w 274"/>
              <a:gd name="T19" fmla="*/ 25 h 221"/>
              <a:gd name="T20" fmla="*/ 82 w 274"/>
              <a:gd name="T21" fmla="*/ 25 h 221"/>
              <a:gd name="T22" fmla="*/ 82 w 274"/>
              <a:gd name="T23" fmla="*/ 164 h 221"/>
              <a:gd name="T24" fmla="*/ 128 w 274"/>
              <a:gd name="T25" fmla="*/ 194 h 221"/>
              <a:gd name="T26" fmla="*/ 128 w 274"/>
              <a:gd name="T27" fmla="*/ 55 h 221"/>
              <a:gd name="T28" fmla="*/ 82 w 274"/>
              <a:gd name="T29" fmla="*/ 25 h 221"/>
              <a:gd name="T30" fmla="*/ 64 w 274"/>
              <a:gd name="T31" fmla="*/ 25 h 221"/>
              <a:gd name="T32" fmla="*/ 18 w 274"/>
              <a:gd name="T33" fmla="*/ 55 h 221"/>
              <a:gd name="T34" fmla="*/ 18 w 274"/>
              <a:gd name="T35" fmla="*/ 194 h 221"/>
              <a:gd name="T36" fmla="*/ 64 w 274"/>
              <a:gd name="T37" fmla="*/ 164 h 221"/>
              <a:gd name="T38" fmla="*/ 64 w 274"/>
              <a:gd name="T39" fmla="*/ 25 h 221"/>
              <a:gd name="T40" fmla="*/ 72 w 274"/>
              <a:gd name="T41" fmla="*/ 0 h 221"/>
              <a:gd name="T42" fmla="*/ 74 w 274"/>
              <a:gd name="T43" fmla="*/ 0 h 221"/>
              <a:gd name="T44" fmla="*/ 78 w 274"/>
              <a:gd name="T45" fmla="*/ 1 h 221"/>
              <a:gd name="T46" fmla="*/ 137 w 274"/>
              <a:gd name="T47" fmla="*/ 38 h 221"/>
              <a:gd name="T48" fmla="*/ 196 w 274"/>
              <a:gd name="T49" fmla="*/ 1 h 221"/>
              <a:gd name="T50" fmla="*/ 200 w 274"/>
              <a:gd name="T51" fmla="*/ 0 h 221"/>
              <a:gd name="T52" fmla="*/ 203 w 274"/>
              <a:gd name="T53" fmla="*/ 0 h 221"/>
              <a:gd name="T54" fmla="*/ 205 w 274"/>
              <a:gd name="T55" fmla="*/ 1 h 221"/>
              <a:gd name="T56" fmla="*/ 270 w 274"/>
              <a:gd name="T57" fmla="*/ 42 h 221"/>
              <a:gd name="T58" fmla="*/ 273 w 274"/>
              <a:gd name="T59" fmla="*/ 43 h 221"/>
              <a:gd name="T60" fmla="*/ 274 w 274"/>
              <a:gd name="T61" fmla="*/ 46 h 221"/>
              <a:gd name="T62" fmla="*/ 274 w 274"/>
              <a:gd name="T63" fmla="*/ 50 h 221"/>
              <a:gd name="T64" fmla="*/ 274 w 274"/>
              <a:gd name="T65" fmla="*/ 210 h 221"/>
              <a:gd name="T66" fmla="*/ 274 w 274"/>
              <a:gd name="T67" fmla="*/ 214 h 221"/>
              <a:gd name="T68" fmla="*/ 273 w 274"/>
              <a:gd name="T69" fmla="*/ 217 h 221"/>
              <a:gd name="T70" fmla="*/ 270 w 274"/>
              <a:gd name="T71" fmla="*/ 219 h 221"/>
              <a:gd name="T72" fmla="*/ 268 w 274"/>
              <a:gd name="T73" fmla="*/ 219 h 221"/>
              <a:gd name="T74" fmla="*/ 265 w 274"/>
              <a:gd name="T75" fmla="*/ 221 h 221"/>
              <a:gd name="T76" fmla="*/ 263 w 274"/>
              <a:gd name="T77" fmla="*/ 219 h 221"/>
              <a:gd name="T78" fmla="*/ 261 w 274"/>
              <a:gd name="T79" fmla="*/ 219 h 221"/>
              <a:gd name="T80" fmla="*/ 202 w 274"/>
              <a:gd name="T81" fmla="*/ 181 h 221"/>
              <a:gd name="T82" fmla="*/ 142 w 274"/>
              <a:gd name="T83" fmla="*/ 219 h 221"/>
              <a:gd name="T84" fmla="*/ 139 w 274"/>
              <a:gd name="T85" fmla="*/ 219 h 221"/>
              <a:gd name="T86" fmla="*/ 135 w 274"/>
              <a:gd name="T87" fmla="*/ 219 h 221"/>
              <a:gd name="T88" fmla="*/ 133 w 274"/>
              <a:gd name="T89" fmla="*/ 219 h 221"/>
              <a:gd name="T90" fmla="*/ 73 w 274"/>
              <a:gd name="T91" fmla="*/ 181 h 221"/>
              <a:gd name="T92" fmla="*/ 13 w 274"/>
              <a:gd name="T93" fmla="*/ 219 h 221"/>
              <a:gd name="T94" fmla="*/ 10 w 274"/>
              <a:gd name="T95" fmla="*/ 219 h 221"/>
              <a:gd name="T96" fmla="*/ 7 w 274"/>
              <a:gd name="T97" fmla="*/ 219 h 221"/>
              <a:gd name="T98" fmla="*/ 4 w 274"/>
              <a:gd name="T99" fmla="*/ 219 h 221"/>
              <a:gd name="T100" fmla="*/ 1 w 274"/>
              <a:gd name="T101" fmla="*/ 217 h 221"/>
              <a:gd name="T102" fmla="*/ 0 w 274"/>
              <a:gd name="T103" fmla="*/ 214 h 221"/>
              <a:gd name="T104" fmla="*/ 0 w 274"/>
              <a:gd name="T105" fmla="*/ 210 h 221"/>
              <a:gd name="T106" fmla="*/ 0 w 274"/>
              <a:gd name="T107" fmla="*/ 50 h 221"/>
              <a:gd name="T108" fmla="*/ 0 w 274"/>
              <a:gd name="T109" fmla="*/ 46 h 221"/>
              <a:gd name="T110" fmla="*/ 1 w 274"/>
              <a:gd name="T111" fmla="*/ 43 h 221"/>
              <a:gd name="T112" fmla="*/ 4 w 274"/>
              <a:gd name="T113" fmla="*/ 42 h 221"/>
              <a:gd name="T114" fmla="*/ 68 w 274"/>
              <a:gd name="T115" fmla="*/ 1 h 221"/>
              <a:gd name="T116" fmla="*/ 72 w 274"/>
              <a:gd name="T1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4" h="221">
                <a:moveTo>
                  <a:pt x="210" y="25"/>
                </a:moveTo>
                <a:lnTo>
                  <a:pt x="210" y="164"/>
                </a:lnTo>
                <a:lnTo>
                  <a:pt x="256" y="194"/>
                </a:lnTo>
                <a:lnTo>
                  <a:pt x="256" y="55"/>
                </a:lnTo>
                <a:lnTo>
                  <a:pt x="210" y="25"/>
                </a:lnTo>
                <a:close/>
                <a:moveTo>
                  <a:pt x="193" y="25"/>
                </a:moveTo>
                <a:lnTo>
                  <a:pt x="145" y="55"/>
                </a:lnTo>
                <a:lnTo>
                  <a:pt x="145" y="194"/>
                </a:lnTo>
                <a:lnTo>
                  <a:pt x="193" y="164"/>
                </a:lnTo>
                <a:lnTo>
                  <a:pt x="193" y="25"/>
                </a:lnTo>
                <a:close/>
                <a:moveTo>
                  <a:pt x="82" y="25"/>
                </a:moveTo>
                <a:lnTo>
                  <a:pt x="82" y="164"/>
                </a:lnTo>
                <a:lnTo>
                  <a:pt x="128" y="194"/>
                </a:lnTo>
                <a:lnTo>
                  <a:pt x="128" y="55"/>
                </a:lnTo>
                <a:lnTo>
                  <a:pt x="82" y="25"/>
                </a:lnTo>
                <a:close/>
                <a:moveTo>
                  <a:pt x="64" y="25"/>
                </a:moveTo>
                <a:lnTo>
                  <a:pt x="18" y="55"/>
                </a:lnTo>
                <a:lnTo>
                  <a:pt x="18" y="194"/>
                </a:lnTo>
                <a:lnTo>
                  <a:pt x="64" y="164"/>
                </a:lnTo>
                <a:lnTo>
                  <a:pt x="64" y="25"/>
                </a:lnTo>
                <a:close/>
                <a:moveTo>
                  <a:pt x="72" y="0"/>
                </a:moveTo>
                <a:lnTo>
                  <a:pt x="74" y="0"/>
                </a:lnTo>
                <a:lnTo>
                  <a:pt x="78" y="1"/>
                </a:lnTo>
                <a:lnTo>
                  <a:pt x="137" y="38"/>
                </a:lnTo>
                <a:lnTo>
                  <a:pt x="196" y="1"/>
                </a:lnTo>
                <a:lnTo>
                  <a:pt x="200" y="0"/>
                </a:lnTo>
                <a:lnTo>
                  <a:pt x="203" y="0"/>
                </a:lnTo>
                <a:lnTo>
                  <a:pt x="205" y="1"/>
                </a:lnTo>
                <a:lnTo>
                  <a:pt x="270" y="42"/>
                </a:lnTo>
                <a:lnTo>
                  <a:pt x="273" y="43"/>
                </a:lnTo>
                <a:lnTo>
                  <a:pt x="274" y="46"/>
                </a:lnTo>
                <a:lnTo>
                  <a:pt x="274" y="50"/>
                </a:lnTo>
                <a:lnTo>
                  <a:pt x="274" y="210"/>
                </a:lnTo>
                <a:lnTo>
                  <a:pt x="274" y="214"/>
                </a:lnTo>
                <a:lnTo>
                  <a:pt x="273" y="217"/>
                </a:lnTo>
                <a:lnTo>
                  <a:pt x="270" y="219"/>
                </a:lnTo>
                <a:lnTo>
                  <a:pt x="268" y="219"/>
                </a:lnTo>
                <a:lnTo>
                  <a:pt x="265" y="221"/>
                </a:lnTo>
                <a:lnTo>
                  <a:pt x="263" y="219"/>
                </a:lnTo>
                <a:lnTo>
                  <a:pt x="261" y="219"/>
                </a:lnTo>
                <a:lnTo>
                  <a:pt x="202" y="181"/>
                </a:lnTo>
                <a:lnTo>
                  <a:pt x="142" y="219"/>
                </a:lnTo>
                <a:lnTo>
                  <a:pt x="139" y="219"/>
                </a:lnTo>
                <a:lnTo>
                  <a:pt x="135" y="219"/>
                </a:lnTo>
                <a:lnTo>
                  <a:pt x="133" y="219"/>
                </a:lnTo>
                <a:lnTo>
                  <a:pt x="73" y="181"/>
                </a:lnTo>
                <a:lnTo>
                  <a:pt x="13" y="219"/>
                </a:lnTo>
                <a:lnTo>
                  <a:pt x="10" y="219"/>
                </a:lnTo>
                <a:lnTo>
                  <a:pt x="7" y="219"/>
                </a:lnTo>
                <a:lnTo>
                  <a:pt x="4" y="219"/>
                </a:lnTo>
                <a:lnTo>
                  <a:pt x="1" y="217"/>
                </a:lnTo>
                <a:lnTo>
                  <a:pt x="0" y="214"/>
                </a:lnTo>
                <a:lnTo>
                  <a:pt x="0" y="210"/>
                </a:lnTo>
                <a:lnTo>
                  <a:pt x="0" y="50"/>
                </a:lnTo>
                <a:lnTo>
                  <a:pt x="0" y="46"/>
                </a:lnTo>
                <a:lnTo>
                  <a:pt x="1" y="43"/>
                </a:lnTo>
                <a:lnTo>
                  <a:pt x="4" y="42"/>
                </a:lnTo>
                <a:lnTo>
                  <a:pt x="68" y="1"/>
                </a:lnTo>
                <a:lnTo>
                  <a:pt x="7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noEditPoints="1"/>
          </p:cNvSpPr>
          <p:nvPr/>
        </p:nvSpPr>
        <p:spPr bwMode="auto">
          <a:xfrm>
            <a:off x="8027988" y="1058863"/>
            <a:ext cx="436563" cy="339725"/>
          </a:xfrm>
          <a:custGeom>
            <a:avLst/>
            <a:gdLst>
              <a:gd name="T0" fmla="*/ 14 w 275"/>
              <a:gd name="T1" fmla="*/ 35 h 214"/>
              <a:gd name="T2" fmla="*/ 93 w 275"/>
              <a:gd name="T3" fmla="*/ 35 h 214"/>
              <a:gd name="T4" fmla="*/ 80 w 275"/>
              <a:gd name="T5" fmla="*/ 47 h 214"/>
              <a:gd name="T6" fmla="*/ 71 w 275"/>
              <a:gd name="T7" fmla="*/ 54 h 214"/>
              <a:gd name="T8" fmla="*/ 65 w 275"/>
              <a:gd name="T9" fmla="*/ 61 h 214"/>
              <a:gd name="T10" fmla="*/ 63 w 275"/>
              <a:gd name="T11" fmla="*/ 63 h 214"/>
              <a:gd name="T12" fmla="*/ 28 w 275"/>
              <a:gd name="T13" fmla="*/ 63 h 214"/>
              <a:gd name="T14" fmla="*/ 28 w 275"/>
              <a:gd name="T15" fmla="*/ 187 h 214"/>
              <a:gd name="T16" fmla="*/ 206 w 275"/>
              <a:gd name="T17" fmla="*/ 187 h 214"/>
              <a:gd name="T18" fmla="*/ 206 w 275"/>
              <a:gd name="T19" fmla="*/ 172 h 214"/>
              <a:gd name="T20" fmla="*/ 234 w 275"/>
              <a:gd name="T21" fmla="*/ 149 h 214"/>
              <a:gd name="T22" fmla="*/ 234 w 275"/>
              <a:gd name="T23" fmla="*/ 201 h 214"/>
              <a:gd name="T24" fmla="*/ 233 w 275"/>
              <a:gd name="T25" fmla="*/ 205 h 214"/>
              <a:gd name="T26" fmla="*/ 232 w 275"/>
              <a:gd name="T27" fmla="*/ 209 h 214"/>
              <a:gd name="T28" fmla="*/ 228 w 275"/>
              <a:gd name="T29" fmla="*/ 211 h 214"/>
              <a:gd name="T30" fmla="*/ 224 w 275"/>
              <a:gd name="T31" fmla="*/ 214 h 214"/>
              <a:gd name="T32" fmla="*/ 220 w 275"/>
              <a:gd name="T33" fmla="*/ 214 h 214"/>
              <a:gd name="T34" fmla="*/ 14 w 275"/>
              <a:gd name="T35" fmla="*/ 214 h 214"/>
              <a:gd name="T36" fmla="*/ 10 w 275"/>
              <a:gd name="T37" fmla="*/ 214 h 214"/>
              <a:gd name="T38" fmla="*/ 6 w 275"/>
              <a:gd name="T39" fmla="*/ 211 h 214"/>
              <a:gd name="T40" fmla="*/ 2 w 275"/>
              <a:gd name="T41" fmla="*/ 209 h 214"/>
              <a:gd name="T42" fmla="*/ 1 w 275"/>
              <a:gd name="T43" fmla="*/ 205 h 214"/>
              <a:gd name="T44" fmla="*/ 0 w 275"/>
              <a:gd name="T45" fmla="*/ 201 h 214"/>
              <a:gd name="T46" fmla="*/ 0 w 275"/>
              <a:gd name="T47" fmla="*/ 49 h 214"/>
              <a:gd name="T48" fmla="*/ 1 w 275"/>
              <a:gd name="T49" fmla="*/ 45 h 214"/>
              <a:gd name="T50" fmla="*/ 2 w 275"/>
              <a:gd name="T51" fmla="*/ 42 h 214"/>
              <a:gd name="T52" fmla="*/ 6 w 275"/>
              <a:gd name="T53" fmla="*/ 38 h 214"/>
              <a:gd name="T54" fmla="*/ 10 w 275"/>
              <a:gd name="T55" fmla="*/ 37 h 214"/>
              <a:gd name="T56" fmla="*/ 14 w 275"/>
              <a:gd name="T57" fmla="*/ 35 h 214"/>
              <a:gd name="T58" fmla="*/ 183 w 275"/>
              <a:gd name="T59" fmla="*/ 0 h 214"/>
              <a:gd name="T60" fmla="*/ 275 w 275"/>
              <a:gd name="T61" fmla="*/ 68 h 214"/>
              <a:gd name="T62" fmla="*/ 183 w 275"/>
              <a:gd name="T63" fmla="*/ 140 h 214"/>
              <a:gd name="T64" fmla="*/ 183 w 275"/>
              <a:gd name="T65" fmla="*/ 91 h 214"/>
              <a:gd name="T66" fmla="*/ 156 w 275"/>
              <a:gd name="T67" fmla="*/ 93 h 214"/>
              <a:gd name="T68" fmla="*/ 135 w 275"/>
              <a:gd name="T69" fmla="*/ 95 h 214"/>
              <a:gd name="T70" fmla="*/ 117 w 275"/>
              <a:gd name="T71" fmla="*/ 103 h 214"/>
              <a:gd name="T72" fmla="*/ 102 w 275"/>
              <a:gd name="T73" fmla="*/ 113 h 214"/>
              <a:gd name="T74" fmla="*/ 88 w 275"/>
              <a:gd name="T75" fmla="*/ 130 h 214"/>
              <a:gd name="T76" fmla="*/ 72 w 275"/>
              <a:gd name="T77" fmla="*/ 153 h 214"/>
              <a:gd name="T78" fmla="*/ 72 w 275"/>
              <a:gd name="T79" fmla="*/ 150 h 214"/>
              <a:gd name="T80" fmla="*/ 74 w 275"/>
              <a:gd name="T81" fmla="*/ 145 h 214"/>
              <a:gd name="T82" fmla="*/ 75 w 275"/>
              <a:gd name="T83" fmla="*/ 135 h 214"/>
              <a:gd name="T84" fmla="*/ 77 w 275"/>
              <a:gd name="T85" fmla="*/ 124 h 214"/>
              <a:gd name="T86" fmla="*/ 81 w 275"/>
              <a:gd name="T87" fmla="*/ 112 h 214"/>
              <a:gd name="T88" fmla="*/ 86 w 275"/>
              <a:gd name="T89" fmla="*/ 98 h 214"/>
              <a:gd name="T90" fmla="*/ 95 w 275"/>
              <a:gd name="T91" fmla="*/ 84 h 214"/>
              <a:gd name="T92" fmla="*/ 105 w 275"/>
              <a:gd name="T93" fmla="*/ 71 h 214"/>
              <a:gd name="T94" fmla="*/ 119 w 275"/>
              <a:gd name="T95" fmla="*/ 59 h 214"/>
              <a:gd name="T96" fmla="*/ 137 w 275"/>
              <a:gd name="T97" fmla="*/ 51 h 214"/>
              <a:gd name="T98" fmla="*/ 158 w 275"/>
              <a:gd name="T99" fmla="*/ 45 h 214"/>
              <a:gd name="T100" fmla="*/ 183 w 275"/>
              <a:gd name="T101" fmla="*/ 43 h 214"/>
              <a:gd name="T102" fmla="*/ 183 w 275"/>
              <a:gd name="T10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 h="214">
                <a:moveTo>
                  <a:pt x="14" y="35"/>
                </a:moveTo>
                <a:lnTo>
                  <a:pt x="93" y="35"/>
                </a:lnTo>
                <a:lnTo>
                  <a:pt x="80" y="47"/>
                </a:lnTo>
                <a:lnTo>
                  <a:pt x="71" y="54"/>
                </a:lnTo>
                <a:lnTo>
                  <a:pt x="65" y="61"/>
                </a:lnTo>
                <a:lnTo>
                  <a:pt x="63" y="63"/>
                </a:lnTo>
                <a:lnTo>
                  <a:pt x="28" y="63"/>
                </a:lnTo>
                <a:lnTo>
                  <a:pt x="28" y="187"/>
                </a:lnTo>
                <a:lnTo>
                  <a:pt x="206" y="187"/>
                </a:lnTo>
                <a:lnTo>
                  <a:pt x="206" y="172"/>
                </a:lnTo>
                <a:lnTo>
                  <a:pt x="234" y="149"/>
                </a:lnTo>
                <a:lnTo>
                  <a:pt x="234" y="201"/>
                </a:lnTo>
                <a:lnTo>
                  <a:pt x="233" y="205"/>
                </a:lnTo>
                <a:lnTo>
                  <a:pt x="232" y="209"/>
                </a:lnTo>
                <a:lnTo>
                  <a:pt x="228" y="211"/>
                </a:lnTo>
                <a:lnTo>
                  <a:pt x="224" y="214"/>
                </a:lnTo>
                <a:lnTo>
                  <a:pt x="220" y="214"/>
                </a:lnTo>
                <a:lnTo>
                  <a:pt x="14" y="214"/>
                </a:lnTo>
                <a:lnTo>
                  <a:pt x="10" y="214"/>
                </a:lnTo>
                <a:lnTo>
                  <a:pt x="6" y="211"/>
                </a:lnTo>
                <a:lnTo>
                  <a:pt x="2" y="209"/>
                </a:lnTo>
                <a:lnTo>
                  <a:pt x="1" y="205"/>
                </a:lnTo>
                <a:lnTo>
                  <a:pt x="0" y="201"/>
                </a:lnTo>
                <a:lnTo>
                  <a:pt x="0" y="49"/>
                </a:lnTo>
                <a:lnTo>
                  <a:pt x="1" y="45"/>
                </a:lnTo>
                <a:lnTo>
                  <a:pt x="2" y="42"/>
                </a:lnTo>
                <a:lnTo>
                  <a:pt x="6" y="38"/>
                </a:lnTo>
                <a:lnTo>
                  <a:pt x="10" y="37"/>
                </a:lnTo>
                <a:lnTo>
                  <a:pt x="14" y="35"/>
                </a:lnTo>
                <a:close/>
                <a:moveTo>
                  <a:pt x="183" y="0"/>
                </a:moveTo>
                <a:lnTo>
                  <a:pt x="275" y="68"/>
                </a:lnTo>
                <a:lnTo>
                  <a:pt x="183" y="140"/>
                </a:lnTo>
                <a:lnTo>
                  <a:pt x="183" y="91"/>
                </a:lnTo>
                <a:lnTo>
                  <a:pt x="156" y="93"/>
                </a:lnTo>
                <a:lnTo>
                  <a:pt x="135" y="95"/>
                </a:lnTo>
                <a:lnTo>
                  <a:pt x="117" y="103"/>
                </a:lnTo>
                <a:lnTo>
                  <a:pt x="102" y="113"/>
                </a:lnTo>
                <a:lnTo>
                  <a:pt x="88" y="130"/>
                </a:lnTo>
                <a:lnTo>
                  <a:pt x="72" y="153"/>
                </a:lnTo>
                <a:lnTo>
                  <a:pt x="72" y="150"/>
                </a:lnTo>
                <a:lnTo>
                  <a:pt x="74" y="145"/>
                </a:lnTo>
                <a:lnTo>
                  <a:pt x="75" y="135"/>
                </a:lnTo>
                <a:lnTo>
                  <a:pt x="77" y="124"/>
                </a:lnTo>
                <a:lnTo>
                  <a:pt x="81" y="112"/>
                </a:lnTo>
                <a:lnTo>
                  <a:pt x="86" y="98"/>
                </a:lnTo>
                <a:lnTo>
                  <a:pt x="95" y="84"/>
                </a:lnTo>
                <a:lnTo>
                  <a:pt x="105" y="71"/>
                </a:lnTo>
                <a:lnTo>
                  <a:pt x="119" y="59"/>
                </a:lnTo>
                <a:lnTo>
                  <a:pt x="137" y="51"/>
                </a:lnTo>
                <a:lnTo>
                  <a:pt x="158" y="45"/>
                </a:lnTo>
                <a:lnTo>
                  <a:pt x="183" y="43"/>
                </a:lnTo>
                <a:lnTo>
                  <a:pt x="18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noEditPoints="1"/>
          </p:cNvSpPr>
          <p:nvPr/>
        </p:nvSpPr>
        <p:spPr bwMode="auto">
          <a:xfrm>
            <a:off x="11528426" y="1019175"/>
            <a:ext cx="417513" cy="419100"/>
          </a:xfrm>
          <a:custGeom>
            <a:avLst/>
            <a:gdLst>
              <a:gd name="T0" fmla="*/ 151 w 263"/>
              <a:gd name="T1" fmla="*/ 100 h 264"/>
              <a:gd name="T2" fmla="*/ 118 w 263"/>
              <a:gd name="T3" fmla="*/ 118 h 264"/>
              <a:gd name="T4" fmla="*/ 113 w 263"/>
              <a:gd name="T5" fmla="*/ 137 h 264"/>
              <a:gd name="T6" fmla="*/ 127 w 263"/>
              <a:gd name="T7" fmla="*/ 149 h 264"/>
              <a:gd name="T8" fmla="*/ 145 w 263"/>
              <a:gd name="T9" fmla="*/ 144 h 264"/>
              <a:gd name="T10" fmla="*/ 164 w 263"/>
              <a:gd name="T11" fmla="*/ 112 h 264"/>
              <a:gd name="T12" fmla="*/ 195 w 263"/>
              <a:gd name="T13" fmla="*/ 69 h 264"/>
              <a:gd name="T14" fmla="*/ 192 w 263"/>
              <a:gd name="T15" fmla="*/ 82 h 264"/>
              <a:gd name="T16" fmla="*/ 184 w 263"/>
              <a:gd name="T17" fmla="*/ 112 h 264"/>
              <a:gd name="T18" fmla="*/ 169 w 263"/>
              <a:gd name="T19" fmla="*/ 146 h 264"/>
              <a:gd name="T20" fmla="*/ 146 w 263"/>
              <a:gd name="T21" fmla="*/ 169 h 264"/>
              <a:gd name="T22" fmla="*/ 113 w 263"/>
              <a:gd name="T23" fmla="*/ 184 h 264"/>
              <a:gd name="T24" fmla="*/ 82 w 263"/>
              <a:gd name="T25" fmla="*/ 192 h 264"/>
              <a:gd name="T26" fmla="*/ 70 w 263"/>
              <a:gd name="T27" fmla="*/ 194 h 264"/>
              <a:gd name="T28" fmla="*/ 72 w 263"/>
              <a:gd name="T29" fmla="*/ 181 h 264"/>
              <a:gd name="T30" fmla="*/ 80 w 263"/>
              <a:gd name="T31" fmla="*/ 151 h 264"/>
              <a:gd name="T32" fmla="*/ 94 w 263"/>
              <a:gd name="T33" fmla="*/ 118 h 264"/>
              <a:gd name="T34" fmla="*/ 118 w 263"/>
              <a:gd name="T35" fmla="*/ 93 h 264"/>
              <a:gd name="T36" fmla="*/ 151 w 263"/>
              <a:gd name="T37" fmla="*/ 79 h 264"/>
              <a:gd name="T38" fmla="*/ 182 w 263"/>
              <a:gd name="T39" fmla="*/ 72 h 264"/>
              <a:gd name="T40" fmla="*/ 195 w 263"/>
              <a:gd name="T41" fmla="*/ 69 h 264"/>
              <a:gd name="T42" fmla="*/ 103 w 263"/>
              <a:gd name="T43" fmla="*/ 32 h 264"/>
              <a:gd name="T44" fmla="*/ 57 w 263"/>
              <a:gd name="T45" fmla="*/ 59 h 264"/>
              <a:gd name="T46" fmla="*/ 31 w 263"/>
              <a:gd name="T47" fmla="*/ 106 h 264"/>
              <a:gd name="T48" fmla="*/ 31 w 263"/>
              <a:gd name="T49" fmla="*/ 161 h 264"/>
              <a:gd name="T50" fmla="*/ 59 w 263"/>
              <a:gd name="T51" fmla="*/ 207 h 264"/>
              <a:gd name="T52" fmla="*/ 105 w 263"/>
              <a:gd name="T53" fmla="*/ 232 h 264"/>
              <a:gd name="T54" fmla="*/ 161 w 263"/>
              <a:gd name="T55" fmla="*/ 232 h 264"/>
              <a:gd name="T56" fmla="*/ 206 w 263"/>
              <a:gd name="T57" fmla="*/ 204 h 264"/>
              <a:gd name="T58" fmla="*/ 233 w 263"/>
              <a:gd name="T59" fmla="*/ 158 h 264"/>
              <a:gd name="T60" fmla="*/ 232 w 263"/>
              <a:gd name="T61" fmla="*/ 104 h 264"/>
              <a:gd name="T62" fmla="*/ 205 w 263"/>
              <a:gd name="T63" fmla="*/ 58 h 264"/>
              <a:gd name="T64" fmla="*/ 159 w 263"/>
              <a:gd name="T65" fmla="*/ 31 h 264"/>
              <a:gd name="T66" fmla="*/ 130 w 263"/>
              <a:gd name="T67" fmla="*/ 0 h 264"/>
              <a:gd name="T68" fmla="*/ 188 w 263"/>
              <a:gd name="T69" fmla="*/ 13 h 264"/>
              <a:gd name="T70" fmla="*/ 234 w 263"/>
              <a:gd name="T71" fmla="*/ 47 h 264"/>
              <a:gd name="T72" fmla="*/ 260 w 263"/>
              <a:gd name="T73" fmla="*/ 100 h 264"/>
              <a:gd name="T74" fmla="*/ 261 w 263"/>
              <a:gd name="T75" fmla="*/ 161 h 264"/>
              <a:gd name="T76" fmla="*/ 235 w 263"/>
              <a:gd name="T77" fmla="*/ 213 h 264"/>
              <a:gd name="T78" fmla="*/ 192 w 263"/>
              <a:gd name="T79" fmla="*/ 250 h 264"/>
              <a:gd name="T80" fmla="*/ 133 w 263"/>
              <a:gd name="T81" fmla="*/ 264 h 264"/>
              <a:gd name="T82" fmla="*/ 76 w 263"/>
              <a:gd name="T83" fmla="*/ 251 h 264"/>
              <a:gd name="T84" fmla="*/ 30 w 263"/>
              <a:gd name="T85" fmla="*/ 216 h 264"/>
              <a:gd name="T86" fmla="*/ 3 w 263"/>
              <a:gd name="T87" fmla="*/ 163 h 264"/>
              <a:gd name="T88" fmla="*/ 3 w 263"/>
              <a:gd name="T89" fmla="*/ 104 h 264"/>
              <a:gd name="T90" fmla="*/ 28 w 263"/>
              <a:gd name="T91" fmla="*/ 51 h 264"/>
              <a:gd name="T92" fmla="*/ 72 w 263"/>
              <a:gd name="T93" fmla="*/ 14 h 264"/>
              <a:gd name="T94" fmla="*/ 130 w 263"/>
              <a:gd name="T95"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4">
                <a:moveTo>
                  <a:pt x="169" y="93"/>
                </a:moveTo>
                <a:lnTo>
                  <a:pt x="151" y="100"/>
                </a:lnTo>
                <a:lnTo>
                  <a:pt x="132" y="107"/>
                </a:lnTo>
                <a:lnTo>
                  <a:pt x="118" y="118"/>
                </a:lnTo>
                <a:lnTo>
                  <a:pt x="113" y="127"/>
                </a:lnTo>
                <a:lnTo>
                  <a:pt x="113" y="137"/>
                </a:lnTo>
                <a:lnTo>
                  <a:pt x="118" y="144"/>
                </a:lnTo>
                <a:lnTo>
                  <a:pt x="127" y="149"/>
                </a:lnTo>
                <a:lnTo>
                  <a:pt x="137" y="149"/>
                </a:lnTo>
                <a:lnTo>
                  <a:pt x="145" y="144"/>
                </a:lnTo>
                <a:lnTo>
                  <a:pt x="155" y="130"/>
                </a:lnTo>
                <a:lnTo>
                  <a:pt x="164" y="112"/>
                </a:lnTo>
                <a:lnTo>
                  <a:pt x="169" y="93"/>
                </a:lnTo>
                <a:close/>
                <a:moveTo>
                  <a:pt x="195" y="69"/>
                </a:moveTo>
                <a:lnTo>
                  <a:pt x="193" y="73"/>
                </a:lnTo>
                <a:lnTo>
                  <a:pt x="192" y="82"/>
                </a:lnTo>
                <a:lnTo>
                  <a:pt x="189" y="96"/>
                </a:lnTo>
                <a:lnTo>
                  <a:pt x="184" y="112"/>
                </a:lnTo>
                <a:lnTo>
                  <a:pt x="178" y="129"/>
                </a:lnTo>
                <a:lnTo>
                  <a:pt x="169" y="146"/>
                </a:lnTo>
                <a:lnTo>
                  <a:pt x="159" y="158"/>
                </a:lnTo>
                <a:lnTo>
                  <a:pt x="146" y="169"/>
                </a:lnTo>
                <a:lnTo>
                  <a:pt x="130" y="178"/>
                </a:lnTo>
                <a:lnTo>
                  <a:pt x="113" y="184"/>
                </a:lnTo>
                <a:lnTo>
                  <a:pt x="96" y="189"/>
                </a:lnTo>
                <a:lnTo>
                  <a:pt x="82" y="192"/>
                </a:lnTo>
                <a:lnTo>
                  <a:pt x="74" y="193"/>
                </a:lnTo>
                <a:lnTo>
                  <a:pt x="70" y="194"/>
                </a:lnTo>
                <a:lnTo>
                  <a:pt x="70" y="190"/>
                </a:lnTo>
                <a:lnTo>
                  <a:pt x="72" y="181"/>
                </a:lnTo>
                <a:lnTo>
                  <a:pt x="75" y="167"/>
                </a:lnTo>
                <a:lnTo>
                  <a:pt x="80" y="151"/>
                </a:lnTo>
                <a:lnTo>
                  <a:pt x="86" y="134"/>
                </a:lnTo>
                <a:lnTo>
                  <a:pt x="94" y="118"/>
                </a:lnTo>
                <a:lnTo>
                  <a:pt x="105" y="105"/>
                </a:lnTo>
                <a:lnTo>
                  <a:pt x="118" y="93"/>
                </a:lnTo>
                <a:lnTo>
                  <a:pt x="135" y="86"/>
                </a:lnTo>
                <a:lnTo>
                  <a:pt x="151" y="79"/>
                </a:lnTo>
                <a:lnTo>
                  <a:pt x="168" y="74"/>
                </a:lnTo>
                <a:lnTo>
                  <a:pt x="182" y="72"/>
                </a:lnTo>
                <a:lnTo>
                  <a:pt x="191" y="69"/>
                </a:lnTo>
                <a:lnTo>
                  <a:pt x="195" y="69"/>
                </a:lnTo>
                <a:close/>
                <a:moveTo>
                  <a:pt x="131" y="28"/>
                </a:moveTo>
                <a:lnTo>
                  <a:pt x="103" y="32"/>
                </a:lnTo>
                <a:lnTo>
                  <a:pt x="79" y="42"/>
                </a:lnTo>
                <a:lnTo>
                  <a:pt x="57" y="59"/>
                </a:lnTo>
                <a:lnTo>
                  <a:pt x="42" y="81"/>
                </a:lnTo>
                <a:lnTo>
                  <a:pt x="31" y="106"/>
                </a:lnTo>
                <a:lnTo>
                  <a:pt x="28" y="133"/>
                </a:lnTo>
                <a:lnTo>
                  <a:pt x="31" y="161"/>
                </a:lnTo>
                <a:lnTo>
                  <a:pt x="43" y="185"/>
                </a:lnTo>
                <a:lnTo>
                  <a:pt x="59" y="207"/>
                </a:lnTo>
                <a:lnTo>
                  <a:pt x="81" y="222"/>
                </a:lnTo>
                <a:lnTo>
                  <a:pt x="105" y="232"/>
                </a:lnTo>
                <a:lnTo>
                  <a:pt x="133" y="236"/>
                </a:lnTo>
                <a:lnTo>
                  <a:pt x="161" y="232"/>
                </a:lnTo>
                <a:lnTo>
                  <a:pt x="186" y="221"/>
                </a:lnTo>
                <a:lnTo>
                  <a:pt x="206" y="204"/>
                </a:lnTo>
                <a:lnTo>
                  <a:pt x="223" y="184"/>
                </a:lnTo>
                <a:lnTo>
                  <a:pt x="233" y="158"/>
                </a:lnTo>
                <a:lnTo>
                  <a:pt x="237" y="130"/>
                </a:lnTo>
                <a:lnTo>
                  <a:pt x="232" y="104"/>
                </a:lnTo>
                <a:lnTo>
                  <a:pt x="221" y="78"/>
                </a:lnTo>
                <a:lnTo>
                  <a:pt x="205" y="58"/>
                </a:lnTo>
                <a:lnTo>
                  <a:pt x="183" y="41"/>
                </a:lnTo>
                <a:lnTo>
                  <a:pt x="159" y="31"/>
                </a:lnTo>
                <a:lnTo>
                  <a:pt x="131" y="28"/>
                </a:lnTo>
                <a:close/>
                <a:moveTo>
                  <a:pt x="130" y="0"/>
                </a:moveTo>
                <a:lnTo>
                  <a:pt x="160" y="3"/>
                </a:lnTo>
                <a:lnTo>
                  <a:pt x="188" y="13"/>
                </a:lnTo>
                <a:lnTo>
                  <a:pt x="214" y="28"/>
                </a:lnTo>
                <a:lnTo>
                  <a:pt x="234" y="47"/>
                </a:lnTo>
                <a:lnTo>
                  <a:pt x="249" y="73"/>
                </a:lnTo>
                <a:lnTo>
                  <a:pt x="260" y="100"/>
                </a:lnTo>
                <a:lnTo>
                  <a:pt x="263" y="130"/>
                </a:lnTo>
                <a:lnTo>
                  <a:pt x="261" y="161"/>
                </a:lnTo>
                <a:lnTo>
                  <a:pt x="251" y="189"/>
                </a:lnTo>
                <a:lnTo>
                  <a:pt x="235" y="213"/>
                </a:lnTo>
                <a:lnTo>
                  <a:pt x="216" y="234"/>
                </a:lnTo>
                <a:lnTo>
                  <a:pt x="192" y="250"/>
                </a:lnTo>
                <a:lnTo>
                  <a:pt x="164" y="260"/>
                </a:lnTo>
                <a:lnTo>
                  <a:pt x="133" y="264"/>
                </a:lnTo>
                <a:lnTo>
                  <a:pt x="103" y="260"/>
                </a:lnTo>
                <a:lnTo>
                  <a:pt x="76" y="251"/>
                </a:lnTo>
                <a:lnTo>
                  <a:pt x="51" y="236"/>
                </a:lnTo>
                <a:lnTo>
                  <a:pt x="30" y="216"/>
                </a:lnTo>
                <a:lnTo>
                  <a:pt x="14" y="192"/>
                </a:lnTo>
                <a:lnTo>
                  <a:pt x="3" y="163"/>
                </a:lnTo>
                <a:lnTo>
                  <a:pt x="0" y="134"/>
                </a:lnTo>
                <a:lnTo>
                  <a:pt x="3" y="104"/>
                </a:lnTo>
                <a:lnTo>
                  <a:pt x="12" y="76"/>
                </a:lnTo>
                <a:lnTo>
                  <a:pt x="28" y="51"/>
                </a:lnTo>
                <a:lnTo>
                  <a:pt x="48" y="30"/>
                </a:lnTo>
                <a:lnTo>
                  <a:pt x="72" y="14"/>
                </a:lnTo>
                <a:lnTo>
                  <a:pt x="100" y="4"/>
                </a:lnTo>
                <a:lnTo>
                  <a:pt x="13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6281738" y="1031875"/>
            <a:ext cx="436563" cy="392113"/>
          </a:xfrm>
          <a:custGeom>
            <a:avLst/>
            <a:gdLst>
              <a:gd name="T0" fmla="*/ 234 w 275"/>
              <a:gd name="T1" fmla="*/ 69 h 247"/>
              <a:gd name="T2" fmla="*/ 275 w 275"/>
              <a:gd name="T3" fmla="*/ 111 h 247"/>
              <a:gd name="T4" fmla="*/ 234 w 275"/>
              <a:gd name="T5" fmla="*/ 138 h 247"/>
              <a:gd name="T6" fmla="*/ 206 w 275"/>
              <a:gd name="T7" fmla="*/ 178 h 247"/>
              <a:gd name="T8" fmla="*/ 165 w 275"/>
              <a:gd name="T9" fmla="*/ 138 h 247"/>
              <a:gd name="T10" fmla="*/ 206 w 275"/>
              <a:gd name="T11" fmla="*/ 111 h 247"/>
              <a:gd name="T12" fmla="*/ 97 w 275"/>
              <a:gd name="T13" fmla="*/ 0 h 247"/>
              <a:gd name="T14" fmla="*/ 128 w 275"/>
              <a:gd name="T15" fmla="*/ 8 h 247"/>
              <a:gd name="T16" fmla="*/ 145 w 275"/>
              <a:gd name="T17" fmla="*/ 23 h 247"/>
              <a:gd name="T18" fmla="*/ 151 w 275"/>
              <a:gd name="T19" fmla="*/ 41 h 247"/>
              <a:gd name="T20" fmla="*/ 150 w 275"/>
              <a:gd name="T21" fmla="*/ 56 h 247"/>
              <a:gd name="T22" fmla="*/ 149 w 275"/>
              <a:gd name="T23" fmla="*/ 69 h 247"/>
              <a:gd name="T24" fmla="*/ 149 w 275"/>
              <a:gd name="T25" fmla="*/ 71 h 247"/>
              <a:gd name="T26" fmla="*/ 150 w 275"/>
              <a:gd name="T27" fmla="*/ 74 h 247"/>
              <a:gd name="T28" fmla="*/ 153 w 275"/>
              <a:gd name="T29" fmla="*/ 79 h 247"/>
              <a:gd name="T30" fmla="*/ 151 w 275"/>
              <a:gd name="T31" fmla="*/ 93 h 247"/>
              <a:gd name="T32" fmla="*/ 145 w 275"/>
              <a:gd name="T33" fmla="*/ 101 h 247"/>
              <a:gd name="T34" fmla="*/ 140 w 275"/>
              <a:gd name="T35" fmla="*/ 107 h 247"/>
              <a:gd name="T36" fmla="*/ 132 w 275"/>
              <a:gd name="T37" fmla="*/ 125 h 247"/>
              <a:gd name="T38" fmla="*/ 126 w 275"/>
              <a:gd name="T39" fmla="*/ 134 h 247"/>
              <a:gd name="T40" fmla="*/ 127 w 275"/>
              <a:gd name="T41" fmla="*/ 154 h 247"/>
              <a:gd name="T42" fmla="*/ 149 w 275"/>
              <a:gd name="T43" fmla="*/ 176 h 247"/>
              <a:gd name="T44" fmla="*/ 192 w 275"/>
              <a:gd name="T45" fmla="*/ 195 h 247"/>
              <a:gd name="T46" fmla="*/ 218 w 275"/>
              <a:gd name="T47" fmla="*/ 212 h 247"/>
              <a:gd name="T48" fmla="*/ 220 w 275"/>
              <a:gd name="T49" fmla="*/ 227 h 247"/>
              <a:gd name="T50" fmla="*/ 220 w 275"/>
              <a:gd name="T51" fmla="*/ 245 h 247"/>
              <a:gd name="T52" fmla="*/ 0 w 275"/>
              <a:gd name="T53" fmla="*/ 247 h 247"/>
              <a:gd name="T54" fmla="*/ 12 w 275"/>
              <a:gd name="T55" fmla="*/ 189 h 247"/>
              <a:gd name="T56" fmla="*/ 44 w 275"/>
              <a:gd name="T57" fmla="*/ 176 h 247"/>
              <a:gd name="T58" fmla="*/ 66 w 275"/>
              <a:gd name="T59" fmla="*/ 154 h 247"/>
              <a:gd name="T60" fmla="*/ 66 w 275"/>
              <a:gd name="T61" fmla="*/ 134 h 247"/>
              <a:gd name="T62" fmla="*/ 60 w 275"/>
              <a:gd name="T63" fmla="*/ 125 h 247"/>
              <a:gd name="T64" fmla="*/ 53 w 275"/>
              <a:gd name="T65" fmla="*/ 107 h 247"/>
              <a:gd name="T66" fmla="*/ 48 w 275"/>
              <a:gd name="T67" fmla="*/ 101 h 247"/>
              <a:gd name="T68" fmla="*/ 42 w 275"/>
              <a:gd name="T69" fmla="*/ 93 h 247"/>
              <a:gd name="T70" fmla="*/ 40 w 275"/>
              <a:gd name="T71" fmla="*/ 79 h 247"/>
              <a:gd name="T72" fmla="*/ 42 w 275"/>
              <a:gd name="T73" fmla="*/ 74 h 247"/>
              <a:gd name="T74" fmla="*/ 44 w 275"/>
              <a:gd name="T75" fmla="*/ 71 h 247"/>
              <a:gd name="T76" fmla="*/ 44 w 275"/>
              <a:gd name="T77" fmla="*/ 69 h 247"/>
              <a:gd name="T78" fmla="*/ 42 w 275"/>
              <a:gd name="T79" fmla="*/ 56 h 247"/>
              <a:gd name="T80" fmla="*/ 42 w 275"/>
              <a:gd name="T81" fmla="*/ 41 h 247"/>
              <a:gd name="T82" fmla="*/ 47 w 275"/>
              <a:gd name="T83" fmla="*/ 23 h 247"/>
              <a:gd name="T84" fmla="*/ 65 w 275"/>
              <a:gd name="T85" fmla="*/ 8 h 247"/>
              <a:gd name="T86" fmla="*/ 97 w 275"/>
              <a:gd name="T8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5" h="247">
                <a:moveTo>
                  <a:pt x="206" y="69"/>
                </a:moveTo>
                <a:lnTo>
                  <a:pt x="234" y="69"/>
                </a:lnTo>
                <a:lnTo>
                  <a:pt x="234" y="111"/>
                </a:lnTo>
                <a:lnTo>
                  <a:pt x="275" y="111"/>
                </a:lnTo>
                <a:lnTo>
                  <a:pt x="275" y="138"/>
                </a:lnTo>
                <a:lnTo>
                  <a:pt x="234" y="138"/>
                </a:lnTo>
                <a:lnTo>
                  <a:pt x="234" y="178"/>
                </a:lnTo>
                <a:lnTo>
                  <a:pt x="206" y="178"/>
                </a:lnTo>
                <a:lnTo>
                  <a:pt x="206" y="138"/>
                </a:lnTo>
                <a:lnTo>
                  <a:pt x="165" y="138"/>
                </a:lnTo>
                <a:lnTo>
                  <a:pt x="165" y="111"/>
                </a:lnTo>
                <a:lnTo>
                  <a:pt x="206" y="111"/>
                </a:lnTo>
                <a:lnTo>
                  <a:pt x="206" y="69"/>
                </a:lnTo>
                <a:close/>
                <a:moveTo>
                  <a:pt x="97" y="0"/>
                </a:moveTo>
                <a:lnTo>
                  <a:pt x="114" y="3"/>
                </a:lnTo>
                <a:lnTo>
                  <a:pt x="128" y="8"/>
                </a:lnTo>
                <a:lnTo>
                  <a:pt x="139" y="15"/>
                </a:lnTo>
                <a:lnTo>
                  <a:pt x="145" y="23"/>
                </a:lnTo>
                <a:lnTo>
                  <a:pt x="150" y="32"/>
                </a:lnTo>
                <a:lnTo>
                  <a:pt x="151" y="41"/>
                </a:lnTo>
                <a:lnTo>
                  <a:pt x="151" y="47"/>
                </a:lnTo>
                <a:lnTo>
                  <a:pt x="150" y="56"/>
                </a:lnTo>
                <a:lnTo>
                  <a:pt x="149" y="64"/>
                </a:lnTo>
                <a:lnTo>
                  <a:pt x="149" y="69"/>
                </a:lnTo>
                <a:lnTo>
                  <a:pt x="148" y="71"/>
                </a:lnTo>
                <a:lnTo>
                  <a:pt x="149" y="71"/>
                </a:lnTo>
                <a:lnTo>
                  <a:pt x="149" y="73"/>
                </a:lnTo>
                <a:lnTo>
                  <a:pt x="150" y="74"/>
                </a:lnTo>
                <a:lnTo>
                  <a:pt x="151" y="76"/>
                </a:lnTo>
                <a:lnTo>
                  <a:pt x="153" y="79"/>
                </a:lnTo>
                <a:lnTo>
                  <a:pt x="153" y="83"/>
                </a:lnTo>
                <a:lnTo>
                  <a:pt x="151" y="93"/>
                </a:lnTo>
                <a:lnTo>
                  <a:pt x="149" y="98"/>
                </a:lnTo>
                <a:lnTo>
                  <a:pt x="145" y="101"/>
                </a:lnTo>
                <a:lnTo>
                  <a:pt x="142" y="102"/>
                </a:lnTo>
                <a:lnTo>
                  <a:pt x="140" y="107"/>
                </a:lnTo>
                <a:lnTo>
                  <a:pt x="137" y="119"/>
                </a:lnTo>
                <a:lnTo>
                  <a:pt x="132" y="125"/>
                </a:lnTo>
                <a:lnTo>
                  <a:pt x="130" y="130"/>
                </a:lnTo>
                <a:lnTo>
                  <a:pt x="126" y="134"/>
                </a:lnTo>
                <a:lnTo>
                  <a:pt x="125" y="140"/>
                </a:lnTo>
                <a:lnTo>
                  <a:pt x="127" y="154"/>
                </a:lnTo>
                <a:lnTo>
                  <a:pt x="135" y="167"/>
                </a:lnTo>
                <a:lnTo>
                  <a:pt x="149" y="176"/>
                </a:lnTo>
                <a:lnTo>
                  <a:pt x="170" y="185"/>
                </a:lnTo>
                <a:lnTo>
                  <a:pt x="192" y="195"/>
                </a:lnTo>
                <a:lnTo>
                  <a:pt x="209" y="204"/>
                </a:lnTo>
                <a:lnTo>
                  <a:pt x="218" y="212"/>
                </a:lnTo>
                <a:lnTo>
                  <a:pt x="220" y="219"/>
                </a:lnTo>
                <a:lnTo>
                  <a:pt x="220" y="227"/>
                </a:lnTo>
                <a:lnTo>
                  <a:pt x="220" y="237"/>
                </a:lnTo>
                <a:lnTo>
                  <a:pt x="220" y="245"/>
                </a:lnTo>
                <a:lnTo>
                  <a:pt x="220" y="247"/>
                </a:lnTo>
                <a:lnTo>
                  <a:pt x="0" y="247"/>
                </a:lnTo>
                <a:lnTo>
                  <a:pt x="0" y="192"/>
                </a:lnTo>
                <a:lnTo>
                  <a:pt x="12" y="189"/>
                </a:lnTo>
                <a:lnTo>
                  <a:pt x="23" y="185"/>
                </a:lnTo>
                <a:lnTo>
                  <a:pt x="44" y="176"/>
                </a:lnTo>
                <a:lnTo>
                  <a:pt x="58" y="167"/>
                </a:lnTo>
                <a:lnTo>
                  <a:pt x="66" y="154"/>
                </a:lnTo>
                <a:lnTo>
                  <a:pt x="67" y="140"/>
                </a:lnTo>
                <a:lnTo>
                  <a:pt x="66" y="134"/>
                </a:lnTo>
                <a:lnTo>
                  <a:pt x="63" y="130"/>
                </a:lnTo>
                <a:lnTo>
                  <a:pt x="60" y="125"/>
                </a:lnTo>
                <a:lnTo>
                  <a:pt x="56" y="119"/>
                </a:lnTo>
                <a:lnTo>
                  <a:pt x="53" y="107"/>
                </a:lnTo>
                <a:lnTo>
                  <a:pt x="51" y="102"/>
                </a:lnTo>
                <a:lnTo>
                  <a:pt x="48" y="101"/>
                </a:lnTo>
                <a:lnTo>
                  <a:pt x="44" y="98"/>
                </a:lnTo>
                <a:lnTo>
                  <a:pt x="42" y="93"/>
                </a:lnTo>
                <a:lnTo>
                  <a:pt x="39" y="83"/>
                </a:lnTo>
                <a:lnTo>
                  <a:pt x="40" y="79"/>
                </a:lnTo>
                <a:lnTo>
                  <a:pt x="40" y="76"/>
                </a:lnTo>
                <a:lnTo>
                  <a:pt x="42" y="74"/>
                </a:lnTo>
                <a:lnTo>
                  <a:pt x="43" y="73"/>
                </a:lnTo>
                <a:lnTo>
                  <a:pt x="44" y="71"/>
                </a:lnTo>
                <a:lnTo>
                  <a:pt x="44" y="71"/>
                </a:lnTo>
                <a:lnTo>
                  <a:pt x="44" y="69"/>
                </a:lnTo>
                <a:lnTo>
                  <a:pt x="43" y="64"/>
                </a:lnTo>
                <a:lnTo>
                  <a:pt x="42" y="56"/>
                </a:lnTo>
                <a:lnTo>
                  <a:pt x="42" y="47"/>
                </a:lnTo>
                <a:lnTo>
                  <a:pt x="42" y="41"/>
                </a:lnTo>
                <a:lnTo>
                  <a:pt x="43" y="32"/>
                </a:lnTo>
                <a:lnTo>
                  <a:pt x="47" y="23"/>
                </a:lnTo>
                <a:lnTo>
                  <a:pt x="54" y="15"/>
                </a:lnTo>
                <a:lnTo>
                  <a:pt x="65" y="8"/>
                </a:lnTo>
                <a:lnTo>
                  <a:pt x="79" y="3"/>
                </a:lnTo>
                <a:lnTo>
                  <a:pt x="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2"/>
          <p:cNvSpPr>
            <a:spLocks noEditPoints="1"/>
          </p:cNvSpPr>
          <p:nvPr/>
        </p:nvSpPr>
        <p:spPr bwMode="auto">
          <a:xfrm>
            <a:off x="9782176" y="2755900"/>
            <a:ext cx="417513" cy="436563"/>
          </a:xfrm>
          <a:custGeom>
            <a:avLst/>
            <a:gdLst>
              <a:gd name="T0" fmla="*/ 176 w 263"/>
              <a:gd name="T1" fmla="*/ 98 h 275"/>
              <a:gd name="T2" fmla="*/ 167 w 263"/>
              <a:gd name="T3" fmla="*/ 119 h 275"/>
              <a:gd name="T4" fmla="*/ 178 w 263"/>
              <a:gd name="T5" fmla="*/ 136 h 275"/>
              <a:gd name="T6" fmla="*/ 201 w 263"/>
              <a:gd name="T7" fmla="*/ 135 h 275"/>
              <a:gd name="T8" fmla="*/ 209 w 263"/>
              <a:gd name="T9" fmla="*/ 121 h 275"/>
              <a:gd name="T10" fmla="*/ 205 w 263"/>
              <a:gd name="T11" fmla="*/ 115 h 275"/>
              <a:gd name="T12" fmla="*/ 197 w 263"/>
              <a:gd name="T13" fmla="*/ 119 h 275"/>
              <a:gd name="T14" fmla="*/ 192 w 263"/>
              <a:gd name="T15" fmla="*/ 116 h 275"/>
              <a:gd name="T16" fmla="*/ 190 w 263"/>
              <a:gd name="T17" fmla="*/ 110 h 275"/>
              <a:gd name="T18" fmla="*/ 191 w 263"/>
              <a:gd name="T19" fmla="*/ 105 h 275"/>
              <a:gd name="T20" fmla="*/ 195 w 263"/>
              <a:gd name="T21" fmla="*/ 102 h 275"/>
              <a:gd name="T22" fmla="*/ 201 w 263"/>
              <a:gd name="T23" fmla="*/ 98 h 275"/>
              <a:gd name="T24" fmla="*/ 183 w 263"/>
              <a:gd name="T25" fmla="*/ 94 h 275"/>
              <a:gd name="T26" fmla="*/ 256 w 263"/>
              <a:gd name="T27" fmla="*/ 1 h 275"/>
              <a:gd name="T28" fmla="*/ 260 w 263"/>
              <a:gd name="T29" fmla="*/ 6 h 275"/>
              <a:gd name="T30" fmla="*/ 262 w 263"/>
              <a:gd name="T31" fmla="*/ 46 h 275"/>
              <a:gd name="T32" fmla="*/ 247 w 263"/>
              <a:gd name="T33" fmla="*/ 79 h 275"/>
              <a:gd name="T34" fmla="*/ 223 w 263"/>
              <a:gd name="T35" fmla="*/ 105 h 275"/>
              <a:gd name="T36" fmla="*/ 229 w 263"/>
              <a:gd name="T37" fmla="*/ 115 h 275"/>
              <a:gd name="T38" fmla="*/ 230 w 263"/>
              <a:gd name="T39" fmla="*/ 122 h 275"/>
              <a:gd name="T40" fmla="*/ 215 w 263"/>
              <a:gd name="T41" fmla="*/ 168 h 275"/>
              <a:gd name="T42" fmla="*/ 211 w 263"/>
              <a:gd name="T43" fmla="*/ 176 h 275"/>
              <a:gd name="T44" fmla="*/ 206 w 263"/>
              <a:gd name="T45" fmla="*/ 181 h 275"/>
              <a:gd name="T46" fmla="*/ 75 w 263"/>
              <a:gd name="T47" fmla="*/ 274 h 275"/>
              <a:gd name="T48" fmla="*/ 67 w 263"/>
              <a:gd name="T49" fmla="*/ 275 h 275"/>
              <a:gd name="T50" fmla="*/ 61 w 263"/>
              <a:gd name="T51" fmla="*/ 270 h 275"/>
              <a:gd name="T52" fmla="*/ 1 w 263"/>
              <a:gd name="T53" fmla="*/ 182 h 275"/>
              <a:gd name="T54" fmla="*/ 1 w 263"/>
              <a:gd name="T55" fmla="*/ 175 h 275"/>
              <a:gd name="T56" fmla="*/ 6 w 263"/>
              <a:gd name="T57" fmla="*/ 167 h 275"/>
              <a:gd name="T58" fmla="*/ 137 w 263"/>
              <a:gd name="T59" fmla="*/ 75 h 275"/>
              <a:gd name="T60" fmla="*/ 145 w 263"/>
              <a:gd name="T61" fmla="*/ 73 h 275"/>
              <a:gd name="T62" fmla="*/ 192 w 263"/>
              <a:gd name="T63" fmla="*/ 73 h 275"/>
              <a:gd name="T64" fmla="*/ 200 w 263"/>
              <a:gd name="T65" fmla="*/ 74 h 275"/>
              <a:gd name="T66" fmla="*/ 205 w 263"/>
              <a:gd name="T67" fmla="*/ 79 h 275"/>
              <a:gd name="T68" fmla="*/ 223 w 263"/>
              <a:gd name="T69" fmla="*/ 82 h 275"/>
              <a:gd name="T70" fmla="*/ 241 w 263"/>
              <a:gd name="T71" fmla="*/ 59 h 275"/>
              <a:gd name="T72" fmla="*/ 248 w 263"/>
              <a:gd name="T73" fmla="*/ 29 h 275"/>
              <a:gd name="T74" fmla="*/ 244 w 263"/>
              <a:gd name="T75" fmla="*/ 8 h 275"/>
              <a:gd name="T76" fmla="*/ 247 w 263"/>
              <a:gd name="T77" fmla="*/ 3 h 275"/>
              <a:gd name="T78" fmla="*/ 253 w 263"/>
              <a:gd name="T79"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3" h="275">
                <a:moveTo>
                  <a:pt x="183" y="94"/>
                </a:moveTo>
                <a:lnTo>
                  <a:pt x="176" y="98"/>
                </a:lnTo>
                <a:lnTo>
                  <a:pt x="168" y="107"/>
                </a:lnTo>
                <a:lnTo>
                  <a:pt x="167" y="119"/>
                </a:lnTo>
                <a:lnTo>
                  <a:pt x="170" y="129"/>
                </a:lnTo>
                <a:lnTo>
                  <a:pt x="178" y="136"/>
                </a:lnTo>
                <a:lnTo>
                  <a:pt x="190" y="139"/>
                </a:lnTo>
                <a:lnTo>
                  <a:pt x="201" y="135"/>
                </a:lnTo>
                <a:lnTo>
                  <a:pt x="206" y="129"/>
                </a:lnTo>
                <a:lnTo>
                  <a:pt x="209" y="121"/>
                </a:lnTo>
                <a:lnTo>
                  <a:pt x="210" y="112"/>
                </a:lnTo>
                <a:lnTo>
                  <a:pt x="205" y="115"/>
                </a:lnTo>
                <a:lnTo>
                  <a:pt x="201" y="117"/>
                </a:lnTo>
                <a:lnTo>
                  <a:pt x="197" y="119"/>
                </a:lnTo>
                <a:lnTo>
                  <a:pt x="195" y="117"/>
                </a:lnTo>
                <a:lnTo>
                  <a:pt x="192" y="116"/>
                </a:lnTo>
                <a:lnTo>
                  <a:pt x="190" y="113"/>
                </a:lnTo>
                <a:lnTo>
                  <a:pt x="190" y="110"/>
                </a:lnTo>
                <a:lnTo>
                  <a:pt x="190" y="107"/>
                </a:lnTo>
                <a:lnTo>
                  <a:pt x="191" y="105"/>
                </a:lnTo>
                <a:lnTo>
                  <a:pt x="193" y="102"/>
                </a:lnTo>
                <a:lnTo>
                  <a:pt x="195" y="102"/>
                </a:lnTo>
                <a:lnTo>
                  <a:pt x="197" y="101"/>
                </a:lnTo>
                <a:lnTo>
                  <a:pt x="201" y="98"/>
                </a:lnTo>
                <a:lnTo>
                  <a:pt x="192" y="94"/>
                </a:lnTo>
                <a:lnTo>
                  <a:pt x="183" y="94"/>
                </a:lnTo>
                <a:close/>
                <a:moveTo>
                  <a:pt x="253" y="0"/>
                </a:moveTo>
                <a:lnTo>
                  <a:pt x="256" y="1"/>
                </a:lnTo>
                <a:lnTo>
                  <a:pt x="258" y="3"/>
                </a:lnTo>
                <a:lnTo>
                  <a:pt x="260" y="6"/>
                </a:lnTo>
                <a:lnTo>
                  <a:pt x="263" y="27"/>
                </a:lnTo>
                <a:lnTo>
                  <a:pt x="262" y="46"/>
                </a:lnTo>
                <a:lnTo>
                  <a:pt x="256" y="64"/>
                </a:lnTo>
                <a:lnTo>
                  <a:pt x="247" y="79"/>
                </a:lnTo>
                <a:lnTo>
                  <a:pt x="235" y="93"/>
                </a:lnTo>
                <a:lnTo>
                  <a:pt x="223" y="105"/>
                </a:lnTo>
                <a:lnTo>
                  <a:pt x="227" y="111"/>
                </a:lnTo>
                <a:lnTo>
                  <a:pt x="229" y="115"/>
                </a:lnTo>
                <a:lnTo>
                  <a:pt x="229" y="119"/>
                </a:lnTo>
                <a:lnTo>
                  <a:pt x="230" y="122"/>
                </a:lnTo>
                <a:lnTo>
                  <a:pt x="229" y="125"/>
                </a:lnTo>
                <a:lnTo>
                  <a:pt x="215" y="168"/>
                </a:lnTo>
                <a:lnTo>
                  <a:pt x="214" y="172"/>
                </a:lnTo>
                <a:lnTo>
                  <a:pt x="211" y="176"/>
                </a:lnTo>
                <a:lnTo>
                  <a:pt x="209" y="178"/>
                </a:lnTo>
                <a:lnTo>
                  <a:pt x="206" y="181"/>
                </a:lnTo>
                <a:lnTo>
                  <a:pt x="79" y="272"/>
                </a:lnTo>
                <a:lnTo>
                  <a:pt x="75" y="274"/>
                </a:lnTo>
                <a:lnTo>
                  <a:pt x="71" y="275"/>
                </a:lnTo>
                <a:lnTo>
                  <a:pt x="67" y="275"/>
                </a:lnTo>
                <a:lnTo>
                  <a:pt x="63" y="274"/>
                </a:lnTo>
                <a:lnTo>
                  <a:pt x="61" y="270"/>
                </a:lnTo>
                <a:lnTo>
                  <a:pt x="2" y="187"/>
                </a:lnTo>
                <a:lnTo>
                  <a:pt x="1" y="182"/>
                </a:lnTo>
                <a:lnTo>
                  <a:pt x="0" y="178"/>
                </a:lnTo>
                <a:lnTo>
                  <a:pt x="1" y="175"/>
                </a:lnTo>
                <a:lnTo>
                  <a:pt x="3" y="171"/>
                </a:lnTo>
                <a:lnTo>
                  <a:pt x="6" y="167"/>
                </a:lnTo>
                <a:lnTo>
                  <a:pt x="133" y="76"/>
                </a:lnTo>
                <a:lnTo>
                  <a:pt x="137" y="75"/>
                </a:lnTo>
                <a:lnTo>
                  <a:pt x="141" y="74"/>
                </a:lnTo>
                <a:lnTo>
                  <a:pt x="145" y="73"/>
                </a:lnTo>
                <a:lnTo>
                  <a:pt x="149" y="73"/>
                </a:lnTo>
                <a:lnTo>
                  <a:pt x="192" y="73"/>
                </a:lnTo>
                <a:lnTo>
                  <a:pt x="196" y="73"/>
                </a:lnTo>
                <a:lnTo>
                  <a:pt x="200" y="74"/>
                </a:lnTo>
                <a:lnTo>
                  <a:pt x="202" y="76"/>
                </a:lnTo>
                <a:lnTo>
                  <a:pt x="205" y="79"/>
                </a:lnTo>
                <a:lnTo>
                  <a:pt x="213" y="91"/>
                </a:lnTo>
                <a:lnTo>
                  <a:pt x="223" y="82"/>
                </a:lnTo>
                <a:lnTo>
                  <a:pt x="233" y="71"/>
                </a:lnTo>
                <a:lnTo>
                  <a:pt x="241" y="59"/>
                </a:lnTo>
                <a:lnTo>
                  <a:pt x="246" y="45"/>
                </a:lnTo>
                <a:lnTo>
                  <a:pt x="248" y="29"/>
                </a:lnTo>
                <a:lnTo>
                  <a:pt x="244" y="11"/>
                </a:lnTo>
                <a:lnTo>
                  <a:pt x="244" y="8"/>
                </a:lnTo>
                <a:lnTo>
                  <a:pt x="244" y="5"/>
                </a:lnTo>
                <a:lnTo>
                  <a:pt x="247" y="3"/>
                </a:lnTo>
                <a:lnTo>
                  <a:pt x="249" y="1"/>
                </a:lnTo>
                <a:lnTo>
                  <a:pt x="25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p:cNvSpPr>
            <a:spLocks noEditPoints="1"/>
          </p:cNvSpPr>
          <p:nvPr/>
        </p:nvSpPr>
        <p:spPr bwMode="auto">
          <a:xfrm>
            <a:off x="9774238" y="3725863"/>
            <a:ext cx="436563" cy="244475"/>
          </a:xfrm>
          <a:custGeom>
            <a:avLst/>
            <a:gdLst>
              <a:gd name="T0" fmla="*/ 140 w 275"/>
              <a:gd name="T1" fmla="*/ 49 h 154"/>
              <a:gd name="T2" fmla="*/ 138 w 275"/>
              <a:gd name="T3" fmla="*/ 59 h 154"/>
              <a:gd name="T4" fmla="*/ 136 w 275"/>
              <a:gd name="T5" fmla="*/ 72 h 154"/>
              <a:gd name="T6" fmla="*/ 141 w 275"/>
              <a:gd name="T7" fmla="*/ 79 h 154"/>
              <a:gd name="T8" fmla="*/ 154 w 275"/>
              <a:gd name="T9" fmla="*/ 76 h 154"/>
              <a:gd name="T10" fmla="*/ 165 w 275"/>
              <a:gd name="T11" fmla="*/ 75 h 154"/>
              <a:gd name="T12" fmla="*/ 165 w 275"/>
              <a:gd name="T13" fmla="*/ 89 h 154"/>
              <a:gd name="T14" fmla="*/ 149 w 275"/>
              <a:gd name="T15" fmla="*/ 104 h 154"/>
              <a:gd name="T16" fmla="*/ 126 w 275"/>
              <a:gd name="T17" fmla="*/ 104 h 154"/>
              <a:gd name="T18" fmla="*/ 109 w 275"/>
              <a:gd name="T19" fmla="*/ 89 h 154"/>
              <a:gd name="T20" fmla="*/ 109 w 275"/>
              <a:gd name="T21" fmla="*/ 66 h 154"/>
              <a:gd name="T22" fmla="*/ 126 w 275"/>
              <a:gd name="T23" fmla="*/ 49 h 154"/>
              <a:gd name="T24" fmla="*/ 137 w 275"/>
              <a:gd name="T25" fmla="*/ 17 h 154"/>
              <a:gd name="T26" fmla="*/ 102 w 275"/>
              <a:gd name="T27" fmla="*/ 29 h 154"/>
              <a:gd name="T28" fmla="*/ 79 w 275"/>
              <a:gd name="T29" fmla="*/ 58 h 154"/>
              <a:gd name="T30" fmla="*/ 79 w 275"/>
              <a:gd name="T31" fmla="*/ 95 h 154"/>
              <a:gd name="T32" fmla="*/ 102 w 275"/>
              <a:gd name="T33" fmla="*/ 125 h 154"/>
              <a:gd name="T34" fmla="*/ 137 w 275"/>
              <a:gd name="T35" fmla="*/ 136 h 154"/>
              <a:gd name="T36" fmla="*/ 173 w 275"/>
              <a:gd name="T37" fmla="*/ 125 h 154"/>
              <a:gd name="T38" fmla="*/ 195 w 275"/>
              <a:gd name="T39" fmla="*/ 95 h 154"/>
              <a:gd name="T40" fmla="*/ 195 w 275"/>
              <a:gd name="T41" fmla="*/ 58 h 154"/>
              <a:gd name="T42" fmla="*/ 173 w 275"/>
              <a:gd name="T43" fmla="*/ 29 h 154"/>
              <a:gd name="T44" fmla="*/ 137 w 275"/>
              <a:gd name="T45" fmla="*/ 17 h 154"/>
              <a:gd name="T46" fmla="*/ 165 w 275"/>
              <a:gd name="T47" fmla="*/ 2 h 154"/>
              <a:gd name="T48" fmla="*/ 212 w 275"/>
              <a:gd name="T49" fmla="*/ 17 h 154"/>
              <a:gd name="T50" fmla="*/ 247 w 275"/>
              <a:gd name="T51" fmla="*/ 40 h 154"/>
              <a:gd name="T52" fmla="*/ 267 w 275"/>
              <a:gd name="T53" fmla="*/ 63 h 154"/>
              <a:gd name="T54" fmla="*/ 275 w 275"/>
              <a:gd name="T55" fmla="*/ 77 h 154"/>
              <a:gd name="T56" fmla="*/ 267 w 275"/>
              <a:gd name="T57" fmla="*/ 91 h 154"/>
              <a:gd name="T58" fmla="*/ 247 w 275"/>
              <a:gd name="T59" fmla="*/ 113 h 154"/>
              <a:gd name="T60" fmla="*/ 212 w 275"/>
              <a:gd name="T61" fmla="*/ 136 h 154"/>
              <a:gd name="T62" fmla="*/ 165 w 275"/>
              <a:gd name="T63" fmla="*/ 151 h 154"/>
              <a:gd name="T64" fmla="*/ 109 w 275"/>
              <a:gd name="T65" fmla="*/ 151 h 154"/>
              <a:gd name="T66" fmla="*/ 62 w 275"/>
              <a:gd name="T67" fmla="*/ 136 h 154"/>
              <a:gd name="T68" fmla="*/ 28 w 275"/>
              <a:gd name="T69" fmla="*/ 113 h 154"/>
              <a:gd name="T70" fmla="*/ 7 w 275"/>
              <a:gd name="T71" fmla="*/ 91 h 154"/>
              <a:gd name="T72" fmla="*/ 0 w 275"/>
              <a:gd name="T73" fmla="*/ 77 h 154"/>
              <a:gd name="T74" fmla="*/ 7 w 275"/>
              <a:gd name="T75" fmla="*/ 63 h 154"/>
              <a:gd name="T76" fmla="*/ 28 w 275"/>
              <a:gd name="T77" fmla="*/ 40 h 154"/>
              <a:gd name="T78" fmla="*/ 62 w 275"/>
              <a:gd name="T79" fmla="*/ 17 h 154"/>
              <a:gd name="T80" fmla="*/ 109 w 275"/>
              <a:gd name="T81"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5" h="154">
                <a:moveTo>
                  <a:pt x="137" y="47"/>
                </a:moveTo>
                <a:lnTo>
                  <a:pt x="140" y="49"/>
                </a:lnTo>
                <a:lnTo>
                  <a:pt x="140" y="53"/>
                </a:lnTo>
                <a:lnTo>
                  <a:pt x="138" y="59"/>
                </a:lnTo>
                <a:lnTo>
                  <a:pt x="137" y="66"/>
                </a:lnTo>
                <a:lnTo>
                  <a:pt x="136" y="72"/>
                </a:lnTo>
                <a:lnTo>
                  <a:pt x="137" y="77"/>
                </a:lnTo>
                <a:lnTo>
                  <a:pt x="141" y="79"/>
                </a:lnTo>
                <a:lnTo>
                  <a:pt x="147" y="77"/>
                </a:lnTo>
                <a:lnTo>
                  <a:pt x="154" y="76"/>
                </a:lnTo>
                <a:lnTo>
                  <a:pt x="161" y="75"/>
                </a:lnTo>
                <a:lnTo>
                  <a:pt x="165" y="75"/>
                </a:lnTo>
                <a:lnTo>
                  <a:pt x="168" y="77"/>
                </a:lnTo>
                <a:lnTo>
                  <a:pt x="165" y="89"/>
                </a:lnTo>
                <a:lnTo>
                  <a:pt x="159" y="98"/>
                </a:lnTo>
                <a:lnTo>
                  <a:pt x="149" y="104"/>
                </a:lnTo>
                <a:lnTo>
                  <a:pt x="137" y="107"/>
                </a:lnTo>
                <a:lnTo>
                  <a:pt x="126" y="104"/>
                </a:lnTo>
                <a:lnTo>
                  <a:pt x="116" y="98"/>
                </a:lnTo>
                <a:lnTo>
                  <a:pt x="109" y="89"/>
                </a:lnTo>
                <a:lnTo>
                  <a:pt x="107" y="77"/>
                </a:lnTo>
                <a:lnTo>
                  <a:pt x="109" y="66"/>
                </a:lnTo>
                <a:lnTo>
                  <a:pt x="116" y="56"/>
                </a:lnTo>
                <a:lnTo>
                  <a:pt x="126" y="49"/>
                </a:lnTo>
                <a:lnTo>
                  <a:pt x="137" y="47"/>
                </a:lnTo>
                <a:close/>
                <a:moveTo>
                  <a:pt x="137" y="17"/>
                </a:moveTo>
                <a:lnTo>
                  <a:pt x="118" y="21"/>
                </a:lnTo>
                <a:lnTo>
                  <a:pt x="102" y="29"/>
                </a:lnTo>
                <a:lnTo>
                  <a:pt x="87" y="42"/>
                </a:lnTo>
                <a:lnTo>
                  <a:pt x="79" y="58"/>
                </a:lnTo>
                <a:lnTo>
                  <a:pt x="76" y="77"/>
                </a:lnTo>
                <a:lnTo>
                  <a:pt x="79" y="95"/>
                </a:lnTo>
                <a:lnTo>
                  <a:pt x="87" y="112"/>
                </a:lnTo>
                <a:lnTo>
                  <a:pt x="102" y="125"/>
                </a:lnTo>
                <a:lnTo>
                  <a:pt x="118" y="133"/>
                </a:lnTo>
                <a:lnTo>
                  <a:pt x="137" y="136"/>
                </a:lnTo>
                <a:lnTo>
                  <a:pt x="156" y="133"/>
                </a:lnTo>
                <a:lnTo>
                  <a:pt x="173" y="125"/>
                </a:lnTo>
                <a:lnTo>
                  <a:pt x="187" y="112"/>
                </a:lnTo>
                <a:lnTo>
                  <a:pt x="195" y="95"/>
                </a:lnTo>
                <a:lnTo>
                  <a:pt x="198" y="77"/>
                </a:lnTo>
                <a:lnTo>
                  <a:pt x="195" y="58"/>
                </a:lnTo>
                <a:lnTo>
                  <a:pt x="187" y="42"/>
                </a:lnTo>
                <a:lnTo>
                  <a:pt x="173" y="29"/>
                </a:lnTo>
                <a:lnTo>
                  <a:pt x="156" y="21"/>
                </a:lnTo>
                <a:lnTo>
                  <a:pt x="137" y="17"/>
                </a:lnTo>
                <a:close/>
                <a:moveTo>
                  <a:pt x="137" y="0"/>
                </a:moveTo>
                <a:lnTo>
                  <a:pt x="165" y="2"/>
                </a:lnTo>
                <a:lnTo>
                  <a:pt x="191" y="9"/>
                </a:lnTo>
                <a:lnTo>
                  <a:pt x="212" y="17"/>
                </a:lnTo>
                <a:lnTo>
                  <a:pt x="232" y="29"/>
                </a:lnTo>
                <a:lnTo>
                  <a:pt x="247" y="40"/>
                </a:lnTo>
                <a:lnTo>
                  <a:pt x="260" y="52"/>
                </a:lnTo>
                <a:lnTo>
                  <a:pt x="267" y="63"/>
                </a:lnTo>
                <a:lnTo>
                  <a:pt x="272" y="71"/>
                </a:lnTo>
                <a:lnTo>
                  <a:pt x="275" y="77"/>
                </a:lnTo>
                <a:lnTo>
                  <a:pt x="272" y="82"/>
                </a:lnTo>
                <a:lnTo>
                  <a:pt x="267" y="91"/>
                </a:lnTo>
                <a:lnTo>
                  <a:pt x="260" y="102"/>
                </a:lnTo>
                <a:lnTo>
                  <a:pt x="247" y="113"/>
                </a:lnTo>
                <a:lnTo>
                  <a:pt x="232" y="126"/>
                </a:lnTo>
                <a:lnTo>
                  <a:pt x="212" y="136"/>
                </a:lnTo>
                <a:lnTo>
                  <a:pt x="191" y="145"/>
                </a:lnTo>
                <a:lnTo>
                  <a:pt x="165" y="151"/>
                </a:lnTo>
                <a:lnTo>
                  <a:pt x="137" y="154"/>
                </a:lnTo>
                <a:lnTo>
                  <a:pt x="109" y="151"/>
                </a:lnTo>
                <a:lnTo>
                  <a:pt x="84" y="145"/>
                </a:lnTo>
                <a:lnTo>
                  <a:pt x="62" y="136"/>
                </a:lnTo>
                <a:lnTo>
                  <a:pt x="43" y="126"/>
                </a:lnTo>
                <a:lnTo>
                  <a:pt x="28" y="113"/>
                </a:lnTo>
                <a:lnTo>
                  <a:pt x="15" y="102"/>
                </a:lnTo>
                <a:lnTo>
                  <a:pt x="7" y="91"/>
                </a:lnTo>
                <a:lnTo>
                  <a:pt x="1" y="82"/>
                </a:lnTo>
                <a:lnTo>
                  <a:pt x="0" y="77"/>
                </a:lnTo>
                <a:lnTo>
                  <a:pt x="1" y="71"/>
                </a:lnTo>
                <a:lnTo>
                  <a:pt x="7" y="63"/>
                </a:lnTo>
                <a:lnTo>
                  <a:pt x="15" y="52"/>
                </a:lnTo>
                <a:lnTo>
                  <a:pt x="28" y="40"/>
                </a:lnTo>
                <a:lnTo>
                  <a:pt x="43" y="29"/>
                </a:lnTo>
                <a:lnTo>
                  <a:pt x="62" y="17"/>
                </a:lnTo>
                <a:lnTo>
                  <a:pt x="84" y="9"/>
                </a:lnTo>
                <a:lnTo>
                  <a:pt x="109" y="2"/>
                </a:lnTo>
                <a:lnTo>
                  <a:pt x="13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4"/>
          <p:cNvSpPr>
            <a:spLocks noEditPoints="1"/>
          </p:cNvSpPr>
          <p:nvPr/>
        </p:nvSpPr>
        <p:spPr bwMode="auto">
          <a:xfrm>
            <a:off x="8916988" y="3646488"/>
            <a:ext cx="403225" cy="403225"/>
          </a:xfrm>
          <a:custGeom>
            <a:avLst/>
            <a:gdLst>
              <a:gd name="T0" fmla="*/ 77 w 254"/>
              <a:gd name="T1" fmla="*/ 224 h 254"/>
              <a:gd name="T2" fmla="*/ 129 w 254"/>
              <a:gd name="T3" fmla="*/ 237 h 254"/>
              <a:gd name="T4" fmla="*/ 178 w 254"/>
              <a:gd name="T5" fmla="*/ 224 h 254"/>
              <a:gd name="T6" fmla="*/ 144 w 254"/>
              <a:gd name="T7" fmla="*/ 201 h 254"/>
              <a:gd name="T8" fmla="*/ 110 w 254"/>
              <a:gd name="T9" fmla="*/ 201 h 254"/>
              <a:gd name="T10" fmla="*/ 225 w 254"/>
              <a:gd name="T11" fmla="*/ 76 h 254"/>
              <a:gd name="T12" fmla="*/ 202 w 254"/>
              <a:gd name="T13" fmla="*/ 109 h 254"/>
              <a:gd name="T14" fmla="*/ 202 w 254"/>
              <a:gd name="T15" fmla="*/ 144 h 254"/>
              <a:gd name="T16" fmla="*/ 225 w 254"/>
              <a:gd name="T17" fmla="*/ 177 h 254"/>
              <a:gd name="T18" fmla="*/ 237 w 254"/>
              <a:gd name="T19" fmla="*/ 125 h 254"/>
              <a:gd name="T20" fmla="*/ 225 w 254"/>
              <a:gd name="T21" fmla="*/ 76 h 254"/>
              <a:gd name="T22" fmla="*/ 21 w 254"/>
              <a:gd name="T23" fmla="*/ 101 h 254"/>
              <a:gd name="T24" fmla="*/ 21 w 254"/>
              <a:gd name="T25" fmla="*/ 154 h 254"/>
              <a:gd name="T26" fmla="*/ 58 w 254"/>
              <a:gd name="T27" fmla="*/ 160 h 254"/>
              <a:gd name="T28" fmla="*/ 50 w 254"/>
              <a:gd name="T29" fmla="*/ 127 h 254"/>
              <a:gd name="T30" fmla="*/ 58 w 254"/>
              <a:gd name="T31" fmla="*/ 93 h 254"/>
              <a:gd name="T32" fmla="*/ 128 w 254"/>
              <a:gd name="T33" fmla="*/ 66 h 254"/>
              <a:gd name="T34" fmla="*/ 91 w 254"/>
              <a:gd name="T35" fmla="*/ 78 h 254"/>
              <a:gd name="T36" fmla="*/ 69 w 254"/>
              <a:gd name="T37" fmla="*/ 108 h 254"/>
              <a:gd name="T38" fmla="*/ 69 w 254"/>
              <a:gd name="T39" fmla="*/ 146 h 254"/>
              <a:gd name="T40" fmla="*/ 91 w 254"/>
              <a:gd name="T41" fmla="*/ 176 h 254"/>
              <a:gd name="T42" fmla="*/ 128 w 254"/>
              <a:gd name="T43" fmla="*/ 187 h 254"/>
              <a:gd name="T44" fmla="*/ 164 w 254"/>
              <a:gd name="T45" fmla="*/ 176 h 254"/>
              <a:gd name="T46" fmla="*/ 185 w 254"/>
              <a:gd name="T47" fmla="*/ 146 h 254"/>
              <a:gd name="T48" fmla="*/ 185 w 254"/>
              <a:gd name="T49" fmla="*/ 108 h 254"/>
              <a:gd name="T50" fmla="*/ 164 w 254"/>
              <a:gd name="T51" fmla="*/ 78 h 254"/>
              <a:gd name="T52" fmla="*/ 128 w 254"/>
              <a:gd name="T53" fmla="*/ 66 h 254"/>
              <a:gd name="T54" fmla="*/ 100 w 254"/>
              <a:gd name="T55" fmla="*/ 20 h 254"/>
              <a:gd name="T56" fmla="*/ 93 w 254"/>
              <a:gd name="T57" fmla="*/ 57 h 254"/>
              <a:gd name="T58" fmla="*/ 128 w 254"/>
              <a:gd name="T59" fmla="*/ 50 h 254"/>
              <a:gd name="T60" fmla="*/ 161 w 254"/>
              <a:gd name="T61" fmla="*/ 57 h 254"/>
              <a:gd name="T62" fmla="*/ 153 w 254"/>
              <a:gd name="T63" fmla="*/ 20 h 254"/>
              <a:gd name="T64" fmla="*/ 125 w 254"/>
              <a:gd name="T65" fmla="*/ 0 h 254"/>
              <a:gd name="T66" fmla="*/ 181 w 254"/>
              <a:gd name="T67" fmla="*/ 13 h 254"/>
              <a:gd name="T68" fmla="*/ 225 w 254"/>
              <a:gd name="T69" fmla="*/ 47 h 254"/>
              <a:gd name="T70" fmla="*/ 250 w 254"/>
              <a:gd name="T71" fmla="*/ 97 h 254"/>
              <a:gd name="T72" fmla="*/ 250 w 254"/>
              <a:gd name="T73" fmla="*/ 154 h 254"/>
              <a:gd name="T74" fmla="*/ 227 w 254"/>
              <a:gd name="T75" fmla="*/ 205 h 254"/>
              <a:gd name="T76" fmla="*/ 184 w 254"/>
              <a:gd name="T77" fmla="*/ 240 h 254"/>
              <a:gd name="T78" fmla="*/ 129 w 254"/>
              <a:gd name="T79" fmla="*/ 254 h 254"/>
              <a:gd name="T80" fmla="*/ 73 w 254"/>
              <a:gd name="T81" fmla="*/ 241 h 254"/>
              <a:gd name="T82" fmla="*/ 30 w 254"/>
              <a:gd name="T83" fmla="*/ 208 h 254"/>
              <a:gd name="T84" fmla="*/ 4 w 254"/>
              <a:gd name="T85" fmla="*/ 158 h 254"/>
              <a:gd name="T86" fmla="*/ 4 w 254"/>
              <a:gd name="T87" fmla="*/ 99 h 254"/>
              <a:gd name="T88" fmla="*/ 27 w 254"/>
              <a:gd name="T89" fmla="*/ 50 h 254"/>
              <a:gd name="T90" fmla="*/ 71 w 254"/>
              <a:gd name="T91" fmla="*/ 14 h 254"/>
              <a:gd name="T92" fmla="*/ 125 w 254"/>
              <a:gd name="T9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4" h="254">
                <a:moveTo>
                  <a:pt x="93" y="196"/>
                </a:moveTo>
                <a:lnTo>
                  <a:pt x="77" y="224"/>
                </a:lnTo>
                <a:lnTo>
                  <a:pt x="101" y="233"/>
                </a:lnTo>
                <a:lnTo>
                  <a:pt x="129" y="237"/>
                </a:lnTo>
                <a:lnTo>
                  <a:pt x="155" y="233"/>
                </a:lnTo>
                <a:lnTo>
                  <a:pt x="178" y="224"/>
                </a:lnTo>
                <a:lnTo>
                  <a:pt x="161" y="196"/>
                </a:lnTo>
                <a:lnTo>
                  <a:pt x="144" y="201"/>
                </a:lnTo>
                <a:lnTo>
                  <a:pt x="128" y="204"/>
                </a:lnTo>
                <a:lnTo>
                  <a:pt x="110" y="201"/>
                </a:lnTo>
                <a:lnTo>
                  <a:pt x="93" y="196"/>
                </a:lnTo>
                <a:close/>
                <a:moveTo>
                  <a:pt x="225" y="76"/>
                </a:moveTo>
                <a:lnTo>
                  <a:pt x="197" y="93"/>
                </a:lnTo>
                <a:lnTo>
                  <a:pt x="202" y="109"/>
                </a:lnTo>
                <a:lnTo>
                  <a:pt x="204" y="127"/>
                </a:lnTo>
                <a:lnTo>
                  <a:pt x="202" y="144"/>
                </a:lnTo>
                <a:lnTo>
                  <a:pt x="197" y="160"/>
                </a:lnTo>
                <a:lnTo>
                  <a:pt x="225" y="177"/>
                </a:lnTo>
                <a:lnTo>
                  <a:pt x="234" y="153"/>
                </a:lnTo>
                <a:lnTo>
                  <a:pt x="237" y="125"/>
                </a:lnTo>
                <a:lnTo>
                  <a:pt x="234" y="99"/>
                </a:lnTo>
                <a:lnTo>
                  <a:pt x="225" y="76"/>
                </a:lnTo>
                <a:close/>
                <a:moveTo>
                  <a:pt x="30" y="76"/>
                </a:moveTo>
                <a:lnTo>
                  <a:pt x="21" y="101"/>
                </a:lnTo>
                <a:lnTo>
                  <a:pt x="17" y="129"/>
                </a:lnTo>
                <a:lnTo>
                  <a:pt x="21" y="154"/>
                </a:lnTo>
                <a:lnTo>
                  <a:pt x="30" y="177"/>
                </a:lnTo>
                <a:lnTo>
                  <a:pt x="58" y="160"/>
                </a:lnTo>
                <a:lnTo>
                  <a:pt x="53" y="144"/>
                </a:lnTo>
                <a:lnTo>
                  <a:pt x="50" y="127"/>
                </a:lnTo>
                <a:lnTo>
                  <a:pt x="53" y="109"/>
                </a:lnTo>
                <a:lnTo>
                  <a:pt x="58" y="93"/>
                </a:lnTo>
                <a:lnTo>
                  <a:pt x="30" y="76"/>
                </a:lnTo>
                <a:close/>
                <a:moveTo>
                  <a:pt x="128" y="66"/>
                </a:moveTo>
                <a:lnTo>
                  <a:pt x="109" y="70"/>
                </a:lnTo>
                <a:lnTo>
                  <a:pt x="91" y="78"/>
                </a:lnTo>
                <a:lnTo>
                  <a:pt x="78" y="92"/>
                </a:lnTo>
                <a:lnTo>
                  <a:pt x="69" y="108"/>
                </a:lnTo>
                <a:lnTo>
                  <a:pt x="67" y="127"/>
                </a:lnTo>
                <a:lnTo>
                  <a:pt x="69" y="146"/>
                </a:lnTo>
                <a:lnTo>
                  <a:pt x="78" y="163"/>
                </a:lnTo>
                <a:lnTo>
                  <a:pt x="91" y="176"/>
                </a:lnTo>
                <a:lnTo>
                  <a:pt x="109" y="185"/>
                </a:lnTo>
                <a:lnTo>
                  <a:pt x="128" y="187"/>
                </a:lnTo>
                <a:lnTo>
                  <a:pt x="147" y="185"/>
                </a:lnTo>
                <a:lnTo>
                  <a:pt x="164" y="176"/>
                </a:lnTo>
                <a:lnTo>
                  <a:pt x="176" y="163"/>
                </a:lnTo>
                <a:lnTo>
                  <a:pt x="185" y="146"/>
                </a:lnTo>
                <a:lnTo>
                  <a:pt x="188" y="127"/>
                </a:lnTo>
                <a:lnTo>
                  <a:pt x="185" y="108"/>
                </a:lnTo>
                <a:lnTo>
                  <a:pt x="176" y="92"/>
                </a:lnTo>
                <a:lnTo>
                  <a:pt x="164" y="78"/>
                </a:lnTo>
                <a:lnTo>
                  <a:pt x="147" y="70"/>
                </a:lnTo>
                <a:lnTo>
                  <a:pt x="128" y="66"/>
                </a:lnTo>
                <a:close/>
                <a:moveTo>
                  <a:pt x="125" y="16"/>
                </a:moveTo>
                <a:lnTo>
                  <a:pt x="100" y="20"/>
                </a:lnTo>
                <a:lnTo>
                  <a:pt x="77" y="29"/>
                </a:lnTo>
                <a:lnTo>
                  <a:pt x="93" y="57"/>
                </a:lnTo>
                <a:lnTo>
                  <a:pt x="110" y="52"/>
                </a:lnTo>
                <a:lnTo>
                  <a:pt x="128" y="50"/>
                </a:lnTo>
                <a:lnTo>
                  <a:pt x="144" y="52"/>
                </a:lnTo>
                <a:lnTo>
                  <a:pt x="161" y="57"/>
                </a:lnTo>
                <a:lnTo>
                  <a:pt x="178" y="29"/>
                </a:lnTo>
                <a:lnTo>
                  <a:pt x="153" y="20"/>
                </a:lnTo>
                <a:lnTo>
                  <a:pt x="125" y="16"/>
                </a:lnTo>
                <a:close/>
                <a:moveTo>
                  <a:pt x="125" y="0"/>
                </a:moveTo>
                <a:lnTo>
                  <a:pt x="155" y="4"/>
                </a:lnTo>
                <a:lnTo>
                  <a:pt x="181" y="13"/>
                </a:lnTo>
                <a:lnTo>
                  <a:pt x="206" y="27"/>
                </a:lnTo>
                <a:lnTo>
                  <a:pt x="225" y="47"/>
                </a:lnTo>
                <a:lnTo>
                  <a:pt x="240" y="70"/>
                </a:lnTo>
                <a:lnTo>
                  <a:pt x="250" y="97"/>
                </a:lnTo>
                <a:lnTo>
                  <a:pt x="254" y="125"/>
                </a:lnTo>
                <a:lnTo>
                  <a:pt x="250" y="154"/>
                </a:lnTo>
                <a:lnTo>
                  <a:pt x="241" y="181"/>
                </a:lnTo>
                <a:lnTo>
                  <a:pt x="227" y="205"/>
                </a:lnTo>
                <a:lnTo>
                  <a:pt x="208" y="224"/>
                </a:lnTo>
                <a:lnTo>
                  <a:pt x="184" y="240"/>
                </a:lnTo>
                <a:lnTo>
                  <a:pt x="158" y="250"/>
                </a:lnTo>
                <a:lnTo>
                  <a:pt x="129" y="254"/>
                </a:lnTo>
                <a:lnTo>
                  <a:pt x="100" y="251"/>
                </a:lnTo>
                <a:lnTo>
                  <a:pt x="73" y="241"/>
                </a:lnTo>
                <a:lnTo>
                  <a:pt x="50" y="227"/>
                </a:lnTo>
                <a:lnTo>
                  <a:pt x="30" y="208"/>
                </a:lnTo>
                <a:lnTo>
                  <a:pt x="14" y="183"/>
                </a:lnTo>
                <a:lnTo>
                  <a:pt x="4" y="158"/>
                </a:lnTo>
                <a:lnTo>
                  <a:pt x="0" y="129"/>
                </a:lnTo>
                <a:lnTo>
                  <a:pt x="4" y="99"/>
                </a:lnTo>
                <a:lnTo>
                  <a:pt x="13" y="73"/>
                </a:lnTo>
                <a:lnTo>
                  <a:pt x="27" y="50"/>
                </a:lnTo>
                <a:lnTo>
                  <a:pt x="46" y="29"/>
                </a:lnTo>
                <a:lnTo>
                  <a:pt x="71" y="14"/>
                </a:lnTo>
                <a:lnTo>
                  <a:pt x="96" y="4"/>
                </a:lnTo>
                <a:lnTo>
                  <a:pt x="12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5"/>
          <p:cNvSpPr>
            <a:spLocks noEditPoints="1"/>
          </p:cNvSpPr>
          <p:nvPr/>
        </p:nvSpPr>
        <p:spPr bwMode="auto">
          <a:xfrm>
            <a:off x="7185026" y="3663950"/>
            <a:ext cx="374650" cy="366713"/>
          </a:xfrm>
          <a:custGeom>
            <a:avLst/>
            <a:gdLst>
              <a:gd name="T0" fmla="*/ 63 w 236"/>
              <a:gd name="T1" fmla="*/ 79 h 231"/>
              <a:gd name="T2" fmla="*/ 69 w 236"/>
              <a:gd name="T3" fmla="*/ 102 h 231"/>
              <a:gd name="T4" fmla="*/ 82 w 236"/>
              <a:gd name="T5" fmla="*/ 128 h 231"/>
              <a:gd name="T6" fmla="*/ 104 w 236"/>
              <a:gd name="T7" fmla="*/ 146 h 231"/>
              <a:gd name="T8" fmla="*/ 134 w 236"/>
              <a:gd name="T9" fmla="*/ 146 h 231"/>
              <a:gd name="T10" fmla="*/ 156 w 236"/>
              <a:gd name="T11" fmla="*/ 128 h 231"/>
              <a:gd name="T12" fmla="*/ 167 w 236"/>
              <a:gd name="T13" fmla="*/ 102 h 231"/>
              <a:gd name="T14" fmla="*/ 174 w 236"/>
              <a:gd name="T15" fmla="*/ 79 h 231"/>
              <a:gd name="T16" fmla="*/ 150 w 236"/>
              <a:gd name="T17" fmla="*/ 72 h 231"/>
              <a:gd name="T18" fmla="*/ 142 w 236"/>
              <a:gd name="T19" fmla="*/ 98 h 231"/>
              <a:gd name="T20" fmla="*/ 128 w 236"/>
              <a:gd name="T21" fmla="*/ 120 h 231"/>
              <a:gd name="T22" fmla="*/ 109 w 236"/>
              <a:gd name="T23" fmla="*/ 120 h 231"/>
              <a:gd name="T24" fmla="*/ 95 w 236"/>
              <a:gd name="T25" fmla="*/ 98 h 231"/>
              <a:gd name="T26" fmla="*/ 87 w 236"/>
              <a:gd name="T27" fmla="*/ 72 h 231"/>
              <a:gd name="T28" fmla="*/ 53 w 236"/>
              <a:gd name="T29" fmla="*/ 16 h 231"/>
              <a:gd name="T30" fmla="*/ 216 w 236"/>
              <a:gd name="T31" fmla="*/ 48 h 231"/>
              <a:gd name="T32" fmla="*/ 53 w 236"/>
              <a:gd name="T33" fmla="*/ 16 h 231"/>
              <a:gd name="T34" fmla="*/ 185 w 236"/>
              <a:gd name="T35" fmla="*/ 0 h 231"/>
              <a:gd name="T36" fmla="*/ 193 w 236"/>
              <a:gd name="T37" fmla="*/ 2 h 231"/>
              <a:gd name="T38" fmla="*/ 199 w 236"/>
              <a:gd name="T39" fmla="*/ 5 h 231"/>
              <a:gd name="T40" fmla="*/ 211 w 236"/>
              <a:gd name="T41" fmla="*/ 14 h 231"/>
              <a:gd name="T42" fmla="*/ 226 w 236"/>
              <a:gd name="T43" fmla="*/ 26 h 231"/>
              <a:gd name="T44" fmla="*/ 234 w 236"/>
              <a:gd name="T45" fmla="*/ 32 h 231"/>
              <a:gd name="T46" fmla="*/ 236 w 236"/>
              <a:gd name="T47" fmla="*/ 40 h 231"/>
              <a:gd name="T48" fmla="*/ 236 w 236"/>
              <a:gd name="T49" fmla="*/ 51 h 231"/>
              <a:gd name="T50" fmla="*/ 231 w 236"/>
              <a:gd name="T51" fmla="*/ 81 h 231"/>
              <a:gd name="T52" fmla="*/ 225 w 236"/>
              <a:gd name="T53" fmla="*/ 125 h 231"/>
              <a:gd name="T54" fmla="*/ 217 w 236"/>
              <a:gd name="T55" fmla="*/ 172 h 231"/>
              <a:gd name="T56" fmla="*/ 212 w 236"/>
              <a:gd name="T57" fmla="*/ 208 h 231"/>
              <a:gd name="T58" fmla="*/ 209 w 236"/>
              <a:gd name="T59" fmla="*/ 223 h 231"/>
              <a:gd name="T60" fmla="*/ 206 w 236"/>
              <a:gd name="T61" fmla="*/ 229 h 231"/>
              <a:gd name="T62" fmla="*/ 199 w 236"/>
              <a:gd name="T63" fmla="*/ 231 h 231"/>
              <a:gd name="T64" fmla="*/ 35 w 236"/>
              <a:gd name="T65" fmla="*/ 231 h 231"/>
              <a:gd name="T66" fmla="*/ 28 w 236"/>
              <a:gd name="T67" fmla="*/ 226 h 231"/>
              <a:gd name="T68" fmla="*/ 26 w 236"/>
              <a:gd name="T69" fmla="*/ 220 h 231"/>
              <a:gd name="T70" fmla="*/ 22 w 236"/>
              <a:gd name="T71" fmla="*/ 192 h 231"/>
              <a:gd name="T72" fmla="*/ 16 w 236"/>
              <a:gd name="T73" fmla="*/ 149 h 231"/>
              <a:gd name="T74" fmla="*/ 9 w 236"/>
              <a:gd name="T75" fmla="*/ 102 h 231"/>
              <a:gd name="T76" fmla="*/ 3 w 236"/>
              <a:gd name="T77" fmla="*/ 64 h 231"/>
              <a:gd name="T78" fmla="*/ 0 w 236"/>
              <a:gd name="T79" fmla="*/ 45 h 231"/>
              <a:gd name="T80" fmla="*/ 2 w 236"/>
              <a:gd name="T81" fmla="*/ 36 h 231"/>
              <a:gd name="T82" fmla="*/ 7 w 236"/>
              <a:gd name="T83" fmla="*/ 28 h 231"/>
              <a:gd name="T84" fmla="*/ 18 w 236"/>
              <a:gd name="T85" fmla="*/ 19 h 231"/>
              <a:gd name="T86" fmla="*/ 32 w 236"/>
              <a:gd name="T87" fmla="*/ 8 h 231"/>
              <a:gd name="T88" fmla="*/ 41 w 236"/>
              <a:gd name="T89" fmla="*/ 3 h 231"/>
              <a:gd name="T90" fmla="*/ 49 w 236"/>
              <a:gd name="T91"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6" h="231">
                <a:moveTo>
                  <a:pt x="63" y="72"/>
                </a:moveTo>
                <a:lnTo>
                  <a:pt x="63" y="79"/>
                </a:lnTo>
                <a:lnTo>
                  <a:pt x="65" y="90"/>
                </a:lnTo>
                <a:lnTo>
                  <a:pt x="69" y="102"/>
                </a:lnTo>
                <a:lnTo>
                  <a:pt x="74" y="115"/>
                </a:lnTo>
                <a:lnTo>
                  <a:pt x="82" y="128"/>
                </a:lnTo>
                <a:lnTo>
                  <a:pt x="91" y="138"/>
                </a:lnTo>
                <a:lnTo>
                  <a:pt x="104" y="146"/>
                </a:lnTo>
                <a:lnTo>
                  <a:pt x="119" y="148"/>
                </a:lnTo>
                <a:lnTo>
                  <a:pt x="134" y="146"/>
                </a:lnTo>
                <a:lnTo>
                  <a:pt x="146" y="138"/>
                </a:lnTo>
                <a:lnTo>
                  <a:pt x="156" y="128"/>
                </a:lnTo>
                <a:lnTo>
                  <a:pt x="162" y="115"/>
                </a:lnTo>
                <a:lnTo>
                  <a:pt x="167" y="102"/>
                </a:lnTo>
                <a:lnTo>
                  <a:pt x="171" y="90"/>
                </a:lnTo>
                <a:lnTo>
                  <a:pt x="174" y="79"/>
                </a:lnTo>
                <a:lnTo>
                  <a:pt x="175" y="72"/>
                </a:lnTo>
                <a:lnTo>
                  <a:pt x="150" y="72"/>
                </a:lnTo>
                <a:lnTo>
                  <a:pt x="147" y="84"/>
                </a:lnTo>
                <a:lnTo>
                  <a:pt x="142" y="98"/>
                </a:lnTo>
                <a:lnTo>
                  <a:pt x="137" y="111"/>
                </a:lnTo>
                <a:lnTo>
                  <a:pt x="128" y="120"/>
                </a:lnTo>
                <a:lnTo>
                  <a:pt x="119" y="124"/>
                </a:lnTo>
                <a:lnTo>
                  <a:pt x="109" y="120"/>
                </a:lnTo>
                <a:lnTo>
                  <a:pt x="101" y="111"/>
                </a:lnTo>
                <a:lnTo>
                  <a:pt x="95" y="98"/>
                </a:lnTo>
                <a:lnTo>
                  <a:pt x="91" y="84"/>
                </a:lnTo>
                <a:lnTo>
                  <a:pt x="87" y="72"/>
                </a:lnTo>
                <a:lnTo>
                  <a:pt x="63" y="72"/>
                </a:lnTo>
                <a:close/>
                <a:moveTo>
                  <a:pt x="53" y="16"/>
                </a:moveTo>
                <a:lnTo>
                  <a:pt x="22" y="48"/>
                </a:lnTo>
                <a:lnTo>
                  <a:pt x="216" y="48"/>
                </a:lnTo>
                <a:lnTo>
                  <a:pt x="185" y="16"/>
                </a:lnTo>
                <a:lnTo>
                  <a:pt x="53" y="16"/>
                </a:lnTo>
                <a:close/>
                <a:moveTo>
                  <a:pt x="53" y="0"/>
                </a:moveTo>
                <a:lnTo>
                  <a:pt x="185" y="0"/>
                </a:lnTo>
                <a:lnTo>
                  <a:pt x="188" y="0"/>
                </a:lnTo>
                <a:lnTo>
                  <a:pt x="193" y="2"/>
                </a:lnTo>
                <a:lnTo>
                  <a:pt x="197" y="3"/>
                </a:lnTo>
                <a:lnTo>
                  <a:pt x="199" y="5"/>
                </a:lnTo>
                <a:lnTo>
                  <a:pt x="204" y="8"/>
                </a:lnTo>
                <a:lnTo>
                  <a:pt x="211" y="14"/>
                </a:lnTo>
                <a:lnTo>
                  <a:pt x="218" y="19"/>
                </a:lnTo>
                <a:lnTo>
                  <a:pt x="226" y="26"/>
                </a:lnTo>
                <a:lnTo>
                  <a:pt x="230" y="28"/>
                </a:lnTo>
                <a:lnTo>
                  <a:pt x="234" y="32"/>
                </a:lnTo>
                <a:lnTo>
                  <a:pt x="235" y="36"/>
                </a:lnTo>
                <a:lnTo>
                  <a:pt x="236" y="40"/>
                </a:lnTo>
                <a:lnTo>
                  <a:pt x="236" y="45"/>
                </a:lnTo>
                <a:lnTo>
                  <a:pt x="236" y="51"/>
                </a:lnTo>
                <a:lnTo>
                  <a:pt x="234" y="64"/>
                </a:lnTo>
                <a:lnTo>
                  <a:pt x="231" y="81"/>
                </a:lnTo>
                <a:lnTo>
                  <a:pt x="229" y="102"/>
                </a:lnTo>
                <a:lnTo>
                  <a:pt x="225" y="125"/>
                </a:lnTo>
                <a:lnTo>
                  <a:pt x="221" y="149"/>
                </a:lnTo>
                <a:lnTo>
                  <a:pt x="217" y="172"/>
                </a:lnTo>
                <a:lnTo>
                  <a:pt x="215" y="192"/>
                </a:lnTo>
                <a:lnTo>
                  <a:pt x="212" y="208"/>
                </a:lnTo>
                <a:lnTo>
                  <a:pt x="211" y="220"/>
                </a:lnTo>
                <a:lnTo>
                  <a:pt x="209" y="223"/>
                </a:lnTo>
                <a:lnTo>
                  <a:pt x="208" y="226"/>
                </a:lnTo>
                <a:lnTo>
                  <a:pt x="206" y="229"/>
                </a:lnTo>
                <a:lnTo>
                  <a:pt x="203" y="231"/>
                </a:lnTo>
                <a:lnTo>
                  <a:pt x="199" y="231"/>
                </a:lnTo>
                <a:lnTo>
                  <a:pt x="37" y="231"/>
                </a:lnTo>
                <a:lnTo>
                  <a:pt x="35" y="231"/>
                </a:lnTo>
                <a:lnTo>
                  <a:pt x="31" y="229"/>
                </a:lnTo>
                <a:lnTo>
                  <a:pt x="28" y="226"/>
                </a:lnTo>
                <a:lnTo>
                  <a:pt x="27" y="223"/>
                </a:lnTo>
                <a:lnTo>
                  <a:pt x="26" y="220"/>
                </a:lnTo>
                <a:lnTo>
                  <a:pt x="25" y="208"/>
                </a:lnTo>
                <a:lnTo>
                  <a:pt x="22" y="192"/>
                </a:lnTo>
                <a:lnTo>
                  <a:pt x="20" y="172"/>
                </a:lnTo>
                <a:lnTo>
                  <a:pt x="16" y="149"/>
                </a:lnTo>
                <a:lnTo>
                  <a:pt x="12" y="125"/>
                </a:lnTo>
                <a:lnTo>
                  <a:pt x="9" y="102"/>
                </a:lnTo>
                <a:lnTo>
                  <a:pt x="6" y="81"/>
                </a:lnTo>
                <a:lnTo>
                  <a:pt x="3" y="64"/>
                </a:lnTo>
                <a:lnTo>
                  <a:pt x="2" y="51"/>
                </a:lnTo>
                <a:lnTo>
                  <a:pt x="0" y="45"/>
                </a:lnTo>
                <a:lnTo>
                  <a:pt x="0" y="40"/>
                </a:lnTo>
                <a:lnTo>
                  <a:pt x="2" y="36"/>
                </a:lnTo>
                <a:lnTo>
                  <a:pt x="4" y="32"/>
                </a:lnTo>
                <a:lnTo>
                  <a:pt x="7" y="28"/>
                </a:lnTo>
                <a:lnTo>
                  <a:pt x="11" y="26"/>
                </a:lnTo>
                <a:lnTo>
                  <a:pt x="18" y="19"/>
                </a:lnTo>
                <a:lnTo>
                  <a:pt x="26" y="14"/>
                </a:lnTo>
                <a:lnTo>
                  <a:pt x="32" y="8"/>
                </a:lnTo>
                <a:lnTo>
                  <a:pt x="37" y="5"/>
                </a:lnTo>
                <a:lnTo>
                  <a:pt x="41" y="3"/>
                </a:lnTo>
                <a:lnTo>
                  <a:pt x="45" y="2"/>
                </a:lnTo>
                <a:lnTo>
                  <a:pt x="49" y="0"/>
                </a:lnTo>
                <a:lnTo>
                  <a:pt x="5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6"/>
          <p:cNvSpPr>
            <a:spLocks noEditPoints="1"/>
          </p:cNvSpPr>
          <p:nvPr/>
        </p:nvSpPr>
        <p:spPr bwMode="auto">
          <a:xfrm>
            <a:off x="10647363" y="2800350"/>
            <a:ext cx="434975" cy="347663"/>
          </a:xfrm>
          <a:custGeom>
            <a:avLst/>
            <a:gdLst>
              <a:gd name="T0" fmla="*/ 153 w 274"/>
              <a:gd name="T1" fmla="*/ 85 h 219"/>
              <a:gd name="T2" fmla="*/ 175 w 274"/>
              <a:gd name="T3" fmla="*/ 107 h 219"/>
              <a:gd name="T4" fmla="*/ 175 w 274"/>
              <a:gd name="T5" fmla="*/ 140 h 219"/>
              <a:gd name="T6" fmla="*/ 153 w 274"/>
              <a:gd name="T7" fmla="*/ 162 h 219"/>
              <a:gd name="T8" fmla="*/ 121 w 274"/>
              <a:gd name="T9" fmla="*/ 162 h 219"/>
              <a:gd name="T10" fmla="*/ 100 w 274"/>
              <a:gd name="T11" fmla="*/ 140 h 219"/>
              <a:gd name="T12" fmla="*/ 100 w 274"/>
              <a:gd name="T13" fmla="*/ 107 h 219"/>
              <a:gd name="T14" fmla="*/ 121 w 274"/>
              <a:gd name="T15" fmla="*/ 85 h 219"/>
              <a:gd name="T16" fmla="*/ 237 w 274"/>
              <a:gd name="T17" fmla="*/ 69 h 219"/>
              <a:gd name="T18" fmla="*/ 231 w 274"/>
              <a:gd name="T19" fmla="*/ 71 h 219"/>
              <a:gd name="T20" fmla="*/ 228 w 274"/>
              <a:gd name="T21" fmla="*/ 78 h 219"/>
              <a:gd name="T22" fmla="*/ 231 w 274"/>
              <a:gd name="T23" fmla="*/ 85 h 219"/>
              <a:gd name="T24" fmla="*/ 237 w 274"/>
              <a:gd name="T25" fmla="*/ 88 h 219"/>
              <a:gd name="T26" fmla="*/ 244 w 274"/>
              <a:gd name="T27" fmla="*/ 85 h 219"/>
              <a:gd name="T28" fmla="*/ 247 w 274"/>
              <a:gd name="T29" fmla="*/ 78 h 219"/>
              <a:gd name="T30" fmla="*/ 244 w 274"/>
              <a:gd name="T31" fmla="*/ 71 h 219"/>
              <a:gd name="T32" fmla="*/ 237 w 274"/>
              <a:gd name="T33" fmla="*/ 69 h 219"/>
              <a:gd name="T34" fmla="*/ 115 w 274"/>
              <a:gd name="T35" fmla="*/ 59 h 219"/>
              <a:gd name="T36" fmla="*/ 82 w 274"/>
              <a:gd name="T37" fmla="*/ 83 h 219"/>
              <a:gd name="T38" fmla="*/ 68 w 274"/>
              <a:gd name="T39" fmla="*/ 124 h 219"/>
              <a:gd name="T40" fmla="*/ 82 w 274"/>
              <a:gd name="T41" fmla="*/ 164 h 219"/>
              <a:gd name="T42" fmla="*/ 115 w 274"/>
              <a:gd name="T43" fmla="*/ 189 h 219"/>
              <a:gd name="T44" fmla="*/ 158 w 274"/>
              <a:gd name="T45" fmla="*/ 189 h 219"/>
              <a:gd name="T46" fmla="*/ 193 w 274"/>
              <a:gd name="T47" fmla="*/ 164 h 219"/>
              <a:gd name="T48" fmla="*/ 205 w 274"/>
              <a:gd name="T49" fmla="*/ 124 h 219"/>
              <a:gd name="T50" fmla="*/ 193 w 274"/>
              <a:gd name="T51" fmla="*/ 83 h 219"/>
              <a:gd name="T52" fmla="*/ 158 w 274"/>
              <a:gd name="T53" fmla="*/ 59 h 219"/>
              <a:gd name="T54" fmla="*/ 91 w 274"/>
              <a:gd name="T55" fmla="*/ 0 h 219"/>
              <a:gd name="T56" fmla="*/ 188 w 274"/>
              <a:gd name="T57" fmla="*/ 0 h 219"/>
              <a:gd name="T58" fmla="*/ 193 w 274"/>
              <a:gd name="T59" fmla="*/ 5 h 219"/>
              <a:gd name="T60" fmla="*/ 203 w 274"/>
              <a:gd name="T61" fmla="*/ 33 h 219"/>
              <a:gd name="T62" fmla="*/ 208 w 274"/>
              <a:gd name="T63" fmla="*/ 38 h 219"/>
              <a:gd name="T64" fmla="*/ 214 w 274"/>
              <a:gd name="T65" fmla="*/ 41 h 219"/>
              <a:gd name="T66" fmla="*/ 261 w 274"/>
              <a:gd name="T67" fmla="*/ 45 h 219"/>
              <a:gd name="T68" fmla="*/ 274 w 274"/>
              <a:gd name="T69" fmla="*/ 69 h 219"/>
              <a:gd name="T70" fmla="*/ 270 w 274"/>
              <a:gd name="T71" fmla="*/ 207 h 219"/>
              <a:gd name="T72" fmla="*/ 247 w 274"/>
              <a:gd name="T73" fmla="*/ 219 h 219"/>
              <a:gd name="T74" fmla="*/ 13 w 274"/>
              <a:gd name="T75" fmla="*/ 217 h 219"/>
              <a:gd name="T76" fmla="*/ 0 w 274"/>
              <a:gd name="T77" fmla="*/ 193 h 219"/>
              <a:gd name="T78" fmla="*/ 3 w 274"/>
              <a:gd name="T79" fmla="*/ 55 h 219"/>
              <a:gd name="T80" fmla="*/ 27 w 274"/>
              <a:gd name="T81" fmla="*/ 41 h 219"/>
              <a:gd name="T82" fmla="*/ 64 w 274"/>
              <a:gd name="T83" fmla="*/ 41 h 219"/>
              <a:gd name="T84" fmla="*/ 69 w 274"/>
              <a:gd name="T85" fmla="*/ 36 h 219"/>
              <a:gd name="T86" fmla="*/ 79 w 274"/>
              <a:gd name="T87" fmla="*/ 8 h 219"/>
              <a:gd name="T88" fmla="*/ 84 w 274"/>
              <a:gd name="T89" fmla="*/ 3 h 219"/>
              <a:gd name="T90" fmla="*/ 91 w 274"/>
              <a:gd name="T9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19">
                <a:moveTo>
                  <a:pt x="137" y="83"/>
                </a:moveTo>
                <a:lnTo>
                  <a:pt x="153" y="85"/>
                </a:lnTo>
                <a:lnTo>
                  <a:pt x="166" y="94"/>
                </a:lnTo>
                <a:lnTo>
                  <a:pt x="175" y="107"/>
                </a:lnTo>
                <a:lnTo>
                  <a:pt x="179" y="124"/>
                </a:lnTo>
                <a:lnTo>
                  <a:pt x="175" y="140"/>
                </a:lnTo>
                <a:lnTo>
                  <a:pt x="166" y="153"/>
                </a:lnTo>
                <a:lnTo>
                  <a:pt x="153" y="162"/>
                </a:lnTo>
                <a:lnTo>
                  <a:pt x="137" y="164"/>
                </a:lnTo>
                <a:lnTo>
                  <a:pt x="121" y="162"/>
                </a:lnTo>
                <a:lnTo>
                  <a:pt x="108" y="153"/>
                </a:lnTo>
                <a:lnTo>
                  <a:pt x="100" y="140"/>
                </a:lnTo>
                <a:lnTo>
                  <a:pt x="96" y="124"/>
                </a:lnTo>
                <a:lnTo>
                  <a:pt x="100" y="107"/>
                </a:lnTo>
                <a:lnTo>
                  <a:pt x="108" y="94"/>
                </a:lnTo>
                <a:lnTo>
                  <a:pt x="121" y="85"/>
                </a:lnTo>
                <a:lnTo>
                  <a:pt x="137" y="83"/>
                </a:lnTo>
                <a:close/>
                <a:moveTo>
                  <a:pt x="237" y="69"/>
                </a:moveTo>
                <a:lnTo>
                  <a:pt x="233" y="69"/>
                </a:lnTo>
                <a:lnTo>
                  <a:pt x="231" y="71"/>
                </a:lnTo>
                <a:lnTo>
                  <a:pt x="228" y="74"/>
                </a:lnTo>
                <a:lnTo>
                  <a:pt x="228" y="78"/>
                </a:lnTo>
                <a:lnTo>
                  <a:pt x="228" y="82"/>
                </a:lnTo>
                <a:lnTo>
                  <a:pt x="231" y="85"/>
                </a:lnTo>
                <a:lnTo>
                  <a:pt x="233" y="87"/>
                </a:lnTo>
                <a:lnTo>
                  <a:pt x="237" y="88"/>
                </a:lnTo>
                <a:lnTo>
                  <a:pt x="241" y="87"/>
                </a:lnTo>
                <a:lnTo>
                  <a:pt x="244" y="85"/>
                </a:lnTo>
                <a:lnTo>
                  <a:pt x="246" y="82"/>
                </a:lnTo>
                <a:lnTo>
                  <a:pt x="247" y="78"/>
                </a:lnTo>
                <a:lnTo>
                  <a:pt x="246" y="74"/>
                </a:lnTo>
                <a:lnTo>
                  <a:pt x="244" y="71"/>
                </a:lnTo>
                <a:lnTo>
                  <a:pt x="241" y="69"/>
                </a:lnTo>
                <a:lnTo>
                  <a:pt x="237" y="69"/>
                </a:lnTo>
                <a:close/>
                <a:moveTo>
                  <a:pt x="137" y="55"/>
                </a:moveTo>
                <a:lnTo>
                  <a:pt x="115" y="59"/>
                </a:lnTo>
                <a:lnTo>
                  <a:pt x="97" y="68"/>
                </a:lnTo>
                <a:lnTo>
                  <a:pt x="82" y="83"/>
                </a:lnTo>
                <a:lnTo>
                  <a:pt x="72" y="102"/>
                </a:lnTo>
                <a:lnTo>
                  <a:pt x="68" y="124"/>
                </a:lnTo>
                <a:lnTo>
                  <a:pt x="72" y="145"/>
                </a:lnTo>
                <a:lnTo>
                  <a:pt x="82" y="164"/>
                </a:lnTo>
                <a:lnTo>
                  <a:pt x="97" y="179"/>
                </a:lnTo>
                <a:lnTo>
                  <a:pt x="115" y="189"/>
                </a:lnTo>
                <a:lnTo>
                  <a:pt x="137" y="193"/>
                </a:lnTo>
                <a:lnTo>
                  <a:pt x="158" y="189"/>
                </a:lnTo>
                <a:lnTo>
                  <a:pt x="177" y="179"/>
                </a:lnTo>
                <a:lnTo>
                  <a:pt x="193" y="164"/>
                </a:lnTo>
                <a:lnTo>
                  <a:pt x="203" y="145"/>
                </a:lnTo>
                <a:lnTo>
                  <a:pt x="205" y="124"/>
                </a:lnTo>
                <a:lnTo>
                  <a:pt x="203" y="102"/>
                </a:lnTo>
                <a:lnTo>
                  <a:pt x="193" y="83"/>
                </a:lnTo>
                <a:lnTo>
                  <a:pt x="177" y="68"/>
                </a:lnTo>
                <a:lnTo>
                  <a:pt x="158" y="59"/>
                </a:lnTo>
                <a:lnTo>
                  <a:pt x="137" y="55"/>
                </a:lnTo>
                <a:close/>
                <a:moveTo>
                  <a:pt x="91" y="0"/>
                </a:moveTo>
                <a:lnTo>
                  <a:pt x="184" y="0"/>
                </a:lnTo>
                <a:lnTo>
                  <a:pt x="188" y="0"/>
                </a:lnTo>
                <a:lnTo>
                  <a:pt x="190" y="3"/>
                </a:lnTo>
                <a:lnTo>
                  <a:pt x="193" y="5"/>
                </a:lnTo>
                <a:lnTo>
                  <a:pt x="195" y="8"/>
                </a:lnTo>
                <a:lnTo>
                  <a:pt x="203" y="33"/>
                </a:lnTo>
                <a:lnTo>
                  <a:pt x="205" y="36"/>
                </a:lnTo>
                <a:lnTo>
                  <a:pt x="208" y="38"/>
                </a:lnTo>
                <a:lnTo>
                  <a:pt x="210" y="41"/>
                </a:lnTo>
                <a:lnTo>
                  <a:pt x="214" y="41"/>
                </a:lnTo>
                <a:lnTo>
                  <a:pt x="247" y="41"/>
                </a:lnTo>
                <a:lnTo>
                  <a:pt x="261" y="45"/>
                </a:lnTo>
                <a:lnTo>
                  <a:pt x="270" y="55"/>
                </a:lnTo>
                <a:lnTo>
                  <a:pt x="274" y="69"/>
                </a:lnTo>
                <a:lnTo>
                  <a:pt x="274" y="193"/>
                </a:lnTo>
                <a:lnTo>
                  <a:pt x="270" y="207"/>
                </a:lnTo>
                <a:lnTo>
                  <a:pt x="261" y="217"/>
                </a:lnTo>
                <a:lnTo>
                  <a:pt x="247" y="219"/>
                </a:lnTo>
                <a:lnTo>
                  <a:pt x="27" y="219"/>
                </a:lnTo>
                <a:lnTo>
                  <a:pt x="13" y="217"/>
                </a:lnTo>
                <a:lnTo>
                  <a:pt x="3" y="207"/>
                </a:lnTo>
                <a:lnTo>
                  <a:pt x="0" y="193"/>
                </a:lnTo>
                <a:lnTo>
                  <a:pt x="0" y="69"/>
                </a:lnTo>
                <a:lnTo>
                  <a:pt x="3" y="55"/>
                </a:lnTo>
                <a:lnTo>
                  <a:pt x="13" y="45"/>
                </a:lnTo>
                <a:lnTo>
                  <a:pt x="27" y="41"/>
                </a:lnTo>
                <a:lnTo>
                  <a:pt x="60" y="41"/>
                </a:lnTo>
                <a:lnTo>
                  <a:pt x="64" y="41"/>
                </a:lnTo>
                <a:lnTo>
                  <a:pt x="66" y="38"/>
                </a:lnTo>
                <a:lnTo>
                  <a:pt x="69" y="36"/>
                </a:lnTo>
                <a:lnTo>
                  <a:pt x="72" y="33"/>
                </a:lnTo>
                <a:lnTo>
                  <a:pt x="79" y="8"/>
                </a:lnTo>
                <a:lnTo>
                  <a:pt x="82" y="5"/>
                </a:lnTo>
                <a:lnTo>
                  <a:pt x="84" y="3"/>
                </a:lnTo>
                <a:lnTo>
                  <a:pt x="87" y="0"/>
                </a:lnTo>
                <a:lnTo>
                  <a:pt x="9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8"/>
          <p:cNvSpPr>
            <a:spLocks noEditPoints="1"/>
          </p:cNvSpPr>
          <p:nvPr/>
        </p:nvSpPr>
        <p:spPr bwMode="auto">
          <a:xfrm>
            <a:off x="8921751" y="2773363"/>
            <a:ext cx="395288" cy="401638"/>
          </a:xfrm>
          <a:custGeom>
            <a:avLst/>
            <a:gdLst>
              <a:gd name="T0" fmla="*/ 192 w 249"/>
              <a:gd name="T1" fmla="*/ 68 h 253"/>
              <a:gd name="T2" fmla="*/ 185 w 249"/>
              <a:gd name="T3" fmla="*/ 104 h 253"/>
              <a:gd name="T4" fmla="*/ 192 w 249"/>
              <a:gd name="T5" fmla="*/ 108 h 253"/>
              <a:gd name="T6" fmla="*/ 217 w 249"/>
              <a:gd name="T7" fmla="*/ 82 h 253"/>
              <a:gd name="T8" fmla="*/ 228 w 249"/>
              <a:gd name="T9" fmla="*/ 45 h 253"/>
              <a:gd name="T10" fmla="*/ 20 w 249"/>
              <a:gd name="T11" fmla="*/ 45 h 253"/>
              <a:gd name="T12" fmla="*/ 32 w 249"/>
              <a:gd name="T13" fmla="*/ 82 h 253"/>
              <a:gd name="T14" fmla="*/ 56 w 249"/>
              <a:gd name="T15" fmla="*/ 108 h 253"/>
              <a:gd name="T16" fmla="*/ 65 w 249"/>
              <a:gd name="T17" fmla="*/ 104 h 253"/>
              <a:gd name="T18" fmla="*/ 56 w 249"/>
              <a:gd name="T19" fmla="*/ 68 h 253"/>
              <a:gd name="T20" fmla="*/ 20 w 249"/>
              <a:gd name="T21" fmla="*/ 45 h 253"/>
              <a:gd name="T22" fmla="*/ 104 w 249"/>
              <a:gd name="T23" fmla="*/ 18 h 253"/>
              <a:gd name="T24" fmla="*/ 79 w 249"/>
              <a:gd name="T25" fmla="*/ 29 h 253"/>
              <a:gd name="T26" fmla="*/ 73 w 249"/>
              <a:gd name="T27" fmla="*/ 39 h 253"/>
              <a:gd name="T28" fmla="*/ 79 w 249"/>
              <a:gd name="T29" fmla="*/ 48 h 253"/>
              <a:gd name="T30" fmla="*/ 104 w 249"/>
              <a:gd name="T31" fmla="*/ 58 h 253"/>
              <a:gd name="T32" fmla="*/ 144 w 249"/>
              <a:gd name="T33" fmla="*/ 58 h 253"/>
              <a:gd name="T34" fmla="*/ 169 w 249"/>
              <a:gd name="T35" fmla="*/ 48 h 253"/>
              <a:gd name="T36" fmla="*/ 176 w 249"/>
              <a:gd name="T37" fmla="*/ 39 h 253"/>
              <a:gd name="T38" fmla="*/ 169 w 249"/>
              <a:gd name="T39" fmla="*/ 29 h 253"/>
              <a:gd name="T40" fmla="*/ 144 w 249"/>
              <a:gd name="T41" fmla="*/ 18 h 253"/>
              <a:gd name="T42" fmla="*/ 125 w 249"/>
              <a:gd name="T43" fmla="*/ 0 h 253"/>
              <a:gd name="T44" fmla="*/ 163 w 249"/>
              <a:gd name="T45" fmla="*/ 6 h 253"/>
              <a:gd name="T46" fmla="*/ 186 w 249"/>
              <a:gd name="T47" fmla="*/ 18 h 253"/>
              <a:gd name="T48" fmla="*/ 238 w 249"/>
              <a:gd name="T49" fmla="*/ 26 h 253"/>
              <a:gd name="T50" fmla="*/ 245 w 249"/>
              <a:gd name="T51" fmla="*/ 29 h 253"/>
              <a:gd name="T52" fmla="*/ 249 w 249"/>
              <a:gd name="T53" fmla="*/ 35 h 253"/>
              <a:gd name="T54" fmla="*/ 240 w 249"/>
              <a:gd name="T55" fmla="*/ 78 h 253"/>
              <a:gd name="T56" fmla="*/ 219 w 249"/>
              <a:gd name="T57" fmla="*/ 109 h 253"/>
              <a:gd name="T58" fmla="*/ 194 w 249"/>
              <a:gd name="T59" fmla="*/ 131 h 253"/>
              <a:gd name="T60" fmla="*/ 163 w 249"/>
              <a:gd name="T61" fmla="*/ 151 h 253"/>
              <a:gd name="T62" fmla="*/ 143 w 249"/>
              <a:gd name="T63" fmla="*/ 174 h 253"/>
              <a:gd name="T64" fmla="*/ 140 w 249"/>
              <a:gd name="T65" fmla="*/ 204 h 253"/>
              <a:gd name="T66" fmla="*/ 173 w 249"/>
              <a:gd name="T67" fmla="*/ 213 h 253"/>
              <a:gd name="T68" fmla="*/ 186 w 249"/>
              <a:gd name="T69" fmla="*/ 229 h 253"/>
              <a:gd name="T70" fmla="*/ 173 w 249"/>
              <a:gd name="T71" fmla="*/ 243 h 253"/>
              <a:gd name="T72" fmla="*/ 144 w 249"/>
              <a:gd name="T73" fmla="*/ 252 h 253"/>
              <a:gd name="T74" fmla="*/ 104 w 249"/>
              <a:gd name="T75" fmla="*/ 252 h 253"/>
              <a:gd name="T76" fmla="*/ 75 w 249"/>
              <a:gd name="T77" fmla="*/ 243 h 253"/>
              <a:gd name="T78" fmla="*/ 64 w 249"/>
              <a:gd name="T79" fmla="*/ 229 h 253"/>
              <a:gd name="T80" fmla="*/ 76 w 249"/>
              <a:gd name="T81" fmla="*/ 213 h 253"/>
              <a:gd name="T82" fmla="*/ 108 w 249"/>
              <a:gd name="T83" fmla="*/ 204 h 253"/>
              <a:gd name="T84" fmla="*/ 106 w 249"/>
              <a:gd name="T85" fmla="*/ 174 h 253"/>
              <a:gd name="T86" fmla="*/ 85 w 249"/>
              <a:gd name="T87" fmla="*/ 151 h 253"/>
              <a:gd name="T88" fmla="*/ 55 w 249"/>
              <a:gd name="T89" fmla="*/ 131 h 253"/>
              <a:gd name="T90" fmla="*/ 29 w 249"/>
              <a:gd name="T91" fmla="*/ 109 h 253"/>
              <a:gd name="T92" fmla="*/ 9 w 249"/>
              <a:gd name="T93" fmla="*/ 78 h 253"/>
              <a:gd name="T94" fmla="*/ 0 w 249"/>
              <a:gd name="T95" fmla="*/ 35 h 253"/>
              <a:gd name="T96" fmla="*/ 4 w 249"/>
              <a:gd name="T97" fmla="*/ 29 h 253"/>
              <a:gd name="T98" fmla="*/ 10 w 249"/>
              <a:gd name="T99" fmla="*/ 26 h 253"/>
              <a:gd name="T100" fmla="*/ 64 w 249"/>
              <a:gd name="T101" fmla="*/ 18 h 253"/>
              <a:gd name="T102" fmla="*/ 85 w 249"/>
              <a:gd name="T103" fmla="*/ 6 h 253"/>
              <a:gd name="T104" fmla="*/ 125 w 249"/>
              <a:gd name="T105"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9" h="253">
                <a:moveTo>
                  <a:pt x="194" y="45"/>
                </a:moveTo>
                <a:lnTo>
                  <a:pt x="192" y="68"/>
                </a:lnTo>
                <a:lnTo>
                  <a:pt x="189" y="87"/>
                </a:lnTo>
                <a:lnTo>
                  <a:pt x="185" y="104"/>
                </a:lnTo>
                <a:lnTo>
                  <a:pt x="178" y="118"/>
                </a:lnTo>
                <a:lnTo>
                  <a:pt x="192" y="108"/>
                </a:lnTo>
                <a:lnTo>
                  <a:pt x="205" y="96"/>
                </a:lnTo>
                <a:lnTo>
                  <a:pt x="217" y="82"/>
                </a:lnTo>
                <a:lnTo>
                  <a:pt x="224" y="65"/>
                </a:lnTo>
                <a:lnTo>
                  <a:pt x="228" y="45"/>
                </a:lnTo>
                <a:lnTo>
                  <a:pt x="194" y="45"/>
                </a:lnTo>
                <a:close/>
                <a:moveTo>
                  <a:pt x="20" y="45"/>
                </a:moveTo>
                <a:lnTo>
                  <a:pt x="24" y="65"/>
                </a:lnTo>
                <a:lnTo>
                  <a:pt x="32" y="82"/>
                </a:lnTo>
                <a:lnTo>
                  <a:pt x="43" y="96"/>
                </a:lnTo>
                <a:lnTo>
                  <a:pt x="56" y="108"/>
                </a:lnTo>
                <a:lnTo>
                  <a:pt x="70" y="118"/>
                </a:lnTo>
                <a:lnTo>
                  <a:pt x="65" y="104"/>
                </a:lnTo>
                <a:lnTo>
                  <a:pt x="60" y="87"/>
                </a:lnTo>
                <a:lnTo>
                  <a:pt x="56" y="68"/>
                </a:lnTo>
                <a:lnTo>
                  <a:pt x="55" y="45"/>
                </a:lnTo>
                <a:lnTo>
                  <a:pt x="20" y="45"/>
                </a:lnTo>
                <a:close/>
                <a:moveTo>
                  <a:pt x="125" y="17"/>
                </a:moveTo>
                <a:lnTo>
                  <a:pt x="104" y="18"/>
                </a:lnTo>
                <a:lnTo>
                  <a:pt x="89" y="23"/>
                </a:lnTo>
                <a:lnTo>
                  <a:pt x="79" y="29"/>
                </a:lnTo>
                <a:lnTo>
                  <a:pt x="74" y="34"/>
                </a:lnTo>
                <a:lnTo>
                  <a:pt x="73" y="39"/>
                </a:lnTo>
                <a:lnTo>
                  <a:pt x="74" y="43"/>
                </a:lnTo>
                <a:lnTo>
                  <a:pt x="79" y="48"/>
                </a:lnTo>
                <a:lnTo>
                  <a:pt x="89" y="54"/>
                </a:lnTo>
                <a:lnTo>
                  <a:pt x="104" y="58"/>
                </a:lnTo>
                <a:lnTo>
                  <a:pt x="125" y="59"/>
                </a:lnTo>
                <a:lnTo>
                  <a:pt x="144" y="58"/>
                </a:lnTo>
                <a:lnTo>
                  <a:pt x="159" y="54"/>
                </a:lnTo>
                <a:lnTo>
                  <a:pt x="169" y="48"/>
                </a:lnTo>
                <a:lnTo>
                  <a:pt x="175" y="43"/>
                </a:lnTo>
                <a:lnTo>
                  <a:pt x="176" y="39"/>
                </a:lnTo>
                <a:lnTo>
                  <a:pt x="175" y="34"/>
                </a:lnTo>
                <a:lnTo>
                  <a:pt x="169" y="29"/>
                </a:lnTo>
                <a:lnTo>
                  <a:pt x="159" y="23"/>
                </a:lnTo>
                <a:lnTo>
                  <a:pt x="144" y="18"/>
                </a:lnTo>
                <a:lnTo>
                  <a:pt x="125" y="17"/>
                </a:lnTo>
                <a:close/>
                <a:moveTo>
                  <a:pt x="125" y="0"/>
                </a:moveTo>
                <a:lnTo>
                  <a:pt x="147" y="2"/>
                </a:lnTo>
                <a:lnTo>
                  <a:pt x="163" y="6"/>
                </a:lnTo>
                <a:lnTo>
                  <a:pt x="176" y="12"/>
                </a:lnTo>
                <a:lnTo>
                  <a:pt x="186" y="18"/>
                </a:lnTo>
                <a:lnTo>
                  <a:pt x="191" y="26"/>
                </a:lnTo>
                <a:lnTo>
                  <a:pt x="238" y="26"/>
                </a:lnTo>
                <a:lnTo>
                  <a:pt x="242" y="27"/>
                </a:lnTo>
                <a:lnTo>
                  <a:pt x="245" y="29"/>
                </a:lnTo>
                <a:lnTo>
                  <a:pt x="247" y="32"/>
                </a:lnTo>
                <a:lnTo>
                  <a:pt x="249" y="35"/>
                </a:lnTo>
                <a:lnTo>
                  <a:pt x="246" y="59"/>
                </a:lnTo>
                <a:lnTo>
                  <a:pt x="240" y="78"/>
                </a:lnTo>
                <a:lnTo>
                  <a:pt x="231" y="95"/>
                </a:lnTo>
                <a:lnTo>
                  <a:pt x="219" y="109"/>
                </a:lnTo>
                <a:lnTo>
                  <a:pt x="206" y="120"/>
                </a:lnTo>
                <a:lnTo>
                  <a:pt x="194" y="131"/>
                </a:lnTo>
                <a:lnTo>
                  <a:pt x="180" y="139"/>
                </a:lnTo>
                <a:lnTo>
                  <a:pt x="163" y="151"/>
                </a:lnTo>
                <a:lnTo>
                  <a:pt x="152" y="162"/>
                </a:lnTo>
                <a:lnTo>
                  <a:pt x="143" y="174"/>
                </a:lnTo>
                <a:lnTo>
                  <a:pt x="140" y="187"/>
                </a:lnTo>
                <a:lnTo>
                  <a:pt x="140" y="204"/>
                </a:lnTo>
                <a:lnTo>
                  <a:pt x="158" y="208"/>
                </a:lnTo>
                <a:lnTo>
                  <a:pt x="173" y="213"/>
                </a:lnTo>
                <a:lnTo>
                  <a:pt x="182" y="221"/>
                </a:lnTo>
                <a:lnTo>
                  <a:pt x="186" y="229"/>
                </a:lnTo>
                <a:lnTo>
                  <a:pt x="182" y="236"/>
                </a:lnTo>
                <a:lnTo>
                  <a:pt x="173" y="243"/>
                </a:lnTo>
                <a:lnTo>
                  <a:pt x="161" y="249"/>
                </a:lnTo>
                <a:lnTo>
                  <a:pt x="144" y="252"/>
                </a:lnTo>
                <a:lnTo>
                  <a:pt x="125" y="253"/>
                </a:lnTo>
                <a:lnTo>
                  <a:pt x="104" y="252"/>
                </a:lnTo>
                <a:lnTo>
                  <a:pt x="88" y="249"/>
                </a:lnTo>
                <a:lnTo>
                  <a:pt x="75" y="243"/>
                </a:lnTo>
                <a:lnTo>
                  <a:pt x="66" y="236"/>
                </a:lnTo>
                <a:lnTo>
                  <a:pt x="64" y="229"/>
                </a:lnTo>
                <a:lnTo>
                  <a:pt x="66" y="221"/>
                </a:lnTo>
                <a:lnTo>
                  <a:pt x="76" y="213"/>
                </a:lnTo>
                <a:lnTo>
                  <a:pt x="90" y="208"/>
                </a:lnTo>
                <a:lnTo>
                  <a:pt x="108" y="204"/>
                </a:lnTo>
                <a:lnTo>
                  <a:pt x="108" y="187"/>
                </a:lnTo>
                <a:lnTo>
                  <a:pt x="106" y="174"/>
                </a:lnTo>
                <a:lnTo>
                  <a:pt x="97" y="162"/>
                </a:lnTo>
                <a:lnTo>
                  <a:pt x="85" y="151"/>
                </a:lnTo>
                <a:lnTo>
                  <a:pt x="69" y="139"/>
                </a:lnTo>
                <a:lnTo>
                  <a:pt x="55" y="131"/>
                </a:lnTo>
                <a:lnTo>
                  <a:pt x="42" y="120"/>
                </a:lnTo>
                <a:lnTo>
                  <a:pt x="29" y="109"/>
                </a:lnTo>
                <a:lnTo>
                  <a:pt x="18" y="95"/>
                </a:lnTo>
                <a:lnTo>
                  <a:pt x="9" y="78"/>
                </a:lnTo>
                <a:lnTo>
                  <a:pt x="3" y="59"/>
                </a:lnTo>
                <a:lnTo>
                  <a:pt x="0" y="35"/>
                </a:lnTo>
                <a:lnTo>
                  <a:pt x="1" y="32"/>
                </a:lnTo>
                <a:lnTo>
                  <a:pt x="4" y="29"/>
                </a:lnTo>
                <a:lnTo>
                  <a:pt x="6" y="27"/>
                </a:lnTo>
                <a:lnTo>
                  <a:pt x="10" y="26"/>
                </a:lnTo>
                <a:lnTo>
                  <a:pt x="57" y="26"/>
                </a:lnTo>
                <a:lnTo>
                  <a:pt x="64" y="18"/>
                </a:lnTo>
                <a:lnTo>
                  <a:pt x="73" y="12"/>
                </a:lnTo>
                <a:lnTo>
                  <a:pt x="85" y="6"/>
                </a:lnTo>
                <a:lnTo>
                  <a:pt x="102" y="2"/>
                </a:lnTo>
                <a:lnTo>
                  <a:pt x="12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9"/>
          <p:cNvSpPr>
            <a:spLocks/>
          </p:cNvSpPr>
          <p:nvPr/>
        </p:nvSpPr>
        <p:spPr bwMode="auto">
          <a:xfrm>
            <a:off x="8027988" y="3641725"/>
            <a:ext cx="436563" cy="411163"/>
          </a:xfrm>
          <a:custGeom>
            <a:avLst/>
            <a:gdLst>
              <a:gd name="T0" fmla="*/ 74 w 275"/>
              <a:gd name="T1" fmla="*/ 0 h 259"/>
              <a:gd name="T2" fmla="*/ 102 w 275"/>
              <a:gd name="T3" fmla="*/ 0 h 259"/>
              <a:gd name="T4" fmla="*/ 163 w 275"/>
              <a:gd name="T5" fmla="*/ 111 h 259"/>
              <a:gd name="T6" fmla="*/ 234 w 275"/>
              <a:gd name="T7" fmla="*/ 111 h 259"/>
              <a:gd name="T8" fmla="*/ 237 w 275"/>
              <a:gd name="T9" fmla="*/ 111 h 259"/>
              <a:gd name="T10" fmla="*/ 244 w 275"/>
              <a:gd name="T11" fmla="*/ 111 h 259"/>
              <a:gd name="T12" fmla="*/ 255 w 275"/>
              <a:gd name="T13" fmla="*/ 112 h 259"/>
              <a:gd name="T14" fmla="*/ 265 w 275"/>
              <a:gd name="T15" fmla="*/ 116 h 259"/>
              <a:gd name="T16" fmla="*/ 272 w 275"/>
              <a:gd name="T17" fmla="*/ 121 h 259"/>
              <a:gd name="T18" fmla="*/ 275 w 275"/>
              <a:gd name="T19" fmla="*/ 130 h 259"/>
              <a:gd name="T20" fmla="*/ 272 w 275"/>
              <a:gd name="T21" fmla="*/ 138 h 259"/>
              <a:gd name="T22" fmla="*/ 265 w 275"/>
              <a:gd name="T23" fmla="*/ 143 h 259"/>
              <a:gd name="T24" fmla="*/ 255 w 275"/>
              <a:gd name="T25" fmla="*/ 147 h 259"/>
              <a:gd name="T26" fmla="*/ 244 w 275"/>
              <a:gd name="T27" fmla="*/ 148 h 259"/>
              <a:gd name="T28" fmla="*/ 237 w 275"/>
              <a:gd name="T29" fmla="*/ 149 h 259"/>
              <a:gd name="T30" fmla="*/ 234 w 275"/>
              <a:gd name="T31" fmla="*/ 149 h 259"/>
              <a:gd name="T32" fmla="*/ 163 w 275"/>
              <a:gd name="T33" fmla="*/ 149 h 259"/>
              <a:gd name="T34" fmla="*/ 102 w 275"/>
              <a:gd name="T35" fmla="*/ 259 h 259"/>
              <a:gd name="T36" fmla="*/ 74 w 275"/>
              <a:gd name="T37" fmla="*/ 259 h 259"/>
              <a:gd name="T38" fmla="*/ 108 w 275"/>
              <a:gd name="T39" fmla="*/ 149 h 259"/>
              <a:gd name="T40" fmla="*/ 58 w 275"/>
              <a:gd name="T41" fmla="*/ 149 h 259"/>
              <a:gd name="T42" fmla="*/ 28 w 275"/>
              <a:gd name="T43" fmla="*/ 176 h 259"/>
              <a:gd name="T44" fmla="*/ 0 w 275"/>
              <a:gd name="T45" fmla="*/ 176 h 259"/>
              <a:gd name="T46" fmla="*/ 21 w 275"/>
              <a:gd name="T47" fmla="*/ 130 h 259"/>
              <a:gd name="T48" fmla="*/ 0 w 275"/>
              <a:gd name="T49" fmla="*/ 83 h 259"/>
              <a:gd name="T50" fmla="*/ 28 w 275"/>
              <a:gd name="T51" fmla="*/ 83 h 259"/>
              <a:gd name="T52" fmla="*/ 58 w 275"/>
              <a:gd name="T53" fmla="*/ 111 h 259"/>
              <a:gd name="T54" fmla="*/ 108 w 275"/>
              <a:gd name="T55" fmla="*/ 111 h 259"/>
              <a:gd name="T56" fmla="*/ 74 w 275"/>
              <a:gd name="T57"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59">
                <a:moveTo>
                  <a:pt x="74" y="0"/>
                </a:moveTo>
                <a:lnTo>
                  <a:pt x="102" y="0"/>
                </a:lnTo>
                <a:lnTo>
                  <a:pt x="163" y="111"/>
                </a:lnTo>
                <a:lnTo>
                  <a:pt x="234" y="111"/>
                </a:lnTo>
                <a:lnTo>
                  <a:pt x="237" y="111"/>
                </a:lnTo>
                <a:lnTo>
                  <a:pt x="244" y="111"/>
                </a:lnTo>
                <a:lnTo>
                  <a:pt x="255" y="112"/>
                </a:lnTo>
                <a:lnTo>
                  <a:pt x="265" y="116"/>
                </a:lnTo>
                <a:lnTo>
                  <a:pt x="272" y="121"/>
                </a:lnTo>
                <a:lnTo>
                  <a:pt x="275" y="130"/>
                </a:lnTo>
                <a:lnTo>
                  <a:pt x="272" y="138"/>
                </a:lnTo>
                <a:lnTo>
                  <a:pt x="265" y="143"/>
                </a:lnTo>
                <a:lnTo>
                  <a:pt x="255" y="147"/>
                </a:lnTo>
                <a:lnTo>
                  <a:pt x="244" y="148"/>
                </a:lnTo>
                <a:lnTo>
                  <a:pt x="237" y="149"/>
                </a:lnTo>
                <a:lnTo>
                  <a:pt x="234" y="149"/>
                </a:lnTo>
                <a:lnTo>
                  <a:pt x="163" y="149"/>
                </a:lnTo>
                <a:lnTo>
                  <a:pt x="102" y="259"/>
                </a:lnTo>
                <a:lnTo>
                  <a:pt x="74" y="259"/>
                </a:lnTo>
                <a:lnTo>
                  <a:pt x="108" y="149"/>
                </a:lnTo>
                <a:lnTo>
                  <a:pt x="58" y="149"/>
                </a:lnTo>
                <a:lnTo>
                  <a:pt x="28" y="176"/>
                </a:lnTo>
                <a:lnTo>
                  <a:pt x="0" y="176"/>
                </a:lnTo>
                <a:lnTo>
                  <a:pt x="21" y="130"/>
                </a:lnTo>
                <a:lnTo>
                  <a:pt x="0" y="83"/>
                </a:lnTo>
                <a:lnTo>
                  <a:pt x="28" y="83"/>
                </a:lnTo>
                <a:lnTo>
                  <a:pt x="58" y="111"/>
                </a:lnTo>
                <a:lnTo>
                  <a:pt x="108" y="111"/>
                </a:lnTo>
                <a:lnTo>
                  <a:pt x="7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p:cNvGrpSpPr/>
          <p:nvPr/>
        </p:nvGrpSpPr>
        <p:grpSpPr>
          <a:xfrm>
            <a:off x="10663238" y="3646488"/>
            <a:ext cx="403225" cy="403225"/>
            <a:chOff x="4668838" y="3646488"/>
            <a:chExt cx="403225" cy="403225"/>
          </a:xfrm>
          <a:solidFill>
            <a:schemeClr val="tx1">
              <a:lumMod val="75000"/>
              <a:lumOff val="25000"/>
            </a:schemeClr>
          </a:solidFill>
        </p:grpSpPr>
        <p:sp>
          <p:nvSpPr>
            <p:cNvPr id="51" name="Freeform 20"/>
            <p:cNvSpPr>
              <a:spLocks noEditPoints="1"/>
            </p:cNvSpPr>
            <p:nvPr/>
          </p:nvSpPr>
          <p:spPr bwMode="auto">
            <a:xfrm>
              <a:off x="4668838" y="3646488"/>
              <a:ext cx="403225" cy="403225"/>
            </a:xfrm>
            <a:custGeom>
              <a:avLst/>
              <a:gdLst>
                <a:gd name="T0" fmla="*/ 127 w 254"/>
                <a:gd name="T1" fmla="*/ 28 h 254"/>
                <a:gd name="T2" fmla="*/ 101 w 254"/>
                <a:gd name="T3" fmla="*/ 32 h 254"/>
                <a:gd name="T4" fmla="*/ 77 w 254"/>
                <a:gd name="T5" fmla="*/ 42 h 254"/>
                <a:gd name="T6" fmla="*/ 56 w 254"/>
                <a:gd name="T7" fmla="*/ 57 h 254"/>
                <a:gd name="T8" fmla="*/ 41 w 254"/>
                <a:gd name="T9" fmla="*/ 76 h 254"/>
                <a:gd name="T10" fmla="*/ 32 w 254"/>
                <a:gd name="T11" fmla="*/ 101 h 254"/>
                <a:gd name="T12" fmla="*/ 28 w 254"/>
                <a:gd name="T13" fmla="*/ 127 h 254"/>
                <a:gd name="T14" fmla="*/ 32 w 254"/>
                <a:gd name="T15" fmla="*/ 153 h 254"/>
                <a:gd name="T16" fmla="*/ 41 w 254"/>
                <a:gd name="T17" fmla="*/ 177 h 254"/>
                <a:gd name="T18" fmla="*/ 56 w 254"/>
                <a:gd name="T19" fmla="*/ 197 h 254"/>
                <a:gd name="T20" fmla="*/ 77 w 254"/>
                <a:gd name="T21" fmla="*/ 213 h 254"/>
                <a:gd name="T22" fmla="*/ 101 w 254"/>
                <a:gd name="T23" fmla="*/ 222 h 254"/>
                <a:gd name="T24" fmla="*/ 127 w 254"/>
                <a:gd name="T25" fmla="*/ 225 h 254"/>
                <a:gd name="T26" fmla="*/ 153 w 254"/>
                <a:gd name="T27" fmla="*/ 222 h 254"/>
                <a:gd name="T28" fmla="*/ 178 w 254"/>
                <a:gd name="T29" fmla="*/ 213 h 254"/>
                <a:gd name="T30" fmla="*/ 197 w 254"/>
                <a:gd name="T31" fmla="*/ 197 h 254"/>
                <a:gd name="T32" fmla="*/ 212 w 254"/>
                <a:gd name="T33" fmla="*/ 177 h 254"/>
                <a:gd name="T34" fmla="*/ 222 w 254"/>
                <a:gd name="T35" fmla="*/ 153 h 254"/>
                <a:gd name="T36" fmla="*/ 226 w 254"/>
                <a:gd name="T37" fmla="*/ 127 h 254"/>
                <a:gd name="T38" fmla="*/ 222 w 254"/>
                <a:gd name="T39" fmla="*/ 101 h 254"/>
                <a:gd name="T40" fmla="*/ 212 w 254"/>
                <a:gd name="T41" fmla="*/ 76 h 254"/>
                <a:gd name="T42" fmla="*/ 197 w 254"/>
                <a:gd name="T43" fmla="*/ 57 h 254"/>
                <a:gd name="T44" fmla="*/ 178 w 254"/>
                <a:gd name="T45" fmla="*/ 42 h 254"/>
                <a:gd name="T46" fmla="*/ 153 w 254"/>
                <a:gd name="T47" fmla="*/ 32 h 254"/>
                <a:gd name="T48" fmla="*/ 127 w 254"/>
                <a:gd name="T49" fmla="*/ 28 h 254"/>
                <a:gd name="T50" fmla="*/ 127 w 254"/>
                <a:gd name="T51" fmla="*/ 0 h 254"/>
                <a:gd name="T52" fmla="*/ 156 w 254"/>
                <a:gd name="T53" fmla="*/ 4 h 254"/>
                <a:gd name="T54" fmla="*/ 183 w 254"/>
                <a:gd name="T55" fmla="*/ 13 h 254"/>
                <a:gd name="T56" fmla="*/ 206 w 254"/>
                <a:gd name="T57" fmla="*/ 28 h 254"/>
                <a:gd name="T58" fmla="*/ 226 w 254"/>
                <a:gd name="T59" fmla="*/ 48 h 254"/>
                <a:gd name="T60" fmla="*/ 241 w 254"/>
                <a:gd name="T61" fmla="*/ 71 h 254"/>
                <a:gd name="T62" fmla="*/ 250 w 254"/>
                <a:gd name="T63" fmla="*/ 98 h 254"/>
                <a:gd name="T64" fmla="*/ 254 w 254"/>
                <a:gd name="T65" fmla="*/ 127 h 254"/>
                <a:gd name="T66" fmla="*/ 250 w 254"/>
                <a:gd name="T67" fmla="*/ 155 h 254"/>
                <a:gd name="T68" fmla="*/ 241 w 254"/>
                <a:gd name="T69" fmla="*/ 182 h 254"/>
                <a:gd name="T70" fmla="*/ 226 w 254"/>
                <a:gd name="T71" fmla="*/ 206 h 254"/>
                <a:gd name="T72" fmla="*/ 206 w 254"/>
                <a:gd name="T73" fmla="*/ 225 h 254"/>
                <a:gd name="T74" fmla="*/ 183 w 254"/>
                <a:gd name="T75" fmla="*/ 241 h 254"/>
                <a:gd name="T76" fmla="*/ 156 w 254"/>
                <a:gd name="T77" fmla="*/ 250 h 254"/>
                <a:gd name="T78" fmla="*/ 127 w 254"/>
                <a:gd name="T79" fmla="*/ 254 h 254"/>
                <a:gd name="T80" fmla="*/ 98 w 254"/>
                <a:gd name="T81" fmla="*/ 250 h 254"/>
                <a:gd name="T82" fmla="*/ 72 w 254"/>
                <a:gd name="T83" fmla="*/ 241 h 254"/>
                <a:gd name="T84" fmla="*/ 48 w 254"/>
                <a:gd name="T85" fmla="*/ 225 h 254"/>
                <a:gd name="T86" fmla="*/ 28 w 254"/>
                <a:gd name="T87" fmla="*/ 206 h 254"/>
                <a:gd name="T88" fmla="*/ 13 w 254"/>
                <a:gd name="T89" fmla="*/ 182 h 254"/>
                <a:gd name="T90" fmla="*/ 4 w 254"/>
                <a:gd name="T91" fmla="*/ 155 h 254"/>
                <a:gd name="T92" fmla="*/ 0 w 254"/>
                <a:gd name="T93" fmla="*/ 127 h 254"/>
                <a:gd name="T94" fmla="*/ 4 w 254"/>
                <a:gd name="T95" fmla="*/ 98 h 254"/>
                <a:gd name="T96" fmla="*/ 13 w 254"/>
                <a:gd name="T97" fmla="*/ 71 h 254"/>
                <a:gd name="T98" fmla="*/ 28 w 254"/>
                <a:gd name="T99" fmla="*/ 48 h 254"/>
                <a:gd name="T100" fmla="*/ 48 w 254"/>
                <a:gd name="T101" fmla="*/ 28 h 254"/>
                <a:gd name="T102" fmla="*/ 72 w 254"/>
                <a:gd name="T103" fmla="*/ 13 h 254"/>
                <a:gd name="T104" fmla="*/ 98 w 254"/>
                <a:gd name="T105" fmla="*/ 4 h 254"/>
                <a:gd name="T106" fmla="*/ 127 w 254"/>
                <a:gd name="T10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254">
                  <a:moveTo>
                    <a:pt x="127" y="28"/>
                  </a:moveTo>
                  <a:lnTo>
                    <a:pt x="101" y="32"/>
                  </a:lnTo>
                  <a:lnTo>
                    <a:pt x="77" y="42"/>
                  </a:lnTo>
                  <a:lnTo>
                    <a:pt x="56" y="57"/>
                  </a:lnTo>
                  <a:lnTo>
                    <a:pt x="41" y="76"/>
                  </a:lnTo>
                  <a:lnTo>
                    <a:pt x="32" y="101"/>
                  </a:lnTo>
                  <a:lnTo>
                    <a:pt x="28" y="127"/>
                  </a:lnTo>
                  <a:lnTo>
                    <a:pt x="32" y="153"/>
                  </a:lnTo>
                  <a:lnTo>
                    <a:pt x="41" y="177"/>
                  </a:lnTo>
                  <a:lnTo>
                    <a:pt x="56" y="197"/>
                  </a:lnTo>
                  <a:lnTo>
                    <a:pt x="77" y="213"/>
                  </a:lnTo>
                  <a:lnTo>
                    <a:pt x="101" y="222"/>
                  </a:lnTo>
                  <a:lnTo>
                    <a:pt x="127" y="225"/>
                  </a:lnTo>
                  <a:lnTo>
                    <a:pt x="153" y="222"/>
                  </a:lnTo>
                  <a:lnTo>
                    <a:pt x="178" y="213"/>
                  </a:lnTo>
                  <a:lnTo>
                    <a:pt x="197" y="197"/>
                  </a:lnTo>
                  <a:lnTo>
                    <a:pt x="212" y="177"/>
                  </a:lnTo>
                  <a:lnTo>
                    <a:pt x="222" y="153"/>
                  </a:lnTo>
                  <a:lnTo>
                    <a:pt x="226" y="127"/>
                  </a:lnTo>
                  <a:lnTo>
                    <a:pt x="222" y="101"/>
                  </a:lnTo>
                  <a:lnTo>
                    <a:pt x="212" y="76"/>
                  </a:lnTo>
                  <a:lnTo>
                    <a:pt x="197" y="57"/>
                  </a:lnTo>
                  <a:lnTo>
                    <a:pt x="178" y="42"/>
                  </a:lnTo>
                  <a:lnTo>
                    <a:pt x="153" y="32"/>
                  </a:lnTo>
                  <a:lnTo>
                    <a:pt x="127" y="28"/>
                  </a:lnTo>
                  <a:close/>
                  <a:moveTo>
                    <a:pt x="127" y="0"/>
                  </a:moveTo>
                  <a:lnTo>
                    <a:pt x="156" y="4"/>
                  </a:lnTo>
                  <a:lnTo>
                    <a:pt x="183" y="13"/>
                  </a:lnTo>
                  <a:lnTo>
                    <a:pt x="206" y="28"/>
                  </a:lnTo>
                  <a:lnTo>
                    <a:pt x="226" y="48"/>
                  </a:lnTo>
                  <a:lnTo>
                    <a:pt x="241" y="71"/>
                  </a:lnTo>
                  <a:lnTo>
                    <a:pt x="250" y="98"/>
                  </a:lnTo>
                  <a:lnTo>
                    <a:pt x="254" y="127"/>
                  </a:lnTo>
                  <a:lnTo>
                    <a:pt x="250" y="155"/>
                  </a:lnTo>
                  <a:lnTo>
                    <a:pt x="241" y="182"/>
                  </a:lnTo>
                  <a:lnTo>
                    <a:pt x="226" y="206"/>
                  </a:lnTo>
                  <a:lnTo>
                    <a:pt x="206" y="225"/>
                  </a:lnTo>
                  <a:lnTo>
                    <a:pt x="183" y="241"/>
                  </a:lnTo>
                  <a:lnTo>
                    <a:pt x="156" y="250"/>
                  </a:lnTo>
                  <a:lnTo>
                    <a:pt x="127" y="254"/>
                  </a:lnTo>
                  <a:lnTo>
                    <a:pt x="98" y="250"/>
                  </a:lnTo>
                  <a:lnTo>
                    <a:pt x="72" y="241"/>
                  </a:lnTo>
                  <a:lnTo>
                    <a:pt x="48" y="225"/>
                  </a:lnTo>
                  <a:lnTo>
                    <a:pt x="28" y="206"/>
                  </a:lnTo>
                  <a:lnTo>
                    <a:pt x="13" y="182"/>
                  </a:lnTo>
                  <a:lnTo>
                    <a:pt x="4" y="155"/>
                  </a:lnTo>
                  <a:lnTo>
                    <a:pt x="0" y="127"/>
                  </a:lnTo>
                  <a:lnTo>
                    <a:pt x="4" y="98"/>
                  </a:lnTo>
                  <a:lnTo>
                    <a:pt x="13" y="71"/>
                  </a:lnTo>
                  <a:lnTo>
                    <a:pt x="28" y="48"/>
                  </a:lnTo>
                  <a:lnTo>
                    <a:pt x="48" y="28"/>
                  </a:lnTo>
                  <a:lnTo>
                    <a:pt x="72" y="13"/>
                  </a:lnTo>
                  <a:lnTo>
                    <a:pt x="98" y="4"/>
                  </a:lnTo>
                  <a:lnTo>
                    <a:pt x="1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1"/>
            <p:cNvSpPr>
              <a:spLocks/>
            </p:cNvSpPr>
            <p:nvPr/>
          </p:nvSpPr>
          <p:spPr bwMode="auto">
            <a:xfrm>
              <a:off x="4856163" y="3735388"/>
              <a:ext cx="95250" cy="192088"/>
            </a:xfrm>
            <a:custGeom>
              <a:avLst/>
              <a:gdLst>
                <a:gd name="T0" fmla="*/ 0 w 60"/>
                <a:gd name="T1" fmla="*/ 0 h 121"/>
                <a:gd name="T2" fmla="*/ 19 w 60"/>
                <a:gd name="T3" fmla="*/ 0 h 121"/>
                <a:gd name="T4" fmla="*/ 19 w 60"/>
                <a:gd name="T5" fmla="*/ 66 h 121"/>
                <a:gd name="T6" fmla="*/ 60 w 60"/>
                <a:gd name="T7" fmla="*/ 108 h 121"/>
                <a:gd name="T8" fmla="*/ 47 w 60"/>
                <a:gd name="T9" fmla="*/ 121 h 121"/>
                <a:gd name="T10" fmla="*/ 0 w 60"/>
                <a:gd name="T11" fmla="*/ 75 h 121"/>
                <a:gd name="T12" fmla="*/ 0 w 60"/>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60" h="121">
                  <a:moveTo>
                    <a:pt x="0" y="0"/>
                  </a:moveTo>
                  <a:lnTo>
                    <a:pt x="19" y="0"/>
                  </a:lnTo>
                  <a:lnTo>
                    <a:pt x="19" y="66"/>
                  </a:lnTo>
                  <a:lnTo>
                    <a:pt x="60" y="108"/>
                  </a:lnTo>
                  <a:lnTo>
                    <a:pt x="47" y="121"/>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3" name="任意多边形 52"/>
          <p:cNvSpPr>
            <a:spLocks/>
          </p:cNvSpPr>
          <p:nvPr/>
        </p:nvSpPr>
        <p:spPr bwMode="auto">
          <a:xfrm>
            <a:off x="11598275" y="3630613"/>
            <a:ext cx="279400" cy="434975"/>
          </a:xfrm>
          <a:custGeom>
            <a:avLst/>
            <a:gdLst>
              <a:gd name="connsiteX0" fmla="*/ 73025 w 279400"/>
              <a:gd name="connsiteY0" fmla="*/ 157162 h 434975"/>
              <a:gd name="connsiteX1" fmla="*/ 204788 w 279400"/>
              <a:gd name="connsiteY1" fmla="*/ 157162 h 434975"/>
              <a:gd name="connsiteX2" fmla="*/ 204788 w 279400"/>
              <a:gd name="connsiteY2" fmla="*/ 225425 h 434975"/>
              <a:gd name="connsiteX3" fmla="*/ 203201 w 279400"/>
              <a:gd name="connsiteY3" fmla="*/ 234950 h 434975"/>
              <a:gd name="connsiteX4" fmla="*/ 196851 w 279400"/>
              <a:gd name="connsiteY4" fmla="*/ 244475 h 434975"/>
              <a:gd name="connsiteX5" fmla="*/ 184151 w 279400"/>
              <a:gd name="connsiteY5" fmla="*/ 252413 h 434975"/>
              <a:gd name="connsiteX6" fmla="*/ 166688 w 279400"/>
              <a:gd name="connsiteY6" fmla="*/ 258763 h 434975"/>
              <a:gd name="connsiteX7" fmla="*/ 139700 w 279400"/>
              <a:gd name="connsiteY7" fmla="*/ 260350 h 434975"/>
              <a:gd name="connsiteX8" fmla="*/ 114300 w 279400"/>
              <a:gd name="connsiteY8" fmla="*/ 258763 h 434975"/>
              <a:gd name="connsiteX9" fmla="*/ 95250 w 279400"/>
              <a:gd name="connsiteY9" fmla="*/ 252413 h 434975"/>
              <a:gd name="connsiteX10" fmla="*/ 82550 w 279400"/>
              <a:gd name="connsiteY10" fmla="*/ 244475 h 434975"/>
              <a:gd name="connsiteX11" fmla="*/ 74613 w 279400"/>
              <a:gd name="connsiteY11" fmla="*/ 234950 h 434975"/>
              <a:gd name="connsiteX12" fmla="*/ 73025 w 279400"/>
              <a:gd name="connsiteY12" fmla="*/ 225425 h 434975"/>
              <a:gd name="connsiteX13" fmla="*/ 4762 w 279400"/>
              <a:gd name="connsiteY13" fmla="*/ 157162 h 434975"/>
              <a:gd name="connsiteX14" fmla="*/ 7937 w 279400"/>
              <a:gd name="connsiteY14" fmla="*/ 157162 h 434975"/>
              <a:gd name="connsiteX15" fmla="*/ 22225 w 279400"/>
              <a:gd name="connsiteY15" fmla="*/ 157162 h 434975"/>
              <a:gd name="connsiteX16" fmla="*/ 26987 w 279400"/>
              <a:gd name="connsiteY16" fmla="*/ 157162 h 434975"/>
              <a:gd name="connsiteX17" fmla="*/ 28575 w 279400"/>
              <a:gd name="connsiteY17" fmla="*/ 161925 h 434975"/>
              <a:gd name="connsiteX18" fmla="*/ 30162 w 279400"/>
              <a:gd name="connsiteY18" fmla="*/ 165100 h 434975"/>
              <a:gd name="connsiteX19" fmla="*/ 30162 w 279400"/>
              <a:gd name="connsiteY19" fmla="*/ 225425 h 434975"/>
              <a:gd name="connsiteX20" fmla="*/ 33337 w 279400"/>
              <a:gd name="connsiteY20" fmla="*/ 239712 h 434975"/>
              <a:gd name="connsiteX21" fmla="*/ 36512 w 279400"/>
              <a:gd name="connsiteY21" fmla="*/ 254000 h 434975"/>
              <a:gd name="connsiteX22" fmla="*/ 47625 w 279400"/>
              <a:gd name="connsiteY22" fmla="*/ 268287 h 434975"/>
              <a:gd name="connsiteX23" fmla="*/ 60325 w 279400"/>
              <a:gd name="connsiteY23" fmla="*/ 282575 h 434975"/>
              <a:gd name="connsiteX24" fmla="*/ 80963 w 279400"/>
              <a:gd name="connsiteY24" fmla="*/ 295275 h 434975"/>
              <a:gd name="connsiteX25" fmla="*/ 104775 w 279400"/>
              <a:gd name="connsiteY25" fmla="*/ 301625 h 434975"/>
              <a:gd name="connsiteX26" fmla="*/ 139700 w 279400"/>
              <a:gd name="connsiteY26" fmla="*/ 304800 h 434975"/>
              <a:gd name="connsiteX27" fmla="*/ 173038 w 279400"/>
              <a:gd name="connsiteY27" fmla="*/ 301625 h 434975"/>
              <a:gd name="connsiteX28" fmla="*/ 198438 w 279400"/>
              <a:gd name="connsiteY28" fmla="*/ 295275 h 434975"/>
              <a:gd name="connsiteX29" fmla="*/ 219075 w 279400"/>
              <a:gd name="connsiteY29" fmla="*/ 282575 h 434975"/>
              <a:gd name="connsiteX30" fmla="*/ 233363 w 279400"/>
              <a:gd name="connsiteY30" fmla="*/ 268287 h 434975"/>
              <a:gd name="connsiteX31" fmla="*/ 242888 w 279400"/>
              <a:gd name="connsiteY31" fmla="*/ 254000 h 434975"/>
              <a:gd name="connsiteX32" fmla="*/ 247650 w 279400"/>
              <a:gd name="connsiteY32" fmla="*/ 239712 h 434975"/>
              <a:gd name="connsiteX33" fmla="*/ 249238 w 279400"/>
              <a:gd name="connsiteY33" fmla="*/ 225425 h 434975"/>
              <a:gd name="connsiteX34" fmla="*/ 249238 w 279400"/>
              <a:gd name="connsiteY34" fmla="*/ 165100 h 434975"/>
              <a:gd name="connsiteX35" fmla="*/ 249238 w 279400"/>
              <a:gd name="connsiteY35" fmla="*/ 161925 h 434975"/>
              <a:gd name="connsiteX36" fmla="*/ 254000 w 279400"/>
              <a:gd name="connsiteY36" fmla="*/ 157162 h 434975"/>
              <a:gd name="connsiteX37" fmla="*/ 257175 w 279400"/>
              <a:gd name="connsiteY37" fmla="*/ 157162 h 434975"/>
              <a:gd name="connsiteX38" fmla="*/ 271463 w 279400"/>
              <a:gd name="connsiteY38" fmla="*/ 157162 h 434975"/>
              <a:gd name="connsiteX39" fmla="*/ 276225 w 279400"/>
              <a:gd name="connsiteY39" fmla="*/ 157162 h 434975"/>
              <a:gd name="connsiteX40" fmla="*/ 277813 w 279400"/>
              <a:gd name="connsiteY40" fmla="*/ 161925 h 434975"/>
              <a:gd name="connsiteX41" fmla="*/ 279400 w 279400"/>
              <a:gd name="connsiteY41" fmla="*/ 165100 h 434975"/>
              <a:gd name="connsiteX42" fmla="*/ 279400 w 279400"/>
              <a:gd name="connsiteY42" fmla="*/ 225425 h 434975"/>
              <a:gd name="connsiteX43" fmla="*/ 276225 w 279400"/>
              <a:gd name="connsiteY43" fmla="*/ 250825 h 434975"/>
              <a:gd name="connsiteX44" fmla="*/ 266700 w 279400"/>
              <a:gd name="connsiteY44" fmla="*/ 274637 h 434975"/>
              <a:gd name="connsiteX45" fmla="*/ 250825 w 279400"/>
              <a:gd name="connsiteY45" fmla="*/ 295275 h 434975"/>
              <a:gd name="connsiteX46" fmla="*/ 228600 w 279400"/>
              <a:gd name="connsiteY46" fmla="*/ 312737 h 434975"/>
              <a:gd name="connsiteX47" fmla="*/ 198438 w 279400"/>
              <a:gd name="connsiteY47" fmla="*/ 327025 h 434975"/>
              <a:gd name="connsiteX48" fmla="*/ 161925 w 279400"/>
              <a:gd name="connsiteY48" fmla="*/ 333375 h 434975"/>
              <a:gd name="connsiteX49" fmla="*/ 161925 w 279400"/>
              <a:gd name="connsiteY49" fmla="*/ 392113 h 434975"/>
              <a:gd name="connsiteX50" fmla="*/ 219075 w 279400"/>
              <a:gd name="connsiteY50" fmla="*/ 392113 h 434975"/>
              <a:gd name="connsiteX51" fmla="*/ 222250 w 279400"/>
              <a:gd name="connsiteY51" fmla="*/ 392113 h 434975"/>
              <a:gd name="connsiteX52" fmla="*/ 225425 w 279400"/>
              <a:gd name="connsiteY52" fmla="*/ 396875 h 434975"/>
              <a:gd name="connsiteX53" fmla="*/ 227013 w 279400"/>
              <a:gd name="connsiteY53" fmla="*/ 400050 h 434975"/>
              <a:gd name="connsiteX54" fmla="*/ 227013 w 279400"/>
              <a:gd name="connsiteY54" fmla="*/ 427038 h 434975"/>
              <a:gd name="connsiteX55" fmla="*/ 225425 w 279400"/>
              <a:gd name="connsiteY55" fmla="*/ 430213 h 434975"/>
              <a:gd name="connsiteX56" fmla="*/ 222250 w 279400"/>
              <a:gd name="connsiteY56" fmla="*/ 434975 h 434975"/>
              <a:gd name="connsiteX57" fmla="*/ 219075 w 279400"/>
              <a:gd name="connsiteY57" fmla="*/ 434975 h 434975"/>
              <a:gd name="connsiteX58" fmla="*/ 60325 w 279400"/>
              <a:gd name="connsiteY58" fmla="*/ 434975 h 434975"/>
              <a:gd name="connsiteX59" fmla="*/ 57150 w 279400"/>
              <a:gd name="connsiteY59" fmla="*/ 434975 h 434975"/>
              <a:gd name="connsiteX60" fmla="*/ 52387 w 279400"/>
              <a:gd name="connsiteY60" fmla="*/ 430213 h 434975"/>
              <a:gd name="connsiteX61" fmla="*/ 52387 w 279400"/>
              <a:gd name="connsiteY61" fmla="*/ 427038 h 434975"/>
              <a:gd name="connsiteX62" fmla="*/ 52387 w 279400"/>
              <a:gd name="connsiteY62" fmla="*/ 400050 h 434975"/>
              <a:gd name="connsiteX63" fmla="*/ 52387 w 279400"/>
              <a:gd name="connsiteY63" fmla="*/ 396875 h 434975"/>
              <a:gd name="connsiteX64" fmla="*/ 57150 w 279400"/>
              <a:gd name="connsiteY64" fmla="*/ 392113 h 434975"/>
              <a:gd name="connsiteX65" fmla="*/ 60325 w 279400"/>
              <a:gd name="connsiteY65" fmla="*/ 392113 h 434975"/>
              <a:gd name="connsiteX66" fmla="*/ 117475 w 279400"/>
              <a:gd name="connsiteY66" fmla="*/ 392113 h 434975"/>
              <a:gd name="connsiteX67" fmla="*/ 117475 w 279400"/>
              <a:gd name="connsiteY67" fmla="*/ 333375 h 434975"/>
              <a:gd name="connsiteX68" fmla="*/ 80963 w 279400"/>
              <a:gd name="connsiteY68" fmla="*/ 327025 h 434975"/>
              <a:gd name="connsiteX69" fmla="*/ 50800 w 279400"/>
              <a:gd name="connsiteY69" fmla="*/ 312737 h 434975"/>
              <a:gd name="connsiteX70" fmla="*/ 28575 w 279400"/>
              <a:gd name="connsiteY70" fmla="*/ 295275 h 434975"/>
              <a:gd name="connsiteX71" fmla="*/ 12700 w 279400"/>
              <a:gd name="connsiteY71" fmla="*/ 274637 h 434975"/>
              <a:gd name="connsiteX72" fmla="*/ 1587 w 279400"/>
              <a:gd name="connsiteY72" fmla="*/ 250825 h 434975"/>
              <a:gd name="connsiteX73" fmla="*/ 0 w 279400"/>
              <a:gd name="connsiteY73" fmla="*/ 225425 h 434975"/>
              <a:gd name="connsiteX74" fmla="*/ 0 w 279400"/>
              <a:gd name="connsiteY74" fmla="*/ 165100 h 434975"/>
              <a:gd name="connsiteX75" fmla="*/ 0 w 279400"/>
              <a:gd name="connsiteY75" fmla="*/ 161925 h 434975"/>
              <a:gd name="connsiteX76" fmla="*/ 139700 w 279400"/>
              <a:gd name="connsiteY76" fmla="*/ 0 h 434975"/>
              <a:gd name="connsiteX77" fmla="*/ 166688 w 279400"/>
              <a:gd name="connsiteY77" fmla="*/ 1588 h 434975"/>
              <a:gd name="connsiteX78" fmla="*/ 184151 w 279400"/>
              <a:gd name="connsiteY78" fmla="*/ 7938 h 434975"/>
              <a:gd name="connsiteX79" fmla="*/ 196851 w 279400"/>
              <a:gd name="connsiteY79" fmla="*/ 15875 h 434975"/>
              <a:gd name="connsiteX80" fmla="*/ 203201 w 279400"/>
              <a:gd name="connsiteY80" fmla="*/ 25400 h 434975"/>
              <a:gd name="connsiteX81" fmla="*/ 204788 w 279400"/>
              <a:gd name="connsiteY81" fmla="*/ 33338 h 434975"/>
              <a:gd name="connsiteX82" fmla="*/ 204788 w 279400"/>
              <a:gd name="connsiteY82" fmla="*/ 127000 h 434975"/>
              <a:gd name="connsiteX83" fmla="*/ 73025 w 279400"/>
              <a:gd name="connsiteY83" fmla="*/ 127000 h 434975"/>
              <a:gd name="connsiteX84" fmla="*/ 73025 w 279400"/>
              <a:gd name="connsiteY84" fmla="*/ 33338 h 434975"/>
              <a:gd name="connsiteX85" fmla="*/ 74613 w 279400"/>
              <a:gd name="connsiteY85" fmla="*/ 25400 h 434975"/>
              <a:gd name="connsiteX86" fmla="*/ 82550 w 279400"/>
              <a:gd name="connsiteY86" fmla="*/ 15875 h 434975"/>
              <a:gd name="connsiteX87" fmla="*/ 95250 w 279400"/>
              <a:gd name="connsiteY87" fmla="*/ 7938 h 434975"/>
              <a:gd name="connsiteX88" fmla="*/ 114300 w 279400"/>
              <a:gd name="connsiteY88" fmla="*/ 1588 h 43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79400" h="434975">
                <a:moveTo>
                  <a:pt x="73025" y="157162"/>
                </a:moveTo>
                <a:lnTo>
                  <a:pt x="204788" y="157162"/>
                </a:lnTo>
                <a:lnTo>
                  <a:pt x="204788" y="225425"/>
                </a:lnTo>
                <a:lnTo>
                  <a:pt x="203201" y="234950"/>
                </a:lnTo>
                <a:lnTo>
                  <a:pt x="196851" y="244475"/>
                </a:lnTo>
                <a:lnTo>
                  <a:pt x="184151" y="252413"/>
                </a:lnTo>
                <a:lnTo>
                  <a:pt x="166688" y="258763"/>
                </a:lnTo>
                <a:lnTo>
                  <a:pt x="139700" y="260350"/>
                </a:lnTo>
                <a:lnTo>
                  <a:pt x="114300" y="258763"/>
                </a:lnTo>
                <a:lnTo>
                  <a:pt x="95250" y="252413"/>
                </a:lnTo>
                <a:lnTo>
                  <a:pt x="82550" y="244475"/>
                </a:lnTo>
                <a:lnTo>
                  <a:pt x="74613" y="234950"/>
                </a:lnTo>
                <a:lnTo>
                  <a:pt x="73025" y="225425"/>
                </a:lnTo>
                <a:close/>
                <a:moveTo>
                  <a:pt x="4762" y="157162"/>
                </a:moveTo>
                <a:lnTo>
                  <a:pt x="7937" y="157162"/>
                </a:lnTo>
                <a:lnTo>
                  <a:pt x="22225" y="157162"/>
                </a:lnTo>
                <a:lnTo>
                  <a:pt x="26987" y="157162"/>
                </a:lnTo>
                <a:lnTo>
                  <a:pt x="28575" y="161925"/>
                </a:lnTo>
                <a:lnTo>
                  <a:pt x="30162" y="165100"/>
                </a:lnTo>
                <a:lnTo>
                  <a:pt x="30162" y="225425"/>
                </a:lnTo>
                <a:lnTo>
                  <a:pt x="33337" y="239712"/>
                </a:lnTo>
                <a:lnTo>
                  <a:pt x="36512" y="254000"/>
                </a:lnTo>
                <a:lnTo>
                  <a:pt x="47625" y="268287"/>
                </a:lnTo>
                <a:lnTo>
                  <a:pt x="60325" y="282575"/>
                </a:lnTo>
                <a:lnTo>
                  <a:pt x="80963" y="295275"/>
                </a:lnTo>
                <a:lnTo>
                  <a:pt x="104775" y="301625"/>
                </a:lnTo>
                <a:lnTo>
                  <a:pt x="139700" y="304800"/>
                </a:lnTo>
                <a:lnTo>
                  <a:pt x="173038" y="301625"/>
                </a:lnTo>
                <a:lnTo>
                  <a:pt x="198438" y="295275"/>
                </a:lnTo>
                <a:lnTo>
                  <a:pt x="219075" y="282575"/>
                </a:lnTo>
                <a:lnTo>
                  <a:pt x="233363" y="268287"/>
                </a:lnTo>
                <a:lnTo>
                  <a:pt x="242888" y="254000"/>
                </a:lnTo>
                <a:lnTo>
                  <a:pt x="247650" y="239712"/>
                </a:lnTo>
                <a:lnTo>
                  <a:pt x="249238" y="225425"/>
                </a:lnTo>
                <a:lnTo>
                  <a:pt x="249238" y="165100"/>
                </a:lnTo>
                <a:lnTo>
                  <a:pt x="249238" y="161925"/>
                </a:lnTo>
                <a:lnTo>
                  <a:pt x="254000" y="157162"/>
                </a:lnTo>
                <a:lnTo>
                  <a:pt x="257175" y="157162"/>
                </a:lnTo>
                <a:lnTo>
                  <a:pt x="271463" y="157162"/>
                </a:lnTo>
                <a:lnTo>
                  <a:pt x="276225" y="157162"/>
                </a:lnTo>
                <a:lnTo>
                  <a:pt x="277813" y="161925"/>
                </a:lnTo>
                <a:lnTo>
                  <a:pt x="279400" y="165100"/>
                </a:lnTo>
                <a:lnTo>
                  <a:pt x="279400" y="225425"/>
                </a:lnTo>
                <a:lnTo>
                  <a:pt x="276225" y="250825"/>
                </a:lnTo>
                <a:lnTo>
                  <a:pt x="266700" y="274637"/>
                </a:lnTo>
                <a:lnTo>
                  <a:pt x="250825" y="295275"/>
                </a:lnTo>
                <a:lnTo>
                  <a:pt x="228600" y="312737"/>
                </a:lnTo>
                <a:lnTo>
                  <a:pt x="198438" y="327025"/>
                </a:lnTo>
                <a:lnTo>
                  <a:pt x="161925" y="333375"/>
                </a:lnTo>
                <a:lnTo>
                  <a:pt x="161925" y="392113"/>
                </a:lnTo>
                <a:lnTo>
                  <a:pt x="219075" y="392113"/>
                </a:lnTo>
                <a:lnTo>
                  <a:pt x="222250" y="392113"/>
                </a:lnTo>
                <a:lnTo>
                  <a:pt x="225425" y="396875"/>
                </a:lnTo>
                <a:lnTo>
                  <a:pt x="227013" y="400050"/>
                </a:lnTo>
                <a:lnTo>
                  <a:pt x="227013" y="427038"/>
                </a:lnTo>
                <a:lnTo>
                  <a:pt x="225425" y="430213"/>
                </a:lnTo>
                <a:lnTo>
                  <a:pt x="222250" y="434975"/>
                </a:lnTo>
                <a:lnTo>
                  <a:pt x="219075" y="434975"/>
                </a:lnTo>
                <a:lnTo>
                  <a:pt x="60325" y="434975"/>
                </a:lnTo>
                <a:lnTo>
                  <a:pt x="57150" y="434975"/>
                </a:lnTo>
                <a:lnTo>
                  <a:pt x="52387" y="430213"/>
                </a:lnTo>
                <a:lnTo>
                  <a:pt x="52387" y="427038"/>
                </a:lnTo>
                <a:lnTo>
                  <a:pt x="52387" y="400050"/>
                </a:lnTo>
                <a:lnTo>
                  <a:pt x="52387" y="396875"/>
                </a:lnTo>
                <a:lnTo>
                  <a:pt x="57150" y="392113"/>
                </a:lnTo>
                <a:lnTo>
                  <a:pt x="60325" y="392113"/>
                </a:lnTo>
                <a:lnTo>
                  <a:pt x="117475" y="392113"/>
                </a:lnTo>
                <a:lnTo>
                  <a:pt x="117475" y="333375"/>
                </a:lnTo>
                <a:lnTo>
                  <a:pt x="80963" y="327025"/>
                </a:lnTo>
                <a:lnTo>
                  <a:pt x="50800" y="312737"/>
                </a:lnTo>
                <a:lnTo>
                  <a:pt x="28575" y="295275"/>
                </a:lnTo>
                <a:lnTo>
                  <a:pt x="12700" y="274637"/>
                </a:lnTo>
                <a:lnTo>
                  <a:pt x="1587" y="250825"/>
                </a:lnTo>
                <a:lnTo>
                  <a:pt x="0" y="225425"/>
                </a:lnTo>
                <a:lnTo>
                  <a:pt x="0" y="165100"/>
                </a:lnTo>
                <a:lnTo>
                  <a:pt x="0" y="161925"/>
                </a:lnTo>
                <a:close/>
                <a:moveTo>
                  <a:pt x="139700" y="0"/>
                </a:moveTo>
                <a:lnTo>
                  <a:pt x="166688" y="1588"/>
                </a:lnTo>
                <a:lnTo>
                  <a:pt x="184151" y="7938"/>
                </a:lnTo>
                <a:lnTo>
                  <a:pt x="196851" y="15875"/>
                </a:lnTo>
                <a:lnTo>
                  <a:pt x="203201" y="25400"/>
                </a:lnTo>
                <a:lnTo>
                  <a:pt x="204788" y="33338"/>
                </a:lnTo>
                <a:lnTo>
                  <a:pt x="204788" y="127000"/>
                </a:lnTo>
                <a:lnTo>
                  <a:pt x="73025" y="127000"/>
                </a:lnTo>
                <a:lnTo>
                  <a:pt x="73025" y="33338"/>
                </a:lnTo>
                <a:lnTo>
                  <a:pt x="74613" y="25400"/>
                </a:lnTo>
                <a:lnTo>
                  <a:pt x="82550" y="15875"/>
                </a:lnTo>
                <a:lnTo>
                  <a:pt x="95250" y="7938"/>
                </a:lnTo>
                <a:lnTo>
                  <a:pt x="114300" y="1588"/>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54" name="Freeform 26"/>
          <p:cNvSpPr>
            <a:spLocks noEditPoints="1"/>
          </p:cNvSpPr>
          <p:nvPr/>
        </p:nvSpPr>
        <p:spPr bwMode="auto">
          <a:xfrm>
            <a:off x="11568113" y="185738"/>
            <a:ext cx="339725" cy="339725"/>
          </a:xfrm>
          <a:custGeom>
            <a:avLst/>
            <a:gdLst>
              <a:gd name="T0" fmla="*/ 28 w 214"/>
              <a:gd name="T1" fmla="*/ 147 h 214"/>
              <a:gd name="T2" fmla="*/ 22 w 214"/>
              <a:gd name="T3" fmla="*/ 153 h 214"/>
              <a:gd name="T4" fmla="*/ 17 w 214"/>
              <a:gd name="T5" fmla="*/ 175 h 214"/>
              <a:gd name="T6" fmla="*/ 20 w 214"/>
              <a:gd name="T7" fmla="*/ 177 h 214"/>
              <a:gd name="T8" fmla="*/ 24 w 214"/>
              <a:gd name="T9" fmla="*/ 180 h 214"/>
              <a:gd name="T10" fmla="*/ 29 w 214"/>
              <a:gd name="T11" fmla="*/ 185 h 214"/>
              <a:gd name="T12" fmla="*/ 33 w 214"/>
              <a:gd name="T13" fmla="*/ 189 h 214"/>
              <a:gd name="T14" fmla="*/ 37 w 214"/>
              <a:gd name="T15" fmla="*/ 194 h 214"/>
              <a:gd name="T16" fmla="*/ 40 w 214"/>
              <a:gd name="T17" fmla="*/ 198 h 214"/>
              <a:gd name="T18" fmla="*/ 61 w 214"/>
              <a:gd name="T19" fmla="*/ 193 h 214"/>
              <a:gd name="T20" fmla="*/ 68 w 214"/>
              <a:gd name="T21" fmla="*/ 186 h 214"/>
              <a:gd name="T22" fmla="*/ 68 w 214"/>
              <a:gd name="T23" fmla="*/ 182 h 214"/>
              <a:gd name="T24" fmla="*/ 64 w 214"/>
              <a:gd name="T25" fmla="*/ 174 h 214"/>
              <a:gd name="T26" fmla="*/ 54 w 214"/>
              <a:gd name="T27" fmla="*/ 161 h 214"/>
              <a:gd name="T28" fmla="*/ 41 w 214"/>
              <a:gd name="T29" fmla="*/ 151 h 214"/>
              <a:gd name="T30" fmla="*/ 32 w 214"/>
              <a:gd name="T31" fmla="*/ 147 h 214"/>
              <a:gd name="T32" fmla="*/ 28 w 214"/>
              <a:gd name="T33" fmla="*/ 147 h 214"/>
              <a:gd name="T34" fmla="*/ 164 w 214"/>
              <a:gd name="T35" fmla="*/ 0 h 214"/>
              <a:gd name="T36" fmla="*/ 168 w 214"/>
              <a:gd name="T37" fmla="*/ 0 h 214"/>
              <a:gd name="T38" fmla="*/ 176 w 214"/>
              <a:gd name="T39" fmla="*/ 3 h 214"/>
              <a:gd name="T40" fmla="*/ 186 w 214"/>
              <a:gd name="T41" fmla="*/ 8 h 214"/>
              <a:gd name="T42" fmla="*/ 198 w 214"/>
              <a:gd name="T43" fmla="*/ 17 h 214"/>
              <a:gd name="T44" fmla="*/ 207 w 214"/>
              <a:gd name="T45" fmla="*/ 28 h 214"/>
              <a:gd name="T46" fmla="*/ 212 w 214"/>
              <a:gd name="T47" fmla="*/ 37 h 214"/>
              <a:gd name="T48" fmla="*/ 214 w 214"/>
              <a:gd name="T49" fmla="*/ 45 h 214"/>
              <a:gd name="T50" fmla="*/ 214 w 214"/>
              <a:gd name="T51" fmla="*/ 50 h 214"/>
              <a:gd name="T52" fmla="*/ 214 w 214"/>
              <a:gd name="T53" fmla="*/ 51 h 214"/>
              <a:gd name="T54" fmla="*/ 144 w 214"/>
              <a:gd name="T55" fmla="*/ 121 h 214"/>
              <a:gd name="T56" fmla="*/ 65 w 214"/>
              <a:gd name="T57" fmla="*/ 200 h 214"/>
              <a:gd name="T58" fmla="*/ 0 w 214"/>
              <a:gd name="T59" fmla="*/ 214 h 214"/>
              <a:gd name="T60" fmla="*/ 14 w 214"/>
              <a:gd name="T61" fmla="*/ 149 h 214"/>
              <a:gd name="T62" fmla="*/ 93 w 214"/>
              <a:gd name="T63" fmla="*/ 69 h 214"/>
              <a:gd name="T64" fmla="*/ 162 w 214"/>
              <a:gd name="T65" fmla="*/ 0 h 214"/>
              <a:gd name="T66" fmla="*/ 164 w 214"/>
              <a:gd name="T6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 h="214">
                <a:moveTo>
                  <a:pt x="28" y="147"/>
                </a:moveTo>
                <a:lnTo>
                  <a:pt x="22" y="153"/>
                </a:lnTo>
                <a:lnTo>
                  <a:pt x="17" y="175"/>
                </a:lnTo>
                <a:lnTo>
                  <a:pt x="20" y="177"/>
                </a:lnTo>
                <a:lnTo>
                  <a:pt x="24" y="180"/>
                </a:lnTo>
                <a:lnTo>
                  <a:pt x="29" y="185"/>
                </a:lnTo>
                <a:lnTo>
                  <a:pt x="33" y="189"/>
                </a:lnTo>
                <a:lnTo>
                  <a:pt x="37" y="194"/>
                </a:lnTo>
                <a:lnTo>
                  <a:pt x="40" y="198"/>
                </a:lnTo>
                <a:lnTo>
                  <a:pt x="61" y="193"/>
                </a:lnTo>
                <a:lnTo>
                  <a:pt x="68" y="186"/>
                </a:lnTo>
                <a:lnTo>
                  <a:pt x="68" y="182"/>
                </a:lnTo>
                <a:lnTo>
                  <a:pt x="64" y="174"/>
                </a:lnTo>
                <a:lnTo>
                  <a:pt x="54" y="161"/>
                </a:lnTo>
                <a:lnTo>
                  <a:pt x="41" y="151"/>
                </a:lnTo>
                <a:lnTo>
                  <a:pt x="32" y="147"/>
                </a:lnTo>
                <a:lnTo>
                  <a:pt x="28" y="147"/>
                </a:lnTo>
                <a:close/>
                <a:moveTo>
                  <a:pt x="164" y="0"/>
                </a:moveTo>
                <a:lnTo>
                  <a:pt x="168" y="0"/>
                </a:lnTo>
                <a:lnTo>
                  <a:pt x="176" y="3"/>
                </a:lnTo>
                <a:lnTo>
                  <a:pt x="186" y="8"/>
                </a:lnTo>
                <a:lnTo>
                  <a:pt x="198" y="17"/>
                </a:lnTo>
                <a:lnTo>
                  <a:pt x="207" y="28"/>
                </a:lnTo>
                <a:lnTo>
                  <a:pt x="212" y="37"/>
                </a:lnTo>
                <a:lnTo>
                  <a:pt x="214" y="45"/>
                </a:lnTo>
                <a:lnTo>
                  <a:pt x="214" y="50"/>
                </a:lnTo>
                <a:lnTo>
                  <a:pt x="214" y="51"/>
                </a:lnTo>
                <a:lnTo>
                  <a:pt x="144" y="121"/>
                </a:lnTo>
                <a:lnTo>
                  <a:pt x="65" y="200"/>
                </a:lnTo>
                <a:lnTo>
                  <a:pt x="0" y="214"/>
                </a:lnTo>
                <a:lnTo>
                  <a:pt x="14" y="149"/>
                </a:lnTo>
                <a:lnTo>
                  <a:pt x="93" y="69"/>
                </a:lnTo>
                <a:lnTo>
                  <a:pt x="162" y="0"/>
                </a:lnTo>
                <a:lnTo>
                  <a:pt x="16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7"/>
          <p:cNvSpPr>
            <a:spLocks/>
          </p:cNvSpPr>
          <p:nvPr/>
        </p:nvSpPr>
        <p:spPr bwMode="auto">
          <a:xfrm>
            <a:off x="6326188" y="182563"/>
            <a:ext cx="347663" cy="347663"/>
          </a:xfrm>
          <a:custGeom>
            <a:avLst/>
            <a:gdLst>
              <a:gd name="T0" fmla="*/ 186 w 219"/>
              <a:gd name="T1" fmla="*/ 0 h 219"/>
              <a:gd name="T2" fmla="*/ 193 w 219"/>
              <a:gd name="T3" fmla="*/ 2 h 219"/>
              <a:gd name="T4" fmla="*/ 201 w 219"/>
              <a:gd name="T5" fmla="*/ 9 h 219"/>
              <a:gd name="T6" fmla="*/ 207 w 219"/>
              <a:gd name="T7" fmla="*/ 15 h 219"/>
              <a:gd name="T8" fmla="*/ 214 w 219"/>
              <a:gd name="T9" fmla="*/ 21 h 219"/>
              <a:gd name="T10" fmla="*/ 219 w 219"/>
              <a:gd name="T11" fmla="*/ 30 h 219"/>
              <a:gd name="T12" fmla="*/ 219 w 219"/>
              <a:gd name="T13" fmla="*/ 44 h 219"/>
              <a:gd name="T14" fmla="*/ 216 w 219"/>
              <a:gd name="T15" fmla="*/ 62 h 219"/>
              <a:gd name="T16" fmla="*/ 209 w 219"/>
              <a:gd name="T17" fmla="*/ 82 h 219"/>
              <a:gd name="T18" fmla="*/ 196 w 219"/>
              <a:gd name="T19" fmla="*/ 105 h 219"/>
              <a:gd name="T20" fmla="*/ 178 w 219"/>
              <a:gd name="T21" fmla="*/ 130 h 219"/>
              <a:gd name="T22" fmla="*/ 155 w 219"/>
              <a:gd name="T23" fmla="*/ 155 h 219"/>
              <a:gd name="T24" fmla="*/ 131 w 219"/>
              <a:gd name="T25" fmla="*/ 178 h 219"/>
              <a:gd name="T26" fmla="*/ 107 w 219"/>
              <a:gd name="T27" fmla="*/ 195 h 219"/>
              <a:gd name="T28" fmla="*/ 84 w 219"/>
              <a:gd name="T29" fmla="*/ 207 h 219"/>
              <a:gd name="T30" fmla="*/ 62 w 219"/>
              <a:gd name="T31" fmla="*/ 215 h 219"/>
              <a:gd name="T32" fmla="*/ 44 w 219"/>
              <a:gd name="T33" fmla="*/ 219 h 219"/>
              <a:gd name="T34" fmla="*/ 30 w 219"/>
              <a:gd name="T35" fmla="*/ 218 h 219"/>
              <a:gd name="T36" fmla="*/ 21 w 219"/>
              <a:gd name="T37" fmla="*/ 212 h 219"/>
              <a:gd name="T38" fmla="*/ 15 w 219"/>
              <a:gd name="T39" fmla="*/ 207 h 219"/>
              <a:gd name="T40" fmla="*/ 9 w 219"/>
              <a:gd name="T41" fmla="*/ 201 h 219"/>
              <a:gd name="T42" fmla="*/ 4 w 219"/>
              <a:gd name="T43" fmla="*/ 193 h 219"/>
              <a:gd name="T44" fmla="*/ 0 w 219"/>
              <a:gd name="T45" fmla="*/ 186 h 219"/>
              <a:gd name="T46" fmla="*/ 0 w 219"/>
              <a:gd name="T47" fmla="*/ 177 h 219"/>
              <a:gd name="T48" fmla="*/ 5 w 219"/>
              <a:gd name="T49" fmla="*/ 168 h 219"/>
              <a:gd name="T50" fmla="*/ 15 w 219"/>
              <a:gd name="T51" fmla="*/ 158 h 219"/>
              <a:gd name="T52" fmla="*/ 29 w 219"/>
              <a:gd name="T53" fmla="*/ 147 h 219"/>
              <a:gd name="T54" fmla="*/ 41 w 219"/>
              <a:gd name="T55" fmla="*/ 144 h 219"/>
              <a:gd name="T56" fmla="*/ 48 w 219"/>
              <a:gd name="T57" fmla="*/ 144 h 219"/>
              <a:gd name="T58" fmla="*/ 56 w 219"/>
              <a:gd name="T59" fmla="*/ 146 h 219"/>
              <a:gd name="T60" fmla="*/ 62 w 219"/>
              <a:gd name="T61" fmla="*/ 151 h 219"/>
              <a:gd name="T62" fmla="*/ 70 w 219"/>
              <a:gd name="T63" fmla="*/ 159 h 219"/>
              <a:gd name="T64" fmla="*/ 76 w 219"/>
              <a:gd name="T65" fmla="*/ 161 h 219"/>
              <a:gd name="T66" fmla="*/ 84 w 219"/>
              <a:gd name="T67" fmla="*/ 159 h 219"/>
              <a:gd name="T68" fmla="*/ 94 w 219"/>
              <a:gd name="T69" fmla="*/ 154 h 219"/>
              <a:gd name="T70" fmla="*/ 104 w 219"/>
              <a:gd name="T71" fmla="*/ 146 h 219"/>
              <a:gd name="T72" fmla="*/ 116 w 219"/>
              <a:gd name="T73" fmla="*/ 136 h 219"/>
              <a:gd name="T74" fmla="*/ 126 w 219"/>
              <a:gd name="T75" fmla="*/ 126 h 219"/>
              <a:gd name="T76" fmla="*/ 137 w 219"/>
              <a:gd name="T77" fmla="*/ 114 h 219"/>
              <a:gd name="T78" fmla="*/ 146 w 219"/>
              <a:gd name="T79" fmla="*/ 104 h 219"/>
              <a:gd name="T80" fmla="*/ 155 w 219"/>
              <a:gd name="T81" fmla="*/ 93 h 219"/>
              <a:gd name="T82" fmla="*/ 160 w 219"/>
              <a:gd name="T83" fmla="*/ 84 h 219"/>
              <a:gd name="T84" fmla="*/ 162 w 219"/>
              <a:gd name="T85" fmla="*/ 75 h 219"/>
              <a:gd name="T86" fmla="*/ 159 w 219"/>
              <a:gd name="T87" fmla="*/ 68 h 219"/>
              <a:gd name="T88" fmla="*/ 153 w 219"/>
              <a:gd name="T89" fmla="*/ 62 h 219"/>
              <a:gd name="T90" fmla="*/ 146 w 219"/>
              <a:gd name="T91" fmla="*/ 56 h 219"/>
              <a:gd name="T92" fmla="*/ 144 w 219"/>
              <a:gd name="T93" fmla="*/ 48 h 219"/>
              <a:gd name="T94" fmla="*/ 144 w 219"/>
              <a:gd name="T95" fmla="*/ 39 h 219"/>
              <a:gd name="T96" fmla="*/ 148 w 219"/>
              <a:gd name="T97" fmla="*/ 29 h 219"/>
              <a:gd name="T98" fmla="*/ 158 w 219"/>
              <a:gd name="T99" fmla="*/ 15 h 219"/>
              <a:gd name="T100" fmla="*/ 168 w 219"/>
              <a:gd name="T101" fmla="*/ 5 h 219"/>
              <a:gd name="T102" fmla="*/ 177 w 219"/>
              <a:gd name="T103" fmla="*/ 0 h 219"/>
              <a:gd name="T104" fmla="*/ 186 w 219"/>
              <a:gd name="T10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9" h="219">
                <a:moveTo>
                  <a:pt x="186" y="0"/>
                </a:moveTo>
                <a:lnTo>
                  <a:pt x="193" y="2"/>
                </a:lnTo>
                <a:lnTo>
                  <a:pt x="201" y="9"/>
                </a:lnTo>
                <a:lnTo>
                  <a:pt x="207" y="15"/>
                </a:lnTo>
                <a:lnTo>
                  <a:pt x="214" y="21"/>
                </a:lnTo>
                <a:lnTo>
                  <a:pt x="219" y="30"/>
                </a:lnTo>
                <a:lnTo>
                  <a:pt x="219" y="44"/>
                </a:lnTo>
                <a:lnTo>
                  <a:pt x="216" y="62"/>
                </a:lnTo>
                <a:lnTo>
                  <a:pt x="209" y="82"/>
                </a:lnTo>
                <a:lnTo>
                  <a:pt x="196" y="105"/>
                </a:lnTo>
                <a:lnTo>
                  <a:pt x="178" y="130"/>
                </a:lnTo>
                <a:lnTo>
                  <a:pt x="155" y="155"/>
                </a:lnTo>
                <a:lnTo>
                  <a:pt x="131" y="178"/>
                </a:lnTo>
                <a:lnTo>
                  <a:pt x="107" y="195"/>
                </a:lnTo>
                <a:lnTo>
                  <a:pt x="84" y="207"/>
                </a:lnTo>
                <a:lnTo>
                  <a:pt x="62" y="215"/>
                </a:lnTo>
                <a:lnTo>
                  <a:pt x="44" y="219"/>
                </a:lnTo>
                <a:lnTo>
                  <a:pt x="30" y="218"/>
                </a:lnTo>
                <a:lnTo>
                  <a:pt x="21" y="212"/>
                </a:lnTo>
                <a:lnTo>
                  <a:pt x="15" y="207"/>
                </a:lnTo>
                <a:lnTo>
                  <a:pt x="9" y="201"/>
                </a:lnTo>
                <a:lnTo>
                  <a:pt x="4" y="193"/>
                </a:lnTo>
                <a:lnTo>
                  <a:pt x="0" y="186"/>
                </a:lnTo>
                <a:lnTo>
                  <a:pt x="0" y="177"/>
                </a:lnTo>
                <a:lnTo>
                  <a:pt x="5" y="168"/>
                </a:lnTo>
                <a:lnTo>
                  <a:pt x="15" y="158"/>
                </a:lnTo>
                <a:lnTo>
                  <a:pt x="29" y="147"/>
                </a:lnTo>
                <a:lnTo>
                  <a:pt x="41" y="144"/>
                </a:lnTo>
                <a:lnTo>
                  <a:pt x="48" y="144"/>
                </a:lnTo>
                <a:lnTo>
                  <a:pt x="56" y="146"/>
                </a:lnTo>
                <a:lnTo>
                  <a:pt x="62" y="151"/>
                </a:lnTo>
                <a:lnTo>
                  <a:pt x="70" y="159"/>
                </a:lnTo>
                <a:lnTo>
                  <a:pt x="76" y="161"/>
                </a:lnTo>
                <a:lnTo>
                  <a:pt x="84" y="159"/>
                </a:lnTo>
                <a:lnTo>
                  <a:pt x="94" y="154"/>
                </a:lnTo>
                <a:lnTo>
                  <a:pt x="104" y="146"/>
                </a:lnTo>
                <a:lnTo>
                  <a:pt x="116" y="136"/>
                </a:lnTo>
                <a:lnTo>
                  <a:pt x="126" y="126"/>
                </a:lnTo>
                <a:lnTo>
                  <a:pt x="137" y="114"/>
                </a:lnTo>
                <a:lnTo>
                  <a:pt x="146" y="104"/>
                </a:lnTo>
                <a:lnTo>
                  <a:pt x="155" y="93"/>
                </a:lnTo>
                <a:lnTo>
                  <a:pt x="160" y="84"/>
                </a:lnTo>
                <a:lnTo>
                  <a:pt x="162" y="75"/>
                </a:lnTo>
                <a:lnTo>
                  <a:pt x="159" y="68"/>
                </a:lnTo>
                <a:lnTo>
                  <a:pt x="153" y="62"/>
                </a:lnTo>
                <a:lnTo>
                  <a:pt x="146" y="56"/>
                </a:lnTo>
                <a:lnTo>
                  <a:pt x="144" y="48"/>
                </a:lnTo>
                <a:lnTo>
                  <a:pt x="144" y="39"/>
                </a:lnTo>
                <a:lnTo>
                  <a:pt x="148" y="29"/>
                </a:lnTo>
                <a:lnTo>
                  <a:pt x="158" y="15"/>
                </a:lnTo>
                <a:lnTo>
                  <a:pt x="168" y="5"/>
                </a:lnTo>
                <a:lnTo>
                  <a:pt x="177" y="0"/>
                </a:lnTo>
                <a:lnTo>
                  <a:pt x="18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8"/>
          <p:cNvSpPr>
            <a:spLocks noEditPoints="1"/>
          </p:cNvSpPr>
          <p:nvPr/>
        </p:nvSpPr>
        <p:spPr bwMode="auto">
          <a:xfrm>
            <a:off x="9796463" y="228600"/>
            <a:ext cx="392113" cy="252413"/>
          </a:xfrm>
          <a:custGeom>
            <a:avLst/>
            <a:gdLst>
              <a:gd name="T0" fmla="*/ 247 w 247"/>
              <a:gd name="T1" fmla="*/ 42 h 159"/>
              <a:gd name="T2" fmla="*/ 247 w 247"/>
              <a:gd name="T3" fmla="*/ 45 h 159"/>
              <a:gd name="T4" fmla="*/ 247 w 247"/>
              <a:gd name="T5" fmla="*/ 147 h 159"/>
              <a:gd name="T6" fmla="*/ 244 w 247"/>
              <a:gd name="T7" fmla="*/ 154 h 159"/>
              <a:gd name="T8" fmla="*/ 237 w 247"/>
              <a:gd name="T9" fmla="*/ 159 h 159"/>
              <a:gd name="T10" fmla="*/ 14 w 247"/>
              <a:gd name="T11" fmla="*/ 159 h 159"/>
              <a:gd name="T12" fmla="*/ 6 w 247"/>
              <a:gd name="T13" fmla="*/ 157 h 159"/>
              <a:gd name="T14" fmla="*/ 1 w 247"/>
              <a:gd name="T15" fmla="*/ 150 h 159"/>
              <a:gd name="T16" fmla="*/ 0 w 247"/>
              <a:gd name="T17" fmla="*/ 62 h 159"/>
              <a:gd name="T18" fmla="*/ 0 w 247"/>
              <a:gd name="T19" fmla="*/ 46 h 159"/>
              <a:gd name="T20" fmla="*/ 0 w 247"/>
              <a:gd name="T21" fmla="*/ 43 h 159"/>
              <a:gd name="T22" fmla="*/ 1 w 247"/>
              <a:gd name="T23" fmla="*/ 42 h 159"/>
              <a:gd name="T24" fmla="*/ 5 w 247"/>
              <a:gd name="T25" fmla="*/ 43 h 159"/>
              <a:gd name="T26" fmla="*/ 21 w 247"/>
              <a:gd name="T27" fmla="*/ 51 h 159"/>
              <a:gd name="T28" fmla="*/ 51 w 247"/>
              <a:gd name="T29" fmla="*/ 66 h 159"/>
              <a:gd name="T30" fmla="*/ 82 w 247"/>
              <a:gd name="T31" fmla="*/ 84 h 159"/>
              <a:gd name="T32" fmla="*/ 107 w 247"/>
              <a:gd name="T33" fmla="*/ 96 h 159"/>
              <a:gd name="T34" fmla="*/ 116 w 247"/>
              <a:gd name="T35" fmla="*/ 99 h 159"/>
              <a:gd name="T36" fmla="*/ 123 w 247"/>
              <a:gd name="T37" fmla="*/ 101 h 159"/>
              <a:gd name="T38" fmla="*/ 131 w 247"/>
              <a:gd name="T39" fmla="*/ 99 h 159"/>
              <a:gd name="T40" fmla="*/ 140 w 247"/>
              <a:gd name="T41" fmla="*/ 96 h 159"/>
              <a:gd name="T42" fmla="*/ 164 w 247"/>
              <a:gd name="T43" fmla="*/ 84 h 159"/>
              <a:gd name="T44" fmla="*/ 196 w 247"/>
              <a:gd name="T45" fmla="*/ 66 h 159"/>
              <a:gd name="T46" fmla="*/ 225 w 247"/>
              <a:gd name="T47" fmla="*/ 51 h 159"/>
              <a:gd name="T48" fmla="*/ 242 w 247"/>
              <a:gd name="T49" fmla="*/ 43 h 159"/>
              <a:gd name="T50" fmla="*/ 246 w 247"/>
              <a:gd name="T51" fmla="*/ 42 h 159"/>
              <a:gd name="T52" fmla="*/ 239 w 247"/>
              <a:gd name="T53" fmla="*/ 0 h 159"/>
              <a:gd name="T54" fmla="*/ 246 w 247"/>
              <a:gd name="T55" fmla="*/ 1 h 159"/>
              <a:gd name="T56" fmla="*/ 247 w 247"/>
              <a:gd name="T57" fmla="*/ 5 h 159"/>
              <a:gd name="T58" fmla="*/ 244 w 247"/>
              <a:gd name="T59" fmla="*/ 10 h 159"/>
              <a:gd name="T60" fmla="*/ 240 w 247"/>
              <a:gd name="T61" fmla="*/ 14 h 159"/>
              <a:gd name="T62" fmla="*/ 234 w 247"/>
              <a:gd name="T63" fmla="*/ 18 h 159"/>
              <a:gd name="T64" fmla="*/ 210 w 247"/>
              <a:gd name="T65" fmla="*/ 31 h 159"/>
              <a:gd name="T66" fmla="*/ 178 w 247"/>
              <a:gd name="T67" fmla="*/ 48 h 159"/>
              <a:gd name="T68" fmla="*/ 149 w 247"/>
              <a:gd name="T69" fmla="*/ 64 h 159"/>
              <a:gd name="T70" fmla="*/ 136 w 247"/>
              <a:gd name="T71" fmla="*/ 70 h 159"/>
              <a:gd name="T72" fmla="*/ 127 w 247"/>
              <a:gd name="T73" fmla="*/ 73 h 159"/>
              <a:gd name="T74" fmla="*/ 118 w 247"/>
              <a:gd name="T75" fmla="*/ 73 h 159"/>
              <a:gd name="T76" fmla="*/ 110 w 247"/>
              <a:gd name="T77" fmla="*/ 70 h 159"/>
              <a:gd name="T78" fmla="*/ 96 w 247"/>
              <a:gd name="T79" fmla="*/ 64 h 159"/>
              <a:gd name="T80" fmla="*/ 68 w 247"/>
              <a:gd name="T81" fmla="*/ 48 h 159"/>
              <a:gd name="T82" fmla="*/ 37 w 247"/>
              <a:gd name="T83" fmla="*/ 31 h 159"/>
              <a:gd name="T84" fmla="*/ 12 w 247"/>
              <a:gd name="T85" fmla="*/ 18 h 159"/>
              <a:gd name="T86" fmla="*/ 6 w 247"/>
              <a:gd name="T87" fmla="*/ 14 h 159"/>
              <a:gd name="T88" fmla="*/ 2 w 247"/>
              <a:gd name="T89" fmla="*/ 10 h 159"/>
              <a:gd name="T90" fmla="*/ 0 w 247"/>
              <a:gd name="T91" fmla="*/ 5 h 159"/>
              <a:gd name="T92" fmla="*/ 1 w 247"/>
              <a:gd name="T93" fmla="*/ 1 h 159"/>
              <a:gd name="T94" fmla="*/ 7 w 247"/>
              <a:gd name="T9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159">
                <a:moveTo>
                  <a:pt x="246" y="42"/>
                </a:moveTo>
                <a:lnTo>
                  <a:pt x="247" y="42"/>
                </a:lnTo>
                <a:lnTo>
                  <a:pt x="247" y="43"/>
                </a:lnTo>
                <a:lnTo>
                  <a:pt x="247" y="45"/>
                </a:lnTo>
                <a:lnTo>
                  <a:pt x="247" y="46"/>
                </a:lnTo>
                <a:lnTo>
                  <a:pt x="247" y="147"/>
                </a:lnTo>
                <a:lnTo>
                  <a:pt x="246" y="150"/>
                </a:lnTo>
                <a:lnTo>
                  <a:pt x="244" y="154"/>
                </a:lnTo>
                <a:lnTo>
                  <a:pt x="240" y="157"/>
                </a:lnTo>
                <a:lnTo>
                  <a:pt x="237" y="159"/>
                </a:lnTo>
                <a:lnTo>
                  <a:pt x="233" y="159"/>
                </a:lnTo>
                <a:lnTo>
                  <a:pt x="14" y="159"/>
                </a:lnTo>
                <a:lnTo>
                  <a:pt x="10" y="159"/>
                </a:lnTo>
                <a:lnTo>
                  <a:pt x="6" y="157"/>
                </a:lnTo>
                <a:lnTo>
                  <a:pt x="2" y="154"/>
                </a:lnTo>
                <a:lnTo>
                  <a:pt x="1" y="150"/>
                </a:lnTo>
                <a:lnTo>
                  <a:pt x="0" y="147"/>
                </a:lnTo>
                <a:lnTo>
                  <a:pt x="0" y="62"/>
                </a:lnTo>
                <a:lnTo>
                  <a:pt x="0" y="51"/>
                </a:lnTo>
                <a:lnTo>
                  <a:pt x="0" y="46"/>
                </a:lnTo>
                <a:lnTo>
                  <a:pt x="0" y="45"/>
                </a:lnTo>
                <a:lnTo>
                  <a:pt x="0" y="43"/>
                </a:lnTo>
                <a:lnTo>
                  <a:pt x="0" y="42"/>
                </a:lnTo>
                <a:lnTo>
                  <a:pt x="1" y="42"/>
                </a:lnTo>
                <a:lnTo>
                  <a:pt x="2" y="42"/>
                </a:lnTo>
                <a:lnTo>
                  <a:pt x="5" y="43"/>
                </a:lnTo>
                <a:lnTo>
                  <a:pt x="10" y="46"/>
                </a:lnTo>
                <a:lnTo>
                  <a:pt x="21" y="51"/>
                </a:lnTo>
                <a:lnTo>
                  <a:pt x="34" y="59"/>
                </a:lnTo>
                <a:lnTo>
                  <a:pt x="51" y="66"/>
                </a:lnTo>
                <a:lnTo>
                  <a:pt x="67" y="75"/>
                </a:lnTo>
                <a:lnTo>
                  <a:pt x="82" y="84"/>
                </a:lnTo>
                <a:lnTo>
                  <a:pt x="96" y="90"/>
                </a:lnTo>
                <a:lnTo>
                  <a:pt x="107" y="96"/>
                </a:lnTo>
                <a:lnTo>
                  <a:pt x="110" y="98"/>
                </a:lnTo>
                <a:lnTo>
                  <a:pt x="116" y="99"/>
                </a:lnTo>
                <a:lnTo>
                  <a:pt x="119" y="101"/>
                </a:lnTo>
                <a:lnTo>
                  <a:pt x="123" y="101"/>
                </a:lnTo>
                <a:lnTo>
                  <a:pt x="127" y="101"/>
                </a:lnTo>
                <a:lnTo>
                  <a:pt x="131" y="99"/>
                </a:lnTo>
                <a:lnTo>
                  <a:pt x="136" y="98"/>
                </a:lnTo>
                <a:lnTo>
                  <a:pt x="140" y="96"/>
                </a:lnTo>
                <a:lnTo>
                  <a:pt x="150" y="90"/>
                </a:lnTo>
                <a:lnTo>
                  <a:pt x="164" y="84"/>
                </a:lnTo>
                <a:lnTo>
                  <a:pt x="179" y="75"/>
                </a:lnTo>
                <a:lnTo>
                  <a:pt x="196" y="66"/>
                </a:lnTo>
                <a:lnTo>
                  <a:pt x="211" y="59"/>
                </a:lnTo>
                <a:lnTo>
                  <a:pt x="225" y="51"/>
                </a:lnTo>
                <a:lnTo>
                  <a:pt x="237" y="46"/>
                </a:lnTo>
                <a:lnTo>
                  <a:pt x="242" y="43"/>
                </a:lnTo>
                <a:lnTo>
                  <a:pt x="244" y="42"/>
                </a:lnTo>
                <a:lnTo>
                  <a:pt x="246" y="42"/>
                </a:lnTo>
                <a:close/>
                <a:moveTo>
                  <a:pt x="7" y="0"/>
                </a:moveTo>
                <a:lnTo>
                  <a:pt x="239" y="0"/>
                </a:lnTo>
                <a:lnTo>
                  <a:pt x="243" y="1"/>
                </a:lnTo>
                <a:lnTo>
                  <a:pt x="246" y="1"/>
                </a:lnTo>
                <a:lnTo>
                  <a:pt x="247" y="4"/>
                </a:lnTo>
                <a:lnTo>
                  <a:pt x="247" y="5"/>
                </a:lnTo>
                <a:lnTo>
                  <a:pt x="246" y="8"/>
                </a:lnTo>
                <a:lnTo>
                  <a:pt x="244" y="10"/>
                </a:lnTo>
                <a:lnTo>
                  <a:pt x="243" y="11"/>
                </a:lnTo>
                <a:lnTo>
                  <a:pt x="240" y="14"/>
                </a:lnTo>
                <a:lnTo>
                  <a:pt x="239" y="15"/>
                </a:lnTo>
                <a:lnTo>
                  <a:pt x="234" y="18"/>
                </a:lnTo>
                <a:lnTo>
                  <a:pt x="224" y="23"/>
                </a:lnTo>
                <a:lnTo>
                  <a:pt x="210" y="31"/>
                </a:lnTo>
                <a:lnTo>
                  <a:pt x="195" y="39"/>
                </a:lnTo>
                <a:lnTo>
                  <a:pt x="178" y="48"/>
                </a:lnTo>
                <a:lnTo>
                  <a:pt x="163" y="56"/>
                </a:lnTo>
                <a:lnTo>
                  <a:pt x="149" y="64"/>
                </a:lnTo>
                <a:lnTo>
                  <a:pt x="140" y="69"/>
                </a:lnTo>
                <a:lnTo>
                  <a:pt x="136" y="70"/>
                </a:lnTo>
                <a:lnTo>
                  <a:pt x="132" y="73"/>
                </a:lnTo>
                <a:lnTo>
                  <a:pt x="127" y="73"/>
                </a:lnTo>
                <a:lnTo>
                  <a:pt x="123" y="74"/>
                </a:lnTo>
                <a:lnTo>
                  <a:pt x="118" y="73"/>
                </a:lnTo>
                <a:lnTo>
                  <a:pt x="114" y="73"/>
                </a:lnTo>
                <a:lnTo>
                  <a:pt x="110" y="70"/>
                </a:lnTo>
                <a:lnTo>
                  <a:pt x="107" y="69"/>
                </a:lnTo>
                <a:lnTo>
                  <a:pt x="96" y="64"/>
                </a:lnTo>
                <a:lnTo>
                  <a:pt x="84" y="56"/>
                </a:lnTo>
                <a:lnTo>
                  <a:pt x="68" y="48"/>
                </a:lnTo>
                <a:lnTo>
                  <a:pt x="52" y="39"/>
                </a:lnTo>
                <a:lnTo>
                  <a:pt x="37" y="31"/>
                </a:lnTo>
                <a:lnTo>
                  <a:pt x="23" y="23"/>
                </a:lnTo>
                <a:lnTo>
                  <a:pt x="12" y="18"/>
                </a:lnTo>
                <a:lnTo>
                  <a:pt x="7" y="15"/>
                </a:lnTo>
                <a:lnTo>
                  <a:pt x="6" y="14"/>
                </a:lnTo>
                <a:lnTo>
                  <a:pt x="3" y="11"/>
                </a:lnTo>
                <a:lnTo>
                  <a:pt x="2" y="10"/>
                </a:lnTo>
                <a:lnTo>
                  <a:pt x="1" y="8"/>
                </a:lnTo>
                <a:lnTo>
                  <a:pt x="0" y="5"/>
                </a:lnTo>
                <a:lnTo>
                  <a:pt x="0" y="4"/>
                </a:lnTo>
                <a:lnTo>
                  <a:pt x="1" y="1"/>
                </a:lnTo>
                <a:lnTo>
                  <a:pt x="3" y="1"/>
                </a:lnTo>
                <a:lnTo>
                  <a:pt x="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9"/>
          <p:cNvSpPr>
            <a:spLocks noEditPoints="1"/>
          </p:cNvSpPr>
          <p:nvPr/>
        </p:nvSpPr>
        <p:spPr bwMode="auto">
          <a:xfrm>
            <a:off x="8901113" y="160338"/>
            <a:ext cx="434975" cy="392113"/>
          </a:xfrm>
          <a:custGeom>
            <a:avLst/>
            <a:gdLst>
              <a:gd name="T0" fmla="*/ 130 w 274"/>
              <a:gd name="T1" fmla="*/ 30 h 247"/>
              <a:gd name="T2" fmla="*/ 225 w 274"/>
              <a:gd name="T3" fmla="*/ 30 h 247"/>
              <a:gd name="T4" fmla="*/ 228 w 274"/>
              <a:gd name="T5" fmla="*/ 30 h 247"/>
              <a:gd name="T6" fmla="*/ 232 w 274"/>
              <a:gd name="T7" fmla="*/ 31 h 247"/>
              <a:gd name="T8" fmla="*/ 236 w 274"/>
              <a:gd name="T9" fmla="*/ 33 h 247"/>
              <a:gd name="T10" fmla="*/ 240 w 274"/>
              <a:gd name="T11" fmla="*/ 34 h 247"/>
              <a:gd name="T12" fmla="*/ 272 w 274"/>
              <a:gd name="T13" fmla="*/ 57 h 247"/>
              <a:gd name="T14" fmla="*/ 274 w 274"/>
              <a:gd name="T15" fmla="*/ 58 h 247"/>
              <a:gd name="T16" fmla="*/ 274 w 274"/>
              <a:gd name="T17" fmla="*/ 61 h 247"/>
              <a:gd name="T18" fmla="*/ 274 w 274"/>
              <a:gd name="T19" fmla="*/ 63 h 247"/>
              <a:gd name="T20" fmla="*/ 272 w 274"/>
              <a:gd name="T21" fmla="*/ 66 h 247"/>
              <a:gd name="T22" fmla="*/ 240 w 274"/>
              <a:gd name="T23" fmla="*/ 89 h 247"/>
              <a:gd name="T24" fmla="*/ 236 w 274"/>
              <a:gd name="T25" fmla="*/ 90 h 247"/>
              <a:gd name="T26" fmla="*/ 232 w 274"/>
              <a:gd name="T27" fmla="*/ 91 h 247"/>
              <a:gd name="T28" fmla="*/ 228 w 274"/>
              <a:gd name="T29" fmla="*/ 93 h 247"/>
              <a:gd name="T30" fmla="*/ 225 w 274"/>
              <a:gd name="T31" fmla="*/ 93 h 247"/>
              <a:gd name="T32" fmla="*/ 142 w 274"/>
              <a:gd name="T33" fmla="*/ 93 h 247"/>
              <a:gd name="T34" fmla="*/ 130 w 274"/>
              <a:gd name="T35" fmla="*/ 30 h 247"/>
              <a:gd name="T36" fmla="*/ 105 w 274"/>
              <a:gd name="T37" fmla="*/ 0 h 247"/>
              <a:gd name="T38" fmla="*/ 116 w 274"/>
              <a:gd name="T39" fmla="*/ 0 h 247"/>
              <a:gd name="T40" fmla="*/ 120 w 274"/>
              <a:gd name="T41" fmla="*/ 0 h 247"/>
              <a:gd name="T42" fmla="*/ 121 w 274"/>
              <a:gd name="T43" fmla="*/ 2 h 247"/>
              <a:gd name="T44" fmla="*/ 123 w 274"/>
              <a:gd name="T45" fmla="*/ 5 h 247"/>
              <a:gd name="T46" fmla="*/ 123 w 274"/>
              <a:gd name="T47" fmla="*/ 242 h 247"/>
              <a:gd name="T48" fmla="*/ 121 w 274"/>
              <a:gd name="T49" fmla="*/ 244 h 247"/>
              <a:gd name="T50" fmla="*/ 120 w 274"/>
              <a:gd name="T51" fmla="*/ 246 h 247"/>
              <a:gd name="T52" fmla="*/ 116 w 274"/>
              <a:gd name="T53" fmla="*/ 247 h 247"/>
              <a:gd name="T54" fmla="*/ 105 w 274"/>
              <a:gd name="T55" fmla="*/ 247 h 247"/>
              <a:gd name="T56" fmla="*/ 101 w 274"/>
              <a:gd name="T57" fmla="*/ 246 h 247"/>
              <a:gd name="T58" fmla="*/ 100 w 274"/>
              <a:gd name="T59" fmla="*/ 244 h 247"/>
              <a:gd name="T60" fmla="*/ 98 w 274"/>
              <a:gd name="T61" fmla="*/ 242 h 247"/>
              <a:gd name="T62" fmla="*/ 98 w 274"/>
              <a:gd name="T63" fmla="*/ 121 h 247"/>
              <a:gd name="T64" fmla="*/ 50 w 274"/>
              <a:gd name="T65" fmla="*/ 121 h 247"/>
              <a:gd name="T66" fmla="*/ 46 w 274"/>
              <a:gd name="T67" fmla="*/ 119 h 247"/>
              <a:gd name="T68" fmla="*/ 42 w 274"/>
              <a:gd name="T69" fmla="*/ 119 h 247"/>
              <a:gd name="T70" fmla="*/ 38 w 274"/>
              <a:gd name="T71" fmla="*/ 117 h 247"/>
              <a:gd name="T72" fmla="*/ 35 w 274"/>
              <a:gd name="T73" fmla="*/ 116 h 247"/>
              <a:gd name="T74" fmla="*/ 3 w 274"/>
              <a:gd name="T75" fmla="*/ 94 h 247"/>
              <a:gd name="T76" fmla="*/ 0 w 274"/>
              <a:gd name="T77" fmla="*/ 91 h 247"/>
              <a:gd name="T78" fmla="*/ 0 w 274"/>
              <a:gd name="T79" fmla="*/ 89 h 247"/>
              <a:gd name="T80" fmla="*/ 0 w 274"/>
              <a:gd name="T81" fmla="*/ 86 h 247"/>
              <a:gd name="T82" fmla="*/ 3 w 274"/>
              <a:gd name="T83" fmla="*/ 84 h 247"/>
              <a:gd name="T84" fmla="*/ 35 w 274"/>
              <a:gd name="T85" fmla="*/ 62 h 247"/>
              <a:gd name="T86" fmla="*/ 38 w 274"/>
              <a:gd name="T87" fmla="*/ 59 h 247"/>
              <a:gd name="T88" fmla="*/ 42 w 274"/>
              <a:gd name="T89" fmla="*/ 58 h 247"/>
              <a:gd name="T90" fmla="*/ 46 w 274"/>
              <a:gd name="T91" fmla="*/ 57 h 247"/>
              <a:gd name="T92" fmla="*/ 50 w 274"/>
              <a:gd name="T93" fmla="*/ 57 h 247"/>
              <a:gd name="T94" fmla="*/ 98 w 274"/>
              <a:gd name="T95" fmla="*/ 57 h 247"/>
              <a:gd name="T96" fmla="*/ 98 w 274"/>
              <a:gd name="T97" fmla="*/ 5 h 247"/>
              <a:gd name="T98" fmla="*/ 100 w 274"/>
              <a:gd name="T99" fmla="*/ 2 h 247"/>
              <a:gd name="T100" fmla="*/ 101 w 274"/>
              <a:gd name="T101" fmla="*/ 0 h 247"/>
              <a:gd name="T102" fmla="*/ 105 w 274"/>
              <a:gd name="T10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47">
                <a:moveTo>
                  <a:pt x="130" y="30"/>
                </a:moveTo>
                <a:lnTo>
                  <a:pt x="225" y="30"/>
                </a:lnTo>
                <a:lnTo>
                  <a:pt x="228" y="30"/>
                </a:lnTo>
                <a:lnTo>
                  <a:pt x="232" y="31"/>
                </a:lnTo>
                <a:lnTo>
                  <a:pt x="236" y="33"/>
                </a:lnTo>
                <a:lnTo>
                  <a:pt x="240" y="34"/>
                </a:lnTo>
                <a:lnTo>
                  <a:pt x="272" y="57"/>
                </a:lnTo>
                <a:lnTo>
                  <a:pt x="274" y="58"/>
                </a:lnTo>
                <a:lnTo>
                  <a:pt x="274" y="61"/>
                </a:lnTo>
                <a:lnTo>
                  <a:pt x="274" y="63"/>
                </a:lnTo>
                <a:lnTo>
                  <a:pt x="272" y="66"/>
                </a:lnTo>
                <a:lnTo>
                  <a:pt x="240" y="89"/>
                </a:lnTo>
                <a:lnTo>
                  <a:pt x="236" y="90"/>
                </a:lnTo>
                <a:lnTo>
                  <a:pt x="232" y="91"/>
                </a:lnTo>
                <a:lnTo>
                  <a:pt x="228" y="93"/>
                </a:lnTo>
                <a:lnTo>
                  <a:pt x="225" y="93"/>
                </a:lnTo>
                <a:lnTo>
                  <a:pt x="142" y="93"/>
                </a:lnTo>
                <a:lnTo>
                  <a:pt x="130" y="30"/>
                </a:lnTo>
                <a:close/>
                <a:moveTo>
                  <a:pt x="105" y="0"/>
                </a:moveTo>
                <a:lnTo>
                  <a:pt x="116" y="0"/>
                </a:lnTo>
                <a:lnTo>
                  <a:pt x="120" y="0"/>
                </a:lnTo>
                <a:lnTo>
                  <a:pt x="121" y="2"/>
                </a:lnTo>
                <a:lnTo>
                  <a:pt x="123" y="5"/>
                </a:lnTo>
                <a:lnTo>
                  <a:pt x="123" y="242"/>
                </a:lnTo>
                <a:lnTo>
                  <a:pt x="121" y="244"/>
                </a:lnTo>
                <a:lnTo>
                  <a:pt x="120" y="246"/>
                </a:lnTo>
                <a:lnTo>
                  <a:pt x="116" y="247"/>
                </a:lnTo>
                <a:lnTo>
                  <a:pt x="105" y="247"/>
                </a:lnTo>
                <a:lnTo>
                  <a:pt x="101" y="246"/>
                </a:lnTo>
                <a:lnTo>
                  <a:pt x="100" y="244"/>
                </a:lnTo>
                <a:lnTo>
                  <a:pt x="98" y="242"/>
                </a:lnTo>
                <a:lnTo>
                  <a:pt x="98" y="121"/>
                </a:lnTo>
                <a:lnTo>
                  <a:pt x="50" y="121"/>
                </a:lnTo>
                <a:lnTo>
                  <a:pt x="46" y="119"/>
                </a:lnTo>
                <a:lnTo>
                  <a:pt x="42" y="119"/>
                </a:lnTo>
                <a:lnTo>
                  <a:pt x="38" y="117"/>
                </a:lnTo>
                <a:lnTo>
                  <a:pt x="35" y="116"/>
                </a:lnTo>
                <a:lnTo>
                  <a:pt x="3" y="94"/>
                </a:lnTo>
                <a:lnTo>
                  <a:pt x="0" y="91"/>
                </a:lnTo>
                <a:lnTo>
                  <a:pt x="0" y="89"/>
                </a:lnTo>
                <a:lnTo>
                  <a:pt x="0" y="86"/>
                </a:lnTo>
                <a:lnTo>
                  <a:pt x="3" y="84"/>
                </a:lnTo>
                <a:lnTo>
                  <a:pt x="35" y="62"/>
                </a:lnTo>
                <a:lnTo>
                  <a:pt x="38" y="59"/>
                </a:lnTo>
                <a:lnTo>
                  <a:pt x="42" y="58"/>
                </a:lnTo>
                <a:lnTo>
                  <a:pt x="46" y="57"/>
                </a:lnTo>
                <a:lnTo>
                  <a:pt x="50" y="57"/>
                </a:lnTo>
                <a:lnTo>
                  <a:pt x="98" y="57"/>
                </a:lnTo>
                <a:lnTo>
                  <a:pt x="98" y="5"/>
                </a:lnTo>
                <a:lnTo>
                  <a:pt x="100" y="2"/>
                </a:lnTo>
                <a:lnTo>
                  <a:pt x="101" y="0"/>
                </a:lnTo>
                <a:lnTo>
                  <a:pt x="10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0"/>
          <p:cNvSpPr>
            <a:spLocks noEditPoints="1"/>
          </p:cNvSpPr>
          <p:nvPr/>
        </p:nvSpPr>
        <p:spPr bwMode="auto">
          <a:xfrm>
            <a:off x="8124826" y="138113"/>
            <a:ext cx="242888" cy="436563"/>
          </a:xfrm>
          <a:custGeom>
            <a:avLst/>
            <a:gdLst>
              <a:gd name="T0" fmla="*/ 60 w 153"/>
              <a:gd name="T1" fmla="*/ 85 h 275"/>
              <a:gd name="T2" fmla="*/ 50 w 153"/>
              <a:gd name="T3" fmla="*/ 85 h 275"/>
              <a:gd name="T4" fmla="*/ 42 w 153"/>
              <a:gd name="T5" fmla="*/ 90 h 275"/>
              <a:gd name="T6" fmla="*/ 37 w 153"/>
              <a:gd name="T7" fmla="*/ 99 h 275"/>
              <a:gd name="T8" fmla="*/ 37 w 153"/>
              <a:gd name="T9" fmla="*/ 109 h 275"/>
              <a:gd name="T10" fmla="*/ 43 w 153"/>
              <a:gd name="T11" fmla="*/ 118 h 275"/>
              <a:gd name="T12" fmla="*/ 51 w 153"/>
              <a:gd name="T13" fmla="*/ 123 h 275"/>
              <a:gd name="T14" fmla="*/ 61 w 153"/>
              <a:gd name="T15" fmla="*/ 122 h 275"/>
              <a:gd name="T16" fmla="*/ 70 w 153"/>
              <a:gd name="T17" fmla="*/ 117 h 275"/>
              <a:gd name="T18" fmla="*/ 74 w 153"/>
              <a:gd name="T19" fmla="*/ 108 h 275"/>
              <a:gd name="T20" fmla="*/ 74 w 153"/>
              <a:gd name="T21" fmla="*/ 98 h 275"/>
              <a:gd name="T22" fmla="*/ 69 w 153"/>
              <a:gd name="T23" fmla="*/ 89 h 275"/>
              <a:gd name="T24" fmla="*/ 60 w 153"/>
              <a:gd name="T25" fmla="*/ 85 h 275"/>
              <a:gd name="T26" fmla="*/ 9 w 153"/>
              <a:gd name="T27" fmla="*/ 0 h 275"/>
              <a:gd name="T28" fmla="*/ 11 w 153"/>
              <a:gd name="T29" fmla="*/ 0 h 275"/>
              <a:gd name="T30" fmla="*/ 15 w 153"/>
              <a:gd name="T31" fmla="*/ 2 h 275"/>
              <a:gd name="T32" fmla="*/ 18 w 153"/>
              <a:gd name="T33" fmla="*/ 5 h 275"/>
              <a:gd name="T34" fmla="*/ 44 w 153"/>
              <a:gd name="T35" fmla="*/ 57 h 275"/>
              <a:gd name="T36" fmla="*/ 62 w 153"/>
              <a:gd name="T37" fmla="*/ 56 h 275"/>
              <a:gd name="T38" fmla="*/ 79 w 153"/>
              <a:gd name="T39" fmla="*/ 58 h 275"/>
              <a:gd name="T40" fmla="*/ 94 w 153"/>
              <a:gd name="T41" fmla="*/ 67 h 275"/>
              <a:gd name="T42" fmla="*/ 107 w 153"/>
              <a:gd name="T43" fmla="*/ 79 h 275"/>
              <a:gd name="T44" fmla="*/ 115 w 153"/>
              <a:gd name="T45" fmla="*/ 94 h 275"/>
              <a:gd name="T46" fmla="*/ 150 w 153"/>
              <a:gd name="T47" fmla="*/ 197 h 275"/>
              <a:gd name="T48" fmla="*/ 153 w 153"/>
              <a:gd name="T49" fmla="*/ 215 h 275"/>
              <a:gd name="T50" fmla="*/ 150 w 153"/>
              <a:gd name="T51" fmla="*/ 233 h 275"/>
              <a:gd name="T52" fmla="*/ 140 w 153"/>
              <a:gd name="T53" fmla="*/ 248 h 275"/>
              <a:gd name="T54" fmla="*/ 126 w 153"/>
              <a:gd name="T55" fmla="*/ 262 h 275"/>
              <a:gd name="T56" fmla="*/ 108 w 153"/>
              <a:gd name="T57" fmla="*/ 271 h 275"/>
              <a:gd name="T58" fmla="*/ 88 w 153"/>
              <a:gd name="T59" fmla="*/ 275 h 275"/>
              <a:gd name="T60" fmla="*/ 69 w 153"/>
              <a:gd name="T61" fmla="*/ 272 h 275"/>
              <a:gd name="T62" fmla="*/ 52 w 153"/>
              <a:gd name="T63" fmla="*/ 265 h 275"/>
              <a:gd name="T64" fmla="*/ 39 w 153"/>
              <a:gd name="T65" fmla="*/ 253 h 275"/>
              <a:gd name="T66" fmla="*/ 32 w 153"/>
              <a:gd name="T67" fmla="*/ 237 h 275"/>
              <a:gd name="T68" fmla="*/ 2 w 153"/>
              <a:gd name="T69" fmla="*/ 131 h 275"/>
              <a:gd name="T70" fmla="*/ 0 w 153"/>
              <a:gd name="T71" fmla="*/ 112 h 275"/>
              <a:gd name="T72" fmla="*/ 4 w 153"/>
              <a:gd name="T73" fmla="*/ 94 h 275"/>
              <a:gd name="T74" fmla="*/ 14 w 153"/>
              <a:gd name="T75" fmla="*/ 79 h 275"/>
              <a:gd name="T76" fmla="*/ 27 w 153"/>
              <a:gd name="T77" fmla="*/ 66 h 275"/>
              <a:gd name="T78" fmla="*/ 1 w 153"/>
              <a:gd name="T79" fmla="*/ 14 h 275"/>
              <a:gd name="T80" fmla="*/ 0 w 153"/>
              <a:gd name="T81" fmla="*/ 10 h 275"/>
              <a:gd name="T82" fmla="*/ 0 w 153"/>
              <a:gd name="T83" fmla="*/ 6 h 275"/>
              <a:gd name="T84" fmla="*/ 1 w 153"/>
              <a:gd name="T85" fmla="*/ 3 h 275"/>
              <a:gd name="T86" fmla="*/ 5 w 153"/>
              <a:gd name="T87" fmla="*/ 1 h 275"/>
              <a:gd name="T88" fmla="*/ 9 w 153"/>
              <a:gd name="T89"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 h="275">
                <a:moveTo>
                  <a:pt x="60" y="85"/>
                </a:moveTo>
                <a:lnTo>
                  <a:pt x="50" y="85"/>
                </a:lnTo>
                <a:lnTo>
                  <a:pt x="42" y="90"/>
                </a:lnTo>
                <a:lnTo>
                  <a:pt x="37" y="99"/>
                </a:lnTo>
                <a:lnTo>
                  <a:pt x="37" y="109"/>
                </a:lnTo>
                <a:lnTo>
                  <a:pt x="43" y="118"/>
                </a:lnTo>
                <a:lnTo>
                  <a:pt x="51" y="123"/>
                </a:lnTo>
                <a:lnTo>
                  <a:pt x="61" y="122"/>
                </a:lnTo>
                <a:lnTo>
                  <a:pt x="70" y="117"/>
                </a:lnTo>
                <a:lnTo>
                  <a:pt x="74" y="108"/>
                </a:lnTo>
                <a:lnTo>
                  <a:pt x="74" y="98"/>
                </a:lnTo>
                <a:lnTo>
                  <a:pt x="69" y="89"/>
                </a:lnTo>
                <a:lnTo>
                  <a:pt x="60" y="85"/>
                </a:lnTo>
                <a:close/>
                <a:moveTo>
                  <a:pt x="9" y="0"/>
                </a:moveTo>
                <a:lnTo>
                  <a:pt x="11" y="0"/>
                </a:lnTo>
                <a:lnTo>
                  <a:pt x="15" y="2"/>
                </a:lnTo>
                <a:lnTo>
                  <a:pt x="18" y="5"/>
                </a:lnTo>
                <a:lnTo>
                  <a:pt x="44" y="57"/>
                </a:lnTo>
                <a:lnTo>
                  <a:pt x="62" y="56"/>
                </a:lnTo>
                <a:lnTo>
                  <a:pt x="79" y="58"/>
                </a:lnTo>
                <a:lnTo>
                  <a:pt x="94" y="67"/>
                </a:lnTo>
                <a:lnTo>
                  <a:pt x="107" y="79"/>
                </a:lnTo>
                <a:lnTo>
                  <a:pt x="115" y="94"/>
                </a:lnTo>
                <a:lnTo>
                  <a:pt x="150" y="197"/>
                </a:lnTo>
                <a:lnTo>
                  <a:pt x="153" y="215"/>
                </a:lnTo>
                <a:lnTo>
                  <a:pt x="150" y="233"/>
                </a:lnTo>
                <a:lnTo>
                  <a:pt x="140" y="248"/>
                </a:lnTo>
                <a:lnTo>
                  <a:pt x="126" y="262"/>
                </a:lnTo>
                <a:lnTo>
                  <a:pt x="108" y="271"/>
                </a:lnTo>
                <a:lnTo>
                  <a:pt x="88" y="275"/>
                </a:lnTo>
                <a:lnTo>
                  <a:pt x="69" y="272"/>
                </a:lnTo>
                <a:lnTo>
                  <a:pt x="52" y="265"/>
                </a:lnTo>
                <a:lnTo>
                  <a:pt x="39" y="253"/>
                </a:lnTo>
                <a:lnTo>
                  <a:pt x="32" y="237"/>
                </a:lnTo>
                <a:lnTo>
                  <a:pt x="2" y="131"/>
                </a:lnTo>
                <a:lnTo>
                  <a:pt x="0" y="112"/>
                </a:lnTo>
                <a:lnTo>
                  <a:pt x="4" y="94"/>
                </a:lnTo>
                <a:lnTo>
                  <a:pt x="14" y="79"/>
                </a:lnTo>
                <a:lnTo>
                  <a:pt x="27" y="66"/>
                </a:lnTo>
                <a:lnTo>
                  <a:pt x="1" y="14"/>
                </a:lnTo>
                <a:lnTo>
                  <a:pt x="0" y="10"/>
                </a:lnTo>
                <a:lnTo>
                  <a:pt x="0" y="6"/>
                </a:lnTo>
                <a:lnTo>
                  <a:pt x="1" y="3"/>
                </a:lnTo>
                <a:lnTo>
                  <a:pt x="5" y="1"/>
                </a:lnTo>
                <a:lnTo>
                  <a:pt x="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31"/>
          <p:cNvSpPr>
            <a:spLocks/>
          </p:cNvSpPr>
          <p:nvPr/>
        </p:nvSpPr>
        <p:spPr bwMode="auto">
          <a:xfrm>
            <a:off x="10690226" y="1947863"/>
            <a:ext cx="349250" cy="306388"/>
          </a:xfrm>
          <a:custGeom>
            <a:avLst/>
            <a:gdLst>
              <a:gd name="T0" fmla="*/ 28 w 220"/>
              <a:gd name="T1" fmla="*/ 0 h 193"/>
              <a:gd name="T2" fmla="*/ 192 w 220"/>
              <a:gd name="T3" fmla="*/ 0 h 193"/>
              <a:gd name="T4" fmla="*/ 206 w 220"/>
              <a:gd name="T5" fmla="*/ 4 h 193"/>
              <a:gd name="T6" fmla="*/ 217 w 220"/>
              <a:gd name="T7" fmla="*/ 14 h 193"/>
              <a:gd name="T8" fmla="*/ 220 w 220"/>
              <a:gd name="T9" fmla="*/ 28 h 193"/>
              <a:gd name="T10" fmla="*/ 220 w 220"/>
              <a:gd name="T11" fmla="*/ 124 h 193"/>
              <a:gd name="T12" fmla="*/ 217 w 220"/>
              <a:gd name="T13" fmla="*/ 138 h 193"/>
              <a:gd name="T14" fmla="*/ 206 w 220"/>
              <a:gd name="T15" fmla="*/ 148 h 193"/>
              <a:gd name="T16" fmla="*/ 192 w 220"/>
              <a:gd name="T17" fmla="*/ 152 h 193"/>
              <a:gd name="T18" fmla="*/ 138 w 220"/>
              <a:gd name="T19" fmla="*/ 152 h 193"/>
              <a:gd name="T20" fmla="*/ 138 w 220"/>
              <a:gd name="T21" fmla="*/ 193 h 193"/>
              <a:gd name="T22" fmla="*/ 83 w 220"/>
              <a:gd name="T23" fmla="*/ 152 h 193"/>
              <a:gd name="T24" fmla="*/ 28 w 220"/>
              <a:gd name="T25" fmla="*/ 152 h 193"/>
              <a:gd name="T26" fmla="*/ 14 w 220"/>
              <a:gd name="T27" fmla="*/ 148 h 193"/>
              <a:gd name="T28" fmla="*/ 4 w 220"/>
              <a:gd name="T29" fmla="*/ 138 h 193"/>
              <a:gd name="T30" fmla="*/ 0 w 220"/>
              <a:gd name="T31" fmla="*/ 124 h 193"/>
              <a:gd name="T32" fmla="*/ 0 w 220"/>
              <a:gd name="T33" fmla="*/ 28 h 193"/>
              <a:gd name="T34" fmla="*/ 4 w 220"/>
              <a:gd name="T35" fmla="*/ 14 h 193"/>
              <a:gd name="T36" fmla="*/ 14 w 220"/>
              <a:gd name="T37" fmla="*/ 4 h 193"/>
              <a:gd name="T38" fmla="*/ 28 w 220"/>
              <a:gd name="T3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193">
                <a:moveTo>
                  <a:pt x="28" y="0"/>
                </a:moveTo>
                <a:lnTo>
                  <a:pt x="192" y="0"/>
                </a:lnTo>
                <a:lnTo>
                  <a:pt x="206" y="4"/>
                </a:lnTo>
                <a:lnTo>
                  <a:pt x="217" y="14"/>
                </a:lnTo>
                <a:lnTo>
                  <a:pt x="220" y="28"/>
                </a:lnTo>
                <a:lnTo>
                  <a:pt x="220" y="124"/>
                </a:lnTo>
                <a:lnTo>
                  <a:pt x="217" y="138"/>
                </a:lnTo>
                <a:lnTo>
                  <a:pt x="206" y="148"/>
                </a:lnTo>
                <a:lnTo>
                  <a:pt x="192" y="152"/>
                </a:lnTo>
                <a:lnTo>
                  <a:pt x="138" y="152"/>
                </a:lnTo>
                <a:lnTo>
                  <a:pt x="138" y="193"/>
                </a:lnTo>
                <a:lnTo>
                  <a:pt x="83" y="152"/>
                </a:lnTo>
                <a:lnTo>
                  <a:pt x="28" y="152"/>
                </a:lnTo>
                <a:lnTo>
                  <a:pt x="14" y="148"/>
                </a:lnTo>
                <a:lnTo>
                  <a:pt x="4" y="138"/>
                </a:lnTo>
                <a:lnTo>
                  <a:pt x="0" y="124"/>
                </a:lnTo>
                <a:lnTo>
                  <a:pt x="0" y="28"/>
                </a:lnTo>
                <a:lnTo>
                  <a:pt x="4" y="14"/>
                </a:lnTo>
                <a:lnTo>
                  <a:pt x="14" y="4"/>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2"/>
          <p:cNvSpPr>
            <a:spLocks noEditPoints="1"/>
          </p:cNvSpPr>
          <p:nvPr/>
        </p:nvSpPr>
        <p:spPr bwMode="auto">
          <a:xfrm>
            <a:off x="7189788" y="2792413"/>
            <a:ext cx="366713" cy="366713"/>
          </a:xfrm>
          <a:custGeom>
            <a:avLst/>
            <a:gdLst>
              <a:gd name="T0" fmla="*/ 99 w 231"/>
              <a:gd name="T1" fmla="*/ 68 h 231"/>
              <a:gd name="T2" fmla="*/ 75 w 231"/>
              <a:gd name="T3" fmla="*/ 85 h 231"/>
              <a:gd name="T4" fmla="*/ 65 w 231"/>
              <a:gd name="T5" fmla="*/ 115 h 231"/>
              <a:gd name="T6" fmla="*/ 75 w 231"/>
              <a:gd name="T7" fmla="*/ 144 h 231"/>
              <a:gd name="T8" fmla="*/ 99 w 231"/>
              <a:gd name="T9" fmla="*/ 163 h 231"/>
              <a:gd name="T10" fmla="*/ 131 w 231"/>
              <a:gd name="T11" fmla="*/ 163 h 231"/>
              <a:gd name="T12" fmla="*/ 155 w 231"/>
              <a:gd name="T13" fmla="*/ 144 h 231"/>
              <a:gd name="T14" fmla="*/ 166 w 231"/>
              <a:gd name="T15" fmla="*/ 115 h 231"/>
              <a:gd name="T16" fmla="*/ 155 w 231"/>
              <a:gd name="T17" fmla="*/ 85 h 231"/>
              <a:gd name="T18" fmla="*/ 131 w 231"/>
              <a:gd name="T19" fmla="*/ 68 h 231"/>
              <a:gd name="T20" fmla="*/ 79 w 231"/>
              <a:gd name="T21" fmla="*/ 0 h 231"/>
              <a:gd name="T22" fmla="*/ 102 w 231"/>
              <a:gd name="T23" fmla="*/ 19 h 231"/>
              <a:gd name="T24" fmla="*/ 130 w 231"/>
              <a:gd name="T25" fmla="*/ 19 h 231"/>
              <a:gd name="T26" fmla="*/ 152 w 231"/>
              <a:gd name="T27" fmla="*/ 0 h 231"/>
              <a:gd name="T28" fmla="*/ 173 w 231"/>
              <a:gd name="T29" fmla="*/ 23 h 231"/>
              <a:gd name="T30" fmla="*/ 185 w 231"/>
              <a:gd name="T31" fmla="*/ 46 h 231"/>
              <a:gd name="T32" fmla="*/ 208 w 231"/>
              <a:gd name="T33" fmla="*/ 59 h 231"/>
              <a:gd name="T34" fmla="*/ 231 w 231"/>
              <a:gd name="T35" fmla="*/ 82 h 231"/>
              <a:gd name="T36" fmla="*/ 212 w 231"/>
              <a:gd name="T37" fmla="*/ 102 h 231"/>
              <a:gd name="T38" fmla="*/ 212 w 231"/>
              <a:gd name="T39" fmla="*/ 129 h 231"/>
              <a:gd name="T40" fmla="*/ 231 w 231"/>
              <a:gd name="T41" fmla="*/ 149 h 231"/>
              <a:gd name="T42" fmla="*/ 208 w 231"/>
              <a:gd name="T43" fmla="*/ 171 h 231"/>
              <a:gd name="T44" fmla="*/ 185 w 231"/>
              <a:gd name="T45" fmla="*/ 184 h 231"/>
              <a:gd name="T46" fmla="*/ 173 w 231"/>
              <a:gd name="T47" fmla="*/ 206 h 231"/>
              <a:gd name="T48" fmla="*/ 152 w 231"/>
              <a:gd name="T49" fmla="*/ 231 h 231"/>
              <a:gd name="T50" fmla="*/ 130 w 231"/>
              <a:gd name="T51" fmla="*/ 212 h 231"/>
              <a:gd name="T52" fmla="*/ 102 w 231"/>
              <a:gd name="T53" fmla="*/ 212 h 231"/>
              <a:gd name="T54" fmla="*/ 79 w 231"/>
              <a:gd name="T55" fmla="*/ 231 h 231"/>
              <a:gd name="T56" fmla="*/ 57 w 231"/>
              <a:gd name="T57" fmla="*/ 206 h 231"/>
              <a:gd name="T58" fmla="*/ 47 w 231"/>
              <a:gd name="T59" fmla="*/ 184 h 231"/>
              <a:gd name="T60" fmla="*/ 24 w 231"/>
              <a:gd name="T61" fmla="*/ 172 h 231"/>
              <a:gd name="T62" fmla="*/ 0 w 231"/>
              <a:gd name="T63" fmla="*/ 152 h 231"/>
              <a:gd name="T64" fmla="*/ 19 w 231"/>
              <a:gd name="T65" fmla="*/ 129 h 231"/>
              <a:gd name="T66" fmla="*/ 19 w 231"/>
              <a:gd name="T67" fmla="*/ 102 h 231"/>
              <a:gd name="T68" fmla="*/ 0 w 231"/>
              <a:gd name="T69" fmla="*/ 82 h 231"/>
              <a:gd name="T70" fmla="*/ 24 w 231"/>
              <a:gd name="T71" fmla="*/ 59 h 231"/>
              <a:gd name="T72" fmla="*/ 47 w 231"/>
              <a:gd name="T73" fmla="*/ 46 h 231"/>
              <a:gd name="T74" fmla="*/ 57 w 231"/>
              <a:gd name="T75" fmla="*/ 23 h 231"/>
              <a:gd name="T76" fmla="*/ 79 w 231"/>
              <a:gd name="T77"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1" h="231">
                <a:moveTo>
                  <a:pt x="116" y="65"/>
                </a:moveTo>
                <a:lnTo>
                  <a:pt x="99" y="68"/>
                </a:lnTo>
                <a:lnTo>
                  <a:pt x="85" y="74"/>
                </a:lnTo>
                <a:lnTo>
                  <a:pt x="75" y="85"/>
                </a:lnTo>
                <a:lnTo>
                  <a:pt x="68" y="99"/>
                </a:lnTo>
                <a:lnTo>
                  <a:pt x="65" y="115"/>
                </a:lnTo>
                <a:lnTo>
                  <a:pt x="68" y="131"/>
                </a:lnTo>
                <a:lnTo>
                  <a:pt x="75" y="144"/>
                </a:lnTo>
                <a:lnTo>
                  <a:pt x="85" y="155"/>
                </a:lnTo>
                <a:lnTo>
                  <a:pt x="99" y="163"/>
                </a:lnTo>
                <a:lnTo>
                  <a:pt x="116" y="166"/>
                </a:lnTo>
                <a:lnTo>
                  <a:pt x="131" y="163"/>
                </a:lnTo>
                <a:lnTo>
                  <a:pt x="145" y="155"/>
                </a:lnTo>
                <a:lnTo>
                  <a:pt x="155" y="144"/>
                </a:lnTo>
                <a:lnTo>
                  <a:pt x="163" y="131"/>
                </a:lnTo>
                <a:lnTo>
                  <a:pt x="166" y="115"/>
                </a:lnTo>
                <a:lnTo>
                  <a:pt x="163" y="99"/>
                </a:lnTo>
                <a:lnTo>
                  <a:pt x="155" y="85"/>
                </a:lnTo>
                <a:lnTo>
                  <a:pt x="145" y="74"/>
                </a:lnTo>
                <a:lnTo>
                  <a:pt x="131" y="68"/>
                </a:lnTo>
                <a:lnTo>
                  <a:pt x="116" y="65"/>
                </a:lnTo>
                <a:close/>
                <a:moveTo>
                  <a:pt x="79" y="0"/>
                </a:moveTo>
                <a:lnTo>
                  <a:pt x="89" y="11"/>
                </a:lnTo>
                <a:lnTo>
                  <a:pt x="102" y="19"/>
                </a:lnTo>
                <a:lnTo>
                  <a:pt x="116" y="22"/>
                </a:lnTo>
                <a:lnTo>
                  <a:pt x="130" y="19"/>
                </a:lnTo>
                <a:lnTo>
                  <a:pt x="143" y="11"/>
                </a:lnTo>
                <a:lnTo>
                  <a:pt x="152" y="0"/>
                </a:lnTo>
                <a:lnTo>
                  <a:pt x="175" y="9"/>
                </a:lnTo>
                <a:lnTo>
                  <a:pt x="173" y="23"/>
                </a:lnTo>
                <a:lnTo>
                  <a:pt x="176" y="36"/>
                </a:lnTo>
                <a:lnTo>
                  <a:pt x="185" y="46"/>
                </a:lnTo>
                <a:lnTo>
                  <a:pt x="195" y="55"/>
                </a:lnTo>
                <a:lnTo>
                  <a:pt x="208" y="59"/>
                </a:lnTo>
                <a:lnTo>
                  <a:pt x="222" y="59"/>
                </a:lnTo>
                <a:lnTo>
                  <a:pt x="231" y="82"/>
                </a:lnTo>
                <a:lnTo>
                  <a:pt x="219" y="90"/>
                </a:lnTo>
                <a:lnTo>
                  <a:pt x="212" y="102"/>
                </a:lnTo>
                <a:lnTo>
                  <a:pt x="209" y="115"/>
                </a:lnTo>
                <a:lnTo>
                  <a:pt x="212" y="129"/>
                </a:lnTo>
                <a:lnTo>
                  <a:pt x="219" y="139"/>
                </a:lnTo>
                <a:lnTo>
                  <a:pt x="231" y="149"/>
                </a:lnTo>
                <a:lnTo>
                  <a:pt x="222" y="172"/>
                </a:lnTo>
                <a:lnTo>
                  <a:pt x="208" y="171"/>
                </a:lnTo>
                <a:lnTo>
                  <a:pt x="195" y="175"/>
                </a:lnTo>
                <a:lnTo>
                  <a:pt x="185" y="184"/>
                </a:lnTo>
                <a:lnTo>
                  <a:pt x="176" y="195"/>
                </a:lnTo>
                <a:lnTo>
                  <a:pt x="173" y="206"/>
                </a:lnTo>
                <a:lnTo>
                  <a:pt x="175" y="220"/>
                </a:lnTo>
                <a:lnTo>
                  <a:pt x="152" y="231"/>
                </a:lnTo>
                <a:lnTo>
                  <a:pt x="143" y="219"/>
                </a:lnTo>
                <a:lnTo>
                  <a:pt x="130" y="212"/>
                </a:lnTo>
                <a:lnTo>
                  <a:pt x="116" y="208"/>
                </a:lnTo>
                <a:lnTo>
                  <a:pt x="102" y="212"/>
                </a:lnTo>
                <a:lnTo>
                  <a:pt x="89" y="219"/>
                </a:lnTo>
                <a:lnTo>
                  <a:pt x="79" y="231"/>
                </a:lnTo>
                <a:lnTo>
                  <a:pt x="56" y="220"/>
                </a:lnTo>
                <a:lnTo>
                  <a:pt x="57" y="206"/>
                </a:lnTo>
                <a:lnTo>
                  <a:pt x="55" y="195"/>
                </a:lnTo>
                <a:lnTo>
                  <a:pt x="47" y="184"/>
                </a:lnTo>
                <a:lnTo>
                  <a:pt x="36" y="176"/>
                </a:lnTo>
                <a:lnTo>
                  <a:pt x="24" y="172"/>
                </a:lnTo>
                <a:lnTo>
                  <a:pt x="10" y="175"/>
                </a:lnTo>
                <a:lnTo>
                  <a:pt x="0" y="152"/>
                </a:lnTo>
                <a:lnTo>
                  <a:pt x="11" y="141"/>
                </a:lnTo>
                <a:lnTo>
                  <a:pt x="19" y="129"/>
                </a:lnTo>
                <a:lnTo>
                  <a:pt x="22" y="115"/>
                </a:lnTo>
                <a:lnTo>
                  <a:pt x="19" y="102"/>
                </a:lnTo>
                <a:lnTo>
                  <a:pt x="11" y="90"/>
                </a:lnTo>
                <a:lnTo>
                  <a:pt x="0" y="82"/>
                </a:lnTo>
                <a:lnTo>
                  <a:pt x="10" y="59"/>
                </a:lnTo>
                <a:lnTo>
                  <a:pt x="24" y="59"/>
                </a:lnTo>
                <a:lnTo>
                  <a:pt x="36" y="55"/>
                </a:lnTo>
                <a:lnTo>
                  <a:pt x="47" y="46"/>
                </a:lnTo>
                <a:lnTo>
                  <a:pt x="55" y="36"/>
                </a:lnTo>
                <a:lnTo>
                  <a:pt x="57" y="23"/>
                </a:lnTo>
                <a:lnTo>
                  <a:pt x="56" y="9"/>
                </a:lnTo>
                <a:lnTo>
                  <a:pt x="7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3"/>
          <p:cNvSpPr>
            <a:spLocks/>
          </p:cNvSpPr>
          <p:nvPr/>
        </p:nvSpPr>
        <p:spPr bwMode="auto">
          <a:xfrm>
            <a:off x="6303963" y="2790825"/>
            <a:ext cx="392113" cy="369888"/>
          </a:xfrm>
          <a:custGeom>
            <a:avLst/>
            <a:gdLst>
              <a:gd name="T0" fmla="*/ 85 w 247"/>
              <a:gd name="T1" fmla="*/ 0 h 233"/>
              <a:gd name="T2" fmla="*/ 95 w 247"/>
              <a:gd name="T3" fmla="*/ 1 h 233"/>
              <a:gd name="T4" fmla="*/ 103 w 247"/>
              <a:gd name="T5" fmla="*/ 6 h 233"/>
              <a:gd name="T6" fmla="*/ 109 w 247"/>
              <a:gd name="T7" fmla="*/ 12 h 233"/>
              <a:gd name="T8" fmla="*/ 116 w 247"/>
              <a:gd name="T9" fmla="*/ 20 h 233"/>
              <a:gd name="T10" fmla="*/ 123 w 247"/>
              <a:gd name="T11" fmla="*/ 29 h 233"/>
              <a:gd name="T12" fmla="*/ 130 w 247"/>
              <a:gd name="T13" fmla="*/ 37 h 233"/>
              <a:gd name="T14" fmla="*/ 139 w 247"/>
              <a:gd name="T15" fmla="*/ 44 h 233"/>
              <a:gd name="T16" fmla="*/ 149 w 247"/>
              <a:gd name="T17" fmla="*/ 51 h 233"/>
              <a:gd name="T18" fmla="*/ 160 w 247"/>
              <a:gd name="T19" fmla="*/ 54 h 233"/>
              <a:gd name="T20" fmla="*/ 176 w 247"/>
              <a:gd name="T21" fmla="*/ 57 h 233"/>
              <a:gd name="T22" fmla="*/ 193 w 247"/>
              <a:gd name="T23" fmla="*/ 56 h 233"/>
              <a:gd name="T24" fmla="*/ 215 w 247"/>
              <a:gd name="T25" fmla="*/ 52 h 233"/>
              <a:gd name="T26" fmla="*/ 241 w 247"/>
              <a:gd name="T27" fmla="*/ 43 h 233"/>
              <a:gd name="T28" fmla="*/ 243 w 247"/>
              <a:gd name="T29" fmla="*/ 42 h 233"/>
              <a:gd name="T30" fmla="*/ 246 w 247"/>
              <a:gd name="T31" fmla="*/ 43 h 233"/>
              <a:gd name="T32" fmla="*/ 247 w 247"/>
              <a:gd name="T33" fmla="*/ 44 h 233"/>
              <a:gd name="T34" fmla="*/ 247 w 247"/>
              <a:gd name="T35" fmla="*/ 46 h 233"/>
              <a:gd name="T36" fmla="*/ 246 w 247"/>
              <a:gd name="T37" fmla="*/ 48 h 233"/>
              <a:gd name="T38" fmla="*/ 227 w 247"/>
              <a:gd name="T39" fmla="*/ 76 h 233"/>
              <a:gd name="T40" fmla="*/ 210 w 247"/>
              <a:gd name="T41" fmla="*/ 98 h 233"/>
              <a:gd name="T42" fmla="*/ 195 w 247"/>
              <a:gd name="T43" fmla="*/ 113 h 233"/>
              <a:gd name="T44" fmla="*/ 183 w 247"/>
              <a:gd name="T45" fmla="*/ 125 h 233"/>
              <a:gd name="T46" fmla="*/ 172 w 247"/>
              <a:gd name="T47" fmla="*/ 131 h 233"/>
              <a:gd name="T48" fmla="*/ 163 w 247"/>
              <a:gd name="T49" fmla="*/ 134 h 233"/>
              <a:gd name="T50" fmla="*/ 155 w 247"/>
              <a:gd name="T51" fmla="*/ 134 h 233"/>
              <a:gd name="T52" fmla="*/ 149 w 247"/>
              <a:gd name="T53" fmla="*/ 131 h 233"/>
              <a:gd name="T54" fmla="*/ 142 w 247"/>
              <a:gd name="T55" fmla="*/ 128 h 233"/>
              <a:gd name="T56" fmla="*/ 136 w 247"/>
              <a:gd name="T57" fmla="*/ 123 h 233"/>
              <a:gd name="T58" fmla="*/ 130 w 247"/>
              <a:gd name="T59" fmla="*/ 118 h 233"/>
              <a:gd name="T60" fmla="*/ 123 w 247"/>
              <a:gd name="T61" fmla="*/ 114 h 233"/>
              <a:gd name="T62" fmla="*/ 116 w 247"/>
              <a:gd name="T63" fmla="*/ 111 h 233"/>
              <a:gd name="T64" fmla="*/ 107 w 247"/>
              <a:gd name="T65" fmla="*/ 109 h 233"/>
              <a:gd name="T66" fmla="*/ 97 w 247"/>
              <a:gd name="T67" fmla="*/ 111 h 233"/>
              <a:gd name="T68" fmla="*/ 84 w 247"/>
              <a:gd name="T69" fmla="*/ 114 h 233"/>
              <a:gd name="T70" fmla="*/ 70 w 247"/>
              <a:gd name="T71" fmla="*/ 123 h 233"/>
              <a:gd name="T72" fmla="*/ 53 w 247"/>
              <a:gd name="T73" fmla="*/ 136 h 233"/>
              <a:gd name="T74" fmla="*/ 77 w 247"/>
              <a:gd name="T75" fmla="*/ 233 h 233"/>
              <a:gd name="T76" fmla="*/ 51 w 247"/>
              <a:gd name="T77" fmla="*/ 233 h 233"/>
              <a:gd name="T78" fmla="*/ 0 w 247"/>
              <a:gd name="T79" fmla="*/ 34 h 233"/>
              <a:gd name="T80" fmla="*/ 25 w 247"/>
              <a:gd name="T81" fmla="*/ 25 h 233"/>
              <a:gd name="T82" fmla="*/ 44 w 247"/>
              <a:gd name="T83" fmla="*/ 12 h 233"/>
              <a:gd name="T84" fmla="*/ 61 w 247"/>
              <a:gd name="T85" fmla="*/ 4 h 233"/>
              <a:gd name="T86" fmla="*/ 75 w 247"/>
              <a:gd name="T87" fmla="*/ 0 h 233"/>
              <a:gd name="T88" fmla="*/ 85 w 247"/>
              <a:gd name="T89"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7" h="233">
                <a:moveTo>
                  <a:pt x="85" y="0"/>
                </a:moveTo>
                <a:lnTo>
                  <a:pt x="95" y="1"/>
                </a:lnTo>
                <a:lnTo>
                  <a:pt x="103" y="6"/>
                </a:lnTo>
                <a:lnTo>
                  <a:pt x="109" y="12"/>
                </a:lnTo>
                <a:lnTo>
                  <a:pt x="116" y="20"/>
                </a:lnTo>
                <a:lnTo>
                  <a:pt x="123" y="29"/>
                </a:lnTo>
                <a:lnTo>
                  <a:pt x="130" y="37"/>
                </a:lnTo>
                <a:lnTo>
                  <a:pt x="139" y="44"/>
                </a:lnTo>
                <a:lnTo>
                  <a:pt x="149" y="51"/>
                </a:lnTo>
                <a:lnTo>
                  <a:pt x="160" y="54"/>
                </a:lnTo>
                <a:lnTo>
                  <a:pt x="176" y="57"/>
                </a:lnTo>
                <a:lnTo>
                  <a:pt x="193" y="56"/>
                </a:lnTo>
                <a:lnTo>
                  <a:pt x="215" y="52"/>
                </a:lnTo>
                <a:lnTo>
                  <a:pt x="241" y="43"/>
                </a:lnTo>
                <a:lnTo>
                  <a:pt x="243" y="42"/>
                </a:lnTo>
                <a:lnTo>
                  <a:pt x="246" y="43"/>
                </a:lnTo>
                <a:lnTo>
                  <a:pt x="247" y="44"/>
                </a:lnTo>
                <a:lnTo>
                  <a:pt x="247" y="46"/>
                </a:lnTo>
                <a:lnTo>
                  <a:pt x="246" y="48"/>
                </a:lnTo>
                <a:lnTo>
                  <a:pt x="227" y="76"/>
                </a:lnTo>
                <a:lnTo>
                  <a:pt x="210" y="98"/>
                </a:lnTo>
                <a:lnTo>
                  <a:pt x="195" y="113"/>
                </a:lnTo>
                <a:lnTo>
                  <a:pt x="183" y="125"/>
                </a:lnTo>
                <a:lnTo>
                  <a:pt x="172" y="131"/>
                </a:lnTo>
                <a:lnTo>
                  <a:pt x="163" y="134"/>
                </a:lnTo>
                <a:lnTo>
                  <a:pt x="155" y="134"/>
                </a:lnTo>
                <a:lnTo>
                  <a:pt x="149" y="131"/>
                </a:lnTo>
                <a:lnTo>
                  <a:pt x="142" y="128"/>
                </a:lnTo>
                <a:lnTo>
                  <a:pt x="136" y="123"/>
                </a:lnTo>
                <a:lnTo>
                  <a:pt x="130" y="118"/>
                </a:lnTo>
                <a:lnTo>
                  <a:pt x="123" y="114"/>
                </a:lnTo>
                <a:lnTo>
                  <a:pt x="116" y="111"/>
                </a:lnTo>
                <a:lnTo>
                  <a:pt x="107" y="109"/>
                </a:lnTo>
                <a:lnTo>
                  <a:pt x="97" y="111"/>
                </a:lnTo>
                <a:lnTo>
                  <a:pt x="84" y="114"/>
                </a:lnTo>
                <a:lnTo>
                  <a:pt x="70" y="123"/>
                </a:lnTo>
                <a:lnTo>
                  <a:pt x="53" y="136"/>
                </a:lnTo>
                <a:lnTo>
                  <a:pt x="77" y="233"/>
                </a:lnTo>
                <a:lnTo>
                  <a:pt x="51" y="233"/>
                </a:lnTo>
                <a:lnTo>
                  <a:pt x="0" y="34"/>
                </a:lnTo>
                <a:lnTo>
                  <a:pt x="25" y="25"/>
                </a:lnTo>
                <a:lnTo>
                  <a:pt x="44" y="12"/>
                </a:lnTo>
                <a:lnTo>
                  <a:pt x="61" y="4"/>
                </a:lnTo>
                <a:lnTo>
                  <a:pt x="75" y="0"/>
                </a:lnTo>
                <a:lnTo>
                  <a:pt x="8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4"/>
          <p:cNvSpPr>
            <a:spLocks noEditPoints="1"/>
          </p:cNvSpPr>
          <p:nvPr/>
        </p:nvSpPr>
        <p:spPr bwMode="auto">
          <a:xfrm>
            <a:off x="9774238" y="1906588"/>
            <a:ext cx="436563" cy="392113"/>
          </a:xfrm>
          <a:custGeom>
            <a:avLst/>
            <a:gdLst>
              <a:gd name="T0" fmla="*/ 28 w 275"/>
              <a:gd name="T1" fmla="*/ 68 h 247"/>
              <a:gd name="T2" fmla="*/ 80 w 275"/>
              <a:gd name="T3" fmla="*/ 68 h 247"/>
              <a:gd name="T4" fmla="*/ 80 w 275"/>
              <a:gd name="T5" fmla="*/ 153 h 247"/>
              <a:gd name="T6" fmla="*/ 175 w 275"/>
              <a:gd name="T7" fmla="*/ 153 h 247"/>
              <a:gd name="T8" fmla="*/ 178 w 275"/>
              <a:gd name="T9" fmla="*/ 153 h 247"/>
              <a:gd name="T10" fmla="*/ 178 w 275"/>
              <a:gd name="T11" fmla="*/ 178 h 247"/>
              <a:gd name="T12" fmla="*/ 174 w 275"/>
              <a:gd name="T13" fmla="*/ 192 h 247"/>
              <a:gd name="T14" fmla="*/ 165 w 275"/>
              <a:gd name="T15" fmla="*/ 201 h 247"/>
              <a:gd name="T16" fmla="*/ 151 w 275"/>
              <a:gd name="T17" fmla="*/ 205 h 247"/>
              <a:gd name="T18" fmla="*/ 82 w 275"/>
              <a:gd name="T19" fmla="*/ 205 h 247"/>
              <a:gd name="T20" fmla="*/ 40 w 275"/>
              <a:gd name="T21" fmla="*/ 247 h 247"/>
              <a:gd name="T22" fmla="*/ 40 w 275"/>
              <a:gd name="T23" fmla="*/ 205 h 247"/>
              <a:gd name="T24" fmla="*/ 28 w 275"/>
              <a:gd name="T25" fmla="*/ 205 h 247"/>
              <a:gd name="T26" fmla="*/ 14 w 275"/>
              <a:gd name="T27" fmla="*/ 201 h 247"/>
              <a:gd name="T28" fmla="*/ 3 w 275"/>
              <a:gd name="T29" fmla="*/ 192 h 247"/>
              <a:gd name="T30" fmla="*/ 0 w 275"/>
              <a:gd name="T31" fmla="*/ 178 h 247"/>
              <a:gd name="T32" fmla="*/ 0 w 275"/>
              <a:gd name="T33" fmla="*/ 95 h 247"/>
              <a:gd name="T34" fmla="*/ 3 w 275"/>
              <a:gd name="T35" fmla="*/ 81 h 247"/>
              <a:gd name="T36" fmla="*/ 14 w 275"/>
              <a:gd name="T37" fmla="*/ 72 h 247"/>
              <a:gd name="T38" fmla="*/ 28 w 275"/>
              <a:gd name="T39" fmla="*/ 68 h 247"/>
              <a:gd name="T40" fmla="*/ 123 w 275"/>
              <a:gd name="T41" fmla="*/ 0 h 247"/>
              <a:gd name="T42" fmla="*/ 247 w 275"/>
              <a:gd name="T43" fmla="*/ 0 h 247"/>
              <a:gd name="T44" fmla="*/ 261 w 275"/>
              <a:gd name="T45" fmla="*/ 3 h 247"/>
              <a:gd name="T46" fmla="*/ 271 w 275"/>
              <a:gd name="T47" fmla="*/ 12 h 247"/>
              <a:gd name="T48" fmla="*/ 275 w 275"/>
              <a:gd name="T49" fmla="*/ 26 h 247"/>
              <a:gd name="T50" fmla="*/ 275 w 275"/>
              <a:gd name="T51" fmla="*/ 109 h 247"/>
              <a:gd name="T52" fmla="*/ 271 w 275"/>
              <a:gd name="T53" fmla="*/ 123 h 247"/>
              <a:gd name="T54" fmla="*/ 261 w 275"/>
              <a:gd name="T55" fmla="*/ 133 h 247"/>
              <a:gd name="T56" fmla="*/ 247 w 275"/>
              <a:gd name="T57" fmla="*/ 137 h 247"/>
              <a:gd name="T58" fmla="*/ 233 w 275"/>
              <a:gd name="T59" fmla="*/ 137 h 247"/>
              <a:gd name="T60" fmla="*/ 233 w 275"/>
              <a:gd name="T61" fmla="*/ 178 h 247"/>
              <a:gd name="T62" fmla="*/ 192 w 275"/>
              <a:gd name="T63" fmla="*/ 137 h 247"/>
              <a:gd name="T64" fmla="*/ 96 w 275"/>
              <a:gd name="T65" fmla="*/ 137 h 247"/>
              <a:gd name="T66" fmla="*/ 96 w 275"/>
              <a:gd name="T67" fmla="*/ 26 h 247"/>
              <a:gd name="T68" fmla="*/ 100 w 275"/>
              <a:gd name="T69" fmla="*/ 12 h 247"/>
              <a:gd name="T70" fmla="*/ 109 w 275"/>
              <a:gd name="T71" fmla="*/ 3 h 247"/>
              <a:gd name="T72" fmla="*/ 123 w 275"/>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5" h="247">
                <a:moveTo>
                  <a:pt x="28" y="68"/>
                </a:moveTo>
                <a:lnTo>
                  <a:pt x="80" y="68"/>
                </a:lnTo>
                <a:lnTo>
                  <a:pt x="80" y="153"/>
                </a:lnTo>
                <a:lnTo>
                  <a:pt x="175" y="153"/>
                </a:lnTo>
                <a:lnTo>
                  <a:pt x="178" y="153"/>
                </a:lnTo>
                <a:lnTo>
                  <a:pt x="178" y="178"/>
                </a:lnTo>
                <a:lnTo>
                  <a:pt x="174" y="192"/>
                </a:lnTo>
                <a:lnTo>
                  <a:pt x="165" y="201"/>
                </a:lnTo>
                <a:lnTo>
                  <a:pt x="151" y="205"/>
                </a:lnTo>
                <a:lnTo>
                  <a:pt x="82" y="205"/>
                </a:lnTo>
                <a:lnTo>
                  <a:pt x="40" y="247"/>
                </a:lnTo>
                <a:lnTo>
                  <a:pt x="40" y="205"/>
                </a:lnTo>
                <a:lnTo>
                  <a:pt x="28" y="205"/>
                </a:lnTo>
                <a:lnTo>
                  <a:pt x="14" y="201"/>
                </a:lnTo>
                <a:lnTo>
                  <a:pt x="3" y="192"/>
                </a:lnTo>
                <a:lnTo>
                  <a:pt x="0" y="178"/>
                </a:lnTo>
                <a:lnTo>
                  <a:pt x="0" y="95"/>
                </a:lnTo>
                <a:lnTo>
                  <a:pt x="3" y="81"/>
                </a:lnTo>
                <a:lnTo>
                  <a:pt x="14" y="72"/>
                </a:lnTo>
                <a:lnTo>
                  <a:pt x="28" y="68"/>
                </a:lnTo>
                <a:close/>
                <a:moveTo>
                  <a:pt x="123" y="0"/>
                </a:moveTo>
                <a:lnTo>
                  <a:pt x="247" y="0"/>
                </a:lnTo>
                <a:lnTo>
                  <a:pt x="261" y="3"/>
                </a:lnTo>
                <a:lnTo>
                  <a:pt x="271" y="12"/>
                </a:lnTo>
                <a:lnTo>
                  <a:pt x="275" y="26"/>
                </a:lnTo>
                <a:lnTo>
                  <a:pt x="275" y="109"/>
                </a:lnTo>
                <a:lnTo>
                  <a:pt x="271" y="123"/>
                </a:lnTo>
                <a:lnTo>
                  <a:pt x="261" y="133"/>
                </a:lnTo>
                <a:lnTo>
                  <a:pt x="247" y="137"/>
                </a:lnTo>
                <a:lnTo>
                  <a:pt x="233" y="137"/>
                </a:lnTo>
                <a:lnTo>
                  <a:pt x="233" y="178"/>
                </a:lnTo>
                <a:lnTo>
                  <a:pt x="192" y="137"/>
                </a:lnTo>
                <a:lnTo>
                  <a:pt x="96" y="137"/>
                </a:lnTo>
                <a:lnTo>
                  <a:pt x="96" y="26"/>
                </a:lnTo>
                <a:lnTo>
                  <a:pt x="100" y="12"/>
                </a:lnTo>
                <a:lnTo>
                  <a:pt x="109" y="3"/>
                </a:lnTo>
                <a:lnTo>
                  <a:pt x="12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5"/>
          <p:cNvSpPr>
            <a:spLocks noEditPoints="1"/>
          </p:cNvSpPr>
          <p:nvPr/>
        </p:nvSpPr>
        <p:spPr bwMode="auto">
          <a:xfrm>
            <a:off x="11572876" y="1958975"/>
            <a:ext cx="331788" cy="287338"/>
          </a:xfrm>
          <a:custGeom>
            <a:avLst/>
            <a:gdLst>
              <a:gd name="T0" fmla="*/ 173 w 209"/>
              <a:gd name="T1" fmla="*/ 2 h 181"/>
              <a:gd name="T2" fmla="*/ 197 w 209"/>
              <a:gd name="T3" fmla="*/ 20 h 181"/>
              <a:gd name="T4" fmla="*/ 207 w 209"/>
              <a:gd name="T5" fmla="*/ 52 h 181"/>
              <a:gd name="T6" fmla="*/ 206 w 209"/>
              <a:gd name="T7" fmla="*/ 90 h 181"/>
              <a:gd name="T8" fmla="*/ 192 w 209"/>
              <a:gd name="T9" fmla="*/ 127 h 181"/>
              <a:gd name="T10" fmla="*/ 168 w 209"/>
              <a:gd name="T11" fmla="*/ 159 h 181"/>
              <a:gd name="T12" fmla="*/ 135 w 209"/>
              <a:gd name="T13" fmla="*/ 178 h 181"/>
              <a:gd name="T14" fmla="*/ 114 w 209"/>
              <a:gd name="T15" fmla="*/ 162 h 181"/>
              <a:gd name="T16" fmla="*/ 144 w 209"/>
              <a:gd name="T17" fmla="*/ 153 h 181"/>
              <a:gd name="T18" fmla="*/ 164 w 209"/>
              <a:gd name="T19" fmla="*/ 134 h 181"/>
              <a:gd name="T20" fmla="*/ 174 w 209"/>
              <a:gd name="T21" fmla="*/ 109 h 181"/>
              <a:gd name="T22" fmla="*/ 172 w 209"/>
              <a:gd name="T23" fmla="*/ 90 h 181"/>
              <a:gd name="T24" fmla="*/ 155 w 209"/>
              <a:gd name="T25" fmla="*/ 81 h 181"/>
              <a:gd name="T26" fmla="*/ 127 w 209"/>
              <a:gd name="T27" fmla="*/ 70 h 181"/>
              <a:gd name="T28" fmla="*/ 114 w 209"/>
              <a:gd name="T29" fmla="*/ 41 h 181"/>
              <a:gd name="T30" fmla="*/ 127 w 209"/>
              <a:gd name="T31" fmla="*/ 11 h 181"/>
              <a:gd name="T32" fmla="*/ 155 w 209"/>
              <a:gd name="T33" fmla="*/ 0 h 181"/>
              <a:gd name="T34" fmla="*/ 57 w 209"/>
              <a:gd name="T35" fmla="*/ 2 h 181"/>
              <a:gd name="T36" fmla="*/ 82 w 209"/>
              <a:gd name="T37" fmla="*/ 20 h 181"/>
              <a:gd name="T38" fmla="*/ 93 w 209"/>
              <a:gd name="T39" fmla="*/ 52 h 181"/>
              <a:gd name="T40" fmla="*/ 90 w 209"/>
              <a:gd name="T41" fmla="*/ 90 h 181"/>
              <a:gd name="T42" fmla="*/ 76 w 209"/>
              <a:gd name="T43" fmla="*/ 127 h 181"/>
              <a:gd name="T44" fmla="*/ 52 w 209"/>
              <a:gd name="T45" fmla="*/ 159 h 181"/>
              <a:gd name="T46" fmla="*/ 19 w 209"/>
              <a:gd name="T47" fmla="*/ 178 h 181"/>
              <a:gd name="T48" fmla="*/ 0 w 209"/>
              <a:gd name="T49" fmla="*/ 162 h 181"/>
              <a:gd name="T50" fmla="*/ 28 w 209"/>
              <a:gd name="T51" fmla="*/ 153 h 181"/>
              <a:gd name="T52" fmla="*/ 48 w 209"/>
              <a:gd name="T53" fmla="*/ 134 h 181"/>
              <a:gd name="T54" fmla="*/ 58 w 209"/>
              <a:gd name="T55" fmla="*/ 109 h 181"/>
              <a:gd name="T56" fmla="*/ 56 w 209"/>
              <a:gd name="T57" fmla="*/ 90 h 181"/>
              <a:gd name="T58" fmla="*/ 39 w 209"/>
              <a:gd name="T59" fmla="*/ 81 h 181"/>
              <a:gd name="T60" fmla="*/ 11 w 209"/>
              <a:gd name="T61" fmla="*/ 70 h 181"/>
              <a:gd name="T62" fmla="*/ 0 w 209"/>
              <a:gd name="T63" fmla="*/ 41 h 181"/>
              <a:gd name="T64" fmla="*/ 11 w 209"/>
              <a:gd name="T65" fmla="*/ 11 h 181"/>
              <a:gd name="T66" fmla="*/ 39 w 209"/>
              <a:gd name="T6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9" h="181">
                <a:moveTo>
                  <a:pt x="155" y="0"/>
                </a:moveTo>
                <a:lnTo>
                  <a:pt x="173" y="2"/>
                </a:lnTo>
                <a:lnTo>
                  <a:pt x="187" y="9"/>
                </a:lnTo>
                <a:lnTo>
                  <a:pt x="197" y="20"/>
                </a:lnTo>
                <a:lnTo>
                  <a:pt x="205" y="35"/>
                </a:lnTo>
                <a:lnTo>
                  <a:pt x="207" y="52"/>
                </a:lnTo>
                <a:lnTo>
                  <a:pt x="209" y="71"/>
                </a:lnTo>
                <a:lnTo>
                  <a:pt x="206" y="90"/>
                </a:lnTo>
                <a:lnTo>
                  <a:pt x="200" y="109"/>
                </a:lnTo>
                <a:lnTo>
                  <a:pt x="192" y="127"/>
                </a:lnTo>
                <a:lnTo>
                  <a:pt x="181" y="145"/>
                </a:lnTo>
                <a:lnTo>
                  <a:pt x="168" y="159"/>
                </a:lnTo>
                <a:lnTo>
                  <a:pt x="153" y="171"/>
                </a:lnTo>
                <a:lnTo>
                  <a:pt x="135" y="178"/>
                </a:lnTo>
                <a:lnTo>
                  <a:pt x="114" y="181"/>
                </a:lnTo>
                <a:lnTo>
                  <a:pt x="114" y="162"/>
                </a:lnTo>
                <a:lnTo>
                  <a:pt x="130" y="159"/>
                </a:lnTo>
                <a:lnTo>
                  <a:pt x="144" y="153"/>
                </a:lnTo>
                <a:lnTo>
                  <a:pt x="155" y="144"/>
                </a:lnTo>
                <a:lnTo>
                  <a:pt x="164" y="134"/>
                </a:lnTo>
                <a:lnTo>
                  <a:pt x="170" y="122"/>
                </a:lnTo>
                <a:lnTo>
                  <a:pt x="174" y="109"/>
                </a:lnTo>
                <a:lnTo>
                  <a:pt x="174" y="99"/>
                </a:lnTo>
                <a:lnTo>
                  <a:pt x="172" y="90"/>
                </a:lnTo>
                <a:lnTo>
                  <a:pt x="165" y="84"/>
                </a:lnTo>
                <a:lnTo>
                  <a:pt x="155" y="81"/>
                </a:lnTo>
                <a:lnTo>
                  <a:pt x="140" y="79"/>
                </a:lnTo>
                <a:lnTo>
                  <a:pt x="127" y="70"/>
                </a:lnTo>
                <a:lnTo>
                  <a:pt x="118" y="56"/>
                </a:lnTo>
                <a:lnTo>
                  <a:pt x="114" y="41"/>
                </a:lnTo>
                <a:lnTo>
                  <a:pt x="118" y="24"/>
                </a:lnTo>
                <a:lnTo>
                  <a:pt x="127" y="11"/>
                </a:lnTo>
                <a:lnTo>
                  <a:pt x="140" y="2"/>
                </a:lnTo>
                <a:lnTo>
                  <a:pt x="155" y="0"/>
                </a:lnTo>
                <a:close/>
                <a:moveTo>
                  <a:pt x="39" y="0"/>
                </a:moveTo>
                <a:lnTo>
                  <a:pt x="57" y="2"/>
                </a:lnTo>
                <a:lnTo>
                  <a:pt x="71" y="9"/>
                </a:lnTo>
                <a:lnTo>
                  <a:pt x="82" y="20"/>
                </a:lnTo>
                <a:lnTo>
                  <a:pt x="89" y="35"/>
                </a:lnTo>
                <a:lnTo>
                  <a:pt x="93" y="52"/>
                </a:lnTo>
                <a:lnTo>
                  <a:pt x="93" y="71"/>
                </a:lnTo>
                <a:lnTo>
                  <a:pt x="90" y="90"/>
                </a:lnTo>
                <a:lnTo>
                  <a:pt x="85" y="109"/>
                </a:lnTo>
                <a:lnTo>
                  <a:pt x="76" y="127"/>
                </a:lnTo>
                <a:lnTo>
                  <a:pt x="66" y="145"/>
                </a:lnTo>
                <a:lnTo>
                  <a:pt x="52" y="159"/>
                </a:lnTo>
                <a:lnTo>
                  <a:pt x="37" y="171"/>
                </a:lnTo>
                <a:lnTo>
                  <a:pt x="19" y="178"/>
                </a:lnTo>
                <a:lnTo>
                  <a:pt x="0" y="181"/>
                </a:lnTo>
                <a:lnTo>
                  <a:pt x="0" y="162"/>
                </a:lnTo>
                <a:lnTo>
                  <a:pt x="15" y="159"/>
                </a:lnTo>
                <a:lnTo>
                  <a:pt x="28" y="153"/>
                </a:lnTo>
                <a:lnTo>
                  <a:pt x="39" y="144"/>
                </a:lnTo>
                <a:lnTo>
                  <a:pt x="48" y="134"/>
                </a:lnTo>
                <a:lnTo>
                  <a:pt x="54" y="122"/>
                </a:lnTo>
                <a:lnTo>
                  <a:pt x="58" y="109"/>
                </a:lnTo>
                <a:lnTo>
                  <a:pt x="58" y="99"/>
                </a:lnTo>
                <a:lnTo>
                  <a:pt x="56" y="90"/>
                </a:lnTo>
                <a:lnTo>
                  <a:pt x="49" y="84"/>
                </a:lnTo>
                <a:lnTo>
                  <a:pt x="39" y="81"/>
                </a:lnTo>
                <a:lnTo>
                  <a:pt x="24" y="79"/>
                </a:lnTo>
                <a:lnTo>
                  <a:pt x="11" y="70"/>
                </a:lnTo>
                <a:lnTo>
                  <a:pt x="2" y="56"/>
                </a:lnTo>
                <a:lnTo>
                  <a:pt x="0" y="41"/>
                </a:lnTo>
                <a:lnTo>
                  <a:pt x="2" y="24"/>
                </a:lnTo>
                <a:lnTo>
                  <a:pt x="11" y="11"/>
                </a:lnTo>
                <a:lnTo>
                  <a:pt x="24" y="2"/>
                </a:lnTo>
                <a:lnTo>
                  <a:pt x="3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6"/>
          <p:cNvSpPr>
            <a:spLocks noEditPoints="1"/>
          </p:cNvSpPr>
          <p:nvPr/>
        </p:nvSpPr>
        <p:spPr bwMode="auto">
          <a:xfrm>
            <a:off x="7154863" y="1054100"/>
            <a:ext cx="438150" cy="350838"/>
          </a:xfrm>
          <a:custGeom>
            <a:avLst/>
            <a:gdLst>
              <a:gd name="T0" fmla="*/ 124 w 276"/>
              <a:gd name="T1" fmla="*/ 139 h 221"/>
              <a:gd name="T2" fmla="*/ 55 w 276"/>
              <a:gd name="T3" fmla="*/ 163 h 221"/>
              <a:gd name="T4" fmla="*/ 55 w 276"/>
              <a:gd name="T5" fmla="*/ 98 h 221"/>
              <a:gd name="T6" fmla="*/ 124 w 276"/>
              <a:gd name="T7" fmla="*/ 122 h 221"/>
              <a:gd name="T8" fmla="*/ 55 w 276"/>
              <a:gd name="T9" fmla="*/ 98 h 221"/>
              <a:gd name="T10" fmla="*/ 198 w 276"/>
              <a:gd name="T11" fmla="*/ 59 h 221"/>
              <a:gd name="T12" fmla="*/ 209 w 276"/>
              <a:gd name="T13" fmla="*/ 74 h 221"/>
              <a:gd name="T14" fmla="*/ 209 w 276"/>
              <a:gd name="T15" fmla="*/ 98 h 221"/>
              <a:gd name="T16" fmla="*/ 200 w 276"/>
              <a:gd name="T17" fmla="*/ 115 h 221"/>
              <a:gd name="T18" fmla="*/ 195 w 276"/>
              <a:gd name="T19" fmla="*/ 126 h 221"/>
              <a:gd name="T20" fmla="*/ 203 w 276"/>
              <a:gd name="T21" fmla="*/ 138 h 221"/>
              <a:gd name="T22" fmla="*/ 216 w 276"/>
              <a:gd name="T23" fmla="*/ 144 h 221"/>
              <a:gd name="T24" fmla="*/ 220 w 276"/>
              <a:gd name="T25" fmla="*/ 145 h 221"/>
              <a:gd name="T26" fmla="*/ 220 w 276"/>
              <a:gd name="T27" fmla="*/ 152 h 221"/>
              <a:gd name="T28" fmla="*/ 220 w 276"/>
              <a:gd name="T29" fmla="*/ 159 h 221"/>
              <a:gd name="T30" fmla="*/ 220 w 276"/>
              <a:gd name="T31" fmla="*/ 163 h 221"/>
              <a:gd name="T32" fmla="*/ 151 w 276"/>
              <a:gd name="T33" fmla="*/ 163 h 221"/>
              <a:gd name="T34" fmla="*/ 152 w 276"/>
              <a:gd name="T35" fmla="*/ 156 h 221"/>
              <a:gd name="T36" fmla="*/ 152 w 276"/>
              <a:gd name="T37" fmla="*/ 148 h 221"/>
              <a:gd name="T38" fmla="*/ 153 w 276"/>
              <a:gd name="T39" fmla="*/ 144 h 221"/>
              <a:gd name="T40" fmla="*/ 161 w 276"/>
              <a:gd name="T41" fmla="*/ 141 h 221"/>
              <a:gd name="T42" fmla="*/ 174 w 276"/>
              <a:gd name="T43" fmla="*/ 133 h 221"/>
              <a:gd name="T44" fmla="*/ 175 w 276"/>
              <a:gd name="T45" fmla="*/ 120 h 221"/>
              <a:gd name="T46" fmla="*/ 166 w 276"/>
              <a:gd name="T47" fmla="*/ 107 h 221"/>
              <a:gd name="T48" fmla="*/ 161 w 276"/>
              <a:gd name="T49" fmla="*/ 87 h 221"/>
              <a:gd name="T50" fmla="*/ 166 w 276"/>
              <a:gd name="T51" fmla="*/ 65 h 221"/>
              <a:gd name="T52" fmla="*/ 185 w 276"/>
              <a:gd name="T53" fmla="*/ 56 h 221"/>
              <a:gd name="T54" fmla="*/ 124 w 276"/>
              <a:gd name="T55" fmla="*/ 56 h 221"/>
              <a:gd name="T56" fmla="*/ 55 w 276"/>
              <a:gd name="T57" fmla="*/ 82 h 221"/>
              <a:gd name="T58" fmla="*/ 27 w 276"/>
              <a:gd name="T59" fmla="*/ 28 h 221"/>
              <a:gd name="T60" fmla="*/ 248 w 276"/>
              <a:gd name="T61" fmla="*/ 192 h 221"/>
              <a:gd name="T62" fmla="*/ 27 w 276"/>
              <a:gd name="T63" fmla="*/ 28 h 221"/>
              <a:gd name="T64" fmla="*/ 248 w 276"/>
              <a:gd name="T65" fmla="*/ 0 h 221"/>
              <a:gd name="T66" fmla="*/ 272 w 276"/>
              <a:gd name="T67" fmla="*/ 14 h 221"/>
              <a:gd name="T68" fmla="*/ 276 w 276"/>
              <a:gd name="T69" fmla="*/ 192 h 221"/>
              <a:gd name="T70" fmla="*/ 262 w 276"/>
              <a:gd name="T71" fmla="*/ 217 h 221"/>
              <a:gd name="T72" fmla="*/ 27 w 276"/>
              <a:gd name="T73" fmla="*/ 221 h 221"/>
              <a:gd name="T74" fmla="*/ 4 w 276"/>
              <a:gd name="T75" fmla="*/ 206 h 221"/>
              <a:gd name="T76" fmla="*/ 0 w 276"/>
              <a:gd name="T77" fmla="*/ 28 h 221"/>
              <a:gd name="T78" fmla="*/ 14 w 276"/>
              <a:gd name="T79"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6" h="221">
                <a:moveTo>
                  <a:pt x="55" y="139"/>
                </a:moveTo>
                <a:lnTo>
                  <a:pt x="124" y="139"/>
                </a:lnTo>
                <a:lnTo>
                  <a:pt x="124" y="163"/>
                </a:lnTo>
                <a:lnTo>
                  <a:pt x="55" y="163"/>
                </a:lnTo>
                <a:lnTo>
                  <a:pt x="55" y="139"/>
                </a:lnTo>
                <a:close/>
                <a:moveTo>
                  <a:pt x="55" y="98"/>
                </a:moveTo>
                <a:lnTo>
                  <a:pt x="124" y="98"/>
                </a:lnTo>
                <a:lnTo>
                  <a:pt x="124" y="122"/>
                </a:lnTo>
                <a:lnTo>
                  <a:pt x="55" y="122"/>
                </a:lnTo>
                <a:lnTo>
                  <a:pt x="55" y="98"/>
                </a:lnTo>
                <a:close/>
                <a:moveTo>
                  <a:pt x="185" y="56"/>
                </a:moveTo>
                <a:lnTo>
                  <a:pt x="198" y="59"/>
                </a:lnTo>
                <a:lnTo>
                  <a:pt x="205" y="65"/>
                </a:lnTo>
                <a:lnTo>
                  <a:pt x="209" y="74"/>
                </a:lnTo>
                <a:lnTo>
                  <a:pt x="211" y="87"/>
                </a:lnTo>
                <a:lnTo>
                  <a:pt x="209" y="98"/>
                </a:lnTo>
                <a:lnTo>
                  <a:pt x="205" y="107"/>
                </a:lnTo>
                <a:lnTo>
                  <a:pt x="200" y="115"/>
                </a:lnTo>
                <a:lnTo>
                  <a:pt x="197" y="120"/>
                </a:lnTo>
                <a:lnTo>
                  <a:pt x="195" y="126"/>
                </a:lnTo>
                <a:lnTo>
                  <a:pt x="198" y="133"/>
                </a:lnTo>
                <a:lnTo>
                  <a:pt x="203" y="138"/>
                </a:lnTo>
                <a:lnTo>
                  <a:pt x="211" y="141"/>
                </a:lnTo>
                <a:lnTo>
                  <a:pt x="216" y="144"/>
                </a:lnTo>
                <a:lnTo>
                  <a:pt x="218" y="144"/>
                </a:lnTo>
                <a:lnTo>
                  <a:pt x="220" y="145"/>
                </a:lnTo>
                <a:lnTo>
                  <a:pt x="220" y="148"/>
                </a:lnTo>
                <a:lnTo>
                  <a:pt x="220" y="152"/>
                </a:lnTo>
                <a:lnTo>
                  <a:pt x="220" y="156"/>
                </a:lnTo>
                <a:lnTo>
                  <a:pt x="220" y="159"/>
                </a:lnTo>
                <a:lnTo>
                  <a:pt x="220" y="163"/>
                </a:lnTo>
                <a:lnTo>
                  <a:pt x="220" y="163"/>
                </a:lnTo>
                <a:lnTo>
                  <a:pt x="151" y="163"/>
                </a:lnTo>
                <a:lnTo>
                  <a:pt x="151" y="163"/>
                </a:lnTo>
                <a:lnTo>
                  <a:pt x="151" y="159"/>
                </a:lnTo>
                <a:lnTo>
                  <a:pt x="152" y="156"/>
                </a:lnTo>
                <a:lnTo>
                  <a:pt x="152" y="152"/>
                </a:lnTo>
                <a:lnTo>
                  <a:pt x="152" y="148"/>
                </a:lnTo>
                <a:lnTo>
                  <a:pt x="152" y="145"/>
                </a:lnTo>
                <a:lnTo>
                  <a:pt x="153" y="144"/>
                </a:lnTo>
                <a:lnTo>
                  <a:pt x="155" y="144"/>
                </a:lnTo>
                <a:lnTo>
                  <a:pt x="161" y="141"/>
                </a:lnTo>
                <a:lnTo>
                  <a:pt x="167" y="138"/>
                </a:lnTo>
                <a:lnTo>
                  <a:pt x="174" y="133"/>
                </a:lnTo>
                <a:lnTo>
                  <a:pt x="176" y="126"/>
                </a:lnTo>
                <a:lnTo>
                  <a:pt x="175" y="120"/>
                </a:lnTo>
                <a:lnTo>
                  <a:pt x="171" y="115"/>
                </a:lnTo>
                <a:lnTo>
                  <a:pt x="166" y="107"/>
                </a:lnTo>
                <a:lnTo>
                  <a:pt x="162" y="98"/>
                </a:lnTo>
                <a:lnTo>
                  <a:pt x="161" y="87"/>
                </a:lnTo>
                <a:lnTo>
                  <a:pt x="162" y="74"/>
                </a:lnTo>
                <a:lnTo>
                  <a:pt x="166" y="65"/>
                </a:lnTo>
                <a:lnTo>
                  <a:pt x="174" y="59"/>
                </a:lnTo>
                <a:lnTo>
                  <a:pt x="185" y="56"/>
                </a:lnTo>
                <a:close/>
                <a:moveTo>
                  <a:pt x="55" y="56"/>
                </a:moveTo>
                <a:lnTo>
                  <a:pt x="124" y="56"/>
                </a:lnTo>
                <a:lnTo>
                  <a:pt x="124" y="82"/>
                </a:lnTo>
                <a:lnTo>
                  <a:pt x="55" y="82"/>
                </a:lnTo>
                <a:lnTo>
                  <a:pt x="55" y="56"/>
                </a:lnTo>
                <a:close/>
                <a:moveTo>
                  <a:pt x="27" y="28"/>
                </a:moveTo>
                <a:lnTo>
                  <a:pt x="27" y="192"/>
                </a:lnTo>
                <a:lnTo>
                  <a:pt x="248" y="192"/>
                </a:lnTo>
                <a:lnTo>
                  <a:pt x="248" y="28"/>
                </a:lnTo>
                <a:lnTo>
                  <a:pt x="27" y="28"/>
                </a:lnTo>
                <a:close/>
                <a:moveTo>
                  <a:pt x="27" y="0"/>
                </a:moveTo>
                <a:lnTo>
                  <a:pt x="248" y="0"/>
                </a:lnTo>
                <a:lnTo>
                  <a:pt x="262" y="4"/>
                </a:lnTo>
                <a:lnTo>
                  <a:pt x="272" y="14"/>
                </a:lnTo>
                <a:lnTo>
                  <a:pt x="276" y="28"/>
                </a:lnTo>
                <a:lnTo>
                  <a:pt x="276" y="192"/>
                </a:lnTo>
                <a:lnTo>
                  <a:pt x="272" y="206"/>
                </a:lnTo>
                <a:lnTo>
                  <a:pt x="262" y="217"/>
                </a:lnTo>
                <a:lnTo>
                  <a:pt x="248" y="221"/>
                </a:lnTo>
                <a:lnTo>
                  <a:pt x="27" y="221"/>
                </a:lnTo>
                <a:lnTo>
                  <a:pt x="14" y="217"/>
                </a:lnTo>
                <a:lnTo>
                  <a:pt x="4" y="206"/>
                </a:lnTo>
                <a:lnTo>
                  <a:pt x="0" y="192"/>
                </a:lnTo>
                <a:lnTo>
                  <a:pt x="0" y="28"/>
                </a:lnTo>
                <a:lnTo>
                  <a:pt x="4" y="14"/>
                </a:lnTo>
                <a:lnTo>
                  <a:pt x="14" y="4"/>
                </a:lnTo>
                <a:lnTo>
                  <a:pt x="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7"/>
          <p:cNvSpPr>
            <a:spLocks noEditPoints="1"/>
          </p:cNvSpPr>
          <p:nvPr/>
        </p:nvSpPr>
        <p:spPr bwMode="auto">
          <a:xfrm>
            <a:off x="7246938" y="141288"/>
            <a:ext cx="252413" cy="428625"/>
          </a:xfrm>
          <a:custGeom>
            <a:avLst/>
            <a:gdLst>
              <a:gd name="T0" fmla="*/ 80 w 159"/>
              <a:gd name="T1" fmla="*/ 231 h 270"/>
              <a:gd name="T2" fmla="*/ 74 w 159"/>
              <a:gd name="T3" fmla="*/ 232 h 270"/>
              <a:gd name="T4" fmla="*/ 68 w 159"/>
              <a:gd name="T5" fmla="*/ 233 h 270"/>
              <a:gd name="T6" fmla="*/ 65 w 159"/>
              <a:gd name="T7" fmla="*/ 237 h 270"/>
              <a:gd name="T8" fmla="*/ 61 w 159"/>
              <a:gd name="T9" fmla="*/ 241 h 270"/>
              <a:gd name="T10" fmla="*/ 61 w 159"/>
              <a:gd name="T11" fmla="*/ 245 h 270"/>
              <a:gd name="T12" fmla="*/ 61 w 159"/>
              <a:gd name="T13" fmla="*/ 250 h 270"/>
              <a:gd name="T14" fmla="*/ 65 w 159"/>
              <a:gd name="T15" fmla="*/ 254 h 270"/>
              <a:gd name="T16" fmla="*/ 68 w 159"/>
              <a:gd name="T17" fmla="*/ 256 h 270"/>
              <a:gd name="T18" fmla="*/ 74 w 159"/>
              <a:gd name="T19" fmla="*/ 258 h 270"/>
              <a:gd name="T20" fmla="*/ 80 w 159"/>
              <a:gd name="T21" fmla="*/ 259 h 270"/>
              <a:gd name="T22" fmla="*/ 86 w 159"/>
              <a:gd name="T23" fmla="*/ 258 h 270"/>
              <a:gd name="T24" fmla="*/ 91 w 159"/>
              <a:gd name="T25" fmla="*/ 256 h 270"/>
              <a:gd name="T26" fmla="*/ 95 w 159"/>
              <a:gd name="T27" fmla="*/ 254 h 270"/>
              <a:gd name="T28" fmla="*/ 98 w 159"/>
              <a:gd name="T29" fmla="*/ 250 h 270"/>
              <a:gd name="T30" fmla="*/ 99 w 159"/>
              <a:gd name="T31" fmla="*/ 245 h 270"/>
              <a:gd name="T32" fmla="*/ 98 w 159"/>
              <a:gd name="T33" fmla="*/ 241 h 270"/>
              <a:gd name="T34" fmla="*/ 95 w 159"/>
              <a:gd name="T35" fmla="*/ 237 h 270"/>
              <a:gd name="T36" fmla="*/ 91 w 159"/>
              <a:gd name="T37" fmla="*/ 233 h 270"/>
              <a:gd name="T38" fmla="*/ 86 w 159"/>
              <a:gd name="T39" fmla="*/ 232 h 270"/>
              <a:gd name="T40" fmla="*/ 80 w 159"/>
              <a:gd name="T41" fmla="*/ 231 h 270"/>
              <a:gd name="T42" fmla="*/ 23 w 159"/>
              <a:gd name="T43" fmla="*/ 36 h 270"/>
              <a:gd name="T44" fmla="*/ 23 w 159"/>
              <a:gd name="T45" fmla="*/ 218 h 270"/>
              <a:gd name="T46" fmla="*/ 137 w 159"/>
              <a:gd name="T47" fmla="*/ 218 h 270"/>
              <a:gd name="T48" fmla="*/ 137 w 159"/>
              <a:gd name="T49" fmla="*/ 36 h 270"/>
              <a:gd name="T50" fmla="*/ 23 w 159"/>
              <a:gd name="T51" fmla="*/ 36 h 270"/>
              <a:gd name="T52" fmla="*/ 28 w 159"/>
              <a:gd name="T53" fmla="*/ 0 h 270"/>
              <a:gd name="T54" fmla="*/ 132 w 159"/>
              <a:gd name="T55" fmla="*/ 0 h 270"/>
              <a:gd name="T56" fmla="*/ 146 w 159"/>
              <a:gd name="T57" fmla="*/ 4 h 270"/>
              <a:gd name="T58" fmla="*/ 155 w 159"/>
              <a:gd name="T59" fmla="*/ 14 h 270"/>
              <a:gd name="T60" fmla="*/ 159 w 159"/>
              <a:gd name="T61" fmla="*/ 28 h 270"/>
              <a:gd name="T62" fmla="*/ 159 w 159"/>
              <a:gd name="T63" fmla="*/ 242 h 270"/>
              <a:gd name="T64" fmla="*/ 155 w 159"/>
              <a:gd name="T65" fmla="*/ 256 h 270"/>
              <a:gd name="T66" fmla="*/ 146 w 159"/>
              <a:gd name="T67" fmla="*/ 267 h 270"/>
              <a:gd name="T68" fmla="*/ 132 w 159"/>
              <a:gd name="T69" fmla="*/ 270 h 270"/>
              <a:gd name="T70" fmla="*/ 28 w 159"/>
              <a:gd name="T71" fmla="*/ 270 h 270"/>
              <a:gd name="T72" fmla="*/ 14 w 159"/>
              <a:gd name="T73" fmla="*/ 267 h 270"/>
              <a:gd name="T74" fmla="*/ 3 w 159"/>
              <a:gd name="T75" fmla="*/ 256 h 270"/>
              <a:gd name="T76" fmla="*/ 0 w 159"/>
              <a:gd name="T77" fmla="*/ 242 h 270"/>
              <a:gd name="T78" fmla="*/ 0 w 159"/>
              <a:gd name="T79" fmla="*/ 28 h 270"/>
              <a:gd name="T80" fmla="*/ 3 w 159"/>
              <a:gd name="T81" fmla="*/ 14 h 270"/>
              <a:gd name="T82" fmla="*/ 14 w 159"/>
              <a:gd name="T83" fmla="*/ 4 h 270"/>
              <a:gd name="T84" fmla="*/ 28 w 159"/>
              <a:gd name="T8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70">
                <a:moveTo>
                  <a:pt x="80" y="231"/>
                </a:moveTo>
                <a:lnTo>
                  <a:pt x="74" y="232"/>
                </a:lnTo>
                <a:lnTo>
                  <a:pt x="68" y="233"/>
                </a:lnTo>
                <a:lnTo>
                  <a:pt x="65" y="237"/>
                </a:lnTo>
                <a:lnTo>
                  <a:pt x="61" y="241"/>
                </a:lnTo>
                <a:lnTo>
                  <a:pt x="61" y="245"/>
                </a:lnTo>
                <a:lnTo>
                  <a:pt x="61" y="250"/>
                </a:lnTo>
                <a:lnTo>
                  <a:pt x="65" y="254"/>
                </a:lnTo>
                <a:lnTo>
                  <a:pt x="68" y="256"/>
                </a:lnTo>
                <a:lnTo>
                  <a:pt x="74" y="258"/>
                </a:lnTo>
                <a:lnTo>
                  <a:pt x="80" y="259"/>
                </a:lnTo>
                <a:lnTo>
                  <a:pt x="86" y="258"/>
                </a:lnTo>
                <a:lnTo>
                  <a:pt x="91" y="256"/>
                </a:lnTo>
                <a:lnTo>
                  <a:pt x="95" y="254"/>
                </a:lnTo>
                <a:lnTo>
                  <a:pt x="98" y="250"/>
                </a:lnTo>
                <a:lnTo>
                  <a:pt x="99" y="245"/>
                </a:lnTo>
                <a:lnTo>
                  <a:pt x="98" y="241"/>
                </a:lnTo>
                <a:lnTo>
                  <a:pt x="95" y="237"/>
                </a:lnTo>
                <a:lnTo>
                  <a:pt x="91" y="233"/>
                </a:lnTo>
                <a:lnTo>
                  <a:pt x="86" y="232"/>
                </a:lnTo>
                <a:lnTo>
                  <a:pt x="80" y="231"/>
                </a:lnTo>
                <a:close/>
                <a:moveTo>
                  <a:pt x="23" y="36"/>
                </a:moveTo>
                <a:lnTo>
                  <a:pt x="23" y="218"/>
                </a:lnTo>
                <a:lnTo>
                  <a:pt x="137" y="218"/>
                </a:lnTo>
                <a:lnTo>
                  <a:pt x="137" y="36"/>
                </a:lnTo>
                <a:lnTo>
                  <a:pt x="23" y="36"/>
                </a:lnTo>
                <a:close/>
                <a:moveTo>
                  <a:pt x="28" y="0"/>
                </a:moveTo>
                <a:lnTo>
                  <a:pt x="132" y="0"/>
                </a:lnTo>
                <a:lnTo>
                  <a:pt x="146" y="4"/>
                </a:lnTo>
                <a:lnTo>
                  <a:pt x="155" y="14"/>
                </a:lnTo>
                <a:lnTo>
                  <a:pt x="159" y="28"/>
                </a:lnTo>
                <a:lnTo>
                  <a:pt x="159" y="242"/>
                </a:lnTo>
                <a:lnTo>
                  <a:pt x="155" y="256"/>
                </a:lnTo>
                <a:lnTo>
                  <a:pt x="146" y="267"/>
                </a:lnTo>
                <a:lnTo>
                  <a:pt x="132" y="270"/>
                </a:lnTo>
                <a:lnTo>
                  <a:pt x="28" y="270"/>
                </a:lnTo>
                <a:lnTo>
                  <a:pt x="14" y="267"/>
                </a:lnTo>
                <a:lnTo>
                  <a:pt x="3" y="256"/>
                </a:lnTo>
                <a:lnTo>
                  <a:pt x="0" y="242"/>
                </a:lnTo>
                <a:lnTo>
                  <a:pt x="0" y="28"/>
                </a:lnTo>
                <a:lnTo>
                  <a:pt x="3" y="14"/>
                </a:lnTo>
                <a:lnTo>
                  <a:pt x="14" y="4"/>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8"/>
          <p:cNvSpPr>
            <a:spLocks noEditPoints="1"/>
          </p:cNvSpPr>
          <p:nvPr/>
        </p:nvSpPr>
        <p:spPr bwMode="auto">
          <a:xfrm>
            <a:off x="6281738" y="5419725"/>
            <a:ext cx="436563" cy="349250"/>
          </a:xfrm>
          <a:custGeom>
            <a:avLst/>
            <a:gdLst>
              <a:gd name="T0" fmla="*/ 28 w 275"/>
              <a:gd name="T1" fmla="*/ 66 h 220"/>
              <a:gd name="T2" fmla="*/ 28 w 275"/>
              <a:gd name="T3" fmla="*/ 192 h 220"/>
              <a:gd name="T4" fmla="*/ 248 w 275"/>
              <a:gd name="T5" fmla="*/ 192 h 220"/>
              <a:gd name="T6" fmla="*/ 248 w 275"/>
              <a:gd name="T7" fmla="*/ 66 h 220"/>
              <a:gd name="T8" fmla="*/ 28 w 275"/>
              <a:gd name="T9" fmla="*/ 66 h 220"/>
              <a:gd name="T10" fmla="*/ 83 w 275"/>
              <a:gd name="T11" fmla="*/ 28 h 220"/>
              <a:gd name="T12" fmla="*/ 83 w 275"/>
              <a:gd name="T13" fmla="*/ 44 h 220"/>
              <a:gd name="T14" fmla="*/ 248 w 275"/>
              <a:gd name="T15" fmla="*/ 44 h 220"/>
              <a:gd name="T16" fmla="*/ 248 w 275"/>
              <a:gd name="T17" fmla="*/ 28 h 220"/>
              <a:gd name="T18" fmla="*/ 83 w 275"/>
              <a:gd name="T19" fmla="*/ 28 h 220"/>
              <a:gd name="T20" fmla="*/ 63 w 275"/>
              <a:gd name="T21" fmla="*/ 25 h 220"/>
              <a:gd name="T22" fmla="*/ 60 w 275"/>
              <a:gd name="T23" fmla="*/ 26 h 220"/>
              <a:gd name="T24" fmla="*/ 56 w 275"/>
              <a:gd name="T25" fmla="*/ 29 h 220"/>
              <a:gd name="T26" fmla="*/ 54 w 275"/>
              <a:gd name="T27" fmla="*/ 31 h 220"/>
              <a:gd name="T28" fmla="*/ 53 w 275"/>
              <a:gd name="T29" fmla="*/ 35 h 220"/>
              <a:gd name="T30" fmla="*/ 54 w 275"/>
              <a:gd name="T31" fmla="*/ 39 h 220"/>
              <a:gd name="T32" fmla="*/ 56 w 275"/>
              <a:gd name="T33" fmla="*/ 43 h 220"/>
              <a:gd name="T34" fmla="*/ 60 w 275"/>
              <a:gd name="T35" fmla="*/ 44 h 220"/>
              <a:gd name="T36" fmla="*/ 63 w 275"/>
              <a:gd name="T37" fmla="*/ 45 h 220"/>
              <a:gd name="T38" fmla="*/ 67 w 275"/>
              <a:gd name="T39" fmla="*/ 44 h 220"/>
              <a:gd name="T40" fmla="*/ 71 w 275"/>
              <a:gd name="T41" fmla="*/ 43 h 220"/>
              <a:gd name="T42" fmla="*/ 72 w 275"/>
              <a:gd name="T43" fmla="*/ 39 h 220"/>
              <a:gd name="T44" fmla="*/ 74 w 275"/>
              <a:gd name="T45" fmla="*/ 35 h 220"/>
              <a:gd name="T46" fmla="*/ 72 w 275"/>
              <a:gd name="T47" fmla="*/ 31 h 220"/>
              <a:gd name="T48" fmla="*/ 71 w 275"/>
              <a:gd name="T49" fmla="*/ 29 h 220"/>
              <a:gd name="T50" fmla="*/ 67 w 275"/>
              <a:gd name="T51" fmla="*/ 26 h 220"/>
              <a:gd name="T52" fmla="*/ 63 w 275"/>
              <a:gd name="T53" fmla="*/ 25 h 220"/>
              <a:gd name="T54" fmla="*/ 35 w 275"/>
              <a:gd name="T55" fmla="*/ 25 h 220"/>
              <a:gd name="T56" fmla="*/ 32 w 275"/>
              <a:gd name="T57" fmla="*/ 26 h 220"/>
              <a:gd name="T58" fmla="*/ 29 w 275"/>
              <a:gd name="T59" fmla="*/ 29 h 220"/>
              <a:gd name="T60" fmla="*/ 26 w 275"/>
              <a:gd name="T61" fmla="*/ 31 h 220"/>
              <a:gd name="T62" fmla="*/ 25 w 275"/>
              <a:gd name="T63" fmla="*/ 35 h 220"/>
              <a:gd name="T64" fmla="*/ 26 w 275"/>
              <a:gd name="T65" fmla="*/ 39 h 220"/>
              <a:gd name="T66" fmla="*/ 29 w 275"/>
              <a:gd name="T67" fmla="*/ 43 h 220"/>
              <a:gd name="T68" fmla="*/ 32 w 275"/>
              <a:gd name="T69" fmla="*/ 44 h 220"/>
              <a:gd name="T70" fmla="*/ 35 w 275"/>
              <a:gd name="T71" fmla="*/ 45 h 220"/>
              <a:gd name="T72" fmla="*/ 40 w 275"/>
              <a:gd name="T73" fmla="*/ 44 h 220"/>
              <a:gd name="T74" fmla="*/ 43 w 275"/>
              <a:gd name="T75" fmla="*/ 43 h 220"/>
              <a:gd name="T76" fmla="*/ 46 w 275"/>
              <a:gd name="T77" fmla="*/ 39 h 220"/>
              <a:gd name="T78" fmla="*/ 46 w 275"/>
              <a:gd name="T79" fmla="*/ 35 h 220"/>
              <a:gd name="T80" fmla="*/ 46 w 275"/>
              <a:gd name="T81" fmla="*/ 31 h 220"/>
              <a:gd name="T82" fmla="*/ 43 w 275"/>
              <a:gd name="T83" fmla="*/ 29 h 220"/>
              <a:gd name="T84" fmla="*/ 40 w 275"/>
              <a:gd name="T85" fmla="*/ 26 h 220"/>
              <a:gd name="T86" fmla="*/ 35 w 275"/>
              <a:gd name="T87" fmla="*/ 25 h 220"/>
              <a:gd name="T88" fmla="*/ 28 w 275"/>
              <a:gd name="T89" fmla="*/ 0 h 220"/>
              <a:gd name="T90" fmla="*/ 248 w 275"/>
              <a:gd name="T91" fmla="*/ 0 h 220"/>
              <a:gd name="T92" fmla="*/ 261 w 275"/>
              <a:gd name="T93" fmla="*/ 3 h 220"/>
              <a:gd name="T94" fmla="*/ 271 w 275"/>
              <a:gd name="T95" fmla="*/ 14 h 220"/>
              <a:gd name="T96" fmla="*/ 275 w 275"/>
              <a:gd name="T97" fmla="*/ 28 h 220"/>
              <a:gd name="T98" fmla="*/ 275 w 275"/>
              <a:gd name="T99" fmla="*/ 192 h 220"/>
              <a:gd name="T100" fmla="*/ 271 w 275"/>
              <a:gd name="T101" fmla="*/ 206 h 220"/>
              <a:gd name="T102" fmla="*/ 261 w 275"/>
              <a:gd name="T103" fmla="*/ 216 h 220"/>
              <a:gd name="T104" fmla="*/ 248 w 275"/>
              <a:gd name="T105" fmla="*/ 220 h 220"/>
              <a:gd name="T106" fmla="*/ 28 w 275"/>
              <a:gd name="T107" fmla="*/ 220 h 220"/>
              <a:gd name="T108" fmla="*/ 14 w 275"/>
              <a:gd name="T109" fmla="*/ 216 h 220"/>
              <a:gd name="T110" fmla="*/ 4 w 275"/>
              <a:gd name="T111" fmla="*/ 206 h 220"/>
              <a:gd name="T112" fmla="*/ 0 w 275"/>
              <a:gd name="T113" fmla="*/ 192 h 220"/>
              <a:gd name="T114" fmla="*/ 0 w 275"/>
              <a:gd name="T115" fmla="*/ 28 h 220"/>
              <a:gd name="T116" fmla="*/ 4 w 275"/>
              <a:gd name="T117" fmla="*/ 14 h 220"/>
              <a:gd name="T118" fmla="*/ 14 w 275"/>
              <a:gd name="T119" fmla="*/ 3 h 220"/>
              <a:gd name="T120" fmla="*/ 28 w 275"/>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220">
                <a:moveTo>
                  <a:pt x="28" y="66"/>
                </a:moveTo>
                <a:lnTo>
                  <a:pt x="28" y="192"/>
                </a:lnTo>
                <a:lnTo>
                  <a:pt x="248" y="192"/>
                </a:lnTo>
                <a:lnTo>
                  <a:pt x="248" y="66"/>
                </a:lnTo>
                <a:lnTo>
                  <a:pt x="28" y="66"/>
                </a:lnTo>
                <a:close/>
                <a:moveTo>
                  <a:pt x="83" y="28"/>
                </a:moveTo>
                <a:lnTo>
                  <a:pt x="83" y="44"/>
                </a:lnTo>
                <a:lnTo>
                  <a:pt x="248" y="44"/>
                </a:lnTo>
                <a:lnTo>
                  <a:pt x="248" y="28"/>
                </a:lnTo>
                <a:lnTo>
                  <a:pt x="83" y="28"/>
                </a:lnTo>
                <a:close/>
                <a:moveTo>
                  <a:pt x="63" y="25"/>
                </a:moveTo>
                <a:lnTo>
                  <a:pt x="60" y="26"/>
                </a:lnTo>
                <a:lnTo>
                  <a:pt x="56" y="29"/>
                </a:lnTo>
                <a:lnTo>
                  <a:pt x="54" y="31"/>
                </a:lnTo>
                <a:lnTo>
                  <a:pt x="53" y="35"/>
                </a:lnTo>
                <a:lnTo>
                  <a:pt x="54" y="39"/>
                </a:lnTo>
                <a:lnTo>
                  <a:pt x="56" y="43"/>
                </a:lnTo>
                <a:lnTo>
                  <a:pt x="60" y="44"/>
                </a:lnTo>
                <a:lnTo>
                  <a:pt x="63" y="45"/>
                </a:lnTo>
                <a:lnTo>
                  <a:pt x="67" y="44"/>
                </a:lnTo>
                <a:lnTo>
                  <a:pt x="71" y="43"/>
                </a:lnTo>
                <a:lnTo>
                  <a:pt x="72" y="39"/>
                </a:lnTo>
                <a:lnTo>
                  <a:pt x="74" y="35"/>
                </a:lnTo>
                <a:lnTo>
                  <a:pt x="72" y="31"/>
                </a:lnTo>
                <a:lnTo>
                  <a:pt x="71" y="29"/>
                </a:lnTo>
                <a:lnTo>
                  <a:pt x="67" y="26"/>
                </a:lnTo>
                <a:lnTo>
                  <a:pt x="63" y="25"/>
                </a:lnTo>
                <a:close/>
                <a:moveTo>
                  <a:pt x="35" y="25"/>
                </a:moveTo>
                <a:lnTo>
                  <a:pt x="32" y="26"/>
                </a:lnTo>
                <a:lnTo>
                  <a:pt x="29" y="29"/>
                </a:lnTo>
                <a:lnTo>
                  <a:pt x="26" y="31"/>
                </a:lnTo>
                <a:lnTo>
                  <a:pt x="25" y="35"/>
                </a:lnTo>
                <a:lnTo>
                  <a:pt x="26" y="39"/>
                </a:lnTo>
                <a:lnTo>
                  <a:pt x="29" y="43"/>
                </a:lnTo>
                <a:lnTo>
                  <a:pt x="32" y="44"/>
                </a:lnTo>
                <a:lnTo>
                  <a:pt x="35" y="45"/>
                </a:lnTo>
                <a:lnTo>
                  <a:pt x="40" y="44"/>
                </a:lnTo>
                <a:lnTo>
                  <a:pt x="43" y="43"/>
                </a:lnTo>
                <a:lnTo>
                  <a:pt x="46" y="39"/>
                </a:lnTo>
                <a:lnTo>
                  <a:pt x="46" y="35"/>
                </a:lnTo>
                <a:lnTo>
                  <a:pt x="46" y="31"/>
                </a:lnTo>
                <a:lnTo>
                  <a:pt x="43" y="29"/>
                </a:lnTo>
                <a:lnTo>
                  <a:pt x="40" y="26"/>
                </a:lnTo>
                <a:lnTo>
                  <a:pt x="35" y="25"/>
                </a:lnTo>
                <a:close/>
                <a:moveTo>
                  <a:pt x="28" y="0"/>
                </a:moveTo>
                <a:lnTo>
                  <a:pt x="248" y="0"/>
                </a:lnTo>
                <a:lnTo>
                  <a:pt x="261" y="3"/>
                </a:lnTo>
                <a:lnTo>
                  <a:pt x="271" y="14"/>
                </a:lnTo>
                <a:lnTo>
                  <a:pt x="275" y="28"/>
                </a:lnTo>
                <a:lnTo>
                  <a:pt x="275" y="192"/>
                </a:lnTo>
                <a:lnTo>
                  <a:pt x="271" y="206"/>
                </a:lnTo>
                <a:lnTo>
                  <a:pt x="261" y="216"/>
                </a:lnTo>
                <a:lnTo>
                  <a:pt x="248" y="220"/>
                </a:lnTo>
                <a:lnTo>
                  <a:pt x="28" y="220"/>
                </a:lnTo>
                <a:lnTo>
                  <a:pt x="14" y="216"/>
                </a:lnTo>
                <a:lnTo>
                  <a:pt x="4" y="206"/>
                </a:lnTo>
                <a:lnTo>
                  <a:pt x="0" y="192"/>
                </a:lnTo>
                <a:lnTo>
                  <a:pt x="0" y="28"/>
                </a:lnTo>
                <a:lnTo>
                  <a:pt x="4" y="14"/>
                </a:lnTo>
                <a:lnTo>
                  <a:pt x="14" y="3"/>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9"/>
          <p:cNvSpPr>
            <a:spLocks noEditPoints="1"/>
          </p:cNvSpPr>
          <p:nvPr/>
        </p:nvSpPr>
        <p:spPr bwMode="auto">
          <a:xfrm>
            <a:off x="7154863" y="5395913"/>
            <a:ext cx="438150" cy="395288"/>
          </a:xfrm>
          <a:custGeom>
            <a:avLst/>
            <a:gdLst>
              <a:gd name="T0" fmla="*/ 203 w 276"/>
              <a:gd name="T1" fmla="*/ 166 h 249"/>
              <a:gd name="T2" fmla="*/ 162 w 276"/>
              <a:gd name="T3" fmla="*/ 249 h 249"/>
              <a:gd name="T4" fmla="*/ 111 w 276"/>
              <a:gd name="T5" fmla="*/ 166 h 249"/>
              <a:gd name="T6" fmla="*/ 137 w 276"/>
              <a:gd name="T7" fmla="*/ 100 h 249"/>
              <a:gd name="T8" fmla="*/ 82 w 276"/>
              <a:gd name="T9" fmla="*/ 45 h 249"/>
              <a:gd name="T10" fmla="*/ 248 w 276"/>
              <a:gd name="T11" fmla="*/ 29 h 249"/>
              <a:gd name="T12" fmla="*/ 63 w 276"/>
              <a:gd name="T13" fmla="*/ 27 h 249"/>
              <a:gd name="T14" fmla="*/ 56 w 276"/>
              <a:gd name="T15" fmla="*/ 30 h 249"/>
              <a:gd name="T16" fmla="*/ 53 w 276"/>
              <a:gd name="T17" fmla="*/ 36 h 249"/>
              <a:gd name="T18" fmla="*/ 56 w 276"/>
              <a:gd name="T19" fmla="*/ 44 h 249"/>
              <a:gd name="T20" fmla="*/ 63 w 276"/>
              <a:gd name="T21" fmla="*/ 46 h 249"/>
              <a:gd name="T22" fmla="*/ 70 w 276"/>
              <a:gd name="T23" fmla="*/ 44 h 249"/>
              <a:gd name="T24" fmla="*/ 73 w 276"/>
              <a:gd name="T25" fmla="*/ 36 h 249"/>
              <a:gd name="T26" fmla="*/ 70 w 276"/>
              <a:gd name="T27" fmla="*/ 30 h 249"/>
              <a:gd name="T28" fmla="*/ 63 w 276"/>
              <a:gd name="T29" fmla="*/ 27 h 249"/>
              <a:gd name="T30" fmla="*/ 32 w 276"/>
              <a:gd name="T31" fmla="*/ 27 h 249"/>
              <a:gd name="T32" fmla="*/ 26 w 276"/>
              <a:gd name="T33" fmla="*/ 32 h 249"/>
              <a:gd name="T34" fmla="*/ 26 w 276"/>
              <a:gd name="T35" fmla="*/ 41 h 249"/>
              <a:gd name="T36" fmla="*/ 32 w 276"/>
              <a:gd name="T37" fmla="*/ 46 h 249"/>
              <a:gd name="T38" fmla="*/ 40 w 276"/>
              <a:gd name="T39" fmla="*/ 46 h 249"/>
              <a:gd name="T40" fmla="*/ 45 w 276"/>
              <a:gd name="T41" fmla="*/ 41 h 249"/>
              <a:gd name="T42" fmla="*/ 45 w 276"/>
              <a:gd name="T43" fmla="*/ 32 h 249"/>
              <a:gd name="T44" fmla="*/ 40 w 276"/>
              <a:gd name="T45" fmla="*/ 27 h 249"/>
              <a:gd name="T46" fmla="*/ 27 w 276"/>
              <a:gd name="T47" fmla="*/ 0 h 249"/>
              <a:gd name="T48" fmla="*/ 262 w 276"/>
              <a:gd name="T49" fmla="*/ 4 h 249"/>
              <a:gd name="T50" fmla="*/ 276 w 276"/>
              <a:gd name="T51" fmla="*/ 29 h 249"/>
              <a:gd name="T52" fmla="*/ 273 w 276"/>
              <a:gd name="T53" fmla="*/ 204 h 249"/>
              <a:gd name="T54" fmla="*/ 258 w 276"/>
              <a:gd name="T55" fmla="*/ 218 h 249"/>
              <a:gd name="T56" fmla="*/ 193 w 276"/>
              <a:gd name="T57" fmla="*/ 221 h 249"/>
              <a:gd name="T58" fmla="*/ 248 w 276"/>
              <a:gd name="T59" fmla="*/ 194 h 249"/>
              <a:gd name="T60" fmla="*/ 27 w 276"/>
              <a:gd name="T61" fmla="*/ 67 h 249"/>
              <a:gd name="T62" fmla="*/ 82 w 276"/>
              <a:gd name="T63" fmla="*/ 194 h 249"/>
              <a:gd name="T64" fmla="*/ 27 w 276"/>
              <a:gd name="T65" fmla="*/ 221 h 249"/>
              <a:gd name="T66" fmla="*/ 8 w 276"/>
              <a:gd name="T67" fmla="*/ 213 h 249"/>
              <a:gd name="T68" fmla="*/ 0 w 276"/>
              <a:gd name="T69" fmla="*/ 193 h 249"/>
              <a:gd name="T70" fmla="*/ 4 w 276"/>
              <a:gd name="T71" fmla="*/ 15 h 249"/>
              <a:gd name="T72" fmla="*/ 27 w 276"/>
              <a:gd name="T7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6" h="249">
                <a:moveTo>
                  <a:pt x="137" y="100"/>
                </a:moveTo>
                <a:lnTo>
                  <a:pt x="203" y="166"/>
                </a:lnTo>
                <a:lnTo>
                  <a:pt x="162" y="166"/>
                </a:lnTo>
                <a:lnTo>
                  <a:pt x="162" y="249"/>
                </a:lnTo>
                <a:lnTo>
                  <a:pt x="111" y="249"/>
                </a:lnTo>
                <a:lnTo>
                  <a:pt x="111" y="166"/>
                </a:lnTo>
                <a:lnTo>
                  <a:pt x="70" y="166"/>
                </a:lnTo>
                <a:lnTo>
                  <a:pt x="137" y="100"/>
                </a:lnTo>
                <a:close/>
                <a:moveTo>
                  <a:pt x="82" y="29"/>
                </a:moveTo>
                <a:lnTo>
                  <a:pt x="82" y="45"/>
                </a:lnTo>
                <a:lnTo>
                  <a:pt x="248" y="45"/>
                </a:lnTo>
                <a:lnTo>
                  <a:pt x="248" y="29"/>
                </a:lnTo>
                <a:lnTo>
                  <a:pt x="82" y="29"/>
                </a:lnTo>
                <a:close/>
                <a:moveTo>
                  <a:pt x="63" y="27"/>
                </a:moveTo>
                <a:lnTo>
                  <a:pt x="59" y="27"/>
                </a:lnTo>
                <a:lnTo>
                  <a:pt x="56" y="30"/>
                </a:lnTo>
                <a:lnTo>
                  <a:pt x="54" y="32"/>
                </a:lnTo>
                <a:lnTo>
                  <a:pt x="53" y="36"/>
                </a:lnTo>
                <a:lnTo>
                  <a:pt x="54" y="41"/>
                </a:lnTo>
                <a:lnTo>
                  <a:pt x="56" y="44"/>
                </a:lnTo>
                <a:lnTo>
                  <a:pt x="59" y="46"/>
                </a:lnTo>
                <a:lnTo>
                  <a:pt x="63" y="46"/>
                </a:lnTo>
                <a:lnTo>
                  <a:pt x="68" y="46"/>
                </a:lnTo>
                <a:lnTo>
                  <a:pt x="70" y="44"/>
                </a:lnTo>
                <a:lnTo>
                  <a:pt x="73" y="41"/>
                </a:lnTo>
                <a:lnTo>
                  <a:pt x="73" y="36"/>
                </a:lnTo>
                <a:lnTo>
                  <a:pt x="73" y="32"/>
                </a:lnTo>
                <a:lnTo>
                  <a:pt x="70" y="30"/>
                </a:lnTo>
                <a:lnTo>
                  <a:pt x="68" y="27"/>
                </a:lnTo>
                <a:lnTo>
                  <a:pt x="63" y="27"/>
                </a:lnTo>
                <a:close/>
                <a:moveTo>
                  <a:pt x="36" y="27"/>
                </a:moveTo>
                <a:lnTo>
                  <a:pt x="32" y="27"/>
                </a:lnTo>
                <a:lnTo>
                  <a:pt x="28" y="30"/>
                </a:lnTo>
                <a:lnTo>
                  <a:pt x="26" y="32"/>
                </a:lnTo>
                <a:lnTo>
                  <a:pt x="26" y="36"/>
                </a:lnTo>
                <a:lnTo>
                  <a:pt x="26" y="41"/>
                </a:lnTo>
                <a:lnTo>
                  <a:pt x="28" y="44"/>
                </a:lnTo>
                <a:lnTo>
                  <a:pt x="32" y="46"/>
                </a:lnTo>
                <a:lnTo>
                  <a:pt x="36" y="46"/>
                </a:lnTo>
                <a:lnTo>
                  <a:pt x="40" y="46"/>
                </a:lnTo>
                <a:lnTo>
                  <a:pt x="44" y="44"/>
                </a:lnTo>
                <a:lnTo>
                  <a:pt x="45" y="41"/>
                </a:lnTo>
                <a:lnTo>
                  <a:pt x="46" y="36"/>
                </a:lnTo>
                <a:lnTo>
                  <a:pt x="45" y="32"/>
                </a:lnTo>
                <a:lnTo>
                  <a:pt x="44" y="30"/>
                </a:lnTo>
                <a:lnTo>
                  <a:pt x="40" y="27"/>
                </a:lnTo>
                <a:lnTo>
                  <a:pt x="36" y="27"/>
                </a:lnTo>
                <a:close/>
                <a:moveTo>
                  <a:pt x="27" y="0"/>
                </a:moveTo>
                <a:lnTo>
                  <a:pt x="248" y="0"/>
                </a:lnTo>
                <a:lnTo>
                  <a:pt x="262" y="4"/>
                </a:lnTo>
                <a:lnTo>
                  <a:pt x="272" y="15"/>
                </a:lnTo>
                <a:lnTo>
                  <a:pt x="276" y="29"/>
                </a:lnTo>
                <a:lnTo>
                  <a:pt x="276" y="193"/>
                </a:lnTo>
                <a:lnTo>
                  <a:pt x="273" y="204"/>
                </a:lnTo>
                <a:lnTo>
                  <a:pt x="267" y="213"/>
                </a:lnTo>
                <a:lnTo>
                  <a:pt x="258" y="218"/>
                </a:lnTo>
                <a:lnTo>
                  <a:pt x="248" y="221"/>
                </a:lnTo>
                <a:lnTo>
                  <a:pt x="193" y="221"/>
                </a:lnTo>
                <a:lnTo>
                  <a:pt x="193" y="194"/>
                </a:lnTo>
                <a:lnTo>
                  <a:pt x="248" y="194"/>
                </a:lnTo>
                <a:lnTo>
                  <a:pt x="248" y="67"/>
                </a:lnTo>
                <a:lnTo>
                  <a:pt x="27" y="67"/>
                </a:lnTo>
                <a:lnTo>
                  <a:pt x="27" y="194"/>
                </a:lnTo>
                <a:lnTo>
                  <a:pt x="82" y="194"/>
                </a:lnTo>
                <a:lnTo>
                  <a:pt x="82" y="221"/>
                </a:lnTo>
                <a:lnTo>
                  <a:pt x="27" y="221"/>
                </a:lnTo>
                <a:lnTo>
                  <a:pt x="17" y="218"/>
                </a:lnTo>
                <a:lnTo>
                  <a:pt x="8" y="213"/>
                </a:lnTo>
                <a:lnTo>
                  <a:pt x="2" y="204"/>
                </a:lnTo>
                <a:lnTo>
                  <a:pt x="0" y="193"/>
                </a:lnTo>
                <a:lnTo>
                  <a:pt x="0" y="29"/>
                </a:lnTo>
                <a:lnTo>
                  <a:pt x="4" y="15"/>
                </a:lnTo>
                <a:lnTo>
                  <a:pt x="14" y="4"/>
                </a:lnTo>
                <a:lnTo>
                  <a:pt x="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0"/>
          <p:cNvSpPr>
            <a:spLocks noEditPoints="1"/>
          </p:cNvSpPr>
          <p:nvPr/>
        </p:nvSpPr>
        <p:spPr bwMode="auto">
          <a:xfrm>
            <a:off x="11583988" y="5441950"/>
            <a:ext cx="306388" cy="304800"/>
          </a:xfrm>
          <a:custGeom>
            <a:avLst/>
            <a:gdLst>
              <a:gd name="T0" fmla="*/ 106 w 193"/>
              <a:gd name="T1" fmla="*/ 170 h 192"/>
              <a:gd name="T2" fmla="*/ 106 w 193"/>
              <a:gd name="T3" fmla="*/ 187 h 192"/>
              <a:gd name="T4" fmla="*/ 93 w 193"/>
              <a:gd name="T5" fmla="*/ 191 h 192"/>
              <a:gd name="T6" fmla="*/ 86 w 193"/>
              <a:gd name="T7" fmla="*/ 178 h 192"/>
              <a:gd name="T8" fmla="*/ 93 w 193"/>
              <a:gd name="T9" fmla="*/ 165 h 192"/>
              <a:gd name="T10" fmla="*/ 49 w 193"/>
              <a:gd name="T11" fmla="*/ 145 h 192"/>
              <a:gd name="T12" fmla="*/ 50 w 193"/>
              <a:gd name="T13" fmla="*/ 159 h 192"/>
              <a:gd name="T14" fmla="*/ 36 w 193"/>
              <a:gd name="T15" fmla="*/ 168 h 192"/>
              <a:gd name="T16" fmla="*/ 27 w 193"/>
              <a:gd name="T17" fmla="*/ 158 h 192"/>
              <a:gd name="T18" fmla="*/ 35 w 193"/>
              <a:gd name="T19" fmla="*/ 145 h 192"/>
              <a:gd name="T20" fmla="*/ 156 w 193"/>
              <a:gd name="T21" fmla="*/ 142 h 192"/>
              <a:gd name="T22" fmla="*/ 167 w 193"/>
              <a:gd name="T23" fmla="*/ 154 h 192"/>
              <a:gd name="T24" fmla="*/ 162 w 193"/>
              <a:gd name="T25" fmla="*/ 165 h 192"/>
              <a:gd name="T26" fmla="*/ 148 w 193"/>
              <a:gd name="T27" fmla="*/ 161 h 192"/>
              <a:gd name="T28" fmla="*/ 144 w 193"/>
              <a:gd name="T29" fmla="*/ 147 h 192"/>
              <a:gd name="T30" fmla="*/ 180 w 193"/>
              <a:gd name="T31" fmla="*/ 85 h 192"/>
              <a:gd name="T32" fmla="*/ 193 w 193"/>
              <a:gd name="T33" fmla="*/ 93 h 192"/>
              <a:gd name="T34" fmla="*/ 188 w 193"/>
              <a:gd name="T35" fmla="*/ 104 h 192"/>
              <a:gd name="T36" fmla="*/ 171 w 193"/>
              <a:gd name="T37" fmla="*/ 104 h 192"/>
              <a:gd name="T38" fmla="*/ 167 w 193"/>
              <a:gd name="T39" fmla="*/ 93 h 192"/>
              <a:gd name="T40" fmla="*/ 180 w 193"/>
              <a:gd name="T41" fmla="*/ 85 h 192"/>
              <a:gd name="T42" fmla="*/ 26 w 193"/>
              <a:gd name="T43" fmla="*/ 89 h 192"/>
              <a:gd name="T44" fmla="*/ 26 w 193"/>
              <a:gd name="T45" fmla="*/ 103 h 192"/>
              <a:gd name="T46" fmla="*/ 10 w 193"/>
              <a:gd name="T47" fmla="*/ 107 h 192"/>
              <a:gd name="T48" fmla="*/ 0 w 193"/>
              <a:gd name="T49" fmla="*/ 95 h 192"/>
              <a:gd name="T50" fmla="*/ 10 w 193"/>
              <a:gd name="T51" fmla="*/ 85 h 192"/>
              <a:gd name="T52" fmla="*/ 77 w 193"/>
              <a:gd name="T53" fmla="*/ 76 h 192"/>
              <a:gd name="T54" fmla="*/ 77 w 193"/>
              <a:gd name="T55" fmla="*/ 116 h 192"/>
              <a:gd name="T56" fmla="*/ 116 w 193"/>
              <a:gd name="T57" fmla="*/ 116 h 192"/>
              <a:gd name="T58" fmla="*/ 116 w 193"/>
              <a:gd name="T59" fmla="*/ 76 h 192"/>
              <a:gd name="T60" fmla="*/ 114 w 193"/>
              <a:gd name="T61" fmla="*/ 56 h 192"/>
              <a:gd name="T62" fmla="*/ 138 w 193"/>
              <a:gd name="T63" fmla="*/ 113 h 192"/>
              <a:gd name="T64" fmla="*/ 79 w 193"/>
              <a:gd name="T65" fmla="*/ 136 h 192"/>
              <a:gd name="T66" fmla="*/ 56 w 193"/>
              <a:gd name="T67" fmla="*/ 79 h 192"/>
              <a:gd name="T68" fmla="*/ 35 w 193"/>
              <a:gd name="T69" fmla="*/ 26 h 192"/>
              <a:gd name="T70" fmla="*/ 49 w 193"/>
              <a:gd name="T71" fmla="*/ 34 h 192"/>
              <a:gd name="T72" fmla="*/ 49 w 193"/>
              <a:gd name="T73" fmla="*/ 48 h 192"/>
              <a:gd name="T74" fmla="*/ 35 w 193"/>
              <a:gd name="T75" fmla="*/ 49 h 192"/>
              <a:gd name="T76" fmla="*/ 26 w 193"/>
              <a:gd name="T77" fmla="*/ 35 h 192"/>
              <a:gd name="T78" fmla="*/ 35 w 193"/>
              <a:gd name="T79" fmla="*/ 26 h 192"/>
              <a:gd name="T80" fmla="*/ 166 w 193"/>
              <a:gd name="T81" fmla="*/ 31 h 192"/>
              <a:gd name="T82" fmla="*/ 162 w 193"/>
              <a:gd name="T83" fmla="*/ 45 h 192"/>
              <a:gd name="T84" fmla="*/ 148 w 193"/>
              <a:gd name="T85" fmla="*/ 49 h 192"/>
              <a:gd name="T86" fmla="*/ 143 w 193"/>
              <a:gd name="T87" fmla="*/ 38 h 192"/>
              <a:gd name="T88" fmla="*/ 154 w 193"/>
              <a:gd name="T89" fmla="*/ 26 h 192"/>
              <a:gd name="T90" fmla="*/ 104 w 193"/>
              <a:gd name="T91" fmla="*/ 2 h 192"/>
              <a:gd name="T92" fmla="*/ 107 w 193"/>
              <a:gd name="T93" fmla="*/ 17 h 192"/>
              <a:gd name="T94" fmla="*/ 97 w 193"/>
              <a:gd name="T95" fmla="*/ 28 h 192"/>
              <a:gd name="T96" fmla="*/ 87 w 193"/>
              <a:gd name="T97" fmla="*/ 17 h 192"/>
              <a:gd name="T98" fmla="*/ 91 w 193"/>
              <a:gd name="T99" fmla="*/ 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 h="192">
                <a:moveTo>
                  <a:pt x="97" y="164"/>
                </a:moveTo>
                <a:lnTo>
                  <a:pt x="101" y="165"/>
                </a:lnTo>
                <a:lnTo>
                  <a:pt x="104" y="167"/>
                </a:lnTo>
                <a:lnTo>
                  <a:pt x="106" y="170"/>
                </a:lnTo>
                <a:lnTo>
                  <a:pt x="107" y="174"/>
                </a:lnTo>
                <a:lnTo>
                  <a:pt x="107" y="178"/>
                </a:lnTo>
                <a:lnTo>
                  <a:pt x="107" y="183"/>
                </a:lnTo>
                <a:lnTo>
                  <a:pt x="106" y="187"/>
                </a:lnTo>
                <a:lnTo>
                  <a:pt x="104" y="189"/>
                </a:lnTo>
                <a:lnTo>
                  <a:pt x="101" y="191"/>
                </a:lnTo>
                <a:lnTo>
                  <a:pt x="97" y="192"/>
                </a:lnTo>
                <a:lnTo>
                  <a:pt x="93" y="191"/>
                </a:lnTo>
                <a:lnTo>
                  <a:pt x="91" y="189"/>
                </a:lnTo>
                <a:lnTo>
                  <a:pt x="88" y="187"/>
                </a:lnTo>
                <a:lnTo>
                  <a:pt x="87" y="183"/>
                </a:lnTo>
                <a:lnTo>
                  <a:pt x="86" y="178"/>
                </a:lnTo>
                <a:lnTo>
                  <a:pt x="87" y="174"/>
                </a:lnTo>
                <a:lnTo>
                  <a:pt x="88" y="170"/>
                </a:lnTo>
                <a:lnTo>
                  <a:pt x="91" y="167"/>
                </a:lnTo>
                <a:lnTo>
                  <a:pt x="93" y="165"/>
                </a:lnTo>
                <a:lnTo>
                  <a:pt x="97" y="164"/>
                </a:lnTo>
                <a:close/>
                <a:moveTo>
                  <a:pt x="42" y="142"/>
                </a:moveTo>
                <a:lnTo>
                  <a:pt x="46" y="144"/>
                </a:lnTo>
                <a:lnTo>
                  <a:pt x="49" y="145"/>
                </a:lnTo>
                <a:lnTo>
                  <a:pt x="51" y="149"/>
                </a:lnTo>
                <a:lnTo>
                  <a:pt x="51" y="151"/>
                </a:lnTo>
                <a:lnTo>
                  <a:pt x="51" y="155"/>
                </a:lnTo>
                <a:lnTo>
                  <a:pt x="50" y="159"/>
                </a:lnTo>
                <a:lnTo>
                  <a:pt x="47" y="163"/>
                </a:lnTo>
                <a:lnTo>
                  <a:pt x="44" y="165"/>
                </a:lnTo>
                <a:lnTo>
                  <a:pt x="40" y="167"/>
                </a:lnTo>
                <a:lnTo>
                  <a:pt x="36" y="168"/>
                </a:lnTo>
                <a:lnTo>
                  <a:pt x="32" y="167"/>
                </a:lnTo>
                <a:lnTo>
                  <a:pt x="30" y="164"/>
                </a:lnTo>
                <a:lnTo>
                  <a:pt x="27" y="161"/>
                </a:lnTo>
                <a:lnTo>
                  <a:pt x="27" y="158"/>
                </a:lnTo>
                <a:lnTo>
                  <a:pt x="27" y="154"/>
                </a:lnTo>
                <a:lnTo>
                  <a:pt x="28" y="150"/>
                </a:lnTo>
                <a:lnTo>
                  <a:pt x="31" y="147"/>
                </a:lnTo>
                <a:lnTo>
                  <a:pt x="35" y="145"/>
                </a:lnTo>
                <a:lnTo>
                  <a:pt x="39" y="142"/>
                </a:lnTo>
                <a:lnTo>
                  <a:pt x="42" y="142"/>
                </a:lnTo>
                <a:close/>
                <a:moveTo>
                  <a:pt x="152" y="142"/>
                </a:moveTo>
                <a:lnTo>
                  <a:pt x="156" y="142"/>
                </a:lnTo>
                <a:lnTo>
                  <a:pt x="160" y="144"/>
                </a:lnTo>
                <a:lnTo>
                  <a:pt x="163" y="146"/>
                </a:lnTo>
                <a:lnTo>
                  <a:pt x="166" y="150"/>
                </a:lnTo>
                <a:lnTo>
                  <a:pt x="167" y="154"/>
                </a:lnTo>
                <a:lnTo>
                  <a:pt x="167" y="158"/>
                </a:lnTo>
                <a:lnTo>
                  <a:pt x="167" y="161"/>
                </a:lnTo>
                <a:lnTo>
                  <a:pt x="165" y="164"/>
                </a:lnTo>
                <a:lnTo>
                  <a:pt x="162" y="165"/>
                </a:lnTo>
                <a:lnTo>
                  <a:pt x="158" y="167"/>
                </a:lnTo>
                <a:lnTo>
                  <a:pt x="154" y="167"/>
                </a:lnTo>
                <a:lnTo>
                  <a:pt x="151" y="165"/>
                </a:lnTo>
                <a:lnTo>
                  <a:pt x="148" y="161"/>
                </a:lnTo>
                <a:lnTo>
                  <a:pt x="144" y="159"/>
                </a:lnTo>
                <a:lnTo>
                  <a:pt x="143" y="155"/>
                </a:lnTo>
                <a:lnTo>
                  <a:pt x="143" y="151"/>
                </a:lnTo>
                <a:lnTo>
                  <a:pt x="144" y="147"/>
                </a:lnTo>
                <a:lnTo>
                  <a:pt x="146" y="145"/>
                </a:lnTo>
                <a:lnTo>
                  <a:pt x="148" y="142"/>
                </a:lnTo>
                <a:lnTo>
                  <a:pt x="152" y="142"/>
                </a:lnTo>
                <a:close/>
                <a:moveTo>
                  <a:pt x="180" y="85"/>
                </a:moveTo>
                <a:lnTo>
                  <a:pt x="184" y="85"/>
                </a:lnTo>
                <a:lnTo>
                  <a:pt x="188" y="87"/>
                </a:lnTo>
                <a:lnTo>
                  <a:pt x="190" y="89"/>
                </a:lnTo>
                <a:lnTo>
                  <a:pt x="193" y="93"/>
                </a:lnTo>
                <a:lnTo>
                  <a:pt x="193" y="95"/>
                </a:lnTo>
                <a:lnTo>
                  <a:pt x="193" y="99"/>
                </a:lnTo>
                <a:lnTo>
                  <a:pt x="190" y="103"/>
                </a:lnTo>
                <a:lnTo>
                  <a:pt x="188" y="104"/>
                </a:lnTo>
                <a:lnTo>
                  <a:pt x="184" y="107"/>
                </a:lnTo>
                <a:lnTo>
                  <a:pt x="180" y="107"/>
                </a:lnTo>
                <a:lnTo>
                  <a:pt x="175" y="107"/>
                </a:lnTo>
                <a:lnTo>
                  <a:pt x="171" y="104"/>
                </a:lnTo>
                <a:lnTo>
                  <a:pt x="169" y="103"/>
                </a:lnTo>
                <a:lnTo>
                  <a:pt x="167" y="99"/>
                </a:lnTo>
                <a:lnTo>
                  <a:pt x="166" y="95"/>
                </a:lnTo>
                <a:lnTo>
                  <a:pt x="167" y="93"/>
                </a:lnTo>
                <a:lnTo>
                  <a:pt x="169" y="89"/>
                </a:lnTo>
                <a:lnTo>
                  <a:pt x="171" y="87"/>
                </a:lnTo>
                <a:lnTo>
                  <a:pt x="175" y="85"/>
                </a:lnTo>
                <a:lnTo>
                  <a:pt x="180" y="85"/>
                </a:lnTo>
                <a:close/>
                <a:moveTo>
                  <a:pt x="14" y="85"/>
                </a:moveTo>
                <a:lnTo>
                  <a:pt x="19" y="85"/>
                </a:lnTo>
                <a:lnTo>
                  <a:pt x="22" y="87"/>
                </a:lnTo>
                <a:lnTo>
                  <a:pt x="26" y="89"/>
                </a:lnTo>
                <a:lnTo>
                  <a:pt x="27" y="93"/>
                </a:lnTo>
                <a:lnTo>
                  <a:pt x="28" y="95"/>
                </a:lnTo>
                <a:lnTo>
                  <a:pt x="27" y="99"/>
                </a:lnTo>
                <a:lnTo>
                  <a:pt x="26" y="103"/>
                </a:lnTo>
                <a:lnTo>
                  <a:pt x="22" y="104"/>
                </a:lnTo>
                <a:lnTo>
                  <a:pt x="19" y="107"/>
                </a:lnTo>
                <a:lnTo>
                  <a:pt x="14" y="107"/>
                </a:lnTo>
                <a:lnTo>
                  <a:pt x="10" y="107"/>
                </a:lnTo>
                <a:lnTo>
                  <a:pt x="7" y="104"/>
                </a:lnTo>
                <a:lnTo>
                  <a:pt x="3" y="103"/>
                </a:lnTo>
                <a:lnTo>
                  <a:pt x="2" y="99"/>
                </a:lnTo>
                <a:lnTo>
                  <a:pt x="0" y="95"/>
                </a:lnTo>
                <a:lnTo>
                  <a:pt x="2" y="93"/>
                </a:lnTo>
                <a:lnTo>
                  <a:pt x="3" y="89"/>
                </a:lnTo>
                <a:lnTo>
                  <a:pt x="7" y="87"/>
                </a:lnTo>
                <a:lnTo>
                  <a:pt x="10" y="85"/>
                </a:lnTo>
                <a:lnTo>
                  <a:pt x="14" y="85"/>
                </a:lnTo>
                <a:close/>
                <a:moveTo>
                  <a:pt x="97" y="67"/>
                </a:moveTo>
                <a:lnTo>
                  <a:pt x="86" y="70"/>
                </a:lnTo>
                <a:lnTo>
                  <a:pt x="77" y="76"/>
                </a:lnTo>
                <a:lnTo>
                  <a:pt x="70" y="85"/>
                </a:lnTo>
                <a:lnTo>
                  <a:pt x="69" y="95"/>
                </a:lnTo>
                <a:lnTo>
                  <a:pt x="70" y="107"/>
                </a:lnTo>
                <a:lnTo>
                  <a:pt x="77" y="116"/>
                </a:lnTo>
                <a:lnTo>
                  <a:pt x="86" y="122"/>
                </a:lnTo>
                <a:lnTo>
                  <a:pt x="97" y="124"/>
                </a:lnTo>
                <a:lnTo>
                  <a:pt x="107" y="122"/>
                </a:lnTo>
                <a:lnTo>
                  <a:pt x="116" y="116"/>
                </a:lnTo>
                <a:lnTo>
                  <a:pt x="123" y="107"/>
                </a:lnTo>
                <a:lnTo>
                  <a:pt x="125" y="95"/>
                </a:lnTo>
                <a:lnTo>
                  <a:pt x="123" y="85"/>
                </a:lnTo>
                <a:lnTo>
                  <a:pt x="116" y="76"/>
                </a:lnTo>
                <a:lnTo>
                  <a:pt x="107" y="70"/>
                </a:lnTo>
                <a:lnTo>
                  <a:pt x="97" y="67"/>
                </a:lnTo>
                <a:close/>
                <a:moveTo>
                  <a:pt x="97" y="52"/>
                </a:moveTo>
                <a:lnTo>
                  <a:pt x="114" y="56"/>
                </a:lnTo>
                <a:lnTo>
                  <a:pt x="128" y="65"/>
                </a:lnTo>
                <a:lnTo>
                  <a:pt x="138" y="79"/>
                </a:lnTo>
                <a:lnTo>
                  <a:pt x="140" y="95"/>
                </a:lnTo>
                <a:lnTo>
                  <a:pt x="138" y="113"/>
                </a:lnTo>
                <a:lnTo>
                  <a:pt x="128" y="127"/>
                </a:lnTo>
                <a:lnTo>
                  <a:pt x="114" y="136"/>
                </a:lnTo>
                <a:lnTo>
                  <a:pt x="97" y="140"/>
                </a:lnTo>
                <a:lnTo>
                  <a:pt x="79" y="136"/>
                </a:lnTo>
                <a:lnTo>
                  <a:pt x="65" y="127"/>
                </a:lnTo>
                <a:lnTo>
                  <a:pt x="56" y="113"/>
                </a:lnTo>
                <a:lnTo>
                  <a:pt x="53" y="95"/>
                </a:lnTo>
                <a:lnTo>
                  <a:pt x="56" y="79"/>
                </a:lnTo>
                <a:lnTo>
                  <a:pt x="65" y="65"/>
                </a:lnTo>
                <a:lnTo>
                  <a:pt x="79" y="56"/>
                </a:lnTo>
                <a:lnTo>
                  <a:pt x="97" y="52"/>
                </a:lnTo>
                <a:close/>
                <a:moveTo>
                  <a:pt x="35" y="26"/>
                </a:moveTo>
                <a:lnTo>
                  <a:pt x="39" y="26"/>
                </a:lnTo>
                <a:lnTo>
                  <a:pt x="42" y="29"/>
                </a:lnTo>
                <a:lnTo>
                  <a:pt x="46" y="31"/>
                </a:lnTo>
                <a:lnTo>
                  <a:pt x="49" y="34"/>
                </a:lnTo>
                <a:lnTo>
                  <a:pt x="50" y="38"/>
                </a:lnTo>
                <a:lnTo>
                  <a:pt x="51" y="42"/>
                </a:lnTo>
                <a:lnTo>
                  <a:pt x="50" y="45"/>
                </a:lnTo>
                <a:lnTo>
                  <a:pt x="49" y="48"/>
                </a:lnTo>
                <a:lnTo>
                  <a:pt x="45" y="51"/>
                </a:lnTo>
                <a:lnTo>
                  <a:pt x="42" y="51"/>
                </a:lnTo>
                <a:lnTo>
                  <a:pt x="39" y="51"/>
                </a:lnTo>
                <a:lnTo>
                  <a:pt x="35" y="49"/>
                </a:lnTo>
                <a:lnTo>
                  <a:pt x="31" y="47"/>
                </a:lnTo>
                <a:lnTo>
                  <a:pt x="28" y="43"/>
                </a:lnTo>
                <a:lnTo>
                  <a:pt x="27" y="39"/>
                </a:lnTo>
                <a:lnTo>
                  <a:pt x="26" y="35"/>
                </a:lnTo>
                <a:lnTo>
                  <a:pt x="27" y="31"/>
                </a:lnTo>
                <a:lnTo>
                  <a:pt x="28" y="29"/>
                </a:lnTo>
                <a:lnTo>
                  <a:pt x="32" y="28"/>
                </a:lnTo>
                <a:lnTo>
                  <a:pt x="35" y="26"/>
                </a:lnTo>
                <a:close/>
                <a:moveTo>
                  <a:pt x="158" y="25"/>
                </a:moveTo>
                <a:lnTo>
                  <a:pt x="161" y="26"/>
                </a:lnTo>
                <a:lnTo>
                  <a:pt x="165" y="29"/>
                </a:lnTo>
                <a:lnTo>
                  <a:pt x="166" y="31"/>
                </a:lnTo>
                <a:lnTo>
                  <a:pt x="167" y="35"/>
                </a:lnTo>
                <a:lnTo>
                  <a:pt x="167" y="39"/>
                </a:lnTo>
                <a:lnTo>
                  <a:pt x="165" y="43"/>
                </a:lnTo>
                <a:lnTo>
                  <a:pt x="162" y="45"/>
                </a:lnTo>
                <a:lnTo>
                  <a:pt x="160" y="48"/>
                </a:lnTo>
                <a:lnTo>
                  <a:pt x="156" y="51"/>
                </a:lnTo>
                <a:lnTo>
                  <a:pt x="152" y="51"/>
                </a:lnTo>
                <a:lnTo>
                  <a:pt x="148" y="49"/>
                </a:lnTo>
                <a:lnTo>
                  <a:pt x="146" y="48"/>
                </a:lnTo>
                <a:lnTo>
                  <a:pt x="143" y="44"/>
                </a:lnTo>
                <a:lnTo>
                  <a:pt x="142" y="42"/>
                </a:lnTo>
                <a:lnTo>
                  <a:pt x="143" y="38"/>
                </a:lnTo>
                <a:lnTo>
                  <a:pt x="144" y="34"/>
                </a:lnTo>
                <a:lnTo>
                  <a:pt x="147" y="30"/>
                </a:lnTo>
                <a:lnTo>
                  <a:pt x="151" y="28"/>
                </a:lnTo>
                <a:lnTo>
                  <a:pt x="154" y="26"/>
                </a:lnTo>
                <a:lnTo>
                  <a:pt x="158" y="25"/>
                </a:lnTo>
                <a:close/>
                <a:moveTo>
                  <a:pt x="97" y="0"/>
                </a:moveTo>
                <a:lnTo>
                  <a:pt x="101" y="1"/>
                </a:lnTo>
                <a:lnTo>
                  <a:pt x="104" y="2"/>
                </a:lnTo>
                <a:lnTo>
                  <a:pt x="106" y="5"/>
                </a:lnTo>
                <a:lnTo>
                  <a:pt x="107" y="8"/>
                </a:lnTo>
                <a:lnTo>
                  <a:pt x="107" y="14"/>
                </a:lnTo>
                <a:lnTo>
                  <a:pt x="107" y="17"/>
                </a:lnTo>
                <a:lnTo>
                  <a:pt x="106" y="21"/>
                </a:lnTo>
                <a:lnTo>
                  <a:pt x="104" y="24"/>
                </a:lnTo>
                <a:lnTo>
                  <a:pt x="101" y="26"/>
                </a:lnTo>
                <a:lnTo>
                  <a:pt x="97" y="28"/>
                </a:lnTo>
                <a:lnTo>
                  <a:pt x="93" y="26"/>
                </a:lnTo>
                <a:lnTo>
                  <a:pt x="91" y="24"/>
                </a:lnTo>
                <a:lnTo>
                  <a:pt x="88" y="21"/>
                </a:lnTo>
                <a:lnTo>
                  <a:pt x="87" y="17"/>
                </a:lnTo>
                <a:lnTo>
                  <a:pt x="86" y="14"/>
                </a:lnTo>
                <a:lnTo>
                  <a:pt x="87" y="8"/>
                </a:lnTo>
                <a:lnTo>
                  <a:pt x="88" y="5"/>
                </a:lnTo>
                <a:lnTo>
                  <a:pt x="91" y="2"/>
                </a:lnTo>
                <a:lnTo>
                  <a:pt x="93" y="1"/>
                </a:lnTo>
                <a:lnTo>
                  <a:pt x="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2"/>
          <p:cNvSpPr>
            <a:spLocks noEditPoints="1"/>
          </p:cNvSpPr>
          <p:nvPr/>
        </p:nvSpPr>
        <p:spPr bwMode="auto">
          <a:xfrm>
            <a:off x="6307138" y="1909763"/>
            <a:ext cx="384175" cy="384175"/>
          </a:xfrm>
          <a:custGeom>
            <a:avLst/>
            <a:gdLst>
              <a:gd name="T0" fmla="*/ 121 w 242"/>
              <a:gd name="T1" fmla="*/ 58 h 242"/>
              <a:gd name="T2" fmla="*/ 106 w 242"/>
              <a:gd name="T3" fmla="*/ 114 h 242"/>
              <a:gd name="T4" fmla="*/ 58 w 242"/>
              <a:gd name="T5" fmla="*/ 111 h 242"/>
              <a:gd name="T6" fmla="*/ 97 w 242"/>
              <a:gd name="T7" fmla="*/ 143 h 242"/>
              <a:gd name="T8" fmla="*/ 81 w 242"/>
              <a:gd name="T9" fmla="*/ 193 h 242"/>
              <a:gd name="T10" fmla="*/ 121 w 242"/>
              <a:gd name="T11" fmla="*/ 158 h 242"/>
              <a:gd name="T12" fmla="*/ 163 w 242"/>
              <a:gd name="T13" fmla="*/ 193 h 242"/>
              <a:gd name="T14" fmla="*/ 146 w 242"/>
              <a:gd name="T15" fmla="*/ 143 h 242"/>
              <a:gd name="T16" fmla="*/ 185 w 242"/>
              <a:gd name="T17" fmla="*/ 111 h 242"/>
              <a:gd name="T18" fmla="*/ 137 w 242"/>
              <a:gd name="T19" fmla="*/ 114 h 242"/>
              <a:gd name="T20" fmla="*/ 121 w 242"/>
              <a:gd name="T21" fmla="*/ 58 h 242"/>
              <a:gd name="T22" fmla="*/ 121 w 242"/>
              <a:gd name="T23" fmla="*/ 0 h 242"/>
              <a:gd name="T24" fmla="*/ 154 w 242"/>
              <a:gd name="T25" fmla="*/ 92 h 242"/>
              <a:gd name="T26" fmla="*/ 242 w 242"/>
              <a:gd name="T27" fmla="*/ 92 h 242"/>
              <a:gd name="T28" fmla="*/ 171 w 242"/>
              <a:gd name="T29" fmla="*/ 147 h 242"/>
              <a:gd name="T30" fmla="*/ 197 w 242"/>
              <a:gd name="T31" fmla="*/ 242 h 242"/>
              <a:gd name="T32" fmla="*/ 121 w 242"/>
              <a:gd name="T33" fmla="*/ 185 h 242"/>
              <a:gd name="T34" fmla="*/ 47 w 242"/>
              <a:gd name="T35" fmla="*/ 242 h 242"/>
              <a:gd name="T36" fmla="*/ 73 w 242"/>
              <a:gd name="T37" fmla="*/ 147 h 242"/>
              <a:gd name="T38" fmla="*/ 0 w 242"/>
              <a:gd name="T39" fmla="*/ 92 h 242"/>
              <a:gd name="T40" fmla="*/ 88 w 242"/>
              <a:gd name="T41" fmla="*/ 92 h 242"/>
              <a:gd name="T42" fmla="*/ 121 w 242"/>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42">
                <a:moveTo>
                  <a:pt x="121" y="58"/>
                </a:moveTo>
                <a:lnTo>
                  <a:pt x="106" y="114"/>
                </a:lnTo>
                <a:lnTo>
                  <a:pt x="58" y="111"/>
                </a:lnTo>
                <a:lnTo>
                  <a:pt x="97" y="143"/>
                </a:lnTo>
                <a:lnTo>
                  <a:pt x="81" y="193"/>
                </a:lnTo>
                <a:lnTo>
                  <a:pt x="121" y="158"/>
                </a:lnTo>
                <a:lnTo>
                  <a:pt x="163" y="193"/>
                </a:lnTo>
                <a:lnTo>
                  <a:pt x="146" y="143"/>
                </a:lnTo>
                <a:lnTo>
                  <a:pt x="185" y="111"/>
                </a:lnTo>
                <a:lnTo>
                  <a:pt x="137" y="114"/>
                </a:lnTo>
                <a:lnTo>
                  <a:pt x="121" y="58"/>
                </a:lnTo>
                <a:close/>
                <a:moveTo>
                  <a:pt x="121" y="0"/>
                </a:moveTo>
                <a:lnTo>
                  <a:pt x="154" y="92"/>
                </a:lnTo>
                <a:lnTo>
                  <a:pt x="242" y="92"/>
                </a:lnTo>
                <a:lnTo>
                  <a:pt x="171" y="147"/>
                </a:lnTo>
                <a:lnTo>
                  <a:pt x="197" y="242"/>
                </a:lnTo>
                <a:lnTo>
                  <a:pt x="121" y="185"/>
                </a:lnTo>
                <a:lnTo>
                  <a:pt x="47" y="242"/>
                </a:lnTo>
                <a:lnTo>
                  <a:pt x="73" y="147"/>
                </a:lnTo>
                <a:lnTo>
                  <a:pt x="0" y="92"/>
                </a:lnTo>
                <a:lnTo>
                  <a:pt x="88" y="92"/>
                </a:lnTo>
                <a:lnTo>
                  <a:pt x="12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3"/>
          <p:cNvSpPr>
            <a:spLocks noEditPoints="1"/>
          </p:cNvSpPr>
          <p:nvPr/>
        </p:nvSpPr>
        <p:spPr bwMode="auto">
          <a:xfrm>
            <a:off x="8045451" y="4521200"/>
            <a:ext cx="400050" cy="400050"/>
          </a:xfrm>
          <a:custGeom>
            <a:avLst/>
            <a:gdLst>
              <a:gd name="T0" fmla="*/ 179 w 252"/>
              <a:gd name="T1" fmla="*/ 184 h 252"/>
              <a:gd name="T2" fmla="*/ 184 w 252"/>
              <a:gd name="T3" fmla="*/ 201 h 252"/>
              <a:gd name="T4" fmla="*/ 180 w 252"/>
              <a:gd name="T5" fmla="*/ 240 h 252"/>
              <a:gd name="T6" fmla="*/ 126 w 252"/>
              <a:gd name="T7" fmla="*/ 252 h 252"/>
              <a:gd name="T8" fmla="*/ 117 w 252"/>
              <a:gd name="T9" fmla="*/ 221 h 252"/>
              <a:gd name="T10" fmla="*/ 175 w 252"/>
              <a:gd name="T11" fmla="*/ 182 h 252"/>
              <a:gd name="T12" fmla="*/ 236 w 252"/>
              <a:gd name="T13" fmla="*/ 188 h 252"/>
              <a:gd name="T14" fmla="*/ 201 w 252"/>
              <a:gd name="T15" fmla="*/ 228 h 252"/>
              <a:gd name="T16" fmla="*/ 201 w 252"/>
              <a:gd name="T17" fmla="*/ 186 h 252"/>
              <a:gd name="T18" fmla="*/ 212 w 252"/>
              <a:gd name="T19" fmla="*/ 179 h 252"/>
              <a:gd name="T20" fmla="*/ 217 w 252"/>
              <a:gd name="T21" fmla="*/ 169 h 252"/>
              <a:gd name="T22" fmla="*/ 75 w 252"/>
              <a:gd name="T23" fmla="*/ 133 h 252"/>
              <a:gd name="T24" fmla="*/ 130 w 252"/>
              <a:gd name="T25" fmla="*/ 160 h 252"/>
              <a:gd name="T26" fmla="*/ 129 w 252"/>
              <a:gd name="T27" fmla="*/ 187 h 252"/>
              <a:gd name="T28" fmla="*/ 77 w 252"/>
              <a:gd name="T29" fmla="*/ 242 h 252"/>
              <a:gd name="T30" fmla="*/ 35 w 252"/>
              <a:gd name="T31" fmla="*/ 212 h 252"/>
              <a:gd name="T32" fmla="*/ 45 w 252"/>
              <a:gd name="T33" fmla="*/ 160 h 252"/>
              <a:gd name="T34" fmla="*/ 61 w 252"/>
              <a:gd name="T35" fmla="*/ 137 h 252"/>
              <a:gd name="T36" fmla="*/ 71 w 252"/>
              <a:gd name="T37" fmla="*/ 136 h 252"/>
              <a:gd name="T38" fmla="*/ 111 w 252"/>
              <a:gd name="T39" fmla="*/ 71 h 252"/>
              <a:gd name="T40" fmla="*/ 121 w 252"/>
              <a:gd name="T41" fmla="*/ 76 h 252"/>
              <a:gd name="T42" fmla="*/ 133 w 252"/>
              <a:gd name="T43" fmla="*/ 76 h 252"/>
              <a:gd name="T44" fmla="*/ 159 w 252"/>
              <a:gd name="T45" fmla="*/ 105 h 252"/>
              <a:gd name="T46" fmla="*/ 170 w 252"/>
              <a:gd name="T47" fmla="*/ 145 h 252"/>
              <a:gd name="T48" fmla="*/ 139 w 252"/>
              <a:gd name="T49" fmla="*/ 142 h 252"/>
              <a:gd name="T50" fmla="*/ 87 w 252"/>
              <a:gd name="T51" fmla="*/ 118 h 252"/>
              <a:gd name="T52" fmla="*/ 88 w 252"/>
              <a:gd name="T53" fmla="*/ 110 h 252"/>
              <a:gd name="T54" fmla="*/ 87 w 252"/>
              <a:gd name="T55" fmla="*/ 100 h 252"/>
              <a:gd name="T56" fmla="*/ 111 w 252"/>
              <a:gd name="T57" fmla="*/ 71 h 252"/>
              <a:gd name="T58" fmla="*/ 37 w 252"/>
              <a:gd name="T59" fmla="*/ 100 h 252"/>
              <a:gd name="T60" fmla="*/ 35 w 252"/>
              <a:gd name="T61" fmla="*/ 110 h 252"/>
              <a:gd name="T62" fmla="*/ 37 w 252"/>
              <a:gd name="T63" fmla="*/ 122 h 252"/>
              <a:gd name="T64" fmla="*/ 27 w 252"/>
              <a:gd name="T65" fmla="*/ 158 h 252"/>
              <a:gd name="T66" fmla="*/ 8 w 252"/>
              <a:gd name="T67" fmla="*/ 170 h 252"/>
              <a:gd name="T68" fmla="*/ 0 w 252"/>
              <a:gd name="T69" fmla="*/ 126 h 252"/>
              <a:gd name="T70" fmla="*/ 13 w 252"/>
              <a:gd name="T71" fmla="*/ 68 h 252"/>
              <a:gd name="T72" fmla="*/ 228 w 252"/>
              <a:gd name="T73" fmla="*/ 52 h 252"/>
              <a:gd name="T74" fmla="*/ 250 w 252"/>
              <a:gd name="T75" fmla="*/ 99 h 252"/>
              <a:gd name="T76" fmla="*/ 252 w 252"/>
              <a:gd name="T77" fmla="*/ 135 h 252"/>
              <a:gd name="T78" fmla="*/ 217 w 252"/>
              <a:gd name="T79" fmla="*/ 150 h 252"/>
              <a:gd name="T80" fmla="*/ 201 w 252"/>
              <a:gd name="T81" fmla="*/ 136 h 252"/>
              <a:gd name="T82" fmla="*/ 181 w 252"/>
              <a:gd name="T83" fmla="*/ 108 h 252"/>
              <a:gd name="T84" fmla="*/ 150 w 252"/>
              <a:gd name="T85" fmla="*/ 61 h 252"/>
              <a:gd name="T86" fmla="*/ 154 w 252"/>
              <a:gd name="T87" fmla="*/ 49 h 252"/>
              <a:gd name="T88" fmla="*/ 181 w 252"/>
              <a:gd name="T89" fmla="*/ 38 h 252"/>
              <a:gd name="T90" fmla="*/ 60 w 252"/>
              <a:gd name="T91" fmla="*/ 19 h 252"/>
              <a:gd name="T92" fmla="*/ 101 w 252"/>
              <a:gd name="T93" fmla="*/ 40 h 252"/>
              <a:gd name="T94" fmla="*/ 100 w 252"/>
              <a:gd name="T95" fmla="*/ 49 h 252"/>
              <a:gd name="T96" fmla="*/ 84 w 252"/>
              <a:gd name="T97" fmla="*/ 70 h 252"/>
              <a:gd name="T98" fmla="*/ 65 w 252"/>
              <a:gd name="T99" fmla="*/ 84 h 252"/>
              <a:gd name="T100" fmla="*/ 55 w 252"/>
              <a:gd name="T101" fmla="*/ 84 h 252"/>
              <a:gd name="T102" fmla="*/ 36 w 252"/>
              <a:gd name="T103" fmla="*/ 70 h 252"/>
              <a:gd name="T104" fmla="*/ 41 w 252"/>
              <a:gd name="T105" fmla="*/ 33 h 252"/>
              <a:gd name="T106" fmla="*/ 126 w 252"/>
              <a:gd name="T107" fmla="*/ 0 h 252"/>
              <a:gd name="T108" fmla="*/ 170 w 252"/>
              <a:gd name="T109" fmla="*/ 7 h 252"/>
              <a:gd name="T110" fmla="*/ 167 w 252"/>
              <a:gd name="T111" fmla="*/ 21 h 252"/>
              <a:gd name="T112" fmla="*/ 140 w 252"/>
              <a:gd name="T113" fmla="*/ 26 h 252"/>
              <a:gd name="T114" fmla="*/ 126 w 252"/>
              <a:gd name="T115" fmla="*/ 22 h 252"/>
              <a:gd name="T116" fmla="*/ 117 w 252"/>
              <a:gd name="T117" fmla="*/ 24 h 252"/>
              <a:gd name="T118" fmla="*/ 82 w 252"/>
              <a:gd name="T119" fmla="*/ 7 h 252"/>
              <a:gd name="T120" fmla="*/ 126 w 252"/>
              <a:gd name="T1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52">
                <a:moveTo>
                  <a:pt x="175" y="182"/>
                </a:moveTo>
                <a:lnTo>
                  <a:pt x="179" y="184"/>
                </a:lnTo>
                <a:lnTo>
                  <a:pt x="184" y="187"/>
                </a:lnTo>
                <a:lnTo>
                  <a:pt x="184" y="201"/>
                </a:lnTo>
                <a:lnTo>
                  <a:pt x="182" y="221"/>
                </a:lnTo>
                <a:lnTo>
                  <a:pt x="180" y="240"/>
                </a:lnTo>
                <a:lnTo>
                  <a:pt x="154" y="249"/>
                </a:lnTo>
                <a:lnTo>
                  <a:pt x="126" y="252"/>
                </a:lnTo>
                <a:lnTo>
                  <a:pt x="96" y="248"/>
                </a:lnTo>
                <a:lnTo>
                  <a:pt x="117" y="221"/>
                </a:lnTo>
                <a:lnTo>
                  <a:pt x="144" y="200"/>
                </a:lnTo>
                <a:lnTo>
                  <a:pt x="175" y="182"/>
                </a:lnTo>
                <a:close/>
                <a:moveTo>
                  <a:pt x="247" y="164"/>
                </a:moveTo>
                <a:lnTo>
                  <a:pt x="236" y="188"/>
                </a:lnTo>
                <a:lnTo>
                  <a:pt x="221" y="210"/>
                </a:lnTo>
                <a:lnTo>
                  <a:pt x="201" y="228"/>
                </a:lnTo>
                <a:lnTo>
                  <a:pt x="203" y="201"/>
                </a:lnTo>
                <a:lnTo>
                  <a:pt x="201" y="186"/>
                </a:lnTo>
                <a:lnTo>
                  <a:pt x="207" y="183"/>
                </a:lnTo>
                <a:lnTo>
                  <a:pt x="212" y="179"/>
                </a:lnTo>
                <a:lnTo>
                  <a:pt x="214" y="174"/>
                </a:lnTo>
                <a:lnTo>
                  <a:pt x="217" y="169"/>
                </a:lnTo>
                <a:lnTo>
                  <a:pt x="247" y="164"/>
                </a:lnTo>
                <a:close/>
                <a:moveTo>
                  <a:pt x="75" y="133"/>
                </a:moveTo>
                <a:lnTo>
                  <a:pt x="102" y="149"/>
                </a:lnTo>
                <a:lnTo>
                  <a:pt x="130" y="160"/>
                </a:lnTo>
                <a:lnTo>
                  <a:pt x="161" y="168"/>
                </a:lnTo>
                <a:lnTo>
                  <a:pt x="129" y="187"/>
                </a:lnTo>
                <a:lnTo>
                  <a:pt x="101" y="212"/>
                </a:lnTo>
                <a:lnTo>
                  <a:pt x="77" y="242"/>
                </a:lnTo>
                <a:lnTo>
                  <a:pt x="54" y="229"/>
                </a:lnTo>
                <a:lnTo>
                  <a:pt x="35" y="212"/>
                </a:lnTo>
                <a:lnTo>
                  <a:pt x="38" y="186"/>
                </a:lnTo>
                <a:lnTo>
                  <a:pt x="45" y="160"/>
                </a:lnTo>
                <a:lnTo>
                  <a:pt x="56" y="137"/>
                </a:lnTo>
                <a:lnTo>
                  <a:pt x="61" y="137"/>
                </a:lnTo>
                <a:lnTo>
                  <a:pt x="66" y="137"/>
                </a:lnTo>
                <a:lnTo>
                  <a:pt x="71" y="136"/>
                </a:lnTo>
                <a:lnTo>
                  <a:pt x="75" y="133"/>
                </a:lnTo>
                <a:close/>
                <a:moveTo>
                  <a:pt x="111" y="71"/>
                </a:moveTo>
                <a:lnTo>
                  <a:pt x="116" y="73"/>
                </a:lnTo>
                <a:lnTo>
                  <a:pt x="121" y="76"/>
                </a:lnTo>
                <a:lnTo>
                  <a:pt x="126" y="76"/>
                </a:lnTo>
                <a:lnTo>
                  <a:pt x="133" y="76"/>
                </a:lnTo>
                <a:lnTo>
                  <a:pt x="138" y="75"/>
                </a:lnTo>
                <a:lnTo>
                  <a:pt x="159" y="105"/>
                </a:lnTo>
                <a:lnTo>
                  <a:pt x="175" y="140"/>
                </a:lnTo>
                <a:lnTo>
                  <a:pt x="170" y="145"/>
                </a:lnTo>
                <a:lnTo>
                  <a:pt x="167" y="149"/>
                </a:lnTo>
                <a:lnTo>
                  <a:pt x="139" y="142"/>
                </a:lnTo>
                <a:lnTo>
                  <a:pt x="112" y="132"/>
                </a:lnTo>
                <a:lnTo>
                  <a:pt x="87" y="118"/>
                </a:lnTo>
                <a:lnTo>
                  <a:pt x="88" y="114"/>
                </a:lnTo>
                <a:lnTo>
                  <a:pt x="88" y="110"/>
                </a:lnTo>
                <a:lnTo>
                  <a:pt x="88" y="105"/>
                </a:lnTo>
                <a:lnTo>
                  <a:pt x="87" y="100"/>
                </a:lnTo>
                <a:lnTo>
                  <a:pt x="84" y="96"/>
                </a:lnTo>
                <a:lnTo>
                  <a:pt x="111" y="71"/>
                </a:lnTo>
                <a:close/>
                <a:moveTo>
                  <a:pt x="13" y="68"/>
                </a:moveTo>
                <a:lnTo>
                  <a:pt x="37" y="100"/>
                </a:lnTo>
                <a:lnTo>
                  <a:pt x="35" y="105"/>
                </a:lnTo>
                <a:lnTo>
                  <a:pt x="35" y="110"/>
                </a:lnTo>
                <a:lnTo>
                  <a:pt x="36" y="117"/>
                </a:lnTo>
                <a:lnTo>
                  <a:pt x="37" y="122"/>
                </a:lnTo>
                <a:lnTo>
                  <a:pt x="40" y="127"/>
                </a:lnTo>
                <a:lnTo>
                  <a:pt x="27" y="158"/>
                </a:lnTo>
                <a:lnTo>
                  <a:pt x="18" y="191"/>
                </a:lnTo>
                <a:lnTo>
                  <a:pt x="8" y="170"/>
                </a:lnTo>
                <a:lnTo>
                  <a:pt x="3" y="149"/>
                </a:lnTo>
                <a:lnTo>
                  <a:pt x="0" y="126"/>
                </a:lnTo>
                <a:lnTo>
                  <a:pt x="4" y="96"/>
                </a:lnTo>
                <a:lnTo>
                  <a:pt x="13" y="68"/>
                </a:lnTo>
                <a:close/>
                <a:moveTo>
                  <a:pt x="212" y="31"/>
                </a:moveTo>
                <a:lnTo>
                  <a:pt x="228" y="52"/>
                </a:lnTo>
                <a:lnTo>
                  <a:pt x="242" y="73"/>
                </a:lnTo>
                <a:lnTo>
                  <a:pt x="250" y="99"/>
                </a:lnTo>
                <a:lnTo>
                  <a:pt x="252" y="126"/>
                </a:lnTo>
                <a:lnTo>
                  <a:pt x="252" y="135"/>
                </a:lnTo>
                <a:lnTo>
                  <a:pt x="251" y="144"/>
                </a:lnTo>
                <a:lnTo>
                  <a:pt x="217" y="150"/>
                </a:lnTo>
                <a:lnTo>
                  <a:pt x="210" y="142"/>
                </a:lnTo>
                <a:lnTo>
                  <a:pt x="201" y="136"/>
                </a:lnTo>
                <a:lnTo>
                  <a:pt x="191" y="133"/>
                </a:lnTo>
                <a:lnTo>
                  <a:pt x="181" y="108"/>
                </a:lnTo>
                <a:lnTo>
                  <a:pt x="167" y="84"/>
                </a:lnTo>
                <a:lnTo>
                  <a:pt x="150" y="61"/>
                </a:lnTo>
                <a:lnTo>
                  <a:pt x="153" y="56"/>
                </a:lnTo>
                <a:lnTo>
                  <a:pt x="154" y="49"/>
                </a:lnTo>
                <a:lnTo>
                  <a:pt x="153" y="47"/>
                </a:lnTo>
                <a:lnTo>
                  <a:pt x="181" y="38"/>
                </a:lnTo>
                <a:lnTo>
                  <a:pt x="212" y="31"/>
                </a:lnTo>
                <a:close/>
                <a:moveTo>
                  <a:pt x="60" y="19"/>
                </a:moveTo>
                <a:lnTo>
                  <a:pt x="82" y="29"/>
                </a:lnTo>
                <a:lnTo>
                  <a:pt x="101" y="40"/>
                </a:lnTo>
                <a:lnTo>
                  <a:pt x="101" y="45"/>
                </a:lnTo>
                <a:lnTo>
                  <a:pt x="100" y="49"/>
                </a:lnTo>
                <a:lnTo>
                  <a:pt x="101" y="56"/>
                </a:lnTo>
                <a:lnTo>
                  <a:pt x="84" y="70"/>
                </a:lnTo>
                <a:lnTo>
                  <a:pt x="69" y="85"/>
                </a:lnTo>
                <a:lnTo>
                  <a:pt x="65" y="84"/>
                </a:lnTo>
                <a:lnTo>
                  <a:pt x="61" y="84"/>
                </a:lnTo>
                <a:lnTo>
                  <a:pt x="55" y="84"/>
                </a:lnTo>
                <a:lnTo>
                  <a:pt x="50" y="86"/>
                </a:lnTo>
                <a:lnTo>
                  <a:pt x="36" y="70"/>
                </a:lnTo>
                <a:lnTo>
                  <a:pt x="24" y="51"/>
                </a:lnTo>
                <a:lnTo>
                  <a:pt x="41" y="33"/>
                </a:lnTo>
                <a:lnTo>
                  <a:pt x="60" y="19"/>
                </a:lnTo>
                <a:close/>
                <a:moveTo>
                  <a:pt x="126" y="0"/>
                </a:moveTo>
                <a:lnTo>
                  <a:pt x="149" y="1"/>
                </a:lnTo>
                <a:lnTo>
                  <a:pt x="170" y="7"/>
                </a:lnTo>
                <a:lnTo>
                  <a:pt x="190" y="16"/>
                </a:lnTo>
                <a:lnTo>
                  <a:pt x="167" y="21"/>
                </a:lnTo>
                <a:lnTo>
                  <a:pt x="145" y="30"/>
                </a:lnTo>
                <a:lnTo>
                  <a:pt x="140" y="26"/>
                </a:lnTo>
                <a:lnTo>
                  <a:pt x="134" y="24"/>
                </a:lnTo>
                <a:lnTo>
                  <a:pt x="126" y="22"/>
                </a:lnTo>
                <a:lnTo>
                  <a:pt x="122" y="22"/>
                </a:lnTo>
                <a:lnTo>
                  <a:pt x="117" y="24"/>
                </a:lnTo>
                <a:lnTo>
                  <a:pt x="114" y="26"/>
                </a:lnTo>
                <a:lnTo>
                  <a:pt x="82" y="7"/>
                </a:lnTo>
                <a:lnTo>
                  <a:pt x="103" y="1"/>
                </a:lnTo>
                <a:lnTo>
                  <a:pt x="12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4"/>
          <p:cNvSpPr>
            <a:spLocks noEditPoints="1"/>
          </p:cNvSpPr>
          <p:nvPr/>
        </p:nvSpPr>
        <p:spPr bwMode="auto">
          <a:xfrm>
            <a:off x="8027988" y="5486400"/>
            <a:ext cx="436563" cy="215900"/>
          </a:xfrm>
          <a:custGeom>
            <a:avLst/>
            <a:gdLst>
              <a:gd name="T0" fmla="*/ 178 w 275"/>
              <a:gd name="T1" fmla="*/ 40 h 136"/>
              <a:gd name="T2" fmla="*/ 234 w 275"/>
              <a:gd name="T3" fmla="*/ 40 h 136"/>
              <a:gd name="T4" fmla="*/ 234 w 275"/>
              <a:gd name="T5" fmla="*/ 95 h 136"/>
              <a:gd name="T6" fmla="*/ 178 w 275"/>
              <a:gd name="T7" fmla="*/ 95 h 136"/>
              <a:gd name="T8" fmla="*/ 178 w 275"/>
              <a:gd name="T9" fmla="*/ 40 h 136"/>
              <a:gd name="T10" fmla="*/ 111 w 275"/>
              <a:gd name="T11" fmla="*/ 40 h 136"/>
              <a:gd name="T12" fmla="*/ 165 w 275"/>
              <a:gd name="T13" fmla="*/ 40 h 136"/>
              <a:gd name="T14" fmla="*/ 165 w 275"/>
              <a:gd name="T15" fmla="*/ 95 h 136"/>
              <a:gd name="T16" fmla="*/ 111 w 275"/>
              <a:gd name="T17" fmla="*/ 95 h 136"/>
              <a:gd name="T18" fmla="*/ 111 w 275"/>
              <a:gd name="T19" fmla="*/ 40 h 136"/>
              <a:gd name="T20" fmla="*/ 42 w 275"/>
              <a:gd name="T21" fmla="*/ 40 h 136"/>
              <a:gd name="T22" fmla="*/ 96 w 275"/>
              <a:gd name="T23" fmla="*/ 40 h 136"/>
              <a:gd name="T24" fmla="*/ 96 w 275"/>
              <a:gd name="T25" fmla="*/ 95 h 136"/>
              <a:gd name="T26" fmla="*/ 42 w 275"/>
              <a:gd name="T27" fmla="*/ 95 h 136"/>
              <a:gd name="T28" fmla="*/ 42 w 275"/>
              <a:gd name="T29" fmla="*/ 40 h 136"/>
              <a:gd name="T30" fmla="*/ 28 w 275"/>
              <a:gd name="T31" fmla="*/ 26 h 136"/>
              <a:gd name="T32" fmla="*/ 28 w 275"/>
              <a:gd name="T33" fmla="*/ 109 h 136"/>
              <a:gd name="T34" fmla="*/ 247 w 275"/>
              <a:gd name="T35" fmla="*/ 109 h 136"/>
              <a:gd name="T36" fmla="*/ 247 w 275"/>
              <a:gd name="T37" fmla="*/ 26 h 136"/>
              <a:gd name="T38" fmla="*/ 28 w 275"/>
              <a:gd name="T39" fmla="*/ 26 h 136"/>
              <a:gd name="T40" fmla="*/ 28 w 275"/>
              <a:gd name="T41" fmla="*/ 0 h 136"/>
              <a:gd name="T42" fmla="*/ 247 w 275"/>
              <a:gd name="T43" fmla="*/ 0 h 136"/>
              <a:gd name="T44" fmla="*/ 261 w 275"/>
              <a:gd name="T45" fmla="*/ 3 h 136"/>
              <a:gd name="T46" fmla="*/ 271 w 275"/>
              <a:gd name="T47" fmla="*/ 12 h 136"/>
              <a:gd name="T48" fmla="*/ 275 w 275"/>
              <a:gd name="T49" fmla="*/ 26 h 136"/>
              <a:gd name="T50" fmla="*/ 275 w 275"/>
              <a:gd name="T51" fmla="*/ 109 h 136"/>
              <a:gd name="T52" fmla="*/ 271 w 275"/>
              <a:gd name="T53" fmla="*/ 123 h 136"/>
              <a:gd name="T54" fmla="*/ 261 w 275"/>
              <a:gd name="T55" fmla="*/ 132 h 136"/>
              <a:gd name="T56" fmla="*/ 247 w 275"/>
              <a:gd name="T57" fmla="*/ 136 h 136"/>
              <a:gd name="T58" fmla="*/ 28 w 275"/>
              <a:gd name="T59" fmla="*/ 136 h 136"/>
              <a:gd name="T60" fmla="*/ 14 w 275"/>
              <a:gd name="T61" fmla="*/ 132 h 136"/>
              <a:gd name="T62" fmla="*/ 3 w 275"/>
              <a:gd name="T63" fmla="*/ 123 h 136"/>
              <a:gd name="T64" fmla="*/ 0 w 275"/>
              <a:gd name="T65" fmla="*/ 109 h 136"/>
              <a:gd name="T66" fmla="*/ 0 w 275"/>
              <a:gd name="T67" fmla="*/ 26 h 136"/>
              <a:gd name="T68" fmla="*/ 3 w 275"/>
              <a:gd name="T69" fmla="*/ 12 h 136"/>
              <a:gd name="T70" fmla="*/ 14 w 275"/>
              <a:gd name="T71" fmla="*/ 3 h 136"/>
              <a:gd name="T72" fmla="*/ 28 w 275"/>
              <a:gd name="T7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5" h="136">
                <a:moveTo>
                  <a:pt x="178" y="40"/>
                </a:moveTo>
                <a:lnTo>
                  <a:pt x="234" y="40"/>
                </a:lnTo>
                <a:lnTo>
                  <a:pt x="234" y="95"/>
                </a:lnTo>
                <a:lnTo>
                  <a:pt x="178" y="95"/>
                </a:lnTo>
                <a:lnTo>
                  <a:pt x="178" y="40"/>
                </a:lnTo>
                <a:close/>
                <a:moveTo>
                  <a:pt x="111" y="40"/>
                </a:moveTo>
                <a:lnTo>
                  <a:pt x="165" y="40"/>
                </a:lnTo>
                <a:lnTo>
                  <a:pt x="165" y="95"/>
                </a:lnTo>
                <a:lnTo>
                  <a:pt x="111" y="95"/>
                </a:lnTo>
                <a:lnTo>
                  <a:pt x="111" y="40"/>
                </a:lnTo>
                <a:close/>
                <a:moveTo>
                  <a:pt x="42" y="40"/>
                </a:moveTo>
                <a:lnTo>
                  <a:pt x="96" y="40"/>
                </a:lnTo>
                <a:lnTo>
                  <a:pt x="96" y="95"/>
                </a:lnTo>
                <a:lnTo>
                  <a:pt x="42" y="95"/>
                </a:lnTo>
                <a:lnTo>
                  <a:pt x="42" y="40"/>
                </a:lnTo>
                <a:close/>
                <a:moveTo>
                  <a:pt x="28" y="26"/>
                </a:moveTo>
                <a:lnTo>
                  <a:pt x="28" y="109"/>
                </a:lnTo>
                <a:lnTo>
                  <a:pt x="247" y="109"/>
                </a:lnTo>
                <a:lnTo>
                  <a:pt x="247" y="26"/>
                </a:lnTo>
                <a:lnTo>
                  <a:pt x="28" y="26"/>
                </a:lnTo>
                <a:close/>
                <a:moveTo>
                  <a:pt x="28" y="0"/>
                </a:moveTo>
                <a:lnTo>
                  <a:pt x="247" y="0"/>
                </a:lnTo>
                <a:lnTo>
                  <a:pt x="261" y="3"/>
                </a:lnTo>
                <a:lnTo>
                  <a:pt x="271" y="12"/>
                </a:lnTo>
                <a:lnTo>
                  <a:pt x="275" y="26"/>
                </a:lnTo>
                <a:lnTo>
                  <a:pt x="275" y="109"/>
                </a:lnTo>
                <a:lnTo>
                  <a:pt x="271" y="123"/>
                </a:lnTo>
                <a:lnTo>
                  <a:pt x="261" y="132"/>
                </a:lnTo>
                <a:lnTo>
                  <a:pt x="247" y="136"/>
                </a:lnTo>
                <a:lnTo>
                  <a:pt x="28" y="136"/>
                </a:lnTo>
                <a:lnTo>
                  <a:pt x="14" y="132"/>
                </a:lnTo>
                <a:lnTo>
                  <a:pt x="3" y="123"/>
                </a:lnTo>
                <a:lnTo>
                  <a:pt x="0" y="109"/>
                </a:lnTo>
                <a:lnTo>
                  <a:pt x="0" y="26"/>
                </a:lnTo>
                <a:lnTo>
                  <a:pt x="3" y="12"/>
                </a:lnTo>
                <a:lnTo>
                  <a:pt x="14" y="3"/>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5"/>
          <p:cNvSpPr>
            <a:spLocks noEditPoints="1"/>
          </p:cNvSpPr>
          <p:nvPr/>
        </p:nvSpPr>
        <p:spPr bwMode="auto">
          <a:xfrm>
            <a:off x="8901113" y="5486400"/>
            <a:ext cx="434975" cy="215900"/>
          </a:xfrm>
          <a:custGeom>
            <a:avLst/>
            <a:gdLst>
              <a:gd name="T0" fmla="*/ 110 w 274"/>
              <a:gd name="T1" fmla="*/ 40 h 136"/>
              <a:gd name="T2" fmla="*/ 165 w 274"/>
              <a:gd name="T3" fmla="*/ 40 h 136"/>
              <a:gd name="T4" fmla="*/ 165 w 274"/>
              <a:gd name="T5" fmla="*/ 95 h 136"/>
              <a:gd name="T6" fmla="*/ 110 w 274"/>
              <a:gd name="T7" fmla="*/ 95 h 136"/>
              <a:gd name="T8" fmla="*/ 110 w 274"/>
              <a:gd name="T9" fmla="*/ 40 h 136"/>
              <a:gd name="T10" fmla="*/ 41 w 274"/>
              <a:gd name="T11" fmla="*/ 40 h 136"/>
              <a:gd name="T12" fmla="*/ 96 w 274"/>
              <a:gd name="T13" fmla="*/ 40 h 136"/>
              <a:gd name="T14" fmla="*/ 96 w 274"/>
              <a:gd name="T15" fmla="*/ 95 h 136"/>
              <a:gd name="T16" fmla="*/ 41 w 274"/>
              <a:gd name="T17" fmla="*/ 95 h 136"/>
              <a:gd name="T18" fmla="*/ 41 w 274"/>
              <a:gd name="T19" fmla="*/ 40 h 136"/>
              <a:gd name="T20" fmla="*/ 27 w 274"/>
              <a:gd name="T21" fmla="*/ 26 h 136"/>
              <a:gd name="T22" fmla="*/ 27 w 274"/>
              <a:gd name="T23" fmla="*/ 109 h 136"/>
              <a:gd name="T24" fmla="*/ 247 w 274"/>
              <a:gd name="T25" fmla="*/ 109 h 136"/>
              <a:gd name="T26" fmla="*/ 247 w 274"/>
              <a:gd name="T27" fmla="*/ 26 h 136"/>
              <a:gd name="T28" fmla="*/ 27 w 274"/>
              <a:gd name="T29" fmla="*/ 26 h 136"/>
              <a:gd name="T30" fmla="*/ 27 w 274"/>
              <a:gd name="T31" fmla="*/ 0 h 136"/>
              <a:gd name="T32" fmla="*/ 247 w 274"/>
              <a:gd name="T33" fmla="*/ 0 h 136"/>
              <a:gd name="T34" fmla="*/ 262 w 274"/>
              <a:gd name="T35" fmla="*/ 3 h 136"/>
              <a:gd name="T36" fmla="*/ 270 w 274"/>
              <a:gd name="T37" fmla="*/ 12 h 136"/>
              <a:gd name="T38" fmla="*/ 274 w 274"/>
              <a:gd name="T39" fmla="*/ 26 h 136"/>
              <a:gd name="T40" fmla="*/ 274 w 274"/>
              <a:gd name="T41" fmla="*/ 109 h 136"/>
              <a:gd name="T42" fmla="*/ 270 w 274"/>
              <a:gd name="T43" fmla="*/ 123 h 136"/>
              <a:gd name="T44" fmla="*/ 262 w 274"/>
              <a:gd name="T45" fmla="*/ 132 h 136"/>
              <a:gd name="T46" fmla="*/ 247 w 274"/>
              <a:gd name="T47" fmla="*/ 136 h 136"/>
              <a:gd name="T48" fmla="*/ 27 w 274"/>
              <a:gd name="T49" fmla="*/ 136 h 136"/>
              <a:gd name="T50" fmla="*/ 13 w 274"/>
              <a:gd name="T51" fmla="*/ 132 h 136"/>
              <a:gd name="T52" fmla="*/ 4 w 274"/>
              <a:gd name="T53" fmla="*/ 123 h 136"/>
              <a:gd name="T54" fmla="*/ 0 w 274"/>
              <a:gd name="T55" fmla="*/ 109 h 136"/>
              <a:gd name="T56" fmla="*/ 0 w 274"/>
              <a:gd name="T57" fmla="*/ 26 h 136"/>
              <a:gd name="T58" fmla="*/ 4 w 274"/>
              <a:gd name="T59" fmla="*/ 12 h 136"/>
              <a:gd name="T60" fmla="*/ 13 w 274"/>
              <a:gd name="T61" fmla="*/ 3 h 136"/>
              <a:gd name="T62" fmla="*/ 27 w 274"/>
              <a:gd name="T6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136">
                <a:moveTo>
                  <a:pt x="110" y="40"/>
                </a:moveTo>
                <a:lnTo>
                  <a:pt x="165" y="40"/>
                </a:lnTo>
                <a:lnTo>
                  <a:pt x="165" y="95"/>
                </a:lnTo>
                <a:lnTo>
                  <a:pt x="110" y="95"/>
                </a:lnTo>
                <a:lnTo>
                  <a:pt x="110" y="40"/>
                </a:lnTo>
                <a:close/>
                <a:moveTo>
                  <a:pt x="41" y="40"/>
                </a:moveTo>
                <a:lnTo>
                  <a:pt x="96" y="40"/>
                </a:lnTo>
                <a:lnTo>
                  <a:pt x="96" y="95"/>
                </a:lnTo>
                <a:lnTo>
                  <a:pt x="41" y="95"/>
                </a:lnTo>
                <a:lnTo>
                  <a:pt x="41" y="40"/>
                </a:lnTo>
                <a:close/>
                <a:moveTo>
                  <a:pt x="27" y="26"/>
                </a:moveTo>
                <a:lnTo>
                  <a:pt x="27" y="109"/>
                </a:lnTo>
                <a:lnTo>
                  <a:pt x="247" y="109"/>
                </a:lnTo>
                <a:lnTo>
                  <a:pt x="247" y="26"/>
                </a:lnTo>
                <a:lnTo>
                  <a:pt x="27" y="26"/>
                </a:lnTo>
                <a:close/>
                <a:moveTo>
                  <a:pt x="27" y="0"/>
                </a:moveTo>
                <a:lnTo>
                  <a:pt x="247" y="0"/>
                </a:lnTo>
                <a:lnTo>
                  <a:pt x="262" y="3"/>
                </a:lnTo>
                <a:lnTo>
                  <a:pt x="270" y="12"/>
                </a:lnTo>
                <a:lnTo>
                  <a:pt x="274" y="26"/>
                </a:lnTo>
                <a:lnTo>
                  <a:pt x="274" y="109"/>
                </a:lnTo>
                <a:lnTo>
                  <a:pt x="270" y="123"/>
                </a:lnTo>
                <a:lnTo>
                  <a:pt x="262" y="132"/>
                </a:lnTo>
                <a:lnTo>
                  <a:pt x="247" y="136"/>
                </a:lnTo>
                <a:lnTo>
                  <a:pt x="27" y="136"/>
                </a:lnTo>
                <a:lnTo>
                  <a:pt x="13" y="132"/>
                </a:lnTo>
                <a:lnTo>
                  <a:pt x="4" y="123"/>
                </a:lnTo>
                <a:lnTo>
                  <a:pt x="0" y="109"/>
                </a:lnTo>
                <a:lnTo>
                  <a:pt x="0" y="26"/>
                </a:lnTo>
                <a:lnTo>
                  <a:pt x="4" y="12"/>
                </a:lnTo>
                <a:lnTo>
                  <a:pt x="13" y="3"/>
                </a:lnTo>
                <a:lnTo>
                  <a:pt x="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6"/>
          <p:cNvSpPr>
            <a:spLocks noEditPoints="1"/>
          </p:cNvSpPr>
          <p:nvPr/>
        </p:nvSpPr>
        <p:spPr bwMode="auto">
          <a:xfrm>
            <a:off x="9774238" y="5486400"/>
            <a:ext cx="436563" cy="215900"/>
          </a:xfrm>
          <a:custGeom>
            <a:avLst/>
            <a:gdLst>
              <a:gd name="T0" fmla="*/ 40 w 275"/>
              <a:gd name="T1" fmla="*/ 40 h 136"/>
              <a:gd name="T2" fmla="*/ 96 w 275"/>
              <a:gd name="T3" fmla="*/ 40 h 136"/>
              <a:gd name="T4" fmla="*/ 96 w 275"/>
              <a:gd name="T5" fmla="*/ 95 h 136"/>
              <a:gd name="T6" fmla="*/ 40 w 275"/>
              <a:gd name="T7" fmla="*/ 95 h 136"/>
              <a:gd name="T8" fmla="*/ 40 w 275"/>
              <a:gd name="T9" fmla="*/ 40 h 136"/>
              <a:gd name="T10" fmla="*/ 28 w 275"/>
              <a:gd name="T11" fmla="*/ 26 h 136"/>
              <a:gd name="T12" fmla="*/ 28 w 275"/>
              <a:gd name="T13" fmla="*/ 109 h 136"/>
              <a:gd name="T14" fmla="*/ 247 w 275"/>
              <a:gd name="T15" fmla="*/ 109 h 136"/>
              <a:gd name="T16" fmla="*/ 247 w 275"/>
              <a:gd name="T17" fmla="*/ 26 h 136"/>
              <a:gd name="T18" fmla="*/ 28 w 275"/>
              <a:gd name="T19" fmla="*/ 26 h 136"/>
              <a:gd name="T20" fmla="*/ 28 w 275"/>
              <a:gd name="T21" fmla="*/ 0 h 136"/>
              <a:gd name="T22" fmla="*/ 247 w 275"/>
              <a:gd name="T23" fmla="*/ 0 h 136"/>
              <a:gd name="T24" fmla="*/ 261 w 275"/>
              <a:gd name="T25" fmla="*/ 3 h 136"/>
              <a:gd name="T26" fmla="*/ 271 w 275"/>
              <a:gd name="T27" fmla="*/ 12 h 136"/>
              <a:gd name="T28" fmla="*/ 275 w 275"/>
              <a:gd name="T29" fmla="*/ 26 h 136"/>
              <a:gd name="T30" fmla="*/ 275 w 275"/>
              <a:gd name="T31" fmla="*/ 109 h 136"/>
              <a:gd name="T32" fmla="*/ 271 w 275"/>
              <a:gd name="T33" fmla="*/ 123 h 136"/>
              <a:gd name="T34" fmla="*/ 261 w 275"/>
              <a:gd name="T35" fmla="*/ 132 h 136"/>
              <a:gd name="T36" fmla="*/ 247 w 275"/>
              <a:gd name="T37" fmla="*/ 136 h 136"/>
              <a:gd name="T38" fmla="*/ 28 w 275"/>
              <a:gd name="T39" fmla="*/ 136 h 136"/>
              <a:gd name="T40" fmla="*/ 14 w 275"/>
              <a:gd name="T41" fmla="*/ 132 h 136"/>
              <a:gd name="T42" fmla="*/ 3 w 275"/>
              <a:gd name="T43" fmla="*/ 123 h 136"/>
              <a:gd name="T44" fmla="*/ 0 w 275"/>
              <a:gd name="T45" fmla="*/ 109 h 136"/>
              <a:gd name="T46" fmla="*/ 0 w 275"/>
              <a:gd name="T47" fmla="*/ 26 h 136"/>
              <a:gd name="T48" fmla="*/ 3 w 275"/>
              <a:gd name="T49" fmla="*/ 12 h 136"/>
              <a:gd name="T50" fmla="*/ 14 w 275"/>
              <a:gd name="T51" fmla="*/ 3 h 136"/>
              <a:gd name="T52" fmla="*/ 28 w 275"/>
              <a:gd name="T5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5" h="136">
                <a:moveTo>
                  <a:pt x="40" y="40"/>
                </a:moveTo>
                <a:lnTo>
                  <a:pt x="96" y="40"/>
                </a:lnTo>
                <a:lnTo>
                  <a:pt x="96" y="95"/>
                </a:lnTo>
                <a:lnTo>
                  <a:pt x="40" y="95"/>
                </a:lnTo>
                <a:lnTo>
                  <a:pt x="40" y="40"/>
                </a:lnTo>
                <a:close/>
                <a:moveTo>
                  <a:pt x="28" y="26"/>
                </a:moveTo>
                <a:lnTo>
                  <a:pt x="28" y="109"/>
                </a:lnTo>
                <a:lnTo>
                  <a:pt x="247" y="109"/>
                </a:lnTo>
                <a:lnTo>
                  <a:pt x="247" y="26"/>
                </a:lnTo>
                <a:lnTo>
                  <a:pt x="28" y="26"/>
                </a:lnTo>
                <a:close/>
                <a:moveTo>
                  <a:pt x="28" y="0"/>
                </a:moveTo>
                <a:lnTo>
                  <a:pt x="247" y="0"/>
                </a:lnTo>
                <a:lnTo>
                  <a:pt x="261" y="3"/>
                </a:lnTo>
                <a:lnTo>
                  <a:pt x="271" y="12"/>
                </a:lnTo>
                <a:lnTo>
                  <a:pt x="275" y="26"/>
                </a:lnTo>
                <a:lnTo>
                  <a:pt x="275" y="109"/>
                </a:lnTo>
                <a:lnTo>
                  <a:pt x="271" y="123"/>
                </a:lnTo>
                <a:lnTo>
                  <a:pt x="261" y="132"/>
                </a:lnTo>
                <a:lnTo>
                  <a:pt x="247" y="136"/>
                </a:lnTo>
                <a:lnTo>
                  <a:pt x="28" y="136"/>
                </a:lnTo>
                <a:lnTo>
                  <a:pt x="14" y="132"/>
                </a:lnTo>
                <a:lnTo>
                  <a:pt x="3" y="123"/>
                </a:lnTo>
                <a:lnTo>
                  <a:pt x="0" y="109"/>
                </a:lnTo>
                <a:lnTo>
                  <a:pt x="0" y="26"/>
                </a:lnTo>
                <a:lnTo>
                  <a:pt x="3" y="12"/>
                </a:lnTo>
                <a:lnTo>
                  <a:pt x="14" y="3"/>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7"/>
          <p:cNvSpPr>
            <a:spLocks noEditPoints="1"/>
          </p:cNvSpPr>
          <p:nvPr/>
        </p:nvSpPr>
        <p:spPr bwMode="auto">
          <a:xfrm>
            <a:off x="10647363" y="5486400"/>
            <a:ext cx="434975" cy="215900"/>
          </a:xfrm>
          <a:custGeom>
            <a:avLst/>
            <a:gdLst>
              <a:gd name="T0" fmla="*/ 27 w 274"/>
              <a:gd name="T1" fmla="*/ 26 h 136"/>
              <a:gd name="T2" fmla="*/ 27 w 274"/>
              <a:gd name="T3" fmla="*/ 109 h 136"/>
              <a:gd name="T4" fmla="*/ 247 w 274"/>
              <a:gd name="T5" fmla="*/ 109 h 136"/>
              <a:gd name="T6" fmla="*/ 247 w 274"/>
              <a:gd name="T7" fmla="*/ 26 h 136"/>
              <a:gd name="T8" fmla="*/ 27 w 274"/>
              <a:gd name="T9" fmla="*/ 26 h 136"/>
              <a:gd name="T10" fmla="*/ 27 w 274"/>
              <a:gd name="T11" fmla="*/ 0 h 136"/>
              <a:gd name="T12" fmla="*/ 247 w 274"/>
              <a:gd name="T13" fmla="*/ 0 h 136"/>
              <a:gd name="T14" fmla="*/ 261 w 274"/>
              <a:gd name="T15" fmla="*/ 3 h 136"/>
              <a:gd name="T16" fmla="*/ 270 w 274"/>
              <a:gd name="T17" fmla="*/ 12 h 136"/>
              <a:gd name="T18" fmla="*/ 274 w 274"/>
              <a:gd name="T19" fmla="*/ 26 h 136"/>
              <a:gd name="T20" fmla="*/ 274 w 274"/>
              <a:gd name="T21" fmla="*/ 109 h 136"/>
              <a:gd name="T22" fmla="*/ 270 w 274"/>
              <a:gd name="T23" fmla="*/ 123 h 136"/>
              <a:gd name="T24" fmla="*/ 261 w 274"/>
              <a:gd name="T25" fmla="*/ 132 h 136"/>
              <a:gd name="T26" fmla="*/ 247 w 274"/>
              <a:gd name="T27" fmla="*/ 136 h 136"/>
              <a:gd name="T28" fmla="*/ 27 w 274"/>
              <a:gd name="T29" fmla="*/ 136 h 136"/>
              <a:gd name="T30" fmla="*/ 13 w 274"/>
              <a:gd name="T31" fmla="*/ 132 h 136"/>
              <a:gd name="T32" fmla="*/ 3 w 274"/>
              <a:gd name="T33" fmla="*/ 123 h 136"/>
              <a:gd name="T34" fmla="*/ 0 w 274"/>
              <a:gd name="T35" fmla="*/ 109 h 136"/>
              <a:gd name="T36" fmla="*/ 0 w 274"/>
              <a:gd name="T37" fmla="*/ 26 h 136"/>
              <a:gd name="T38" fmla="*/ 3 w 274"/>
              <a:gd name="T39" fmla="*/ 12 h 136"/>
              <a:gd name="T40" fmla="*/ 13 w 274"/>
              <a:gd name="T41" fmla="*/ 3 h 136"/>
              <a:gd name="T42" fmla="*/ 27 w 274"/>
              <a:gd name="T4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136">
                <a:moveTo>
                  <a:pt x="27" y="26"/>
                </a:moveTo>
                <a:lnTo>
                  <a:pt x="27" y="109"/>
                </a:lnTo>
                <a:lnTo>
                  <a:pt x="247" y="109"/>
                </a:lnTo>
                <a:lnTo>
                  <a:pt x="247" y="26"/>
                </a:lnTo>
                <a:lnTo>
                  <a:pt x="27" y="26"/>
                </a:lnTo>
                <a:close/>
                <a:moveTo>
                  <a:pt x="27" y="0"/>
                </a:moveTo>
                <a:lnTo>
                  <a:pt x="247" y="0"/>
                </a:lnTo>
                <a:lnTo>
                  <a:pt x="261" y="3"/>
                </a:lnTo>
                <a:lnTo>
                  <a:pt x="270" y="12"/>
                </a:lnTo>
                <a:lnTo>
                  <a:pt x="274" y="26"/>
                </a:lnTo>
                <a:lnTo>
                  <a:pt x="274" y="109"/>
                </a:lnTo>
                <a:lnTo>
                  <a:pt x="270" y="123"/>
                </a:lnTo>
                <a:lnTo>
                  <a:pt x="261" y="132"/>
                </a:lnTo>
                <a:lnTo>
                  <a:pt x="247" y="136"/>
                </a:lnTo>
                <a:lnTo>
                  <a:pt x="27" y="136"/>
                </a:lnTo>
                <a:lnTo>
                  <a:pt x="13" y="132"/>
                </a:lnTo>
                <a:lnTo>
                  <a:pt x="3" y="123"/>
                </a:lnTo>
                <a:lnTo>
                  <a:pt x="0" y="109"/>
                </a:lnTo>
                <a:lnTo>
                  <a:pt x="0" y="26"/>
                </a:lnTo>
                <a:lnTo>
                  <a:pt x="3" y="12"/>
                </a:lnTo>
                <a:lnTo>
                  <a:pt x="13" y="3"/>
                </a:lnTo>
                <a:lnTo>
                  <a:pt x="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8"/>
          <p:cNvSpPr>
            <a:spLocks noEditPoints="1"/>
          </p:cNvSpPr>
          <p:nvPr/>
        </p:nvSpPr>
        <p:spPr bwMode="auto">
          <a:xfrm>
            <a:off x="9774238" y="4589463"/>
            <a:ext cx="436563" cy="263525"/>
          </a:xfrm>
          <a:custGeom>
            <a:avLst/>
            <a:gdLst>
              <a:gd name="T0" fmla="*/ 260 w 275"/>
              <a:gd name="T1" fmla="*/ 55 h 166"/>
              <a:gd name="T2" fmla="*/ 272 w 275"/>
              <a:gd name="T3" fmla="*/ 67 h 166"/>
              <a:gd name="T4" fmla="*/ 272 w 275"/>
              <a:gd name="T5" fmla="*/ 95 h 166"/>
              <a:gd name="T6" fmla="*/ 260 w 275"/>
              <a:gd name="T7" fmla="*/ 108 h 166"/>
              <a:gd name="T8" fmla="*/ 242 w 275"/>
              <a:gd name="T9" fmla="*/ 106 h 166"/>
              <a:gd name="T10" fmla="*/ 234 w 275"/>
              <a:gd name="T11" fmla="*/ 81 h 166"/>
              <a:gd name="T12" fmla="*/ 242 w 275"/>
              <a:gd name="T13" fmla="*/ 57 h 166"/>
              <a:gd name="T14" fmla="*/ 113 w 275"/>
              <a:gd name="T15" fmla="*/ 52 h 166"/>
              <a:gd name="T16" fmla="*/ 109 w 275"/>
              <a:gd name="T17" fmla="*/ 53 h 166"/>
              <a:gd name="T18" fmla="*/ 107 w 275"/>
              <a:gd name="T19" fmla="*/ 59 h 166"/>
              <a:gd name="T20" fmla="*/ 104 w 275"/>
              <a:gd name="T21" fmla="*/ 64 h 166"/>
              <a:gd name="T22" fmla="*/ 102 w 275"/>
              <a:gd name="T23" fmla="*/ 71 h 166"/>
              <a:gd name="T24" fmla="*/ 100 w 275"/>
              <a:gd name="T25" fmla="*/ 76 h 166"/>
              <a:gd name="T26" fmla="*/ 58 w 275"/>
              <a:gd name="T27" fmla="*/ 59 h 166"/>
              <a:gd name="T28" fmla="*/ 57 w 275"/>
              <a:gd name="T29" fmla="*/ 57 h 166"/>
              <a:gd name="T30" fmla="*/ 53 w 275"/>
              <a:gd name="T31" fmla="*/ 57 h 166"/>
              <a:gd name="T32" fmla="*/ 49 w 275"/>
              <a:gd name="T33" fmla="*/ 59 h 166"/>
              <a:gd name="T34" fmla="*/ 49 w 275"/>
              <a:gd name="T35" fmla="*/ 62 h 166"/>
              <a:gd name="T36" fmla="*/ 52 w 275"/>
              <a:gd name="T37" fmla="*/ 65 h 166"/>
              <a:gd name="T38" fmla="*/ 54 w 275"/>
              <a:gd name="T39" fmla="*/ 67 h 166"/>
              <a:gd name="T40" fmla="*/ 67 w 275"/>
              <a:gd name="T41" fmla="*/ 81 h 166"/>
              <a:gd name="T42" fmla="*/ 86 w 275"/>
              <a:gd name="T43" fmla="*/ 98 h 166"/>
              <a:gd name="T44" fmla="*/ 102 w 275"/>
              <a:gd name="T45" fmla="*/ 111 h 166"/>
              <a:gd name="T46" fmla="*/ 108 w 275"/>
              <a:gd name="T47" fmla="*/ 115 h 166"/>
              <a:gd name="T48" fmla="*/ 113 w 275"/>
              <a:gd name="T49" fmla="*/ 113 h 166"/>
              <a:gd name="T50" fmla="*/ 116 w 275"/>
              <a:gd name="T51" fmla="*/ 110 h 166"/>
              <a:gd name="T52" fmla="*/ 118 w 275"/>
              <a:gd name="T53" fmla="*/ 104 h 166"/>
              <a:gd name="T54" fmla="*/ 121 w 275"/>
              <a:gd name="T55" fmla="*/ 98 h 166"/>
              <a:gd name="T56" fmla="*/ 123 w 275"/>
              <a:gd name="T57" fmla="*/ 92 h 166"/>
              <a:gd name="T58" fmla="*/ 124 w 275"/>
              <a:gd name="T59" fmla="*/ 89 h 166"/>
              <a:gd name="T60" fmla="*/ 165 w 275"/>
              <a:gd name="T61" fmla="*/ 108 h 166"/>
              <a:gd name="T62" fmla="*/ 169 w 275"/>
              <a:gd name="T63" fmla="*/ 110 h 166"/>
              <a:gd name="T64" fmla="*/ 173 w 275"/>
              <a:gd name="T65" fmla="*/ 108 h 166"/>
              <a:gd name="T66" fmla="*/ 174 w 275"/>
              <a:gd name="T67" fmla="*/ 106 h 166"/>
              <a:gd name="T68" fmla="*/ 173 w 275"/>
              <a:gd name="T69" fmla="*/ 102 h 166"/>
              <a:gd name="T70" fmla="*/ 172 w 275"/>
              <a:gd name="T71" fmla="*/ 99 h 166"/>
              <a:gd name="T72" fmla="*/ 164 w 275"/>
              <a:gd name="T73" fmla="*/ 93 h 166"/>
              <a:gd name="T74" fmla="*/ 147 w 275"/>
              <a:gd name="T75" fmla="*/ 76 h 166"/>
              <a:gd name="T76" fmla="*/ 128 w 275"/>
              <a:gd name="T77" fmla="*/ 60 h 166"/>
              <a:gd name="T78" fmla="*/ 118 w 275"/>
              <a:gd name="T79" fmla="*/ 53 h 166"/>
              <a:gd name="T80" fmla="*/ 113 w 275"/>
              <a:gd name="T81" fmla="*/ 52 h 166"/>
              <a:gd name="T82" fmla="*/ 211 w 275"/>
              <a:gd name="T83" fmla="*/ 0 h 166"/>
              <a:gd name="T84" fmla="*/ 240 w 275"/>
              <a:gd name="T85" fmla="*/ 4 h 166"/>
              <a:gd name="T86" fmla="*/ 256 w 275"/>
              <a:gd name="T87" fmla="*/ 15 h 166"/>
              <a:gd name="T88" fmla="*/ 243 w 275"/>
              <a:gd name="T89" fmla="*/ 23 h 166"/>
              <a:gd name="T90" fmla="*/ 226 w 275"/>
              <a:gd name="T91" fmla="*/ 33 h 166"/>
              <a:gd name="T92" fmla="*/ 214 w 275"/>
              <a:gd name="T93" fmla="*/ 62 h 166"/>
              <a:gd name="T94" fmla="*/ 214 w 275"/>
              <a:gd name="T95" fmla="*/ 103 h 166"/>
              <a:gd name="T96" fmla="*/ 226 w 275"/>
              <a:gd name="T97" fmla="*/ 132 h 166"/>
              <a:gd name="T98" fmla="*/ 243 w 275"/>
              <a:gd name="T99" fmla="*/ 143 h 166"/>
              <a:gd name="T100" fmla="*/ 256 w 275"/>
              <a:gd name="T101" fmla="*/ 143 h 166"/>
              <a:gd name="T102" fmla="*/ 261 w 275"/>
              <a:gd name="T103" fmla="*/ 143 h 166"/>
              <a:gd name="T104" fmla="*/ 256 w 275"/>
              <a:gd name="T105" fmla="*/ 150 h 166"/>
              <a:gd name="T106" fmla="*/ 240 w 275"/>
              <a:gd name="T107" fmla="*/ 162 h 166"/>
              <a:gd name="T108" fmla="*/ 211 w 275"/>
              <a:gd name="T109" fmla="*/ 166 h 166"/>
              <a:gd name="T110" fmla="*/ 53 w 275"/>
              <a:gd name="T111" fmla="*/ 163 h 166"/>
              <a:gd name="T112" fmla="*/ 22 w 275"/>
              <a:gd name="T113" fmla="*/ 144 h 166"/>
              <a:gd name="T114" fmla="*/ 5 w 275"/>
              <a:gd name="T115" fmla="*/ 115 h 166"/>
              <a:gd name="T116" fmla="*/ 0 w 275"/>
              <a:gd name="T117" fmla="*/ 83 h 166"/>
              <a:gd name="T118" fmla="*/ 5 w 275"/>
              <a:gd name="T119" fmla="*/ 51 h 166"/>
              <a:gd name="T120" fmla="*/ 22 w 275"/>
              <a:gd name="T121" fmla="*/ 22 h 166"/>
              <a:gd name="T122" fmla="*/ 53 w 275"/>
              <a:gd name="T123" fmla="*/ 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 h="166">
                <a:moveTo>
                  <a:pt x="249" y="55"/>
                </a:moveTo>
                <a:lnTo>
                  <a:pt x="260" y="55"/>
                </a:lnTo>
                <a:lnTo>
                  <a:pt x="267" y="57"/>
                </a:lnTo>
                <a:lnTo>
                  <a:pt x="272" y="67"/>
                </a:lnTo>
                <a:lnTo>
                  <a:pt x="275" y="81"/>
                </a:lnTo>
                <a:lnTo>
                  <a:pt x="272" y="95"/>
                </a:lnTo>
                <a:lnTo>
                  <a:pt x="267" y="106"/>
                </a:lnTo>
                <a:lnTo>
                  <a:pt x="260" y="108"/>
                </a:lnTo>
                <a:lnTo>
                  <a:pt x="249" y="108"/>
                </a:lnTo>
                <a:lnTo>
                  <a:pt x="242" y="106"/>
                </a:lnTo>
                <a:lnTo>
                  <a:pt x="235" y="95"/>
                </a:lnTo>
                <a:lnTo>
                  <a:pt x="234" y="81"/>
                </a:lnTo>
                <a:lnTo>
                  <a:pt x="235" y="67"/>
                </a:lnTo>
                <a:lnTo>
                  <a:pt x="242" y="57"/>
                </a:lnTo>
                <a:lnTo>
                  <a:pt x="249" y="55"/>
                </a:lnTo>
                <a:close/>
                <a:moveTo>
                  <a:pt x="113" y="52"/>
                </a:moveTo>
                <a:lnTo>
                  <a:pt x="110" y="52"/>
                </a:lnTo>
                <a:lnTo>
                  <a:pt x="109" y="53"/>
                </a:lnTo>
                <a:lnTo>
                  <a:pt x="108" y="56"/>
                </a:lnTo>
                <a:lnTo>
                  <a:pt x="107" y="59"/>
                </a:lnTo>
                <a:lnTo>
                  <a:pt x="105" y="61"/>
                </a:lnTo>
                <a:lnTo>
                  <a:pt x="104" y="64"/>
                </a:lnTo>
                <a:lnTo>
                  <a:pt x="103" y="67"/>
                </a:lnTo>
                <a:lnTo>
                  <a:pt x="102" y="71"/>
                </a:lnTo>
                <a:lnTo>
                  <a:pt x="100" y="74"/>
                </a:lnTo>
                <a:lnTo>
                  <a:pt x="100" y="76"/>
                </a:lnTo>
                <a:lnTo>
                  <a:pt x="99" y="76"/>
                </a:lnTo>
                <a:lnTo>
                  <a:pt x="58" y="59"/>
                </a:lnTo>
                <a:lnTo>
                  <a:pt x="58" y="59"/>
                </a:lnTo>
                <a:lnTo>
                  <a:pt x="57" y="57"/>
                </a:lnTo>
                <a:lnTo>
                  <a:pt x="56" y="57"/>
                </a:lnTo>
                <a:lnTo>
                  <a:pt x="53" y="57"/>
                </a:lnTo>
                <a:lnTo>
                  <a:pt x="51" y="57"/>
                </a:lnTo>
                <a:lnTo>
                  <a:pt x="49" y="59"/>
                </a:lnTo>
                <a:lnTo>
                  <a:pt x="49" y="61"/>
                </a:lnTo>
                <a:lnTo>
                  <a:pt x="49" y="62"/>
                </a:lnTo>
                <a:lnTo>
                  <a:pt x="51" y="65"/>
                </a:lnTo>
                <a:lnTo>
                  <a:pt x="52" y="65"/>
                </a:lnTo>
                <a:lnTo>
                  <a:pt x="52" y="66"/>
                </a:lnTo>
                <a:lnTo>
                  <a:pt x="54" y="67"/>
                </a:lnTo>
                <a:lnTo>
                  <a:pt x="59" y="74"/>
                </a:lnTo>
                <a:lnTo>
                  <a:pt x="67" y="81"/>
                </a:lnTo>
                <a:lnTo>
                  <a:pt x="77" y="89"/>
                </a:lnTo>
                <a:lnTo>
                  <a:pt x="86" y="98"/>
                </a:lnTo>
                <a:lnTo>
                  <a:pt x="95" y="106"/>
                </a:lnTo>
                <a:lnTo>
                  <a:pt x="102" y="111"/>
                </a:lnTo>
                <a:lnTo>
                  <a:pt x="105" y="113"/>
                </a:lnTo>
                <a:lnTo>
                  <a:pt x="108" y="115"/>
                </a:lnTo>
                <a:lnTo>
                  <a:pt x="110" y="115"/>
                </a:lnTo>
                <a:lnTo>
                  <a:pt x="113" y="113"/>
                </a:lnTo>
                <a:lnTo>
                  <a:pt x="114" y="112"/>
                </a:lnTo>
                <a:lnTo>
                  <a:pt x="116" y="110"/>
                </a:lnTo>
                <a:lnTo>
                  <a:pt x="117" y="107"/>
                </a:lnTo>
                <a:lnTo>
                  <a:pt x="118" y="104"/>
                </a:lnTo>
                <a:lnTo>
                  <a:pt x="119" y="102"/>
                </a:lnTo>
                <a:lnTo>
                  <a:pt x="121" y="98"/>
                </a:lnTo>
                <a:lnTo>
                  <a:pt x="122" y="94"/>
                </a:lnTo>
                <a:lnTo>
                  <a:pt x="123" y="92"/>
                </a:lnTo>
                <a:lnTo>
                  <a:pt x="124" y="90"/>
                </a:lnTo>
                <a:lnTo>
                  <a:pt x="124" y="89"/>
                </a:lnTo>
                <a:lnTo>
                  <a:pt x="165" y="108"/>
                </a:lnTo>
                <a:lnTo>
                  <a:pt x="165" y="108"/>
                </a:lnTo>
                <a:lnTo>
                  <a:pt x="167" y="108"/>
                </a:lnTo>
                <a:lnTo>
                  <a:pt x="169" y="110"/>
                </a:lnTo>
                <a:lnTo>
                  <a:pt x="170" y="110"/>
                </a:lnTo>
                <a:lnTo>
                  <a:pt x="173" y="108"/>
                </a:lnTo>
                <a:lnTo>
                  <a:pt x="174" y="107"/>
                </a:lnTo>
                <a:lnTo>
                  <a:pt x="174" y="106"/>
                </a:lnTo>
                <a:lnTo>
                  <a:pt x="174" y="103"/>
                </a:lnTo>
                <a:lnTo>
                  <a:pt x="173" y="102"/>
                </a:lnTo>
                <a:lnTo>
                  <a:pt x="172" y="101"/>
                </a:lnTo>
                <a:lnTo>
                  <a:pt x="172" y="99"/>
                </a:lnTo>
                <a:lnTo>
                  <a:pt x="169" y="98"/>
                </a:lnTo>
                <a:lnTo>
                  <a:pt x="164" y="93"/>
                </a:lnTo>
                <a:lnTo>
                  <a:pt x="156" y="85"/>
                </a:lnTo>
                <a:lnTo>
                  <a:pt x="147" y="76"/>
                </a:lnTo>
                <a:lnTo>
                  <a:pt x="137" y="67"/>
                </a:lnTo>
                <a:lnTo>
                  <a:pt x="128" y="60"/>
                </a:lnTo>
                <a:lnTo>
                  <a:pt x="122" y="55"/>
                </a:lnTo>
                <a:lnTo>
                  <a:pt x="118" y="53"/>
                </a:lnTo>
                <a:lnTo>
                  <a:pt x="116" y="52"/>
                </a:lnTo>
                <a:lnTo>
                  <a:pt x="113" y="52"/>
                </a:lnTo>
                <a:close/>
                <a:moveTo>
                  <a:pt x="73" y="0"/>
                </a:moveTo>
                <a:lnTo>
                  <a:pt x="211" y="0"/>
                </a:lnTo>
                <a:lnTo>
                  <a:pt x="228" y="1"/>
                </a:lnTo>
                <a:lnTo>
                  <a:pt x="240" y="4"/>
                </a:lnTo>
                <a:lnTo>
                  <a:pt x="249" y="9"/>
                </a:lnTo>
                <a:lnTo>
                  <a:pt x="256" y="15"/>
                </a:lnTo>
                <a:lnTo>
                  <a:pt x="261" y="23"/>
                </a:lnTo>
                <a:lnTo>
                  <a:pt x="243" y="23"/>
                </a:lnTo>
                <a:lnTo>
                  <a:pt x="234" y="25"/>
                </a:lnTo>
                <a:lnTo>
                  <a:pt x="226" y="33"/>
                </a:lnTo>
                <a:lnTo>
                  <a:pt x="219" y="46"/>
                </a:lnTo>
                <a:lnTo>
                  <a:pt x="214" y="62"/>
                </a:lnTo>
                <a:lnTo>
                  <a:pt x="211" y="83"/>
                </a:lnTo>
                <a:lnTo>
                  <a:pt x="214" y="103"/>
                </a:lnTo>
                <a:lnTo>
                  <a:pt x="219" y="120"/>
                </a:lnTo>
                <a:lnTo>
                  <a:pt x="226" y="132"/>
                </a:lnTo>
                <a:lnTo>
                  <a:pt x="234" y="140"/>
                </a:lnTo>
                <a:lnTo>
                  <a:pt x="243" y="143"/>
                </a:lnTo>
                <a:lnTo>
                  <a:pt x="249" y="143"/>
                </a:lnTo>
                <a:lnTo>
                  <a:pt x="256" y="143"/>
                </a:lnTo>
                <a:lnTo>
                  <a:pt x="258" y="143"/>
                </a:lnTo>
                <a:lnTo>
                  <a:pt x="261" y="143"/>
                </a:lnTo>
                <a:lnTo>
                  <a:pt x="261" y="143"/>
                </a:lnTo>
                <a:lnTo>
                  <a:pt x="256" y="150"/>
                </a:lnTo>
                <a:lnTo>
                  <a:pt x="249" y="157"/>
                </a:lnTo>
                <a:lnTo>
                  <a:pt x="240" y="162"/>
                </a:lnTo>
                <a:lnTo>
                  <a:pt x="228" y="164"/>
                </a:lnTo>
                <a:lnTo>
                  <a:pt x="211" y="166"/>
                </a:lnTo>
                <a:lnTo>
                  <a:pt x="73" y="166"/>
                </a:lnTo>
                <a:lnTo>
                  <a:pt x="53" y="163"/>
                </a:lnTo>
                <a:lnTo>
                  <a:pt x="37" y="155"/>
                </a:lnTo>
                <a:lnTo>
                  <a:pt x="22" y="144"/>
                </a:lnTo>
                <a:lnTo>
                  <a:pt x="12" y="130"/>
                </a:lnTo>
                <a:lnTo>
                  <a:pt x="5" y="115"/>
                </a:lnTo>
                <a:lnTo>
                  <a:pt x="1" y="98"/>
                </a:lnTo>
                <a:lnTo>
                  <a:pt x="0" y="83"/>
                </a:lnTo>
                <a:lnTo>
                  <a:pt x="1" y="67"/>
                </a:lnTo>
                <a:lnTo>
                  <a:pt x="5" y="51"/>
                </a:lnTo>
                <a:lnTo>
                  <a:pt x="12" y="36"/>
                </a:lnTo>
                <a:lnTo>
                  <a:pt x="22" y="22"/>
                </a:lnTo>
                <a:lnTo>
                  <a:pt x="37" y="10"/>
                </a:lnTo>
                <a:lnTo>
                  <a:pt x="53" y="2"/>
                </a:lnTo>
                <a:lnTo>
                  <a:pt x="7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9"/>
          <p:cNvSpPr>
            <a:spLocks noEditPoints="1"/>
          </p:cNvSpPr>
          <p:nvPr/>
        </p:nvSpPr>
        <p:spPr bwMode="auto">
          <a:xfrm>
            <a:off x="8029576" y="2782888"/>
            <a:ext cx="433388" cy="385763"/>
          </a:xfrm>
          <a:custGeom>
            <a:avLst/>
            <a:gdLst>
              <a:gd name="T0" fmla="*/ 60 w 273"/>
              <a:gd name="T1" fmla="*/ 239 h 243"/>
              <a:gd name="T2" fmla="*/ 52 w 273"/>
              <a:gd name="T3" fmla="*/ 243 h 243"/>
              <a:gd name="T4" fmla="*/ 36 w 273"/>
              <a:gd name="T5" fmla="*/ 225 h 243"/>
              <a:gd name="T6" fmla="*/ 37 w 273"/>
              <a:gd name="T7" fmla="*/ 218 h 243"/>
              <a:gd name="T8" fmla="*/ 118 w 273"/>
              <a:gd name="T9" fmla="*/ 84 h 243"/>
              <a:gd name="T10" fmla="*/ 234 w 273"/>
              <a:gd name="T11" fmla="*/ 219 h 243"/>
              <a:gd name="T12" fmla="*/ 233 w 273"/>
              <a:gd name="T13" fmla="*/ 226 h 243"/>
              <a:gd name="T14" fmla="*/ 214 w 273"/>
              <a:gd name="T15" fmla="*/ 239 h 243"/>
              <a:gd name="T16" fmla="*/ 95 w 273"/>
              <a:gd name="T17" fmla="*/ 108 h 243"/>
              <a:gd name="T18" fmla="*/ 95 w 273"/>
              <a:gd name="T19" fmla="*/ 102 h 243"/>
              <a:gd name="T20" fmla="*/ 228 w 273"/>
              <a:gd name="T21" fmla="*/ 2 h 243"/>
              <a:gd name="T22" fmla="*/ 232 w 273"/>
              <a:gd name="T23" fmla="*/ 5 h 243"/>
              <a:gd name="T24" fmla="*/ 229 w 273"/>
              <a:gd name="T25" fmla="*/ 11 h 243"/>
              <a:gd name="T26" fmla="*/ 219 w 273"/>
              <a:gd name="T27" fmla="*/ 30 h 243"/>
              <a:gd name="T28" fmla="*/ 218 w 273"/>
              <a:gd name="T29" fmla="*/ 45 h 243"/>
              <a:gd name="T30" fmla="*/ 241 w 273"/>
              <a:gd name="T31" fmla="*/ 58 h 243"/>
              <a:gd name="T32" fmla="*/ 254 w 273"/>
              <a:gd name="T33" fmla="*/ 48 h 243"/>
              <a:gd name="T34" fmla="*/ 264 w 273"/>
              <a:gd name="T35" fmla="*/ 31 h 243"/>
              <a:gd name="T36" fmla="*/ 269 w 273"/>
              <a:gd name="T37" fmla="*/ 25 h 243"/>
              <a:gd name="T38" fmla="*/ 271 w 273"/>
              <a:gd name="T39" fmla="*/ 28 h 243"/>
              <a:gd name="T40" fmla="*/ 273 w 273"/>
              <a:gd name="T41" fmla="*/ 51 h 243"/>
              <a:gd name="T42" fmla="*/ 261 w 273"/>
              <a:gd name="T43" fmla="*/ 85 h 243"/>
              <a:gd name="T44" fmla="*/ 225 w 273"/>
              <a:gd name="T45" fmla="*/ 93 h 243"/>
              <a:gd name="T46" fmla="*/ 199 w 273"/>
              <a:gd name="T47" fmla="*/ 102 h 243"/>
              <a:gd name="T48" fmla="*/ 176 w 273"/>
              <a:gd name="T49" fmla="*/ 82 h 243"/>
              <a:gd name="T50" fmla="*/ 186 w 273"/>
              <a:gd name="T51" fmla="*/ 47 h 243"/>
              <a:gd name="T52" fmla="*/ 201 w 273"/>
              <a:gd name="T53" fmla="*/ 16 h 243"/>
              <a:gd name="T54" fmla="*/ 227 w 273"/>
              <a:gd name="T55" fmla="*/ 3 h 243"/>
              <a:gd name="T56" fmla="*/ 141 w 273"/>
              <a:gd name="T57" fmla="*/ 0 h 243"/>
              <a:gd name="T58" fmla="*/ 145 w 273"/>
              <a:gd name="T59" fmla="*/ 2 h 243"/>
              <a:gd name="T60" fmla="*/ 113 w 273"/>
              <a:gd name="T61" fmla="*/ 19 h 243"/>
              <a:gd name="T62" fmla="*/ 92 w 273"/>
              <a:gd name="T63" fmla="*/ 44 h 243"/>
              <a:gd name="T64" fmla="*/ 101 w 273"/>
              <a:gd name="T65" fmla="*/ 61 h 243"/>
              <a:gd name="T66" fmla="*/ 106 w 273"/>
              <a:gd name="T67" fmla="*/ 67 h 243"/>
              <a:gd name="T68" fmla="*/ 106 w 273"/>
              <a:gd name="T69" fmla="*/ 71 h 243"/>
              <a:gd name="T70" fmla="*/ 92 w 273"/>
              <a:gd name="T71" fmla="*/ 84 h 243"/>
              <a:gd name="T72" fmla="*/ 84 w 273"/>
              <a:gd name="T73" fmla="*/ 91 h 243"/>
              <a:gd name="T74" fmla="*/ 80 w 273"/>
              <a:gd name="T75" fmla="*/ 91 h 243"/>
              <a:gd name="T76" fmla="*/ 51 w 273"/>
              <a:gd name="T77" fmla="*/ 74 h 243"/>
              <a:gd name="T78" fmla="*/ 38 w 273"/>
              <a:gd name="T79" fmla="*/ 84 h 243"/>
              <a:gd name="T80" fmla="*/ 37 w 273"/>
              <a:gd name="T81" fmla="*/ 93 h 243"/>
              <a:gd name="T82" fmla="*/ 34 w 273"/>
              <a:gd name="T83" fmla="*/ 98 h 243"/>
              <a:gd name="T84" fmla="*/ 28 w 273"/>
              <a:gd name="T85" fmla="*/ 103 h 243"/>
              <a:gd name="T86" fmla="*/ 22 w 273"/>
              <a:gd name="T87" fmla="*/ 103 h 243"/>
              <a:gd name="T88" fmla="*/ 13 w 273"/>
              <a:gd name="T89" fmla="*/ 94 h 243"/>
              <a:gd name="T90" fmla="*/ 1 w 273"/>
              <a:gd name="T91" fmla="*/ 81 h 243"/>
              <a:gd name="T92" fmla="*/ 1 w 273"/>
              <a:gd name="T93" fmla="*/ 75 h 243"/>
              <a:gd name="T94" fmla="*/ 8 w 273"/>
              <a:gd name="T95" fmla="*/ 70 h 243"/>
              <a:gd name="T96" fmla="*/ 14 w 273"/>
              <a:gd name="T97" fmla="*/ 65 h 243"/>
              <a:gd name="T98" fmla="*/ 22 w 273"/>
              <a:gd name="T99" fmla="*/ 65 h 243"/>
              <a:gd name="T100" fmla="*/ 32 w 273"/>
              <a:gd name="T101" fmla="*/ 57 h 243"/>
              <a:gd name="T102" fmla="*/ 34 w 273"/>
              <a:gd name="T103" fmla="*/ 47 h 243"/>
              <a:gd name="T104" fmla="*/ 39 w 273"/>
              <a:gd name="T105" fmla="*/ 39 h 243"/>
              <a:gd name="T106" fmla="*/ 69 w 273"/>
              <a:gd name="T107" fmla="*/ 19 h 243"/>
              <a:gd name="T108" fmla="*/ 110 w 273"/>
              <a:gd name="T10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0"/>
          <p:cNvSpPr>
            <a:spLocks noEditPoints="1"/>
          </p:cNvSpPr>
          <p:nvPr/>
        </p:nvSpPr>
        <p:spPr bwMode="auto">
          <a:xfrm>
            <a:off x="6281738" y="4575175"/>
            <a:ext cx="436563" cy="292100"/>
          </a:xfrm>
          <a:custGeom>
            <a:avLst/>
            <a:gdLst>
              <a:gd name="T0" fmla="*/ 253 w 275"/>
              <a:gd name="T1" fmla="*/ 74 h 184"/>
              <a:gd name="T2" fmla="*/ 272 w 275"/>
              <a:gd name="T3" fmla="*/ 126 h 184"/>
              <a:gd name="T4" fmla="*/ 275 w 275"/>
              <a:gd name="T5" fmla="*/ 171 h 184"/>
              <a:gd name="T6" fmla="*/ 271 w 275"/>
              <a:gd name="T7" fmla="*/ 178 h 184"/>
              <a:gd name="T8" fmla="*/ 265 w 275"/>
              <a:gd name="T9" fmla="*/ 182 h 184"/>
              <a:gd name="T10" fmla="*/ 260 w 275"/>
              <a:gd name="T11" fmla="*/ 184 h 184"/>
              <a:gd name="T12" fmla="*/ 252 w 275"/>
              <a:gd name="T13" fmla="*/ 180 h 184"/>
              <a:gd name="T14" fmla="*/ 247 w 275"/>
              <a:gd name="T15" fmla="*/ 172 h 184"/>
              <a:gd name="T16" fmla="*/ 248 w 275"/>
              <a:gd name="T17" fmla="*/ 155 h 184"/>
              <a:gd name="T18" fmla="*/ 237 w 275"/>
              <a:gd name="T19" fmla="*/ 103 h 184"/>
              <a:gd name="T20" fmla="*/ 230 w 275"/>
              <a:gd name="T21" fmla="*/ 68 h 184"/>
              <a:gd name="T22" fmla="*/ 137 w 275"/>
              <a:gd name="T23" fmla="*/ 8 h 184"/>
              <a:gd name="T24" fmla="*/ 174 w 275"/>
              <a:gd name="T25" fmla="*/ 13 h 184"/>
              <a:gd name="T26" fmla="*/ 146 w 275"/>
              <a:gd name="T27" fmla="*/ 36 h 184"/>
              <a:gd name="T28" fmla="*/ 112 w 275"/>
              <a:gd name="T29" fmla="*/ 38 h 184"/>
              <a:gd name="T30" fmla="*/ 69 w 275"/>
              <a:gd name="T31" fmla="*/ 61 h 184"/>
              <a:gd name="T32" fmla="*/ 39 w 275"/>
              <a:gd name="T33" fmla="*/ 102 h 184"/>
              <a:gd name="T34" fmla="*/ 28 w 275"/>
              <a:gd name="T35" fmla="*/ 155 h 184"/>
              <a:gd name="T36" fmla="*/ 28 w 275"/>
              <a:gd name="T37" fmla="*/ 172 h 184"/>
              <a:gd name="T38" fmla="*/ 24 w 275"/>
              <a:gd name="T39" fmla="*/ 180 h 184"/>
              <a:gd name="T40" fmla="*/ 16 w 275"/>
              <a:gd name="T41" fmla="*/ 182 h 184"/>
              <a:gd name="T42" fmla="*/ 7 w 275"/>
              <a:gd name="T43" fmla="*/ 181 h 184"/>
              <a:gd name="T44" fmla="*/ 2 w 275"/>
              <a:gd name="T45" fmla="*/ 175 h 184"/>
              <a:gd name="T46" fmla="*/ 0 w 275"/>
              <a:gd name="T47" fmla="*/ 155 h 184"/>
              <a:gd name="T48" fmla="*/ 14 w 275"/>
              <a:gd name="T49" fmla="*/ 89 h 184"/>
              <a:gd name="T50" fmla="*/ 51 w 275"/>
              <a:gd name="T51" fmla="*/ 39 h 184"/>
              <a:gd name="T52" fmla="*/ 105 w 275"/>
              <a:gd name="T53" fmla="*/ 11 h 184"/>
              <a:gd name="T54" fmla="*/ 224 w 275"/>
              <a:gd name="T55" fmla="*/ 0 h 184"/>
              <a:gd name="T56" fmla="*/ 221 w 275"/>
              <a:gd name="T57" fmla="*/ 13 h 184"/>
              <a:gd name="T58" fmla="*/ 211 w 275"/>
              <a:gd name="T59" fmla="*/ 41 h 184"/>
              <a:gd name="T60" fmla="*/ 197 w 275"/>
              <a:gd name="T61" fmla="*/ 79 h 184"/>
              <a:gd name="T62" fmla="*/ 182 w 275"/>
              <a:gd name="T63" fmla="*/ 117 h 184"/>
              <a:gd name="T64" fmla="*/ 168 w 275"/>
              <a:gd name="T65" fmla="*/ 149 h 184"/>
              <a:gd name="T66" fmla="*/ 159 w 275"/>
              <a:gd name="T67" fmla="*/ 167 h 184"/>
              <a:gd name="T68" fmla="*/ 142 w 275"/>
              <a:gd name="T69" fmla="*/ 181 h 184"/>
              <a:gd name="T70" fmla="*/ 122 w 275"/>
              <a:gd name="T71" fmla="*/ 177 h 184"/>
              <a:gd name="T72" fmla="*/ 108 w 275"/>
              <a:gd name="T73" fmla="*/ 162 h 184"/>
              <a:gd name="T74" fmla="*/ 112 w 275"/>
              <a:gd name="T75" fmla="*/ 139 h 184"/>
              <a:gd name="T76" fmla="*/ 123 w 275"/>
              <a:gd name="T77" fmla="*/ 122 h 184"/>
              <a:gd name="T78" fmla="*/ 144 w 275"/>
              <a:gd name="T79" fmla="*/ 96 h 184"/>
              <a:gd name="T80" fmla="*/ 169 w 275"/>
              <a:gd name="T81" fmla="*/ 62 h 184"/>
              <a:gd name="T82" fmla="*/ 195 w 275"/>
              <a:gd name="T83" fmla="*/ 32 h 184"/>
              <a:gd name="T84" fmla="*/ 214 w 275"/>
              <a:gd name="T85" fmla="*/ 9 h 184"/>
              <a:gd name="T86" fmla="*/ 224 w 275"/>
              <a:gd name="T8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5" h="184">
                <a:moveTo>
                  <a:pt x="237" y="52"/>
                </a:moveTo>
                <a:lnTo>
                  <a:pt x="253" y="74"/>
                </a:lnTo>
                <a:lnTo>
                  <a:pt x="265" y="98"/>
                </a:lnTo>
                <a:lnTo>
                  <a:pt x="272" y="126"/>
                </a:lnTo>
                <a:lnTo>
                  <a:pt x="275" y="155"/>
                </a:lnTo>
                <a:lnTo>
                  <a:pt x="275" y="171"/>
                </a:lnTo>
                <a:lnTo>
                  <a:pt x="274" y="175"/>
                </a:lnTo>
                <a:lnTo>
                  <a:pt x="271" y="178"/>
                </a:lnTo>
                <a:lnTo>
                  <a:pt x="269" y="181"/>
                </a:lnTo>
                <a:lnTo>
                  <a:pt x="265" y="182"/>
                </a:lnTo>
                <a:lnTo>
                  <a:pt x="261" y="184"/>
                </a:lnTo>
                <a:lnTo>
                  <a:pt x="260" y="184"/>
                </a:lnTo>
                <a:lnTo>
                  <a:pt x="255" y="182"/>
                </a:lnTo>
                <a:lnTo>
                  <a:pt x="252" y="180"/>
                </a:lnTo>
                <a:lnTo>
                  <a:pt x="249" y="176"/>
                </a:lnTo>
                <a:lnTo>
                  <a:pt x="247" y="172"/>
                </a:lnTo>
                <a:lnTo>
                  <a:pt x="247" y="168"/>
                </a:lnTo>
                <a:lnTo>
                  <a:pt x="248" y="155"/>
                </a:lnTo>
                <a:lnTo>
                  <a:pt x="244" y="129"/>
                </a:lnTo>
                <a:lnTo>
                  <a:pt x="237" y="103"/>
                </a:lnTo>
                <a:lnTo>
                  <a:pt x="225" y="82"/>
                </a:lnTo>
                <a:lnTo>
                  <a:pt x="230" y="68"/>
                </a:lnTo>
                <a:lnTo>
                  <a:pt x="237" y="52"/>
                </a:lnTo>
                <a:close/>
                <a:moveTo>
                  <a:pt x="137" y="8"/>
                </a:moveTo>
                <a:lnTo>
                  <a:pt x="156" y="9"/>
                </a:lnTo>
                <a:lnTo>
                  <a:pt x="174" y="13"/>
                </a:lnTo>
                <a:lnTo>
                  <a:pt x="155" y="36"/>
                </a:lnTo>
                <a:lnTo>
                  <a:pt x="146" y="36"/>
                </a:lnTo>
                <a:lnTo>
                  <a:pt x="137" y="34"/>
                </a:lnTo>
                <a:lnTo>
                  <a:pt x="112" y="38"/>
                </a:lnTo>
                <a:lnTo>
                  <a:pt x="89" y="47"/>
                </a:lnTo>
                <a:lnTo>
                  <a:pt x="69" y="61"/>
                </a:lnTo>
                <a:lnTo>
                  <a:pt x="52" y="79"/>
                </a:lnTo>
                <a:lnTo>
                  <a:pt x="39" y="102"/>
                </a:lnTo>
                <a:lnTo>
                  <a:pt x="30" y="127"/>
                </a:lnTo>
                <a:lnTo>
                  <a:pt x="28" y="155"/>
                </a:lnTo>
                <a:lnTo>
                  <a:pt x="28" y="168"/>
                </a:lnTo>
                <a:lnTo>
                  <a:pt x="28" y="172"/>
                </a:lnTo>
                <a:lnTo>
                  <a:pt x="26" y="176"/>
                </a:lnTo>
                <a:lnTo>
                  <a:pt x="24" y="180"/>
                </a:lnTo>
                <a:lnTo>
                  <a:pt x="20" y="182"/>
                </a:lnTo>
                <a:lnTo>
                  <a:pt x="16" y="182"/>
                </a:lnTo>
                <a:lnTo>
                  <a:pt x="11" y="182"/>
                </a:lnTo>
                <a:lnTo>
                  <a:pt x="7" y="181"/>
                </a:lnTo>
                <a:lnTo>
                  <a:pt x="5" y="178"/>
                </a:lnTo>
                <a:lnTo>
                  <a:pt x="2" y="175"/>
                </a:lnTo>
                <a:lnTo>
                  <a:pt x="1" y="171"/>
                </a:lnTo>
                <a:lnTo>
                  <a:pt x="0" y="155"/>
                </a:lnTo>
                <a:lnTo>
                  <a:pt x="4" y="121"/>
                </a:lnTo>
                <a:lnTo>
                  <a:pt x="14" y="89"/>
                </a:lnTo>
                <a:lnTo>
                  <a:pt x="30" y="62"/>
                </a:lnTo>
                <a:lnTo>
                  <a:pt x="51" y="39"/>
                </a:lnTo>
                <a:lnTo>
                  <a:pt x="76" y="22"/>
                </a:lnTo>
                <a:lnTo>
                  <a:pt x="105" y="11"/>
                </a:lnTo>
                <a:lnTo>
                  <a:pt x="137" y="8"/>
                </a:lnTo>
                <a:close/>
                <a:moveTo>
                  <a:pt x="224" y="0"/>
                </a:moveTo>
                <a:lnTo>
                  <a:pt x="224" y="4"/>
                </a:lnTo>
                <a:lnTo>
                  <a:pt x="221" y="13"/>
                </a:lnTo>
                <a:lnTo>
                  <a:pt x="218" y="25"/>
                </a:lnTo>
                <a:lnTo>
                  <a:pt x="211" y="41"/>
                </a:lnTo>
                <a:lnTo>
                  <a:pt x="205" y="60"/>
                </a:lnTo>
                <a:lnTo>
                  <a:pt x="197" y="79"/>
                </a:lnTo>
                <a:lnTo>
                  <a:pt x="190" y="98"/>
                </a:lnTo>
                <a:lnTo>
                  <a:pt x="182" y="117"/>
                </a:lnTo>
                <a:lnTo>
                  <a:pt x="174" y="134"/>
                </a:lnTo>
                <a:lnTo>
                  <a:pt x="168" y="149"/>
                </a:lnTo>
                <a:lnTo>
                  <a:pt x="163" y="161"/>
                </a:lnTo>
                <a:lnTo>
                  <a:pt x="159" y="167"/>
                </a:lnTo>
                <a:lnTo>
                  <a:pt x="151" y="176"/>
                </a:lnTo>
                <a:lnTo>
                  <a:pt x="142" y="181"/>
                </a:lnTo>
                <a:lnTo>
                  <a:pt x="132" y="181"/>
                </a:lnTo>
                <a:lnTo>
                  <a:pt x="122" y="177"/>
                </a:lnTo>
                <a:lnTo>
                  <a:pt x="113" y="169"/>
                </a:lnTo>
                <a:lnTo>
                  <a:pt x="108" y="162"/>
                </a:lnTo>
                <a:lnTo>
                  <a:pt x="108" y="150"/>
                </a:lnTo>
                <a:lnTo>
                  <a:pt x="112" y="139"/>
                </a:lnTo>
                <a:lnTo>
                  <a:pt x="116" y="133"/>
                </a:lnTo>
                <a:lnTo>
                  <a:pt x="123" y="122"/>
                </a:lnTo>
                <a:lnTo>
                  <a:pt x="132" y="110"/>
                </a:lnTo>
                <a:lnTo>
                  <a:pt x="144" y="96"/>
                </a:lnTo>
                <a:lnTo>
                  <a:pt x="156" y="79"/>
                </a:lnTo>
                <a:lnTo>
                  <a:pt x="169" y="62"/>
                </a:lnTo>
                <a:lnTo>
                  <a:pt x="182" y="46"/>
                </a:lnTo>
                <a:lnTo>
                  <a:pt x="195" y="32"/>
                </a:lnTo>
                <a:lnTo>
                  <a:pt x="205" y="19"/>
                </a:lnTo>
                <a:lnTo>
                  <a:pt x="214" y="9"/>
                </a:lnTo>
                <a:lnTo>
                  <a:pt x="220" y="3"/>
                </a:lnTo>
                <a:lnTo>
                  <a:pt x="22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1"/>
          <p:cNvSpPr>
            <a:spLocks noEditPoints="1"/>
          </p:cNvSpPr>
          <p:nvPr/>
        </p:nvSpPr>
        <p:spPr bwMode="auto">
          <a:xfrm>
            <a:off x="7154863" y="4554538"/>
            <a:ext cx="438150" cy="331788"/>
          </a:xfrm>
          <a:custGeom>
            <a:avLst/>
            <a:gdLst>
              <a:gd name="T0" fmla="*/ 169 w 276"/>
              <a:gd name="T1" fmla="*/ 111 h 209"/>
              <a:gd name="T2" fmla="*/ 157 w 276"/>
              <a:gd name="T3" fmla="*/ 147 h 209"/>
              <a:gd name="T4" fmla="*/ 162 w 276"/>
              <a:gd name="T5" fmla="*/ 158 h 209"/>
              <a:gd name="T6" fmla="*/ 181 w 276"/>
              <a:gd name="T7" fmla="*/ 161 h 209"/>
              <a:gd name="T8" fmla="*/ 204 w 276"/>
              <a:gd name="T9" fmla="*/ 97 h 209"/>
              <a:gd name="T10" fmla="*/ 226 w 276"/>
              <a:gd name="T11" fmla="*/ 123 h 209"/>
              <a:gd name="T12" fmla="*/ 222 w 276"/>
              <a:gd name="T13" fmla="*/ 98 h 209"/>
              <a:gd name="T14" fmla="*/ 84 w 276"/>
              <a:gd name="T15" fmla="*/ 134 h 209"/>
              <a:gd name="T16" fmla="*/ 79 w 276"/>
              <a:gd name="T17" fmla="*/ 46 h 209"/>
              <a:gd name="T18" fmla="*/ 92 w 276"/>
              <a:gd name="T19" fmla="*/ 83 h 209"/>
              <a:gd name="T20" fmla="*/ 115 w 276"/>
              <a:gd name="T21" fmla="*/ 158 h 209"/>
              <a:gd name="T22" fmla="*/ 129 w 276"/>
              <a:gd name="T23" fmla="*/ 199 h 209"/>
              <a:gd name="T24" fmla="*/ 102 w 276"/>
              <a:gd name="T25" fmla="*/ 200 h 209"/>
              <a:gd name="T26" fmla="*/ 95 w 276"/>
              <a:gd name="T27" fmla="*/ 176 h 209"/>
              <a:gd name="T28" fmla="*/ 40 w 276"/>
              <a:gd name="T29" fmla="*/ 154 h 209"/>
              <a:gd name="T30" fmla="*/ 30 w 276"/>
              <a:gd name="T31" fmla="*/ 188 h 209"/>
              <a:gd name="T32" fmla="*/ 25 w 276"/>
              <a:gd name="T33" fmla="*/ 200 h 209"/>
              <a:gd name="T34" fmla="*/ 2 w 276"/>
              <a:gd name="T35" fmla="*/ 197 h 209"/>
              <a:gd name="T36" fmla="*/ 19 w 276"/>
              <a:gd name="T37" fmla="*/ 139 h 209"/>
              <a:gd name="T38" fmla="*/ 42 w 276"/>
              <a:gd name="T39" fmla="*/ 68 h 209"/>
              <a:gd name="T40" fmla="*/ 51 w 276"/>
              <a:gd name="T41" fmla="*/ 46 h 209"/>
              <a:gd name="T42" fmla="*/ 203 w 276"/>
              <a:gd name="T43" fmla="*/ 3 h 209"/>
              <a:gd name="T44" fmla="*/ 203 w 276"/>
              <a:gd name="T45" fmla="*/ 31 h 209"/>
              <a:gd name="T46" fmla="*/ 236 w 276"/>
              <a:gd name="T47" fmla="*/ 27 h 209"/>
              <a:gd name="T48" fmla="*/ 250 w 276"/>
              <a:gd name="T49" fmla="*/ 24 h 209"/>
              <a:gd name="T50" fmla="*/ 253 w 276"/>
              <a:gd name="T51" fmla="*/ 33 h 209"/>
              <a:gd name="T52" fmla="*/ 254 w 276"/>
              <a:gd name="T53" fmla="*/ 41 h 209"/>
              <a:gd name="T54" fmla="*/ 239 w 276"/>
              <a:gd name="T55" fmla="*/ 45 h 209"/>
              <a:gd name="T56" fmla="*/ 204 w 276"/>
              <a:gd name="T57" fmla="*/ 51 h 209"/>
              <a:gd name="T58" fmla="*/ 248 w 276"/>
              <a:gd name="T59" fmla="*/ 89 h 209"/>
              <a:gd name="T60" fmla="*/ 272 w 276"/>
              <a:gd name="T61" fmla="*/ 156 h 209"/>
              <a:gd name="T62" fmla="*/ 231 w 276"/>
              <a:gd name="T63" fmla="*/ 209 h 209"/>
              <a:gd name="T64" fmla="*/ 226 w 276"/>
              <a:gd name="T65" fmla="*/ 205 h 209"/>
              <a:gd name="T66" fmla="*/ 220 w 276"/>
              <a:gd name="T67" fmla="*/ 198 h 209"/>
              <a:gd name="T68" fmla="*/ 235 w 276"/>
              <a:gd name="T69" fmla="*/ 182 h 209"/>
              <a:gd name="T70" fmla="*/ 255 w 276"/>
              <a:gd name="T71" fmla="*/ 125 h 209"/>
              <a:gd name="T72" fmla="*/ 228 w 276"/>
              <a:gd name="T73" fmla="*/ 149 h 209"/>
              <a:gd name="T74" fmla="*/ 170 w 276"/>
              <a:gd name="T75" fmla="*/ 177 h 209"/>
              <a:gd name="T76" fmla="*/ 138 w 276"/>
              <a:gd name="T77" fmla="*/ 140 h 209"/>
              <a:gd name="T78" fmla="*/ 162 w 276"/>
              <a:gd name="T79" fmla="*/ 93 h 209"/>
              <a:gd name="T80" fmla="*/ 183 w 276"/>
              <a:gd name="T81" fmla="*/ 55 h 209"/>
              <a:gd name="T82" fmla="*/ 148 w 276"/>
              <a:gd name="T83" fmla="*/ 60 h 209"/>
              <a:gd name="T84" fmla="*/ 142 w 276"/>
              <a:gd name="T85" fmla="*/ 60 h 209"/>
              <a:gd name="T86" fmla="*/ 140 w 276"/>
              <a:gd name="T87" fmla="*/ 49 h 209"/>
              <a:gd name="T88" fmla="*/ 140 w 276"/>
              <a:gd name="T89" fmla="*/ 42 h 209"/>
              <a:gd name="T90" fmla="*/ 163 w 276"/>
              <a:gd name="T91" fmla="*/ 38 h 209"/>
              <a:gd name="T92" fmla="*/ 185 w 276"/>
              <a:gd name="T93" fmla="*/ 31 h 209"/>
              <a:gd name="T94" fmla="*/ 184 w 276"/>
              <a:gd name="T95" fmla="*/ 3 h 209"/>
              <a:gd name="T96" fmla="*/ 191 w 276"/>
              <a:gd name="T97"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6" h="209">
                <a:moveTo>
                  <a:pt x="186" y="100"/>
                </a:moveTo>
                <a:lnTo>
                  <a:pt x="180" y="103"/>
                </a:lnTo>
                <a:lnTo>
                  <a:pt x="174" y="107"/>
                </a:lnTo>
                <a:lnTo>
                  <a:pt x="169" y="111"/>
                </a:lnTo>
                <a:lnTo>
                  <a:pt x="161" y="125"/>
                </a:lnTo>
                <a:lnTo>
                  <a:pt x="157" y="140"/>
                </a:lnTo>
                <a:lnTo>
                  <a:pt x="157" y="144"/>
                </a:lnTo>
                <a:lnTo>
                  <a:pt x="157" y="147"/>
                </a:lnTo>
                <a:lnTo>
                  <a:pt x="157" y="149"/>
                </a:lnTo>
                <a:lnTo>
                  <a:pt x="158" y="153"/>
                </a:lnTo>
                <a:lnTo>
                  <a:pt x="160" y="156"/>
                </a:lnTo>
                <a:lnTo>
                  <a:pt x="162" y="158"/>
                </a:lnTo>
                <a:lnTo>
                  <a:pt x="166" y="160"/>
                </a:lnTo>
                <a:lnTo>
                  <a:pt x="170" y="161"/>
                </a:lnTo>
                <a:lnTo>
                  <a:pt x="176" y="161"/>
                </a:lnTo>
                <a:lnTo>
                  <a:pt x="181" y="161"/>
                </a:lnTo>
                <a:lnTo>
                  <a:pt x="188" y="160"/>
                </a:lnTo>
                <a:lnTo>
                  <a:pt x="186" y="100"/>
                </a:lnTo>
                <a:close/>
                <a:moveTo>
                  <a:pt x="208" y="97"/>
                </a:moveTo>
                <a:lnTo>
                  <a:pt x="204" y="97"/>
                </a:lnTo>
                <a:lnTo>
                  <a:pt x="203" y="153"/>
                </a:lnTo>
                <a:lnTo>
                  <a:pt x="212" y="144"/>
                </a:lnTo>
                <a:lnTo>
                  <a:pt x="220" y="134"/>
                </a:lnTo>
                <a:lnTo>
                  <a:pt x="226" y="123"/>
                </a:lnTo>
                <a:lnTo>
                  <a:pt x="231" y="112"/>
                </a:lnTo>
                <a:lnTo>
                  <a:pt x="234" y="105"/>
                </a:lnTo>
                <a:lnTo>
                  <a:pt x="234" y="101"/>
                </a:lnTo>
                <a:lnTo>
                  <a:pt x="222" y="98"/>
                </a:lnTo>
                <a:lnTo>
                  <a:pt x="208" y="97"/>
                </a:lnTo>
                <a:close/>
                <a:moveTo>
                  <a:pt x="64" y="63"/>
                </a:moveTo>
                <a:lnTo>
                  <a:pt x="45" y="134"/>
                </a:lnTo>
                <a:lnTo>
                  <a:pt x="84" y="134"/>
                </a:lnTo>
                <a:lnTo>
                  <a:pt x="64" y="63"/>
                </a:lnTo>
                <a:close/>
                <a:moveTo>
                  <a:pt x="51" y="46"/>
                </a:moveTo>
                <a:lnTo>
                  <a:pt x="78" y="46"/>
                </a:lnTo>
                <a:lnTo>
                  <a:pt x="79" y="46"/>
                </a:lnTo>
                <a:lnTo>
                  <a:pt x="81" y="47"/>
                </a:lnTo>
                <a:lnTo>
                  <a:pt x="83" y="55"/>
                </a:lnTo>
                <a:lnTo>
                  <a:pt x="87" y="68"/>
                </a:lnTo>
                <a:lnTo>
                  <a:pt x="92" y="83"/>
                </a:lnTo>
                <a:lnTo>
                  <a:pt x="97" y="101"/>
                </a:lnTo>
                <a:lnTo>
                  <a:pt x="104" y="120"/>
                </a:lnTo>
                <a:lnTo>
                  <a:pt x="110" y="139"/>
                </a:lnTo>
                <a:lnTo>
                  <a:pt x="115" y="158"/>
                </a:lnTo>
                <a:lnTo>
                  <a:pt x="120" y="175"/>
                </a:lnTo>
                <a:lnTo>
                  <a:pt x="125" y="188"/>
                </a:lnTo>
                <a:lnTo>
                  <a:pt x="128" y="197"/>
                </a:lnTo>
                <a:lnTo>
                  <a:pt x="129" y="199"/>
                </a:lnTo>
                <a:lnTo>
                  <a:pt x="129" y="200"/>
                </a:lnTo>
                <a:lnTo>
                  <a:pt x="128" y="200"/>
                </a:lnTo>
                <a:lnTo>
                  <a:pt x="104" y="200"/>
                </a:lnTo>
                <a:lnTo>
                  <a:pt x="102" y="200"/>
                </a:lnTo>
                <a:lnTo>
                  <a:pt x="102" y="199"/>
                </a:lnTo>
                <a:lnTo>
                  <a:pt x="101" y="197"/>
                </a:lnTo>
                <a:lnTo>
                  <a:pt x="98" y="188"/>
                </a:lnTo>
                <a:lnTo>
                  <a:pt x="95" y="176"/>
                </a:lnTo>
                <a:lnTo>
                  <a:pt x="92" y="166"/>
                </a:lnTo>
                <a:lnTo>
                  <a:pt x="90" y="157"/>
                </a:lnTo>
                <a:lnTo>
                  <a:pt x="88" y="154"/>
                </a:lnTo>
                <a:lnTo>
                  <a:pt x="40" y="154"/>
                </a:lnTo>
                <a:lnTo>
                  <a:pt x="40" y="157"/>
                </a:lnTo>
                <a:lnTo>
                  <a:pt x="37" y="166"/>
                </a:lnTo>
                <a:lnTo>
                  <a:pt x="33" y="176"/>
                </a:lnTo>
                <a:lnTo>
                  <a:pt x="30" y="188"/>
                </a:lnTo>
                <a:lnTo>
                  <a:pt x="27" y="197"/>
                </a:lnTo>
                <a:lnTo>
                  <a:pt x="26" y="199"/>
                </a:lnTo>
                <a:lnTo>
                  <a:pt x="26" y="200"/>
                </a:lnTo>
                <a:lnTo>
                  <a:pt x="25" y="200"/>
                </a:lnTo>
                <a:lnTo>
                  <a:pt x="2" y="200"/>
                </a:lnTo>
                <a:lnTo>
                  <a:pt x="0" y="200"/>
                </a:lnTo>
                <a:lnTo>
                  <a:pt x="0" y="199"/>
                </a:lnTo>
                <a:lnTo>
                  <a:pt x="2" y="197"/>
                </a:lnTo>
                <a:lnTo>
                  <a:pt x="4" y="188"/>
                </a:lnTo>
                <a:lnTo>
                  <a:pt x="8" y="175"/>
                </a:lnTo>
                <a:lnTo>
                  <a:pt x="13" y="158"/>
                </a:lnTo>
                <a:lnTo>
                  <a:pt x="19" y="139"/>
                </a:lnTo>
                <a:lnTo>
                  <a:pt x="26" y="120"/>
                </a:lnTo>
                <a:lnTo>
                  <a:pt x="31" y="101"/>
                </a:lnTo>
                <a:lnTo>
                  <a:pt x="37" y="83"/>
                </a:lnTo>
                <a:lnTo>
                  <a:pt x="42" y="68"/>
                </a:lnTo>
                <a:lnTo>
                  <a:pt x="46" y="55"/>
                </a:lnTo>
                <a:lnTo>
                  <a:pt x="49" y="47"/>
                </a:lnTo>
                <a:lnTo>
                  <a:pt x="49" y="46"/>
                </a:lnTo>
                <a:lnTo>
                  <a:pt x="51" y="46"/>
                </a:lnTo>
                <a:close/>
                <a:moveTo>
                  <a:pt x="200" y="0"/>
                </a:moveTo>
                <a:lnTo>
                  <a:pt x="202" y="0"/>
                </a:lnTo>
                <a:lnTo>
                  <a:pt x="203" y="1"/>
                </a:lnTo>
                <a:lnTo>
                  <a:pt x="203" y="3"/>
                </a:lnTo>
                <a:lnTo>
                  <a:pt x="203" y="8"/>
                </a:lnTo>
                <a:lnTo>
                  <a:pt x="203" y="17"/>
                </a:lnTo>
                <a:lnTo>
                  <a:pt x="203" y="27"/>
                </a:lnTo>
                <a:lnTo>
                  <a:pt x="203" y="31"/>
                </a:lnTo>
                <a:lnTo>
                  <a:pt x="207" y="31"/>
                </a:lnTo>
                <a:lnTo>
                  <a:pt x="214" y="30"/>
                </a:lnTo>
                <a:lnTo>
                  <a:pt x="226" y="28"/>
                </a:lnTo>
                <a:lnTo>
                  <a:pt x="236" y="27"/>
                </a:lnTo>
                <a:lnTo>
                  <a:pt x="245" y="26"/>
                </a:lnTo>
                <a:lnTo>
                  <a:pt x="249" y="24"/>
                </a:lnTo>
                <a:lnTo>
                  <a:pt x="250" y="24"/>
                </a:lnTo>
                <a:lnTo>
                  <a:pt x="250" y="24"/>
                </a:lnTo>
                <a:lnTo>
                  <a:pt x="251" y="26"/>
                </a:lnTo>
                <a:lnTo>
                  <a:pt x="251" y="27"/>
                </a:lnTo>
                <a:lnTo>
                  <a:pt x="251" y="30"/>
                </a:lnTo>
                <a:lnTo>
                  <a:pt x="253" y="33"/>
                </a:lnTo>
                <a:lnTo>
                  <a:pt x="253" y="36"/>
                </a:lnTo>
                <a:lnTo>
                  <a:pt x="254" y="38"/>
                </a:lnTo>
                <a:lnTo>
                  <a:pt x="254" y="40"/>
                </a:lnTo>
                <a:lnTo>
                  <a:pt x="254" y="41"/>
                </a:lnTo>
                <a:lnTo>
                  <a:pt x="254" y="42"/>
                </a:lnTo>
                <a:lnTo>
                  <a:pt x="253" y="42"/>
                </a:lnTo>
                <a:lnTo>
                  <a:pt x="248" y="44"/>
                </a:lnTo>
                <a:lnTo>
                  <a:pt x="239" y="45"/>
                </a:lnTo>
                <a:lnTo>
                  <a:pt x="227" y="47"/>
                </a:lnTo>
                <a:lnTo>
                  <a:pt x="216" y="49"/>
                </a:lnTo>
                <a:lnTo>
                  <a:pt x="207" y="50"/>
                </a:lnTo>
                <a:lnTo>
                  <a:pt x="204" y="51"/>
                </a:lnTo>
                <a:lnTo>
                  <a:pt x="204" y="79"/>
                </a:lnTo>
                <a:lnTo>
                  <a:pt x="208" y="79"/>
                </a:lnTo>
                <a:lnTo>
                  <a:pt x="230" y="82"/>
                </a:lnTo>
                <a:lnTo>
                  <a:pt x="248" y="89"/>
                </a:lnTo>
                <a:lnTo>
                  <a:pt x="263" y="101"/>
                </a:lnTo>
                <a:lnTo>
                  <a:pt x="272" y="117"/>
                </a:lnTo>
                <a:lnTo>
                  <a:pt x="276" y="135"/>
                </a:lnTo>
                <a:lnTo>
                  <a:pt x="272" y="156"/>
                </a:lnTo>
                <a:lnTo>
                  <a:pt x="264" y="175"/>
                </a:lnTo>
                <a:lnTo>
                  <a:pt x="250" y="193"/>
                </a:lnTo>
                <a:lnTo>
                  <a:pt x="232" y="209"/>
                </a:lnTo>
                <a:lnTo>
                  <a:pt x="231" y="209"/>
                </a:lnTo>
                <a:lnTo>
                  <a:pt x="230" y="209"/>
                </a:lnTo>
                <a:lnTo>
                  <a:pt x="228" y="208"/>
                </a:lnTo>
                <a:lnTo>
                  <a:pt x="227" y="207"/>
                </a:lnTo>
                <a:lnTo>
                  <a:pt x="226" y="205"/>
                </a:lnTo>
                <a:lnTo>
                  <a:pt x="225" y="203"/>
                </a:lnTo>
                <a:lnTo>
                  <a:pt x="222" y="200"/>
                </a:lnTo>
                <a:lnTo>
                  <a:pt x="221" y="199"/>
                </a:lnTo>
                <a:lnTo>
                  <a:pt x="220" y="198"/>
                </a:lnTo>
                <a:lnTo>
                  <a:pt x="220" y="197"/>
                </a:lnTo>
                <a:lnTo>
                  <a:pt x="220" y="197"/>
                </a:lnTo>
                <a:lnTo>
                  <a:pt x="221" y="195"/>
                </a:lnTo>
                <a:lnTo>
                  <a:pt x="235" y="182"/>
                </a:lnTo>
                <a:lnTo>
                  <a:pt x="246" y="168"/>
                </a:lnTo>
                <a:lnTo>
                  <a:pt x="253" y="153"/>
                </a:lnTo>
                <a:lnTo>
                  <a:pt x="255" y="139"/>
                </a:lnTo>
                <a:lnTo>
                  <a:pt x="255" y="125"/>
                </a:lnTo>
                <a:lnTo>
                  <a:pt x="249" y="112"/>
                </a:lnTo>
                <a:lnTo>
                  <a:pt x="245" y="124"/>
                </a:lnTo>
                <a:lnTo>
                  <a:pt x="237" y="137"/>
                </a:lnTo>
                <a:lnTo>
                  <a:pt x="228" y="149"/>
                </a:lnTo>
                <a:lnTo>
                  <a:pt x="217" y="162"/>
                </a:lnTo>
                <a:lnTo>
                  <a:pt x="203" y="171"/>
                </a:lnTo>
                <a:lnTo>
                  <a:pt x="188" y="177"/>
                </a:lnTo>
                <a:lnTo>
                  <a:pt x="170" y="177"/>
                </a:lnTo>
                <a:lnTo>
                  <a:pt x="157" y="174"/>
                </a:lnTo>
                <a:lnTo>
                  <a:pt x="147" y="167"/>
                </a:lnTo>
                <a:lnTo>
                  <a:pt x="140" y="156"/>
                </a:lnTo>
                <a:lnTo>
                  <a:pt x="138" y="140"/>
                </a:lnTo>
                <a:lnTo>
                  <a:pt x="140" y="126"/>
                </a:lnTo>
                <a:lnTo>
                  <a:pt x="146" y="112"/>
                </a:lnTo>
                <a:lnTo>
                  <a:pt x="155" y="100"/>
                </a:lnTo>
                <a:lnTo>
                  <a:pt x="162" y="93"/>
                </a:lnTo>
                <a:lnTo>
                  <a:pt x="172" y="87"/>
                </a:lnTo>
                <a:lnTo>
                  <a:pt x="185" y="82"/>
                </a:lnTo>
                <a:lnTo>
                  <a:pt x="185" y="54"/>
                </a:lnTo>
                <a:lnTo>
                  <a:pt x="183" y="55"/>
                </a:lnTo>
                <a:lnTo>
                  <a:pt x="175" y="56"/>
                </a:lnTo>
                <a:lnTo>
                  <a:pt x="166" y="58"/>
                </a:lnTo>
                <a:lnTo>
                  <a:pt x="156" y="59"/>
                </a:lnTo>
                <a:lnTo>
                  <a:pt x="148" y="60"/>
                </a:lnTo>
                <a:lnTo>
                  <a:pt x="146" y="61"/>
                </a:lnTo>
                <a:lnTo>
                  <a:pt x="143" y="61"/>
                </a:lnTo>
                <a:lnTo>
                  <a:pt x="143" y="60"/>
                </a:lnTo>
                <a:lnTo>
                  <a:pt x="142" y="60"/>
                </a:lnTo>
                <a:lnTo>
                  <a:pt x="142" y="59"/>
                </a:lnTo>
                <a:lnTo>
                  <a:pt x="142" y="55"/>
                </a:lnTo>
                <a:lnTo>
                  <a:pt x="140" y="51"/>
                </a:lnTo>
                <a:lnTo>
                  <a:pt x="140" y="49"/>
                </a:lnTo>
                <a:lnTo>
                  <a:pt x="139" y="45"/>
                </a:lnTo>
                <a:lnTo>
                  <a:pt x="139" y="44"/>
                </a:lnTo>
                <a:lnTo>
                  <a:pt x="139" y="42"/>
                </a:lnTo>
                <a:lnTo>
                  <a:pt x="140" y="42"/>
                </a:lnTo>
                <a:lnTo>
                  <a:pt x="142" y="42"/>
                </a:lnTo>
                <a:lnTo>
                  <a:pt x="146" y="41"/>
                </a:lnTo>
                <a:lnTo>
                  <a:pt x="153" y="40"/>
                </a:lnTo>
                <a:lnTo>
                  <a:pt x="163" y="38"/>
                </a:lnTo>
                <a:lnTo>
                  <a:pt x="174" y="36"/>
                </a:lnTo>
                <a:lnTo>
                  <a:pt x="181" y="35"/>
                </a:lnTo>
                <a:lnTo>
                  <a:pt x="185" y="35"/>
                </a:lnTo>
                <a:lnTo>
                  <a:pt x="185" y="31"/>
                </a:lnTo>
                <a:lnTo>
                  <a:pt x="185" y="23"/>
                </a:lnTo>
                <a:lnTo>
                  <a:pt x="185" y="14"/>
                </a:lnTo>
                <a:lnTo>
                  <a:pt x="184" y="7"/>
                </a:lnTo>
                <a:lnTo>
                  <a:pt x="184" y="3"/>
                </a:lnTo>
                <a:lnTo>
                  <a:pt x="185" y="1"/>
                </a:lnTo>
                <a:lnTo>
                  <a:pt x="186" y="0"/>
                </a:lnTo>
                <a:lnTo>
                  <a:pt x="189" y="0"/>
                </a:lnTo>
                <a:lnTo>
                  <a:pt x="191" y="0"/>
                </a:lnTo>
                <a:lnTo>
                  <a:pt x="195" y="0"/>
                </a:lnTo>
                <a:lnTo>
                  <a:pt x="199" y="0"/>
                </a:lnTo>
                <a:lnTo>
                  <a:pt x="20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3"/>
          <p:cNvSpPr>
            <a:spLocks noEditPoints="1"/>
          </p:cNvSpPr>
          <p:nvPr/>
        </p:nvSpPr>
        <p:spPr bwMode="auto">
          <a:xfrm>
            <a:off x="10663238" y="193675"/>
            <a:ext cx="403225" cy="323850"/>
          </a:xfrm>
          <a:custGeom>
            <a:avLst/>
            <a:gdLst>
              <a:gd name="T0" fmla="*/ 130 w 254"/>
              <a:gd name="T1" fmla="*/ 167 h 204"/>
              <a:gd name="T2" fmla="*/ 123 w 254"/>
              <a:gd name="T3" fmla="*/ 174 h 204"/>
              <a:gd name="T4" fmla="*/ 107 w 254"/>
              <a:gd name="T5" fmla="*/ 188 h 204"/>
              <a:gd name="T6" fmla="*/ 95 w 254"/>
              <a:gd name="T7" fmla="*/ 199 h 204"/>
              <a:gd name="T8" fmla="*/ 90 w 254"/>
              <a:gd name="T9" fmla="*/ 204 h 204"/>
              <a:gd name="T10" fmla="*/ 87 w 254"/>
              <a:gd name="T11" fmla="*/ 203 h 204"/>
              <a:gd name="T12" fmla="*/ 87 w 254"/>
              <a:gd name="T13" fmla="*/ 144 h 204"/>
              <a:gd name="T14" fmla="*/ 253 w 254"/>
              <a:gd name="T15" fmla="*/ 2 h 204"/>
              <a:gd name="T16" fmla="*/ 253 w 254"/>
              <a:gd name="T17" fmla="*/ 7 h 204"/>
              <a:gd name="T18" fmla="*/ 250 w 254"/>
              <a:gd name="T19" fmla="*/ 23 h 204"/>
              <a:gd name="T20" fmla="*/ 241 w 254"/>
              <a:gd name="T21" fmla="*/ 59 h 204"/>
              <a:gd name="T22" fmla="*/ 231 w 254"/>
              <a:gd name="T23" fmla="*/ 103 h 204"/>
              <a:gd name="T24" fmla="*/ 221 w 254"/>
              <a:gd name="T25" fmla="*/ 146 h 204"/>
              <a:gd name="T26" fmla="*/ 214 w 254"/>
              <a:gd name="T27" fmla="*/ 174 h 204"/>
              <a:gd name="T28" fmla="*/ 212 w 254"/>
              <a:gd name="T29" fmla="*/ 181 h 204"/>
              <a:gd name="T30" fmla="*/ 208 w 254"/>
              <a:gd name="T31" fmla="*/ 184 h 204"/>
              <a:gd name="T32" fmla="*/ 203 w 254"/>
              <a:gd name="T33" fmla="*/ 184 h 204"/>
              <a:gd name="T34" fmla="*/ 190 w 254"/>
              <a:gd name="T35" fmla="*/ 176 h 204"/>
              <a:gd name="T36" fmla="*/ 167 w 254"/>
              <a:gd name="T37" fmla="*/ 165 h 204"/>
              <a:gd name="T38" fmla="*/ 144 w 254"/>
              <a:gd name="T39" fmla="*/ 152 h 204"/>
              <a:gd name="T40" fmla="*/ 134 w 254"/>
              <a:gd name="T41" fmla="*/ 147 h 204"/>
              <a:gd name="T42" fmla="*/ 127 w 254"/>
              <a:gd name="T43" fmla="*/ 142 h 204"/>
              <a:gd name="T44" fmla="*/ 133 w 254"/>
              <a:gd name="T45" fmla="*/ 135 h 204"/>
              <a:gd name="T46" fmla="*/ 141 w 254"/>
              <a:gd name="T47" fmla="*/ 126 h 204"/>
              <a:gd name="T48" fmla="*/ 160 w 254"/>
              <a:gd name="T49" fmla="*/ 105 h 204"/>
              <a:gd name="T50" fmla="*/ 186 w 254"/>
              <a:gd name="T51" fmla="*/ 77 h 204"/>
              <a:gd name="T52" fmla="*/ 212 w 254"/>
              <a:gd name="T53" fmla="*/ 49 h 204"/>
              <a:gd name="T54" fmla="*/ 232 w 254"/>
              <a:gd name="T55" fmla="*/ 27 h 204"/>
              <a:gd name="T56" fmla="*/ 241 w 254"/>
              <a:gd name="T57" fmla="*/ 18 h 204"/>
              <a:gd name="T58" fmla="*/ 240 w 254"/>
              <a:gd name="T59" fmla="*/ 16 h 204"/>
              <a:gd name="T60" fmla="*/ 237 w 254"/>
              <a:gd name="T61" fmla="*/ 16 h 204"/>
              <a:gd name="T62" fmla="*/ 227 w 254"/>
              <a:gd name="T63" fmla="*/ 23 h 204"/>
              <a:gd name="T64" fmla="*/ 203 w 254"/>
              <a:gd name="T65" fmla="*/ 41 h 204"/>
              <a:gd name="T66" fmla="*/ 170 w 254"/>
              <a:gd name="T67" fmla="*/ 65 h 204"/>
              <a:gd name="T68" fmla="*/ 137 w 254"/>
              <a:gd name="T69" fmla="*/ 89 h 204"/>
              <a:gd name="T70" fmla="*/ 107 w 254"/>
              <a:gd name="T71" fmla="*/ 111 h 204"/>
              <a:gd name="T72" fmla="*/ 90 w 254"/>
              <a:gd name="T73" fmla="*/ 124 h 204"/>
              <a:gd name="T74" fmla="*/ 56 w 254"/>
              <a:gd name="T75" fmla="*/ 114 h 204"/>
              <a:gd name="T76" fmla="*/ 54 w 254"/>
              <a:gd name="T77" fmla="*/ 112 h 204"/>
              <a:gd name="T78" fmla="*/ 37 w 254"/>
              <a:gd name="T79" fmla="*/ 106 h 204"/>
              <a:gd name="T80" fmla="*/ 17 w 254"/>
              <a:gd name="T81" fmla="*/ 98 h 204"/>
              <a:gd name="T82" fmla="*/ 4 w 254"/>
              <a:gd name="T83" fmla="*/ 93 h 204"/>
              <a:gd name="T84" fmla="*/ 0 w 254"/>
              <a:gd name="T85" fmla="*/ 91 h 204"/>
              <a:gd name="T86" fmla="*/ 2 w 254"/>
              <a:gd name="T87" fmla="*/ 87 h 204"/>
              <a:gd name="T88" fmla="*/ 8 w 254"/>
              <a:gd name="T89" fmla="*/ 84 h 204"/>
              <a:gd name="T90" fmla="*/ 33 w 254"/>
              <a:gd name="T91" fmla="*/ 75 h 204"/>
              <a:gd name="T92" fmla="*/ 76 w 254"/>
              <a:gd name="T93" fmla="*/ 61 h 204"/>
              <a:gd name="T94" fmla="*/ 125 w 254"/>
              <a:gd name="T95" fmla="*/ 44 h 204"/>
              <a:gd name="T96" fmla="*/ 175 w 254"/>
              <a:gd name="T97" fmla="*/ 26 h 204"/>
              <a:gd name="T98" fmla="*/ 217 w 254"/>
              <a:gd name="T99" fmla="*/ 12 h 204"/>
              <a:gd name="T100" fmla="*/ 243 w 254"/>
              <a:gd name="T101" fmla="*/ 3 h 204"/>
              <a:gd name="T102" fmla="*/ 250 w 254"/>
              <a:gd name="T10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34" y="147"/>
                </a:lnTo>
                <a:lnTo>
                  <a:pt x="127" y="142"/>
                </a:lnTo>
                <a:lnTo>
                  <a:pt x="133" y="135"/>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4"/>
          <p:cNvSpPr>
            <a:spLocks noEditPoints="1"/>
          </p:cNvSpPr>
          <p:nvPr/>
        </p:nvSpPr>
        <p:spPr bwMode="auto">
          <a:xfrm>
            <a:off x="6326188" y="3652838"/>
            <a:ext cx="349250" cy="392113"/>
          </a:xfrm>
          <a:custGeom>
            <a:avLst/>
            <a:gdLst>
              <a:gd name="T0" fmla="*/ 55 w 220"/>
              <a:gd name="T1" fmla="*/ 178 h 247"/>
              <a:gd name="T2" fmla="*/ 164 w 220"/>
              <a:gd name="T3" fmla="*/ 178 h 247"/>
              <a:gd name="T4" fmla="*/ 164 w 220"/>
              <a:gd name="T5" fmla="*/ 192 h 247"/>
              <a:gd name="T6" fmla="*/ 55 w 220"/>
              <a:gd name="T7" fmla="*/ 192 h 247"/>
              <a:gd name="T8" fmla="*/ 55 w 220"/>
              <a:gd name="T9" fmla="*/ 178 h 247"/>
              <a:gd name="T10" fmla="*/ 137 w 220"/>
              <a:gd name="T11" fmla="*/ 150 h 247"/>
              <a:gd name="T12" fmla="*/ 164 w 220"/>
              <a:gd name="T13" fmla="*/ 150 h 247"/>
              <a:gd name="T14" fmla="*/ 164 w 220"/>
              <a:gd name="T15" fmla="*/ 164 h 247"/>
              <a:gd name="T16" fmla="*/ 137 w 220"/>
              <a:gd name="T17" fmla="*/ 164 h 247"/>
              <a:gd name="T18" fmla="*/ 137 w 220"/>
              <a:gd name="T19" fmla="*/ 150 h 247"/>
              <a:gd name="T20" fmla="*/ 55 w 220"/>
              <a:gd name="T21" fmla="*/ 150 h 247"/>
              <a:gd name="T22" fmla="*/ 123 w 220"/>
              <a:gd name="T23" fmla="*/ 150 h 247"/>
              <a:gd name="T24" fmla="*/ 123 w 220"/>
              <a:gd name="T25" fmla="*/ 164 h 247"/>
              <a:gd name="T26" fmla="*/ 55 w 220"/>
              <a:gd name="T27" fmla="*/ 164 h 247"/>
              <a:gd name="T28" fmla="*/ 55 w 220"/>
              <a:gd name="T29" fmla="*/ 150 h 247"/>
              <a:gd name="T30" fmla="*/ 95 w 220"/>
              <a:gd name="T31" fmla="*/ 123 h 247"/>
              <a:gd name="T32" fmla="*/ 164 w 220"/>
              <a:gd name="T33" fmla="*/ 123 h 247"/>
              <a:gd name="T34" fmla="*/ 164 w 220"/>
              <a:gd name="T35" fmla="*/ 136 h 247"/>
              <a:gd name="T36" fmla="*/ 95 w 220"/>
              <a:gd name="T37" fmla="*/ 136 h 247"/>
              <a:gd name="T38" fmla="*/ 95 w 220"/>
              <a:gd name="T39" fmla="*/ 123 h 247"/>
              <a:gd name="T40" fmla="*/ 55 w 220"/>
              <a:gd name="T41" fmla="*/ 123 h 247"/>
              <a:gd name="T42" fmla="*/ 83 w 220"/>
              <a:gd name="T43" fmla="*/ 123 h 247"/>
              <a:gd name="T44" fmla="*/ 83 w 220"/>
              <a:gd name="T45" fmla="*/ 136 h 247"/>
              <a:gd name="T46" fmla="*/ 55 w 220"/>
              <a:gd name="T47" fmla="*/ 136 h 247"/>
              <a:gd name="T48" fmla="*/ 55 w 220"/>
              <a:gd name="T49" fmla="*/ 123 h 247"/>
              <a:gd name="T50" fmla="*/ 109 w 220"/>
              <a:gd name="T51" fmla="*/ 95 h 247"/>
              <a:gd name="T52" fmla="*/ 164 w 220"/>
              <a:gd name="T53" fmla="*/ 95 h 247"/>
              <a:gd name="T54" fmla="*/ 164 w 220"/>
              <a:gd name="T55" fmla="*/ 109 h 247"/>
              <a:gd name="T56" fmla="*/ 109 w 220"/>
              <a:gd name="T57" fmla="*/ 109 h 247"/>
              <a:gd name="T58" fmla="*/ 109 w 220"/>
              <a:gd name="T59" fmla="*/ 95 h 247"/>
              <a:gd name="T60" fmla="*/ 109 w 220"/>
              <a:gd name="T61" fmla="*/ 55 h 247"/>
              <a:gd name="T62" fmla="*/ 164 w 220"/>
              <a:gd name="T63" fmla="*/ 55 h 247"/>
              <a:gd name="T64" fmla="*/ 164 w 220"/>
              <a:gd name="T65" fmla="*/ 81 h 247"/>
              <a:gd name="T66" fmla="*/ 109 w 220"/>
              <a:gd name="T67" fmla="*/ 81 h 247"/>
              <a:gd name="T68" fmla="*/ 109 w 220"/>
              <a:gd name="T69" fmla="*/ 55 h 247"/>
              <a:gd name="T70" fmla="*/ 55 w 220"/>
              <a:gd name="T71" fmla="*/ 55 h 247"/>
              <a:gd name="T72" fmla="*/ 95 w 220"/>
              <a:gd name="T73" fmla="*/ 55 h 247"/>
              <a:gd name="T74" fmla="*/ 95 w 220"/>
              <a:gd name="T75" fmla="*/ 109 h 247"/>
              <a:gd name="T76" fmla="*/ 55 w 220"/>
              <a:gd name="T77" fmla="*/ 109 h 247"/>
              <a:gd name="T78" fmla="*/ 55 w 220"/>
              <a:gd name="T79" fmla="*/ 55 h 247"/>
              <a:gd name="T80" fmla="*/ 28 w 220"/>
              <a:gd name="T81" fmla="*/ 26 h 247"/>
              <a:gd name="T82" fmla="*/ 28 w 220"/>
              <a:gd name="T83" fmla="*/ 219 h 247"/>
              <a:gd name="T84" fmla="*/ 192 w 220"/>
              <a:gd name="T85" fmla="*/ 219 h 247"/>
              <a:gd name="T86" fmla="*/ 192 w 220"/>
              <a:gd name="T87" fmla="*/ 26 h 247"/>
              <a:gd name="T88" fmla="*/ 28 w 220"/>
              <a:gd name="T89" fmla="*/ 26 h 247"/>
              <a:gd name="T90" fmla="*/ 28 w 220"/>
              <a:gd name="T91" fmla="*/ 0 h 247"/>
              <a:gd name="T92" fmla="*/ 192 w 220"/>
              <a:gd name="T93" fmla="*/ 0 h 247"/>
              <a:gd name="T94" fmla="*/ 206 w 220"/>
              <a:gd name="T95" fmla="*/ 2 h 247"/>
              <a:gd name="T96" fmla="*/ 216 w 220"/>
              <a:gd name="T97" fmla="*/ 12 h 247"/>
              <a:gd name="T98" fmla="*/ 220 w 220"/>
              <a:gd name="T99" fmla="*/ 26 h 247"/>
              <a:gd name="T100" fmla="*/ 220 w 220"/>
              <a:gd name="T101" fmla="*/ 219 h 247"/>
              <a:gd name="T102" fmla="*/ 216 w 220"/>
              <a:gd name="T103" fmla="*/ 233 h 247"/>
              <a:gd name="T104" fmla="*/ 206 w 220"/>
              <a:gd name="T105" fmla="*/ 243 h 247"/>
              <a:gd name="T106" fmla="*/ 192 w 220"/>
              <a:gd name="T107" fmla="*/ 247 h 247"/>
              <a:gd name="T108" fmla="*/ 28 w 220"/>
              <a:gd name="T109" fmla="*/ 247 h 247"/>
              <a:gd name="T110" fmla="*/ 14 w 220"/>
              <a:gd name="T111" fmla="*/ 243 h 247"/>
              <a:gd name="T112" fmla="*/ 4 w 220"/>
              <a:gd name="T113" fmla="*/ 233 h 247"/>
              <a:gd name="T114" fmla="*/ 0 w 220"/>
              <a:gd name="T115" fmla="*/ 219 h 247"/>
              <a:gd name="T116" fmla="*/ 0 w 220"/>
              <a:gd name="T117" fmla="*/ 26 h 247"/>
              <a:gd name="T118" fmla="*/ 4 w 220"/>
              <a:gd name="T119" fmla="*/ 12 h 247"/>
              <a:gd name="T120" fmla="*/ 14 w 220"/>
              <a:gd name="T121" fmla="*/ 2 h 247"/>
              <a:gd name="T122" fmla="*/ 28 w 220"/>
              <a:gd name="T1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0" h="247">
                <a:moveTo>
                  <a:pt x="55" y="178"/>
                </a:moveTo>
                <a:lnTo>
                  <a:pt x="164" y="178"/>
                </a:lnTo>
                <a:lnTo>
                  <a:pt x="164" y="192"/>
                </a:lnTo>
                <a:lnTo>
                  <a:pt x="55" y="192"/>
                </a:lnTo>
                <a:lnTo>
                  <a:pt x="55" y="178"/>
                </a:lnTo>
                <a:close/>
                <a:moveTo>
                  <a:pt x="137" y="150"/>
                </a:moveTo>
                <a:lnTo>
                  <a:pt x="164" y="150"/>
                </a:lnTo>
                <a:lnTo>
                  <a:pt x="164" y="164"/>
                </a:lnTo>
                <a:lnTo>
                  <a:pt x="137" y="164"/>
                </a:lnTo>
                <a:lnTo>
                  <a:pt x="137" y="150"/>
                </a:lnTo>
                <a:close/>
                <a:moveTo>
                  <a:pt x="55" y="150"/>
                </a:moveTo>
                <a:lnTo>
                  <a:pt x="123" y="150"/>
                </a:lnTo>
                <a:lnTo>
                  <a:pt x="123" y="164"/>
                </a:lnTo>
                <a:lnTo>
                  <a:pt x="55" y="164"/>
                </a:lnTo>
                <a:lnTo>
                  <a:pt x="55" y="150"/>
                </a:lnTo>
                <a:close/>
                <a:moveTo>
                  <a:pt x="95" y="123"/>
                </a:moveTo>
                <a:lnTo>
                  <a:pt x="164" y="123"/>
                </a:lnTo>
                <a:lnTo>
                  <a:pt x="164" y="136"/>
                </a:lnTo>
                <a:lnTo>
                  <a:pt x="95" y="136"/>
                </a:lnTo>
                <a:lnTo>
                  <a:pt x="95" y="123"/>
                </a:lnTo>
                <a:close/>
                <a:moveTo>
                  <a:pt x="55" y="123"/>
                </a:moveTo>
                <a:lnTo>
                  <a:pt x="83" y="123"/>
                </a:lnTo>
                <a:lnTo>
                  <a:pt x="83" y="136"/>
                </a:lnTo>
                <a:lnTo>
                  <a:pt x="55" y="136"/>
                </a:lnTo>
                <a:lnTo>
                  <a:pt x="55" y="123"/>
                </a:lnTo>
                <a:close/>
                <a:moveTo>
                  <a:pt x="109" y="95"/>
                </a:moveTo>
                <a:lnTo>
                  <a:pt x="164" y="95"/>
                </a:lnTo>
                <a:lnTo>
                  <a:pt x="164" y="109"/>
                </a:lnTo>
                <a:lnTo>
                  <a:pt x="109" y="109"/>
                </a:lnTo>
                <a:lnTo>
                  <a:pt x="109" y="95"/>
                </a:lnTo>
                <a:close/>
                <a:moveTo>
                  <a:pt x="109" y="55"/>
                </a:moveTo>
                <a:lnTo>
                  <a:pt x="164" y="55"/>
                </a:lnTo>
                <a:lnTo>
                  <a:pt x="164" y="81"/>
                </a:lnTo>
                <a:lnTo>
                  <a:pt x="109" y="81"/>
                </a:lnTo>
                <a:lnTo>
                  <a:pt x="109" y="55"/>
                </a:lnTo>
                <a:close/>
                <a:moveTo>
                  <a:pt x="55" y="55"/>
                </a:moveTo>
                <a:lnTo>
                  <a:pt x="95" y="55"/>
                </a:lnTo>
                <a:lnTo>
                  <a:pt x="95" y="109"/>
                </a:lnTo>
                <a:lnTo>
                  <a:pt x="55" y="109"/>
                </a:lnTo>
                <a:lnTo>
                  <a:pt x="55" y="55"/>
                </a:lnTo>
                <a:close/>
                <a:moveTo>
                  <a:pt x="28" y="26"/>
                </a:moveTo>
                <a:lnTo>
                  <a:pt x="28" y="219"/>
                </a:lnTo>
                <a:lnTo>
                  <a:pt x="192" y="219"/>
                </a:lnTo>
                <a:lnTo>
                  <a:pt x="192" y="26"/>
                </a:lnTo>
                <a:lnTo>
                  <a:pt x="28" y="26"/>
                </a:lnTo>
                <a:close/>
                <a:moveTo>
                  <a:pt x="28" y="0"/>
                </a:moveTo>
                <a:lnTo>
                  <a:pt x="192" y="0"/>
                </a:lnTo>
                <a:lnTo>
                  <a:pt x="206" y="2"/>
                </a:lnTo>
                <a:lnTo>
                  <a:pt x="216" y="12"/>
                </a:lnTo>
                <a:lnTo>
                  <a:pt x="220" y="26"/>
                </a:lnTo>
                <a:lnTo>
                  <a:pt x="220" y="219"/>
                </a:lnTo>
                <a:lnTo>
                  <a:pt x="216" y="233"/>
                </a:lnTo>
                <a:lnTo>
                  <a:pt x="206" y="243"/>
                </a:lnTo>
                <a:lnTo>
                  <a:pt x="192" y="247"/>
                </a:lnTo>
                <a:lnTo>
                  <a:pt x="28" y="247"/>
                </a:lnTo>
                <a:lnTo>
                  <a:pt x="14" y="243"/>
                </a:lnTo>
                <a:lnTo>
                  <a:pt x="4" y="233"/>
                </a:lnTo>
                <a:lnTo>
                  <a:pt x="0" y="219"/>
                </a:lnTo>
                <a:lnTo>
                  <a:pt x="0" y="26"/>
                </a:lnTo>
                <a:lnTo>
                  <a:pt x="4" y="12"/>
                </a:lnTo>
                <a:lnTo>
                  <a:pt x="14" y="2"/>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5"/>
          <p:cNvSpPr>
            <a:spLocks noEditPoints="1"/>
          </p:cNvSpPr>
          <p:nvPr/>
        </p:nvSpPr>
        <p:spPr bwMode="auto">
          <a:xfrm>
            <a:off x="8948738" y="4508500"/>
            <a:ext cx="341313" cy="427038"/>
          </a:xfrm>
          <a:custGeom>
            <a:avLst/>
            <a:gdLst>
              <a:gd name="T0" fmla="*/ 145 w 215"/>
              <a:gd name="T1" fmla="*/ 27 h 269"/>
              <a:gd name="T2" fmla="*/ 132 w 215"/>
              <a:gd name="T3" fmla="*/ 32 h 269"/>
              <a:gd name="T4" fmla="*/ 123 w 215"/>
              <a:gd name="T5" fmla="*/ 42 h 269"/>
              <a:gd name="T6" fmla="*/ 119 w 215"/>
              <a:gd name="T7" fmla="*/ 50 h 269"/>
              <a:gd name="T8" fmla="*/ 121 w 215"/>
              <a:gd name="T9" fmla="*/ 57 h 269"/>
              <a:gd name="T10" fmla="*/ 124 w 215"/>
              <a:gd name="T11" fmla="*/ 64 h 269"/>
              <a:gd name="T12" fmla="*/ 132 w 215"/>
              <a:gd name="T13" fmla="*/ 70 h 269"/>
              <a:gd name="T14" fmla="*/ 141 w 215"/>
              <a:gd name="T15" fmla="*/ 76 h 269"/>
              <a:gd name="T16" fmla="*/ 150 w 215"/>
              <a:gd name="T17" fmla="*/ 83 h 269"/>
              <a:gd name="T18" fmla="*/ 158 w 215"/>
              <a:gd name="T19" fmla="*/ 88 h 269"/>
              <a:gd name="T20" fmla="*/ 165 w 215"/>
              <a:gd name="T21" fmla="*/ 90 h 269"/>
              <a:gd name="T22" fmla="*/ 172 w 215"/>
              <a:gd name="T23" fmla="*/ 89 h 269"/>
              <a:gd name="T24" fmla="*/ 178 w 215"/>
              <a:gd name="T25" fmla="*/ 83 h 269"/>
              <a:gd name="T26" fmla="*/ 183 w 215"/>
              <a:gd name="T27" fmla="*/ 69 h 269"/>
              <a:gd name="T28" fmla="*/ 184 w 215"/>
              <a:gd name="T29" fmla="*/ 56 h 269"/>
              <a:gd name="T30" fmla="*/ 179 w 215"/>
              <a:gd name="T31" fmla="*/ 43 h 269"/>
              <a:gd name="T32" fmla="*/ 170 w 215"/>
              <a:gd name="T33" fmla="*/ 33 h 269"/>
              <a:gd name="T34" fmla="*/ 158 w 215"/>
              <a:gd name="T35" fmla="*/ 27 h 269"/>
              <a:gd name="T36" fmla="*/ 145 w 215"/>
              <a:gd name="T37" fmla="*/ 27 h 269"/>
              <a:gd name="T38" fmla="*/ 149 w 215"/>
              <a:gd name="T39" fmla="*/ 0 h 269"/>
              <a:gd name="T40" fmla="*/ 167 w 215"/>
              <a:gd name="T41" fmla="*/ 4 h 269"/>
              <a:gd name="T42" fmla="*/ 183 w 215"/>
              <a:gd name="T43" fmla="*/ 13 h 269"/>
              <a:gd name="T44" fmla="*/ 197 w 215"/>
              <a:gd name="T45" fmla="*/ 25 h 269"/>
              <a:gd name="T46" fmla="*/ 207 w 215"/>
              <a:gd name="T47" fmla="*/ 42 h 269"/>
              <a:gd name="T48" fmla="*/ 212 w 215"/>
              <a:gd name="T49" fmla="*/ 61 h 269"/>
              <a:gd name="T50" fmla="*/ 215 w 215"/>
              <a:gd name="T51" fmla="*/ 81 h 269"/>
              <a:gd name="T52" fmla="*/ 212 w 215"/>
              <a:gd name="T53" fmla="*/ 102 h 269"/>
              <a:gd name="T54" fmla="*/ 206 w 215"/>
              <a:gd name="T55" fmla="*/ 120 h 269"/>
              <a:gd name="T56" fmla="*/ 196 w 215"/>
              <a:gd name="T57" fmla="*/ 135 h 269"/>
              <a:gd name="T58" fmla="*/ 182 w 215"/>
              <a:gd name="T59" fmla="*/ 146 h 269"/>
              <a:gd name="T60" fmla="*/ 164 w 215"/>
              <a:gd name="T61" fmla="*/ 153 h 269"/>
              <a:gd name="T62" fmla="*/ 152 w 215"/>
              <a:gd name="T63" fmla="*/ 154 h 269"/>
              <a:gd name="T64" fmla="*/ 140 w 215"/>
              <a:gd name="T65" fmla="*/ 154 h 269"/>
              <a:gd name="T66" fmla="*/ 128 w 215"/>
              <a:gd name="T67" fmla="*/ 153 h 269"/>
              <a:gd name="T68" fmla="*/ 95 w 215"/>
              <a:gd name="T69" fmla="*/ 206 h 269"/>
              <a:gd name="T70" fmla="*/ 76 w 215"/>
              <a:gd name="T71" fmla="*/ 210 h 269"/>
              <a:gd name="T72" fmla="*/ 76 w 215"/>
              <a:gd name="T73" fmla="*/ 210 h 269"/>
              <a:gd name="T74" fmla="*/ 48 w 215"/>
              <a:gd name="T75" fmla="*/ 256 h 269"/>
              <a:gd name="T76" fmla="*/ 45 w 215"/>
              <a:gd name="T77" fmla="*/ 259 h 269"/>
              <a:gd name="T78" fmla="*/ 43 w 215"/>
              <a:gd name="T79" fmla="*/ 261 h 269"/>
              <a:gd name="T80" fmla="*/ 39 w 215"/>
              <a:gd name="T81" fmla="*/ 264 h 269"/>
              <a:gd name="T82" fmla="*/ 35 w 215"/>
              <a:gd name="T83" fmla="*/ 265 h 269"/>
              <a:gd name="T84" fmla="*/ 15 w 215"/>
              <a:gd name="T85" fmla="*/ 269 h 269"/>
              <a:gd name="T86" fmla="*/ 11 w 215"/>
              <a:gd name="T87" fmla="*/ 269 h 269"/>
              <a:gd name="T88" fmla="*/ 8 w 215"/>
              <a:gd name="T89" fmla="*/ 268 h 269"/>
              <a:gd name="T90" fmla="*/ 6 w 215"/>
              <a:gd name="T91" fmla="*/ 265 h 269"/>
              <a:gd name="T92" fmla="*/ 5 w 215"/>
              <a:gd name="T93" fmla="*/ 261 h 269"/>
              <a:gd name="T94" fmla="*/ 1 w 215"/>
              <a:gd name="T95" fmla="*/ 234 h 269"/>
              <a:gd name="T96" fmla="*/ 0 w 215"/>
              <a:gd name="T97" fmla="*/ 231 h 269"/>
              <a:gd name="T98" fmla="*/ 1 w 215"/>
              <a:gd name="T99" fmla="*/ 226 h 269"/>
              <a:gd name="T100" fmla="*/ 2 w 215"/>
              <a:gd name="T101" fmla="*/ 222 h 269"/>
              <a:gd name="T102" fmla="*/ 3 w 215"/>
              <a:gd name="T103" fmla="*/ 219 h 269"/>
              <a:gd name="T104" fmla="*/ 75 w 215"/>
              <a:gd name="T105" fmla="*/ 112 h 269"/>
              <a:gd name="T106" fmla="*/ 70 w 215"/>
              <a:gd name="T107" fmla="*/ 102 h 269"/>
              <a:gd name="T108" fmla="*/ 67 w 215"/>
              <a:gd name="T109" fmla="*/ 90 h 269"/>
              <a:gd name="T110" fmla="*/ 65 w 215"/>
              <a:gd name="T111" fmla="*/ 80 h 269"/>
              <a:gd name="T112" fmla="*/ 65 w 215"/>
              <a:gd name="T113" fmla="*/ 60 h 269"/>
              <a:gd name="T114" fmla="*/ 70 w 215"/>
              <a:gd name="T115" fmla="*/ 43 h 269"/>
              <a:gd name="T116" fmla="*/ 80 w 215"/>
              <a:gd name="T117" fmla="*/ 28 h 269"/>
              <a:gd name="T118" fmla="*/ 94 w 215"/>
              <a:gd name="T119" fmla="*/ 15 h 269"/>
              <a:gd name="T120" fmla="*/ 110 w 215"/>
              <a:gd name="T121" fmla="*/ 6 h 269"/>
              <a:gd name="T122" fmla="*/ 130 w 215"/>
              <a:gd name="T123" fmla="*/ 0 h 269"/>
              <a:gd name="T124" fmla="*/ 149 w 215"/>
              <a:gd name="T1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5" h="269">
                <a:moveTo>
                  <a:pt x="145" y="27"/>
                </a:moveTo>
                <a:lnTo>
                  <a:pt x="132" y="32"/>
                </a:lnTo>
                <a:lnTo>
                  <a:pt x="123" y="42"/>
                </a:lnTo>
                <a:lnTo>
                  <a:pt x="119" y="50"/>
                </a:lnTo>
                <a:lnTo>
                  <a:pt x="121" y="57"/>
                </a:lnTo>
                <a:lnTo>
                  <a:pt x="124" y="64"/>
                </a:lnTo>
                <a:lnTo>
                  <a:pt x="132" y="70"/>
                </a:lnTo>
                <a:lnTo>
                  <a:pt x="141" y="76"/>
                </a:lnTo>
                <a:lnTo>
                  <a:pt x="150" y="83"/>
                </a:lnTo>
                <a:lnTo>
                  <a:pt x="158" y="88"/>
                </a:lnTo>
                <a:lnTo>
                  <a:pt x="165" y="90"/>
                </a:lnTo>
                <a:lnTo>
                  <a:pt x="172" y="89"/>
                </a:lnTo>
                <a:lnTo>
                  <a:pt x="178" y="83"/>
                </a:lnTo>
                <a:lnTo>
                  <a:pt x="183" y="69"/>
                </a:lnTo>
                <a:lnTo>
                  <a:pt x="184" y="56"/>
                </a:lnTo>
                <a:lnTo>
                  <a:pt x="179" y="43"/>
                </a:lnTo>
                <a:lnTo>
                  <a:pt x="170" y="33"/>
                </a:lnTo>
                <a:lnTo>
                  <a:pt x="158" y="27"/>
                </a:lnTo>
                <a:lnTo>
                  <a:pt x="145" y="27"/>
                </a:lnTo>
                <a:close/>
                <a:moveTo>
                  <a:pt x="149" y="0"/>
                </a:moveTo>
                <a:lnTo>
                  <a:pt x="167" y="4"/>
                </a:lnTo>
                <a:lnTo>
                  <a:pt x="183" y="13"/>
                </a:lnTo>
                <a:lnTo>
                  <a:pt x="197" y="25"/>
                </a:lnTo>
                <a:lnTo>
                  <a:pt x="207" y="42"/>
                </a:lnTo>
                <a:lnTo>
                  <a:pt x="212" y="61"/>
                </a:lnTo>
                <a:lnTo>
                  <a:pt x="215" y="81"/>
                </a:lnTo>
                <a:lnTo>
                  <a:pt x="212" y="102"/>
                </a:lnTo>
                <a:lnTo>
                  <a:pt x="206" y="120"/>
                </a:lnTo>
                <a:lnTo>
                  <a:pt x="196" y="135"/>
                </a:lnTo>
                <a:lnTo>
                  <a:pt x="182" y="146"/>
                </a:lnTo>
                <a:lnTo>
                  <a:pt x="164" y="153"/>
                </a:lnTo>
                <a:lnTo>
                  <a:pt x="152" y="154"/>
                </a:lnTo>
                <a:lnTo>
                  <a:pt x="140" y="154"/>
                </a:lnTo>
                <a:lnTo>
                  <a:pt x="128" y="153"/>
                </a:lnTo>
                <a:lnTo>
                  <a:pt x="95" y="206"/>
                </a:lnTo>
                <a:lnTo>
                  <a:pt x="76" y="210"/>
                </a:lnTo>
                <a:lnTo>
                  <a:pt x="76" y="210"/>
                </a:lnTo>
                <a:lnTo>
                  <a:pt x="48" y="256"/>
                </a:lnTo>
                <a:lnTo>
                  <a:pt x="45" y="259"/>
                </a:lnTo>
                <a:lnTo>
                  <a:pt x="43" y="261"/>
                </a:lnTo>
                <a:lnTo>
                  <a:pt x="39" y="264"/>
                </a:lnTo>
                <a:lnTo>
                  <a:pt x="35" y="265"/>
                </a:lnTo>
                <a:lnTo>
                  <a:pt x="15" y="269"/>
                </a:lnTo>
                <a:lnTo>
                  <a:pt x="11" y="269"/>
                </a:lnTo>
                <a:lnTo>
                  <a:pt x="8" y="268"/>
                </a:lnTo>
                <a:lnTo>
                  <a:pt x="6" y="265"/>
                </a:lnTo>
                <a:lnTo>
                  <a:pt x="5" y="261"/>
                </a:lnTo>
                <a:lnTo>
                  <a:pt x="1" y="234"/>
                </a:lnTo>
                <a:lnTo>
                  <a:pt x="0" y="231"/>
                </a:lnTo>
                <a:lnTo>
                  <a:pt x="1" y="226"/>
                </a:lnTo>
                <a:lnTo>
                  <a:pt x="2" y="222"/>
                </a:lnTo>
                <a:lnTo>
                  <a:pt x="3" y="219"/>
                </a:lnTo>
                <a:lnTo>
                  <a:pt x="75" y="112"/>
                </a:lnTo>
                <a:lnTo>
                  <a:pt x="70" y="102"/>
                </a:lnTo>
                <a:lnTo>
                  <a:pt x="67" y="90"/>
                </a:lnTo>
                <a:lnTo>
                  <a:pt x="65" y="80"/>
                </a:lnTo>
                <a:lnTo>
                  <a:pt x="65" y="60"/>
                </a:lnTo>
                <a:lnTo>
                  <a:pt x="70" y="43"/>
                </a:lnTo>
                <a:lnTo>
                  <a:pt x="80" y="28"/>
                </a:lnTo>
                <a:lnTo>
                  <a:pt x="94" y="15"/>
                </a:lnTo>
                <a:lnTo>
                  <a:pt x="110" y="6"/>
                </a:lnTo>
                <a:lnTo>
                  <a:pt x="130" y="0"/>
                </a:lnTo>
                <a:lnTo>
                  <a:pt x="14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6"/>
          <p:cNvSpPr>
            <a:spLocks noEditPoints="1"/>
          </p:cNvSpPr>
          <p:nvPr/>
        </p:nvSpPr>
        <p:spPr bwMode="auto">
          <a:xfrm>
            <a:off x="11550651" y="2778125"/>
            <a:ext cx="376238" cy="392113"/>
          </a:xfrm>
          <a:custGeom>
            <a:avLst/>
            <a:gdLst>
              <a:gd name="T0" fmla="*/ 150 w 237"/>
              <a:gd name="T1" fmla="*/ 34 h 247"/>
              <a:gd name="T2" fmla="*/ 150 w 237"/>
              <a:gd name="T3" fmla="*/ 62 h 247"/>
              <a:gd name="T4" fmla="*/ 163 w 237"/>
              <a:gd name="T5" fmla="*/ 107 h 247"/>
              <a:gd name="T6" fmla="*/ 182 w 237"/>
              <a:gd name="T7" fmla="*/ 140 h 247"/>
              <a:gd name="T8" fmla="*/ 200 w 237"/>
              <a:gd name="T9" fmla="*/ 159 h 247"/>
              <a:gd name="T10" fmla="*/ 210 w 237"/>
              <a:gd name="T11" fmla="*/ 166 h 247"/>
              <a:gd name="T12" fmla="*/ 212 w 237"/>
              <a:gd name="T13" fmla="*/ 150 h 247"/>
              <a:gd name="T14" fmla="*/ 206 w 237"/>
              <a:gd name="T15" fmla="*/ 115 h 247"/>
              <a:gd name="T16" fmla="*/ 190 w 237"/>
              <a:gd name="T17" fmla="*/ 74 h 247"/>
              <a:gd name="T18" fmla="*/ 170 w 237"/>
              <a:gd name="T19" fmla="*/ 46 h 247"/>
              <a:gd name="T20" fmla="*/ 155 w 237"/>
              <a:gd name="T21" fmla="*/ 31 h 247"/>
              <a:gd name="T22" fmla="*/ 151 w 237"/>
              <a:gd name="T23" fmla="*/ 0 h 247"/>
              <a:gd name="T24" fmla="*/ 173 w 237"/>
              <a:gd name="T25" fmla="*/ 14 h 247"/>
              <a:gd name="T26" fmla="*/ 196 w 237"/>
              <a:gd name="T27" fmla="*/ 43 h 247"/>
              <a:gd name="T28" fmla="*/ 218 w 237"/>
              <a:gd name="T29" fmla="*/ 83 h 247"/>
              <a:gd name="T30" fmla="*/ 232 w 237"/>
              <a:gd name="T31" fmla="*/ 126 h 247"/>
              <a:gd name="T32" fmla="*/ 237 w 237"/>
              <a:gd name="T33" fmla="*/ 162 h 247"/>
              <a:gd name="T34" fmla="*/ 232 w 237"/>
              <a:gd name="T35" fmla="*/ 186 h 247"/>
              <a:gd name="T36" fmla="*/ 216 w 237"/>
              <a:gd name="T37" fmla="*/ 194 h 247"/>
              <a:gd name="T38" fmla="*/ 200 w 237"/>
              <a:gd name="T39" fmla="*/ 186 h 247"/>
              <a:gd name="T40" fmla="*/ 178 w 237"/>
              <a:gd name="T41" fmla="*/ 175 h 247"/>
              <a:gd name="T42" fmla="*/ 145 w 237"/>
              <a:gd name="T43" fmla="*/ 167 h 247"/>
              <a:gd name="T44" fmla="*/ 118 w 237"/>
              <a:gd name="T45" fmla="*/ 168 h 247"/>
              <a:gd name="T46" fmla="*/ 110 w 237"/>
              <a:gd name="T47" fmla="*/ 172 h 247"/>
              <a:gd name="T48" fmla="*/ 108 w 237"/>
              <a:gd name="T49" fmla="*/ 178 h 247"/>
              <a:gd name="T50" fmla="*/ 112 w 237"/>
              <a:gd name="T51" fmla="*/ 189 h 247"/>
              <a:gd name="T52" fmla="*/ 119 w 237"/>
              <a:gd name="T53" fmla="*/ 205 h 247"/>
              <a:gd name="T54" fmla="*/ 123 w 237"/>
              <a:gd name="T55" fmla="*/ 215 h 247"/>
              <a:gd name="T56" fmla="*/ 130 w 237"/>
              <a:gd name="T57" fmla="*/ 219 h 247"/>
              <a:gd name="T58" fmla="*/ 135 w 237"/>
              <a:gd name="T59" fmla="*/ 224 h 247"/>
              <a:gd name="T60" fmla="*/ 136 w 237"/>
              <a:gd name="T61" fmla="*/ 229 h 247"/>
              <a:gd name="T62" fmla="*/ 132 w 237"/>
              <a:gd name="T63" fmla="*/ 235 h 247"/>
              <a:gd name="T64" fmla="*/ 122 w 237"/>
              <a:gd name="T65" fmla="*/ 238 h 247"/>
              <a:gd name="T66" fmla="*/ 107 w 237"/>
              <a:gd name="T67" fmla="*/ 245 h 247"/>
              <a:gd name="T68" fmla="*/ 98 w 237"/>
              <a:gd name="T69" fmla="*/ 247 h 247"/>
              <a:gd name="T70" fmla="*/ 91 w 237"/>
              <a:gd name="T71" fmla="*/ 243 h 247"/>
              <a:gd name="T72" fmla="*/ 86 w 237"/>
              <a:gd name="T73" fmla="*/ 236 h 247"/>
              <a:gd name="T74" fmla="*/ 79 w 237"/>
              <a:gd name="T75" fmla="*/ 218 h 247"/>
              <a:gd name="T76" fmla="*/ 70 w 237"/>
              <a:gd name="T77" fmla="*/ 199 h 247"/>
              <a:gd name="T78" fmla="*/ 61 w 237"/>
              <a:gd name="T79" fmla="*/ 195 h 247"/>
              <a:gd name="T80" fmla="*/ 48 w 237"/>
              <a:gd name="T81" fmla="*/ 186 h 247"/>
              <a:gd name="T82" fmla="*/ 45 w 237"/>
              <a:gd name="T83" fmla="*/ 187 h 247"/>
              <a:gd name="T84" fmla="*/ 42 w 237"/>
              <a:gd name="T85" fmla="*/ 189 h 247"/>
              <a:gd name="T86" fmla="*/ 38 w 237"/>
              <a:gd name="T87" fmla="*/ 190 h 247"/>
              <a:gd name="T88" fmla="*/ 17 w 237"/>
              <a:gd name="T89" fmla="*/ 187 h 247"/>
              <a:gd name="T90" fmla="*/ 2 w 237"/>
              <a:gd name="T91" fmla="*/ 171 h 247"/>
              <a:gd name="T92" fmla="*/ 1 w 237"/>
              <a:gd name="T93" fmla="*/ 149 h 247"/>
              <a:gd name="T94" fmla="*/ 12 w 237"/>
              <a:gd name="T95" fmla="*/ 133 h 247"/>
              <a:gd name="T96" fmla="*/ 76 w 237"/>
              <a:gd name="T97" fmla="*/ 99 h 247"/>
              <a:gd name="T98" fmla="*/ 109 w 237"/>
              <a:gd name="T99" fmla="*/ 69 h 247"/>
              <a:gd name="T100" fmla="*/ 125 w 237"/>
              <a:gd name="T101" fmla="*/ 42 h 247"/>
              <a:gd name="T102" fmla="*/ 130 w 237"/>
              <a:gd name="T103" fmla="*/ 20 h 247"/>
              <a:gd name="T104" fmla="*/ 136 w 237"/>
              <a:gd name="T105" fmla="*/ 5 h 247"/>
              <a:gd name="T106" fmla="*/ 151 w 237"/>
              <a:gd name="T10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247">
                <a:moveTo>
                  <a:pt x="151" y="29"/>
                </a:moveTo>
                <a:lnTo>
                  <a:pt x="150" y="34"/>
                </a:lnTo>
                <a:lnTo>
                  <a:pt x="149" y="46"/>
                </a:lnTo>
                <a:lnTo>
                  <a:pt x="150" y="62"/>
                </a:lnTo>
                <a:lnTo>
                  <a:pt x="154" y="84"/>
                </a:lnTo>
                <a:lnTo>
                  <a:pt x="163" y="107"/>
                </a:lnTo>
                <a:lnTo>
                  <a:pt x="172" y="125"/>
                </a:lnTo>
                <a:lnTo>
                  <a:pt x="182" y="140"/>
                </a:lnTo>
                <a:lnTo>
                  <a:pt x="191" y="152"/>
                </a:lnTo>
                <a:lnTo>
                  <a:pt x="200" y="159"/>
                </a:lnTo>
                <a:lnTo>
                  <a:pt x="206" y="164"/>
                </a:lnTo>
                <a:lnTo>
                  <a:pt x="210" y="166"/>
                </a:lnTo>
                <a:lnTo>
                  <a:pt x="211" y="161"/>
                </a:lnTo>
                <a:lnTo>
                  <a:pt x="212" y="150"/>
                </a:lnTo>
                <a:lnTo>
                  <a:pt x="211" y="135"/>
                </a:lnTo>
                <a:lnTo>
                  <a:pt x="206" y="115"/>
                </a:lnTo>
                <a:lnTo>
                  <a:pt x="198" y="93"/>
                </a:lnTo>
                <a:lnTo>
                  <a:pt x="190" y="74"/>
                </a:lnTo>
                <a:lnTo>
                  <a:pt x="179" y="59"/>
                </a:lnTo>
                <a:lnTo>
                  <a:pt x="170" y="46"/>
                </a:lnTo>
                <a:lnTo>
                  <a:pt x="161" y="37"/>
                </a:lnTo>
                <a:lnTo>
                  <a:pt x="155" y="31"/>
                </a:lnTo>
                <a:lnTo>
                  <a:pt x="151" y="29"/>
                </a:lnTo>
                <a:close/>
                <a:moveTo>
                  <a:pt x="151" y="0"/>
                </a:moveTo>
                <a:lnTo>
                  <a:pt x="161" y="5"/>
                </a:lnTo>
                <a:lnTo>
                  <a:pt x="173" y="14"/>
                </a:lnTo>
                <a:lnTo>
                  <a:pt x="184" y="27"/>
                </a:lnTo>
                <a:lnTo>
                  <a:pt x="196" y="43"/>
                </a:lnTo>
                <a:lnTo>
                  <a:pt x="207" y="62"/>
                </a:lnTo>
                <a:lnTo>
                  <a:pt x="218" y="83"/>
                </a:lnTo>
                <a:lnTo>
                  <a:pt x="225" y="105"/>
                </a:lnTo>
                <a:lnTo>
                  <a:pt x="232" y="126"/>
                </a:lnTo>
                <a:lnTo>
                  <a:pt x="235" y="145"/>
                </a:lnTo>
                <a:lnTo>
                  <a:pt x="237" y="162"/>
                </a:lnTo>
                <a:lnTo>
                  <a:pt x="235" y="176"/>
                </a:lnTo>
                <a:lnTo>
                  <a:pt x="232" y="186"/>
                </a:lnTo>
                <a:lnTo>
                  <a:pt x="225" y="193"/>
                </a:lnTo>
                <a:lnTo>
                  <a:pt x="216" y="194"/>
                </a:lnTo>
                <a:lnTo>
                  <a:pt x="209" y="191"/>
                </a:lnTo>
                <a:lnTo>
                  <a:pt x="200" y="186"/>
                </a:lnTo>
                <a:lnTo>
                  <a:pt x="190" y="181"/>
                </a:lnTo>
                <a:lnTo>
                  <a:pt x="178" y="175"/>
                </a:lnTo>
                <a:lnTo>
                  <a:pt x="163" y="170"/>
                </a:lnTo>
                <a:lnTo>
                  <a:pt x="145" y="167"/>
                </a:lnTo>
                <a:lnTo>
                  <a:pt x="122" y="167"/>
                </a:lnTo>
                <a:lnTo>
                  <a:pt x="118" y="168"/>
                </a:lnTo>
                <a:lnTo>
                  <a:pt x="113" y="170"/>
                </a:lnTo>
                <a:lnTo>
                  <a:pt x="110" y="172"/>
                </a:lnTo>
                <a:lnTo>
                  <a:pt x="109" y="175"/>
                </a:lnTo>
                <a:lnTo>
                  <a:pt x="108" y="178"/>
                </a:lnTo>
                <a:lnTo>
                  <a:pt x="109" y="182"/>
                </a:lnTo>
                <a:lnTo>
                  <a:pt x="112" y="189"/>
                </a:lnTo>
                <a:lnTo>
                  <a:pt x="116" y="198"/>
                </a:lnTo>
                <a:lnTo>
                  <a:pt x="119" y="205"/>
                </a:lnTo>
                <a:lnTo>
                  <a:pt x="122" y="212"/>
                </a:lnTo>
                <a:lnTo>
                  <a:pt x="123" y="215"/>
                </a:lnTo>
                <a:lnTo>
                  <a:pt x="127" y="217"/>
                </a:lnTo>
                <a:lnTo>
                  <a:pt x="130" y="219"/>
                </a:lnTo>
                <a:lnTo>
                  <a:pt x="133" y="222"/>
                </a:lnTo>
                <a:lnTo>
                  <a:pt x="135" y="224"/>
                </a:lnTo>
                <a:lnTo>
                  <a:pt x="136" y="227"/>
                </a:lnTo>
                <a:lnTo>
                  <a:pt x="136" y="229"/>
                </a:lnTo>
                <a:lnTo>
                  <a:pt x="135" y="232"/>
                </a:lnTo>
                <a:lnTo>
                  <a:pt x="132" y="235"/>
                </a:lnTo>
                <a:lnTo>
                  <a:pt x="130" y="237"/>
                </a:lnTo>
                <a:lnTo>
                  <a:pt x="122" y="238"/>
                </a:lnTo>
                <a:lnTo>
                  <a:pt x="114" y="242"/>
                </a:lnTo>
                <a:lnTo>
                  <a:pt x="107" y="245"/>
                </a:lnTo>
                <a:lnTo>
                  <a:pt x="100" y="247"/>
                </a:lnTo>
                <a:lnTo>
                  <a:pt x="98" y="247"/>
                </a:lnTo>
                <a:lnTo>
                  <a:pt x="94" y="246"/>
                </a:lnTo>
                <a:lnTo>
                  <a:pt x="91" y="243"/>
                </a:lnTo>
                <a:lnTo>
                  <a:pt x="89" y="240"/>
                </a:lnTo>
                <a:lnTo>
                  <a:pt x="86" y="236"/>
                </a:lnTo>
                <a:lnTo>
                  <a:pt x="82" y="228"/>
                </a:lnTo>
                <a:lnTo>
                  <a:pt x="79" y="218"/>
                </a:lnTo>
                <a:lnTo>
                  <a:pt x="74" y="208"/>
                </a:lnTo>
                <a:lnTo>
                  <a:pt x="70" y="199"/>
                </a:lnTo>
                <a:lnTo>
                  <a:pt x="66" y="196"/>
                </a:lnTo>
                <a:lnTo>
                  <a:pt x="61" y="195"/>
                </a:lnTo>
                <a:lnTo>
                  <a:pt x="54" y="193"/>
                </a:lnTo>
                <a:lnTo>
                  <a:pt x="48" y="186"/>
                </a:lnTo>
                <a:lnTo>
                  <a:pt x="48" y="186"/>
                </a:lnTo>
                <a:lnTo>
                  <a:pt x="45" y="187"/>
                </a:lnTo>
                <a:lnTo>
                  <a:pt x="44" y="187"/>
                </a:lnTo>
                <a:lnTo>
                  <a:pt x="42" y="189"/>
                </a:lnTo>
                <a:lnTo>
                  <a:pt x="39" y="190"/>
                </a:lnTo>
                <a:lnTo>
                  <a:pt x="38" y="190"/>
                </a:lnTo>
                <a:lnTo>
                  <a:pt x="28" y="191"/>
                </a:lnTo>
                <a:lnTo>
                  <a:pt x="17" y="187"/>
                </a:lnTo>
                <a:lnTo>
                  <a:pt x="9" y="180"/>
                </a:lnTo>
                <a:lnTo>
                  <a:pt x="2" y="171"/>
                </a:lnTo>
                <a:lnTo>
                  <a:pt x="0" y="159"/>
                </a:lnTo>
                <a:lnTo>
                  <a:pt x="1" y="149"/>
                </a:lnTo>
                <a:lnTo>
                  <a:pt x="5" y="139"/>
                </a:lnTo>
                <a:lnTo>
                  <a:pt x="12" y="133"/>
                </a:lnTo>
                <a:lnTo>
                  <a:pt x="48" y="116"/>
                </a:lnTo>
                <a:lnTo>
                  <a:pt x="76" y="99"/>
                </a:lnTo>
                <a:lnTo>
                  <a:pt x="95" y="84"/>
                </a:lnTo>
                <a:lnTo>
                  <a:pt x="109" y="69"/>
                </a:lnTo>
                <a:lnTo>
                  <a:pt x="118" y="55"/>
                </a:lnTo>
                <a:lnTo>
                  <a:pt x="125" y="42"/>
                </a:lnTo>
                <a:lnTo>
                  <a:pt x="127" y="31"/>
                </a:lnTo>
                <a:lnTo>
                  <a:pt x="130" y="20"/>
                </a:lnTo>
                <a:lnTo>
                  <a:pt x="132" y="12"/>
                </a:lnTo>
                <a:lnTo>
                  <a:pt x="136" y="5"/>
                </a:lnTo>
                <a:lnTo>
                  <a:pt x="142" y="1"/>
                </a:lnTo>
                <a:lnTo>
                  <a:pt x="15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7"/>
          <p:cNvSpPr>
            <a:spLocks noEditPoints="1"/>
          </p:cNvSpPr>
          <p:nvPr/>
        </p:nvSpPr>
        <p:spPr bwMode="auto">
          <a:xfrm>
            <a:off x="10666413" y="4532313"/>
            <a:ext cx="398463" cy="376238"/>
          </a:xfrm>
          <a:custGeom>
            <a:avLst/>
            <a:gdLst>
              <a:gd name="T0" fmla="*/ 33 w 251"/>
              <a:gd name="T1" fmla="*/ 107 h 237"/>
              <a:gd name="T2" fmla="*/ 20 w 251"/>
              <a:gd name="T3" fmla="*/ 123 h 237"/>
              <a:gd name="T4" fmla="*/ 21 w 251"/>
              <a:gd name="T5" fmla="*/ 138 h 237"/>
              <a:gd name="T6" fmla="*/ 39 w 251"/>
              <a:gd name="T7" fmla="*/ 152 h 237"/>
              <a:gd name="T8" fmla="*/ 49 w 251"/>
              <a:gd name="T9" fmla="*/ 129 h 237"/>
              <a:gd name="T10" fmla="*/ 144 w 251"/>
              <a:gd name="T11" fmla="*/ 21 h 237"/>
              <a:gd name="T12" fmla="*/ 99 w 251"/>
              <a:gd name="T13" fmla="*/ 26 h 237"/>
              <a:gd name="T14" fmla="*/ 70 w 251"/>
              <a:gd name="T15" fmla="*/ 36 h 237"/>
              <a:gd name="T16" fmla="*/ 60 w 251"/>
              <a:gd name="T17" fmla="*/ 46 h 237"/>
              <a:gd name="T18" fmla="*/ 70 w 251"/>
              <a:gd name="T19" fmla="*/ 55 h 237"/>
              <a:gd name="T20" fmla="*/ 99 w 251"/>
              <a:gd name="T21" fmla="*/ 66 h 237"/>
              <a:gd name="T22" fmla="*/ 144 w 251"/>
              <a:gd name="T23" fmla="*/ 72 h 237"/>
              <a:gd name="T24" fmla="*/ 187 w 251"/>
              <a:gd name="T25" fmla="*/ 66 h 237"/>
              <a:gd name="T26" fmla="*/ 216 w 251"/>
              <a:gd name="T27" fmla="*/ 55 h 237"/>
              <a:gd name="T28" fmla="*/ 228 w 251"/>
              <a:gd name="T29" fmla="*/ 46 h 237"/>
              <a:gd name="T30" fmla="*/ 216 w 251"/>
              <a:gd name="T31" fmla="*/ 36 h 237"/>
              <a:gd name="T32" fmla="*/ 187 w 251"/>
              <a:gd name="T33" fmla="*/ 26 h 237"/>
              <a:gd name="T34" fmla="*/ 144 w 251"/>
              <a:gd name="T35" fmla="*/ 21 h 237"/>
              <a:gd name="T36" fmla="*/ 144 w 251"/>
              <a:gd name="T37" fmla="*/ 0 h 237"/>
              <a:gd name="T38" fmla="*/ 202 w 251"/>
              <a:gd name="T39" fmla="*/ 8 h 237"/>
              <a:gd name="T40" fmla="*/ 239 w 251"/>
              <a:gd name="T41" fmla="*/ 23 h 237"/>
              <a:gd name="T42" fmla="*/ 251 w 251"/>
              <a:gd name="T43" fmla="*/ 42 h 237"/>
              <a:gd name="T44" fmla="*/ 247 w 251"/>
              <a:gd name="T45" fmla="*/ 66 h 237"/>
              <a:gd name="T46" fmla="*/ 241 w 251"/>
              <a:gd name="T47" fmla="*/ 106 h 237"/>
              <a:gd name="T48" fmla="*/ 234 w 251"/>
              <a:gd name="T49" fmla="*/ 149 h 237"/>
              <a:gd name="T50" fmla="*/ 228 w 251"/>
              <a:gd name="T51" fmla="*/ 186 h 237"/>
              <a:gd name="T52" fmla="*/ 225 w 251"/>
              <a:gd name="T53" fmla="*/ 204 h 237"/>
              <a:gd name="T54" fmla="*/ 214 w 251"/>
              <a:gd name="T55" fmla="*/ 217 h 237"/>
              <a:gd name="T56" fmla="*/ 186 w 251"/>
              <a:gd name="T57" fmla="*/ 231 h 237"/>
              <a:gd name="T58" fmla="*/ 144 w 251"/>
              <a:gd name="T59" fmla="*/ 237 h 237"/>
              <a:gd name="T60" fmla="*/ 121 w 251"/>
              <a:gd name="T61" fmla="*/ 235 h 237"/>
              <a:gd name="T62" fmla="*/ 85 w 251"/>
              <a:gd name="T63" fmla="*/ 223 h 237"/>
              <a:gd name="T64" fmla="*/ 65 w 251"/>
              <a:gd name="T65" fmla="*/ 209 h 237"/>
              <a:gd name="T66" fmla="*/ 61 w 251"/>
              <a:gd name="T67" fmla="*/ 203 h 237"/>
              <a:gd name="T68" fmla="*/ 61 w 251"/>
              <a:gd name="T69" fmla="*/ 196 h 237"/>
              <a:gd name="T70" fmla="*/ 105 w 251"/>
              <a:gd name="T71" fmla="*/ 186 h 237"/>
              <a:gd name="T72" fmla="*/ 144 w 251"/>
              <a:gd name="T73" fmla="*/ 154 h 237"/>
              <a:gd name="T74" fmla="*/ 155 w 251"/>
              <a:gd name="T75" fmla="*/ 151 h 237"/>
              <a:gd name="T76" fmla="*/ 161 w 251"/>
              <a:gd name="T77" fmla="*/ 142 h 237"/>
              <a:gd name="T78" fmla="*/ 161 w 251"/>
              <a:gd name="T79" fmla="*/ 130 h 237"/>
              <a:gd name="T80" fmla="*/ 156 w 251"/>
              <a:gd name="T81" fmla="*/ 121 h 237"/>
              <a:gd name="T82" fmla="*/ 149 w 251"/>
              <a:gd name="T83" fmla="*/ 116 h 237"/>
              <a:gd name="T84" fmla="*/ 139 w 251"/>
              <a:gd name="T85" fmla="*/ 116 h 237"/>
              <a:gd name="T86" fmla="*/ 130 w 251"/>
              <a:gd name="T87" fmla="*/ 121 h 237"/>
              <a:gd name="T88" fmla="*/ 125 w 251"/>
              <a:gd name="T89" fmla="*/ 130 h 237"/>
              <a:gd name="T90" fmla="*/ 125 w 251"/>
              <a:gd name="T91" fmla="*/ 140 h 237"/>
              <a:gd name="T92" fmla="*/ 112 w 251"/>
              <a:gd name="T93" fmla="*/ 160 h 237"/>
              <a:gd name="T94" fmla="*/ 77 w 251"/>
              <a:gd name="T95" fmla="*/ 176 h 237"/>
              <a:gd name="T96" fmla="*/ 38 w 251"/>
              <a:gd name="T97" fmla="*/ 172 h 237"/>
              <a:gd name="T98" fmla="*/ 10 w 251"/>
              <a:gd name="T99" fmla="*/ 154 h 237"/>
              <a:gd name="T100" fmla="*/ 0 w 251"/>
              <a:gd name="T101" fmla="*/ 131 h 237"/>
              <a:gd name="T102" fmla="*/ 5 w 251"/>
              <a:gd name="T103" fmla="*/ 110 h 237"/>
              <a:gd name="T104" fmla="*/ 25 w 251"/>
              <a:gd name="T105" fmla="*/ 89 h 237"/>
              <a:gd name="T106" fmla="*/ 39 w 251"/>
              <a:gd name="T107" fmla="*/ 64 h 237"/>
              <a:gd name="T108" fmla="*/ 37 w 251"/>
              <a:gd name="T109" fmla="*/ 42 h 237"/>
              <a:gd name="T110" fmla="*/ 48 w 251"/>
              <a:gd name="T111" fmla="*/ 23 h 237"/>
              <a:gd name="T112" fmla="*/ 85 w 251"/>
              <a:gd name="T113" fmla="*/ 8 h 237"/>
              <a:gd name="T114" fmla="*/ 144 w 251"/>
              <a:gd name="T11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37">
                <a:moveTo>
                  <a:pt x="46" y="100"/>
                </a:moveTo>
                <a:lnTo>
                  <a:pt x="33" y="107"/>
                </a:lnTo>
                <a:lnTo>
                  <a:pt x="24" y="115"/>
                </a:lnTo>
                <a:lnTo>
                  <a:pt x="20" y="123"/>
                </a:lnTo>
                <a:lnTo>
                  <a:pt x="19" y="130"/>
                </a:lnTo>
                <a:lnTo>
                  <a:pt x="21" y="138"/>
                </a:lnTo>
                <a:lnTo>
                  <a:pt x="29" y="146"/>
                </a:lnTo>
                <a:lnTo>
                  <a:pt x="39" y="152"/>
                </a:lnTo>
                <a:lnTo>
                  <a:pt x="54" y="156"/>
                </a:lnTo>
                <a:lnTo>
                  <a:pt x="49" y="129"/>
                </a:lnTo>
                <a:lnTo>
                  <a:pt x="46" y="100"/>
                </a:lnTo>
                <a:close/>
                <a:moveTo>
                  <a:pt x="144" y="21"/>
                </a:moveTo>
                <a:lnTo>
                  <a:pt x="119" y="22"/>
                </a:lnTo>
                <a:lnTo>
                  <a:pt x="99" y="26"/>
                </a:lnTo>
                <a:lnTo>
                  <a:pt x="82" y="31"/>
                </a:lnTo>
                <a:lnTo>
                  <a:pt x="70" y="36"/>
                </a:lnTo>
                <a:lnTo>
                  <a:pt x="62" y="41"/>
                </a:lnTo>
                <a:lnTo>
                  <a:pt x="60" y="46"/>
                </a:lnTo>
                <a:lnTo>
                  <a:pt x="62" y="50"/>
                </a:lnTo>
                <a:lnTo>
                  <a:pt x="70" y="55"/>
                </a:lnTo>
                <a:lnTo>
                  <a:pt x="82" y="61"/>
                </a:lnTo>
                <a:lnTo>
                  <a:pt x="99" y="66"/>
                </a:lnTo>
                <a:lnTo>
                  <a:pt x="119" y="69"/>
                </a:lnTo>
                <a:lnTo>
                  <a:pt x="144" y="72"/>
                </a:lnTo>
                <a:lnTo>
                  <a:pt x="167" y="69"/>
                </a:lnTo>
                <a:lnTo>
                  <a:pt x="187" y="66"/>
                </a:lnTo>
                <a:lnTo>
                  <a:pt x="204" y="61"/>
                </a:lnTo>
                <a:lnTo>
                  <a:pt x="216" y="55"/>
                </a:lnTo>
                <a:lnTo>
                  <a:pt x="225" y="50"/>
                </a:lnTo>
                <a:lnTo>
                  <a:pt x="228" y="46"/>
                </a:lnTo>
                <a:lnTo>
                  <a:pt x="225" y="41"/>
                </a:lnTo>
                <a:lnTo>
                  <a:pt x="216" y="36"/>
                </a:lnTo>
                <a:lnTo>
                  <a:pt x="204" y="31"/>
                </a:lnTo>
                <a:lnTo>
                  <a:pt x="187" y="26"/>
                </a:lnTo>
                <a:lnTo>
                  <a:pt x="167" y="22"/>
                </a:lnTo>
                <a:lnTo>
                  <a:pt x="144" y="21"/>
                </a:lnTo>
                <a:close/>
                <a:moveTo>
                  <a:pt x="144" y="0"/>
                </a:moveTo>
                <a:lnTo>
                  <a:pt x="144" y="0"/>
                </a:lnTo>
                <a:lnTo>
                  <a:pt x="176" y="3"/>
                </a:lnTo>
                <a:lnTo>
                  <a:pt x="202" y="8"/>
                </a:lnTo>
                <a:lnTo>
                  <a:pt x="223" y="14"/>
                </a:lnTo>
                <a:lnTo>
                  <a:pt x="239" y="23"/>
                </a:lnTo>
                <a:lnTo>
                  <a:pt x="248" y="33"/>
                </a:lnTo>
                <a:lnTo>
                  <a:pt x="251" y="42"/>
                </a:lnTo>
                <a:lnTo>
                  <a:pt x="249" y="51"/>
                </a:lnTo>
                <a:lnTo>
                  <a:pt x="247" y="66"/>
                </a:lnTo>
                <a:lnTo>
                  <a:pt x="244" y="84"/>
                </a:lnTo>
                <a:lnTo>
                  <a:pt x="241" y="106"/>
                </a:lnTo>
                <a:lnTo>
                  <a:pt x="237" y="128"/>
                </a:lnTo>
                <a:lnTo>
                  <a:pt x="234" y="149"/>
                </a:lnTo>
                <a:lnTo>
                  <a:pt x="230" y="170"/>
                </a:lnTo>
                <a:lnTo>
                  <a:pt x="228" y="186"/>
                </a:lnTo>
                <a:lnTo>
                  <a:pt x="226" y="199"/>
                </a:lnTo>
                <a:lnTo>
                  <a:pt x="225" y="204"/>
                </a:lnTo>
                <a:lnTo>
                  <a:pt x="221" y="209"/>
                </a:lnTo>
                <a:lnTo>
                  <a:pt x="214" y="217"/>
                </a:lnTo>
                <a:lnTo>
                  <a:pt x="202" y="223"/>
                </a:lnTo>
                <a:lnTo>
                  <a:pt x="186" y="231"/>
                </a:lnTo>
                <a:lnTo>
                  <a:pt x="167" y="235"/>
                </a:lnTo>
                <a:lnTo>
                  <a:pt x="144" y="237"/>
                </a:lnTo>
                <a:lnTo>
                  <a:pt x="144" y="237"/>
                </a:lnTo>
                <a:lnTo>
                  <a:pt x="121" y="235"/>
                </a:lnTo>
                <a:lnTo>
                  <a:pt x="100" y="231"/>
                </a:lnTo>
                <a:lnTo>
                  <a:pt x="85" y="223"/>
                </a:lnTo>
                <a:lnTo>
                  <a:pt x="72" y="217"/>
                </a:lnTo>
                <a:lnTo>
                  <a:pt x="65" y="209"/>
                </a:lnTo>
                <a:lnTo>
                  <a:pt x="62" y="204"/>
                </a:lnTo>
                <a:lnTo>
                  <a:pt x="61" y="203"/>
                </a:lnTo>
                <a:lnTo>
                  <a:pt x="61" y="200"/>
                </a:lnTo>
                <a:lnTo>
                  <a:pt x="61" y="196"/>
                </a:lnTo>
                <a:lnTo>
                  <a:pt x="84" y="194"/>
                </a:lnTo>
                <a:lnTo>
                  <a:pt x="105" y="186"/>
                </a:lnTo>
                <a:lnTo>
                  <a:pt x="126" y="172"/>
                </a:lnTo>
                <a:lnTo>
                  <a:pt x="144" y="154"/>
                </a:lnTo>
                <a:lnTo>
                  <a:pt x="150" y="153"/>
                </a:lnTo>
                <a:lnTo>
                  <a:pt x="155" y="151"/>
                </a:lnTo>
                <a:lnTo>
                  <a:pt x="159" y="147"/>
                </a:lnTo>
                <a:lnTo>
                  <a:pt x="161" y="142"/>
                </a:lnTo>
                <a:lnTo>
                  <a:pt x="163" y="135"/>
                </a:lnTo>
                <a:lnTo>
                  <a:pt x="161" y="130"/>
                </a:lnTo>
                <a:lnTo>
                  <a:pt x="160" y="125"/>
                </a:lnTo>
                <a:lnTo>
                  <a:pt x="156" y="121"/>
                </a:lnTo>
                <a:lnTo>
                  <a:pt x="153" y="119"/>
                </a:lnTo>
                <a:lnTo>
                  <a:pt x="149" y="116"/>
                </a:lnTo>
                <a:lnTo>
                  <a:pt x="144" y="116"/>
                </a:lnTo>
                <a:lnTo>
                  <a:pt x="139" y="116"/>
                </a:lnTo>
                <a:lnTo>
                  <a:pt x="133" y="119"/>
                </a:lnTo>
                <a:lnTo>
                  <a:pt x="130" y="121"/>
                </a:lnTo>
                <a:lnTo>
                  <a:pt x="127" y="125"/>
                </a:lnTo>
                <a:lnTo>
                  <a:pt x="125" y="130"/>
                </a:lnTo>
                <a:lnTo>
                  <a:pt x="125" y="135"/>
                </a:lnTo>
                <a:lnTo>
                  <a:pt x="125" y="140"/>
                </a:lnTo>
                <a:lnTo>
                  <a:pt x="127" y="146"/>
                </a:lnTo>
                <a:lnTo>
                  <a:pt x="112" y="160"/>
                </a:lnTo>
                <a:lnTo>
                  <a:pt x="95" y="170"/>
                </a:lnTo>
                <a:lnTo>
                  <a:pt x="77" y="176"/>
                </a:lnTo>
                <a:lnTo>
                  <a:pt x="60" y="176"/>
                </a:lnTo>
                <a:lnTo>
                  <a:pt x="38" y="172"/>
                </a:lnTo>
                <a:lnTo>
                  <a:pt x="21" y="165"/>
                </a:lnTo>
                <a:lnTo>
                  <a:pt x="10" y="154"/>
                </a:lnTo>
                <a:lnTo>
                  <a:pt x="2" y="143"/>
                </a:lnTo>
                <a:lnTo>
                  <a:pt x="0" y="131"/>
                </a:lnTo>
                <a:lnTo>
                  <a:pt x="1" y="121"/>
                </a:lnTo>
                <a:lnTo>
                  <a:pt x="5" y="110"/>
                </a:lnTo>
                <a:lnTo>
                  <a:pt x="12" y="100"/>
                </a:lnTo>
                <a:lnTo>
                  <a:pt x="25" y="89"/>
                </a:lnTo>
                <a:lnTo>
                  <a:pt x="42" y="80"/>
                </a:lnTo>
                <a:lnTo>
                  <a:pt x="39" y="64"/>
                </a:lnTo>
                <a:lnTo>
                  <a:pt x="38" y="51"/>
                </a:lnTo>
                <a:lnTo>
                  <a:pt x="37" y="42"/>
                </a:lnTo>
                <a:lnTo>
                  <a:pt x="38" y="33"/>
                </a:lnTo>
                <a:lnTo>
                  <a:pt x="48" y="23"/>
                </a:lnTo>
                <a:lnTo>
                  <a:pt x="63" y="14"/>
                </a:lnTo>
                <a:lnTo>
                  <a:pt x="85" y="8"/>
                </a:lnTo>
                <a:lnTo>
                  <a:pt x="112" y="3"/>
                </a:lnTo>
                <a:lnTo>
                  <a:pt x="14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8"/>
          <p:cNvSpPr>
            <a:spLocks noEditPoints="1"/>
          </p:cNvSpPr>
          <p:nvPr/>
        </p:nvSpPr>
        <p:spPr bwMode="auto">
          <a:xfrm>
            <a:off x="11558588" y="4529138"/>
            <a:ext cx="357188" cy="384175"/>
          </a:xfrm>
          <a:custGeom>
            <a:avLst/>
            <a:gdLst>
              <a:gd name="T0" fmla="*/ 148 w 225"/>
              <a:gd name="T1" fmla="*/ 183 h 242"/>
              <a:gd name="T2" fmla="*/ 218 w 225"/>
              <a:gd name="T3" fmla="*/ 190 h 242"/>
              <a:gd name="T4" fmla="*/ 214 w 225"/>
              <a:gd name="T5" fmla="*/ 234 h 242"/>
              <a:gd name="T6" fmla="*/ 213 w 225"/>
              <a:gd name="T7" fmla="*/ 238 h 242"/>
              <a:gd name="T8" fmla="*/ 211 w 225"/>
              <a:gd name="T9" fmla="*/ 241 h 242"/>
              <a:gd name="T10" fmla="*/ 209 w 225"/>
              <a:gd name="T11" fmla="*/ 242 h 242"/>
              <a:gd name="T12" fmla="*/ 205 w 225"/>
              <a:gd name="T13" fmla="*/ 242 h 242"/>
              <a:gd name="T14" fmla="*/ 150 w 225"/>
              <a:gd name="T15" fmla="*/ 237 h 242"/>
              <a:gd name="T16" fmla="*/ 148 w 225"/>
              <a:gd name="T17" fmla="*/ 237 h 242"/>
              <a:gd name="T18" fmla="*/ 145 w 225"/>
              <a:gd name="T19" fmla="*/ 234 h 242"/>
              <a:gd name="T20" fmla="*/ 142 w 225"/>
              <a:gd name="T21" fmla="*/ 232 h 242"/>
              <a:gd name="T22" fmla="*/ 142 w 225"/>
              <a:gd name="T23" fmla="*/ 229 h 242"/>
              <a:gd name="T24" fmla="*/ 148 w 225"/>
              <a:gd name="T25" fmla="*/ 183 h 242"/>
              <a:gd name="T26" fmla="*/ 79 w 225"/>
              <a:gd name="T27" fmla="*/ 183 h 242"/>
              <a:gd name="T28" fmla="*/ 83 w 225"/>
              <a:gd name="T29" fmla="*/ 229 h 242"/>
              <a:gd name="T30" fmla="*/ 83 w 225"/>
              <a:gd name="T31" fmla="*/ 232 h 242"/>
              <a:gd name="T32" fmla="*/ 81 w 225"/>
              <a:gd name="T33" fmla="*/ 234 h 242"/>
              <a:gd name="T34" fmla="*/ 79 w 225"/>
              <a:gd name="T35" fmla="*/ 237 h 242"/>
              <a:gd name="T36" fmla="*/ 76 w 225"/>
              <a:gd name="T37" fmla="*/ 237 h 242"/>
              <a:gd name="T38" fmla="*/ 21 w 225"/>
              <a:gd name="T39" fmla="*/ 242 h 242"/>
              <a:gd name="T40" fmla="*/ 18 w 225"/>
              <a:gd name="T41" fmla="*/ 242 h 242"/>
              <a:gd name="T42" fmla="*/ 15 w 225"/>
              <a:gd name="T43" fmla="*/ 241 h 242"/>
              <a:gd name="T44" fmla="*/ 12 w 225"/>
              <a:gd name="T45" fmla="*/ 238 h 242"/>
              <a:gd name="T46" fmla="*/ 12 w 225"/>
              <a:gd name="T47" fmla="*/ 234 h 242"/>
              <a:gd name="T48" fmla="*/ 7 w 225"/>
              <a:gd name="T49" fmla="*/ 190 h 242"/>
              <a:gd name="T50" fmla="*/ 79 w 225"/>
              <a:gd name="T51" fmla="*/ 183 h 242"/>
              <a:gd name="T52" fmla="*/ 113 w 225"/>
              <a:gd name="T53" fmla="*/ 0 h 242"/>
              <a:gd name="T54" fmla="*/ 139 w 225"/>
              <a:gd name="T55" fmla="*/ 2 h 242"/>
              <a:gd name="T56" fmla="*/ 163 w 225"/>
              <a:gd name="T57" fmla="*/ 11 h 242"/>
              <a:gd name="T58" fmla="*/ 183 w 225"/>
              <a:gd name="T59" fmla="*/ 23 h 242"/>
              <a:gd name="T60" fmla="*/ 201 w 225"/>
              <a:gd name="T61" fmla="*/ 39 h 242"/>
              <a:gd name="T62" fmla="*/ 214 w 225"/>
              <a:gd name="T63" fmla="*/ 60 h 242"/>
              <a:gd name="T64" fmla="*/ 223 w 225"/>
              <a:gd name="T65" fmla="*/ 81 h 242"/>
              <a:gd name="T66" fmla="*/ 225 w 225"/>
              <a:gd name="T67" fmla="*/ 105 h 242"/>
              <a:gd name="T68" fmla="*/ 225 w 225"/>
              <a:gd name="T69" fmla="*/ 116 h 242"/>
              <a:gd name="T70" fmla="*/ 220 w 225"/>
              <a:gd name="T71" fmla="*/ 162 h 242"/>
              <a:gd name="T72" fmla="*/ 150 w 225"/>
              <a:gd name="T73" fmla="*/ 156 h 242"/>
              <a:gd name="T74" fmla="*/ 154 w 225"/>
              <a:gd name="T75" fmla="*/ 109 h 242"/>
              <a:gd name="T76" fmla="*/ 154 w 225"/>
              <a:gd name="T77" fmla="*/ 105 h 242"/>
              <a:gd name="T78" fmla="*/ 151 w 225"/>
              <a:gd name="T79" fmla="*/ 90 h 242"/>
              <a:gd name="T80" fmla="*/ 142 w 225"/>
              <a:gd name="T81" fmla="*/ 79 h 242"/>
              <a:gd name="T82" fmla="*/ 128 w 225"/>
              <a:gd name="T83" fmla="*/ 70 h 242"/>
              <a:gd name="T84" fmla="*/ 113 w 225"/>
              <a:gd name="T85" fmla="*/ 67 h 242"/>
              <a:gd name="T86" fmla="*/ 97 w 225"/>
              <a:gd name="T87" fmla="*/ 70 h 242"/>
              <a:gd name="T88" fmla="*/ 84 w 225"/>
              <a:gd name="T89" fmla="*/ 79 h 242"/>
              <a:gd name="T90" fmla="*/ 75 w 225"/>
              <a:gd name="T91" fmla="*/ 90 h 242"/>
              <a:gd name="T92" fmla="*/ 71 w 225"/>
              <a:gd name="T93" fmla="*/ 105 h 242"/>
              <a:gd name="T94" fmla="*/ 72 w 225"/>
              <a:gd name="T95" fmla="*/ 109 h 242"/>
              <a:gd name="T96" fmla="*/ 76 w 225"/>
              <a:gd name="T97" fmla="*/ 156 h 242"/>
              <a:gd name="T98" fmla="*/ 5 w 225"/>
              <a:gd name="T99" fmla="*/ 162 h 242"/>
              <a:gd name="T100" fmla="*/ 1 w 225"/>
              <a:gd name="T101" fmla="*/ 116 h 242"/>
              <a:gd name="T102" fmla="*/ 0 w 225"/>
              <a:gd name="T103" fmla="*/ 105 h 242"/>
              <a:gd name="T104" fmla="*/ 4 w 225"/>
              <a:gd name="T105" fmla="*/ 81 h 242"/>
              <a:gd name="T106" fmla="*/ 11 w 225"/>
              <a:gd name="T107" fmla="*/ 60 h 242"/>
              <a:gd name="T108" fmla="*/ 25 w 225"/>
              <a:gd name="T109" fmla="*/ 39 h 242"/>
              <a:gd name="T110" fmla="*/ 43 w 225"/>
              <a:gd name="T111" fmla="*/ 23 h 242"/>
              <a:gd name="T112" fmla="*/ 63 w 225"/>
              <a:gd name="T113" fmla="*/ 11 h 242"/>
              <a:gd name="T114" fmla="*/ 88 w 225"/>
              <a:gd name="T115" fmla="*/ 2 h 242"/>
              <a:gd name="T116" fmla="*/ 113 w 225"/>
              <a:gd name="T1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2">
                <a:moveTo>
                  <a:pt x="148" y="183"/>
                </a:moveTo>
                <a:lnTo>
                  <a:pt x="218" y="190"/>
                </a:lnTo>
                <a:lnTo>
                  <a:pt x="214" y="234"/>
                </a:lnTo>
                <a:lnTo>
                  <a:pt x="213" y="238"/>
                </a:lnTo>
                <a:lnTo>
                  <a:pt x="211" y="241"/>
                </a:lnTo>
                <a:lnTo>
                  <a:pt x="209" y="242"/>
                </a:lnTo>
                <a:lnTo>
                  <a:pt x="205" y="242"/>
                </a:lnTo>
                <a:lnTo>
                  <a:pt x="150" y="237"/>
                </a:lnTo>
                <a:lnTo>
                  <a:pt x="148" y="237"/>
                </a:lnTo>
                <a:lnTo>
                  <a:pt x="145" y="234"/>
                </a:lnTo>
                <a:lnTo>
                  <a:pt x="142" y="232"/>
                </a:lnTo>
                <a:lnTo>
                  <a:pt x="142" y="229"/>
                </a:lnTo>
                <a:lnTo>
                  <a:pt x="148" y="183"/>
                </a:lnTo>
                <a:close/>
                <a:moveTo>
                  <a:pt x="79" y="183"/>
                </a:moveTo>
                <a:lnTo>
                  <a:pt x="83" y="229"/>
                </a:lnTo>
                <a:lnTo>
                  <a:pt x="83" y="232"/>
                </a:lnTo>
                <a:lnTo>
                  <a:pt x="81" y="234"/>
                </a:lnTo>
                <a:lnTo>
                  <a:pt x="79" y="237"/>
                </a:lnTo>
                <a:lnTo>
                  <a:pt x="76" y="237"/>
                </a:lnTo>
                <a:lnTo>
                  <a:pt x="21" y="242"/>
                </a:lnTo>
                <a:lnTo>
                  <a:pt x="18" y="242"/>
                </a:lnTo>
                <a:lnTo>
                  <a:pt x="15" y="241"/>
                </a:lnTo>
                <a:lnTo>
                  <a:pt x="12" y="238"/>
                </a:lnTo>
                <a:lnTo>
                  <a:pt x="12" y="234"/>
                </a:lnTo>
                <a:lnTo>
                  <a:pt x="7" y="190"/>
                </a:lnTo>
                <a:lnTo>
                  <a:pt x="79" y="183"/>
                </a:lnTo>
                <a:close/>
                <a:moveTo>
                  <a:pt x="113" y="0"/>
                </a:moveTo>
                <a:lnTo>
                  <a:pt x="139" y="2"/>
                </a:lnTo>
                <a:lnTo>
                  <a:pt x="163" y="11"/>
                </a:lnTo>
                <a:lnTo>
                  <a:pt x="183" y="23"/>
                </a:lnTo>
                <a:lnTo>
                  <a:pt x="201" y="39"/>
                </a:lnTo>
                <a:lnTo>
                  <a:pt x="214" y="60"/>
                </a:lnTo>
                <a:lnTo>
                  <a:pt x="223" y="81"/>
                </a:lnTo>
                <a:lnTo>
                  <a:pt x="225" y="105"/>
                </a:lnTo>
                <a:lnTo>
                  <a:pt x="225" y="116"/>
                </a:lnTo>
                <a:lnTo>
                  <a:pt x="220" y="162"/>
                </a:lnTo>
                <a:lnTo>
                  <a:pt x="150" y="156"/>
                </a:lnTo>
                <a:lnTo>
                  <a:pt x="154" y="109"/>
                </a:lnTo>
                <a:lnTo>
                  <a:pt x="154" y="105"/>
                </a:lnTo>
                <a:lnTo>
                  <a:pt x="151" y="90"/>
                </a:lnTo>
                <a:lnTo>
                  <a:pt x="142" y="79"/>
                </a:lnTo>
                <a:lnTo>
                  <a:pt x="128" y="70"/>
                </a:lnTo>
                <a:lnTo>
                  <a:pt x="113" y="67"/>
                </a:lnTo>
                <a:lnTo>
                  <a:pt x="97" y="70"/>
                </a:lnTo>
                <a:lnTo>
                  <a:pt x="84" y="79"/>
                </a:lnTo>
                <a:lnTo>
                  <a:pt x="75" y="90"/>
                </a:lnTo>
                <a:lnTo>
                  <a:pt x="71" y="105"/>
                </a:lnTo>
                <a:lnTo>
                  <a:pt x="72" y="109"/>
                </a:lnTo>
                <a:lnTo>
                  <a:pt x="76" y="156"/>
                </a:lnTo>
                <a:lnTo>
                  <a:pt x="5" y="162"/>
                </a:lnTo>
                <a:lnTo>
                  <a:pt x="1" y="116"/>
                </a:lnTo>
                <a:lnTo>
                  <a:pt x="0" y="105"/>
                </a:lnTo>
                <a:lnTo>
                  <a:pt x="4" y="81"/>
                </a:lnTo>
                <a:lnTo>
                  <a:pt x="11" y="60"/>
                </a:lnTo>
                <a:lnTo>
                  <a:pt x="25" y="39"/>
                </a:lnTo>
                <a:lnTo>
                  <a:pt x="43" y="23"/>
                </a:lnTo>
                <a:lnTo>
                  <a:pt x="63" y="11"/>
                </a:lnTo>
                <a:lnTo>
                  <a:pt x="88" y="2"/>
                </a:lnTo>
                <a:lnTo>
                  <a:pt x="11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60"/>
          <p:cNvSpPr>
            <a:spLocks noEditPoints="1"/>
          </p:cNvSpPr>
          <p:nvPr/>
        </p:nvSpPr>
        <p:spPr bwMode="auto">
          <a:xfrm>
            <a:off x="7197726" y="1906588"/>
            <a:ext cx="350838" cy="392113"/>
          </a:xfrm>
          <a:custGeom>
            <a:avLst/>
            <a:gdLst>
              <a:gd name="T0" fmla="*/ 43 w 221"/>
              <a:gd name="T1" fmla="*/ 89 h 247"/>
              <a:gd name="T2" fmla="*/ 36 w 221"/>
              <a:gd name="T3" fmla="*/ 99 h 247"/>
              <a:gd name="T4" fmla="*/ 28 w 221"/>
              <a:gd name="T5" fmla="*/ 121 h 247"/>
              <a:gd name="T6" fmla="*/ 31 w 221"/>
              <a:gd name="T7" fmla="*/ 220 h 247"/>
              <a:gd name="T8" fmla="*/ 41 w 221"/>
              <a:gd name="T9" fmla="*/ 235 h 247"/>
              <a:gd name="T10" fmla="*/ 42 w 221"/>
              <a:gd name="T11" fmla="*/ 239 h 247"/>
              <a:gd name="T12" fmla="*/ 29 w 221"/>
              <a:gd name="T13" fmla="*/ 238 h 247"/>
              <a:gd name="T14" fmla="*/ 14 w 221"/>
              <a:gd name="T15" fmla="*/ 229 h 247"/>
              <a:gd name="T16" fmla="*/ 3 w 221"/>
              <a:gd name="T17" fmla="*/ 211 h 247"/>
              <a:gd name="T18" fmla="*/ 0 w 221"/>
              <a:gd name="T19" fmla="*/ 131 h 247"/>
              <a:gd name="T20" fmla="*/ 8 w 221"/>
              <a:gd name="T21" fmla="*/ 105 h 247"/>
              <a:gd name="T22" fmla="*/ 22 w 221"/>
              <a:gd name="T23" fmla="*/ 93 h 247"/>
              <a:gd name="T24" fmla="*/ 37 w 221"/>
              <a:gd name="T25" fmla="*/ 89 h 247"/>
              <a:gd name="T26" fmla="*/ 176 w 221"/>
              <a:gd name="T27" fmla="*/ 0 h 247"/>
              <a:gd name="T28" fmla="*/ 187 w 221"/>
              <a:gd name="T29" fmla="*/ 14 h 247"/>
              <a:gd name="T30" fmla="*/ 186 w 221"/>
              <a:gd name="T31" fmla="*/ 42 h 247"/>
              <a:gd name="T32" fmla="*/ 173 w 221"/>
              <a:gd name="T33" fmla="*/ 67 h 247"/>
              <a:gd name="T34" fmla="*/ 162 w 221"/>
              <a:gd name="T35" fmla="*/ 82 h 247"/>
              <a:gd name="T36" fmla="*/ 164 w 221"/>
              <a:gd name="T37" fmla="*/ 89 h 247"/>
              <a:gd name="T38" fmla="*/ 185 w 221"/>
              <a:gd name="T39" fmla="*/ 91 h 247"/>
              <a:gd name="T40" fmla="*/ 209 w 221"/>
              <a:gd name="T41" fmla="*/ 98 h 247"/>
              <a:gd name="T42" fmla="*/ 221 w 221"/>
              <a:gd name="T43" fmla="*/ 111 h 247"/>
              <a:gd name="T44" fmla="*/ 217 w 221"/>
              <a:gd name="T45" fmla="*/ 135 h 247"/>
              <a:gd name="T46" fmla="*/ 208 w 221"/>
              <a:gd name="T47" fmla="*/ 174 h 247"/>
              <a:gd name="T48" fmla="*/ 195 w 221"/>
              <a:gd name="T49" fmla="*/ 215 h 247"/>
              <a:gd name="T50" fmla="*/ 181 w 221"/>
              <a:gd name="T51" fmla="*/ 243 h 247"/>
              <a:gd name="T52" fmla="*/ 152 w 221"/>
              <a:gd name="T53" fmla="*/ 246 h 247"/>
              <a:gd name="T54" fmla="*/ 106 w 221"/>
              <a:gd name="T55" fmla="*/ 238 h 247"/>
              <a:gd name="T56" fmla="*/ 70 w 221"/>
              <a:gd name="T57" fmla="*/ 225 h 247"/>
              <a:gd name="T58" fmla="*/ 56 w 221"/>
              <a:gd name="T59" fmla="*/ 211 h 247"/>
              <a:gd name="T60" fmla="*/ 59 w 221"/>
              <a:gd name="T61" fmla="*/ 108 h 247"/>
              <a:gd name="T62" fmla="*/ 79 w 221"/>
              <a:gd name="T63" fmla="*/ 89 h 247"/>
              <a:gd name="T64" fmla="*/ 106 w 221"/>
              <a:gd name="T65" fmla="*/ 71 h 247"/>
              <a:gd name="T66" fmla="*/ 130 w 221"/>
              <a:gd name="T67" fmla="*/ 52 h 247"/>
              <a:gd name="T68" fmla="*/ 153 w 221"/>
              <a:gd name="T69" fmla="*/ 26 h 247"/>
              <a:gd name="T70" fmla="*/ 170 w 221"/>
              <a:gd name="T71" fmla="*/ 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1" h="247">
                <a:moveTo>
                  <a:pt x="42" y="88"/>
                </a:moveTo>
                <a:lnTo>
                  <a:pt x="43" y="89"/>
                </a:lnTo>
                <a:lnTo>
                  <a:pt x="41" y="93"/>
                </a:lnTo>
                <a:lnTo>
                  <a:pt x="36" y="99"/>
                </a:lnTo>
                <a:lnTo>
                  <a:pt x="31" y="108"/>
                </a:lnTo>
                <a:lnTo>
                  <a:pt x="28" y="121"/>
                </a:lnTo>
                <a:lnTo>
                  <a:pt x="28" y="207"/>
                </a:lnTo>
                <a:lnTo>
                  <a:pt x="31" y="220"/>
                </a:lnTo>
                <a:lnTo>
                  <a:pt x="36" y="229"/>
                </a:lnTo>
                <a:lnTo>
                  <a:pt x="41" y="235"/>
                </a:lnTo>
                <a:lnTo>
                  <a:pt x="43" y="238"/>
                </a:lnTo>
                <a:lnTo>
                  <a:pt x="42" y="239"/>
                </a:lnTo>
                <a:lnTo>
                  <a:pt x="37" y="239"/>
                </a:lnTo>
                <a:lnTo>
                  <a:pt x="29" y="238"/>
                </a:lnTo>
                <a:lnTo>
                  <a:pt x="22" y="234"/>
                </a:lnTo>
                <a:lnTo>
                  <a:pt x="14" y="229"/>
                </a:lnTo>
                <a:lnTo>
                  <a:pt x="8" y="223"/>
                </a:lnTo>
                <a:lnTo>
                  <a:pt x="3" y="211"/>
                </a:lnTo>
                <a:lnTo>
                  <a:pt x="0" y="197"/>
                </a:lnTo>
                <a:lnTo>
                  <a:pt x="0" y="131"/>
                </a:lnTo>
                <a:lnTo>
                  <a:pt x="3" y="117"/>
                </a:lnTo>
                <a:lnTo>
                  <a:pt x="8" y="105"/>
                </a:lnTo>
                <a:lnTo>
                  <a:pt x="14" y="98"/>
                </a:lnTo>
                <a:lnTo>
                  <a:pt x="22" y="93"/>
                </a:lnTo>
                <a:lnTo>
                  <a:pt x="29" y="90"/>
                </a:lnTo>
                <a:lnTo>
                  <a:pt x="37" y="89"/>
                </a:lnTo>
                <a:lnTo>
                  <a:pt x="42" y="88"/>
                </a:lnTo>
                <a:close/>
                <a:moveTo>
                  <a:pt x="176" y="0"/>
                </a:moveTo>
                <a:lnTo>
                  <a:pt x="180" y="0"/>
                </a:lnTo>
                <a:lnTo>
                  <a:pt x="187" y="14"/>
                </a:lnTo>
                <a:lnTo>
                  <a:pt x="189" y="29"/>
                </a:lnTo>
                <a:lnTo>
                  <a:pt x="186" y="42"/>
                </a:lnTo>
                <a:lnTo>
                  <a:pt x="181" y="56"/>
                </a:lnTo>
                <a:lnTo>
                  <a:pt x="173" y="67"/>
                </a:lnTo>
                <a:lnTo>
                  <a:pt x="167" y="76"/>
                </a:lnTo>
                <a:lnTo>
                  <a:pt x="162" y="82"/>
                </a:lnTo>
                <a:lnTo>
                  <a:pt x="161" y="86"/>
                </a:lnTo>
                <a:lnTo>
                  <a:pt x="164" y="89"/>
                </a:lnTo>
                <a:lnTo>
                  <a:pt x="173" y="90"/>
                </a:lnTo>
                <a:lnTo>
                  <a:pt x="185" y="91"/>
                </a:lnTo>
                <a:lnTo>
                  <a:pt x="198" y="94"/>
                </a:lnTo>
                <a:lnTo>
                  <a:pt x="209" y="98"/>
                </a:lnTo>
                <a:lnTo>
                  <a:pt x="217" y="103"/>
                </a:lnTo>
                <a:lnTo>
                  <a:pt x="221" y="111"/>
                </a:lnTo>
                <a:lnTo>
                  <a:pt x="219" y="119"/>
                </a:lnTo>
                <a:lnTo>
                  <a:pt x="217" y="135"/>
                </a:lnTo>
                <a:lnTo>
                  <a:pt x="213" y="154"/>
                </a:lnTo>
                <a:lnTo>
                  <a:pt x="208" y="174"/>
                </a:lnTo>
                <a:lnTo>
                  <a:pt x="201" y="196"/>
                </a:lnTo>
                <a:lnTo>
                  <a:pt x="195" y="215"/>
                </a:lnTo>
                <a:lnTo>
                  <a:pt x="187" y="232"/>
                </a:lnTo>
                <a:lnTo>
                  <a:pt x="181" y="243"/>
                </a:lnTo>
                <a:lnTo>
                  <a:pt x="175" y="247"/>
                </a:lnTo>
                <a:lnTo>
                  <a:pt x="152" y="246"/>
                </a:lnTo>
                <a:lnTo>
                  <a:pt x="129" y="243"/>
                </a:lnTo>
                <a:lnTo>
                  <a:pt x="106" y="238"/>
                </a:lnTo>
                <a:lnTo>
                  <a:pt x="87" y="232"/>
                </a:lnTo>
                <a:lnTo>
                  <a:pt x="70" y="225"/>
                </a:lnTo>
                <a:lnTo>
                  <a:pt x="60" y="218"/>
                </a:lnTo>
                <a:lnTo>
                  <a:pt x="56" y="211"/>
                </a:lnTo>
                <a:lnTo>
                  <a:pt x="56" y="117"/>
                </a:lnTo>
                <a:lnTo>
                  <a:pt x="59" y="108"/>
                </a:lnTo>
                <a:lnTo>
                  <a:pt x="68" y="99"/>
                </a:lnTo>
                <a:lnTo>
                  <a:pt x="79" y="89"/>
                </a:lnTo>
                <a:lnTo>
                  <a:pt x="93" y="80"/>
                </a:lnTo>
                <a:lnTo>
                  <a:pt x="106" y="71"/>
                </a:lnTo>
                <a:lnTo>
                  <a:pt x="116" y="63"/>
                </a:lnTo>
                <a:lnTo>
                  <a:pt x="130" y="52"/>
                </a:lnTo>
                <a:lnTo>
                  <a:pt x="143" y="39"/>
                </a:lnTo>
                <a:lnTo>
                  <a:pt x="153" y="26"/>
                </a:lnTo>
                <a:lnTo>
                  <a:pt x="162" y="15"/>
                </a:lnTo>
                <a:lnTo>
                  <a:pt x="170" y="5"/>
                </a:lnTo>
                <a:lnTo>
                  <a:pt x="17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61"/>
          <p:cNvSpPr>
            <a:spLocks noEditPoints="1"/>
          </p:cNvSpPr>
          <p:nvPr/>
        </p:nvSpPr>
        <p:spPr bwMode="auto">
          <a:xfrm>
            <a:off x="8072438" y="1906588"/>
            <a:ext cx="347663" cy="390525"/>
          </a:xfrm>
          <a:custGeom>
            <a:avLst/>
            <a:gdLst>
              <a:gd name="T0" fmla="*/ 183 w 219"/>
              <a:gd name="T1" fmla="*/ 7 h 246"/>
              <a:gd name="T2" fmla="*/ 198 w 219"/>
              <a:gd name="T3" fmla="*/ 11 h 246"/>
              <a:gd name="T4" fmla="*/ 213 w 219"/>
              <a:gd name="T5" fmla="*/ 24 h 246"/>
              <a:gd name="T6" fmla="*/ 219 w 219"/>
              <a:gd name="T7" fmla="*/ 48 h 246"/>
              <a:gd name="T8" fmla="*/ 218 w 219"/>
              <a:gd name="T9" fmla="*/ 130 h 246"/>
              <a:gd name="T10" fmla="*/ 206 w 219"/>
              <a:gd name="T11" fmla="*/ 148 h 246"/>
              <a:gd name="T12" fmla="*/ 191 w 219"/>
              <a:gd name="T13" fmla="*/ 156 h 246"/>
              <a:gd name="T14" fmla="*/ 178 w 219"/>
              <a:gd name="T15" fmla="*/ 158 h 246"/>
              <a:gd name="T16" fmla="*/ 179 w 219"/>
              <a:gd name="T17" fmla="*/ 154 h 246"/>
              <a:gd name="T18" fmla="*/ 190 w 219"/>
              <a:gd name="T19" fmla="*/ 139 h 246"/>
              <a:gd name="T20" fmla="*/ 192 w 219"/>
              <a:gd name="T21" fmla="*/ 38 h 246"/>
              <a:gd name="T22" fmla="*/ 184 w 219"/>
              <a:gd name="T23" fmla="*/ 17 h 246"/>
              <a:gd name="T24" fmla="*/ 176 w 219"/>
              <a:gd name="T25" fmla="*/ 7 h 246"/>
              <a:gd name="T26" fmla="*/ 46 w 219"/>
              <a:gd name="T27" fmla="*/ 0 h 246"/>
              <a:gd name="T28" fmla="*/ 91 w 219"/>
              <a:gd name="T29" fmla="*/ 3 h 246"/>
              <a:gd name="T30" fmla="*/ 133 w 219"/>
              <a:gd name="T31" fmla="*/ 14 h 246"/>
              <a:gd name="T32" fmla="*/ 160 w 219"/>
              <a:gd name="T33" fmla="*/ 28 h 246"/>
              <a:gd name="T34" fmla="*/ 164 w 219"/>
              <a:gd name="T35" fmla="*/ 130 h 246"/>
              <a:gd name="T36" fmla="*/ 153 w 219"/>
              <a:gd name="T37" fmla="*/ 146 h 246"/>
              <a:gd name="T38" fmla="*/ 127 w 219"/>
              <a:gd name="T39" fmla="*/ 167 h 246"/>
              <a:gd name="T40" fmla="*/ 103 w 219"/>
              <a:gd name="T41" fmla="*/ 182 h 246"/>
              <a:gd name="T42" fmla="*/ 77 w 219"/>
              <a:gd name="T43" fmla="*/ 206 h 246"/>
              <a:gd name="T44" fmla="*/ 57 w 219"/>
              <a:gd name="T45" fmla="*/ 232 h 246"/>
              <a:gd name="T46" fmla="*/ 44 w 219"/>
              <a:gd name="T47" fmla="*/ 246 h 246"/>
              <a:gd name="T48" fmla="*/ 33 w 219"/>
              <a:gd name="T49" fmla="*/ 232 h 246"/>
              <a:gd name="T50" fmla="*/ 34 w 219"/>
              <a:gd name="T51" fmla="*/ 204 h 246"/>
              <a:gd name="T52" fmla="*/ 47 w 219"/>
              <a:gd name="T53" fmla="*/ 179 h 246"/>
              <a:gd name="T54" fmla="*/ 58 w 219"/>
              <a:gd name="T55" fmla="*/ 163 h 246"/>
              <a:gd name="T56" fmla="*/ 56 w 219"/>
              <a:gd name="T57" fmla="*/ 158 h 246"/>
              <a:gd name="T58" fmla="*/ 35 w 219"/>
              <a:gd name="T59" fmla="*/ 154 h 246"/>
              <a:gd name="T60" fmla="*/ 11 w 219"/>
              <a:gd name="T61" fmla="*/ 148 h 246"/>
              <a:gd name="T62" fmla="*/ 0 w 219"/>
              <a:gd name="T63" fmla="*/ 136 h 246"/>
              <a:gd name="T64" fmla="*/ 3 w 219"/>
              <a:gd name="T65" fmla="*/ 111 h 246"/>
              <a:gd name="T66" fmla="*/ 12 w 219"/>
              <a:gd name="T67" fmla="*/ 71 h 246"/>
              <a:gd name="T68" fmla="*/ 25 w 219"/>
              <a:gd name="T69" fmla="*/ 30 h 246"/>
              <a:gd name="T70" fmla="*/ 39 w 219"/>
              <a:gd name="T71" fmla="*/ 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246">
                <a:moveTo>
                  <a:pt x="178" y="7"/>
                </a:moveTo>
                <a:lnTo>
                  <a:pt x="183" y="7"/>
                </a:lnTo>
                <a:lnTo>
                  <a:pt x="191" y="9"/>
                </a:lnTo>
                <a:lnTo>
                  <a:pt x="198" y="11"/>
                </a:lnTo>
                <a:lnTo>
                  <a:pt x="206" y="16"/>
                </a:lnTo>
                <a:lnTo>
                  <a:pt x="213" y="24"/>
                </a:lnTo>
                <a:lnTo>
                  <a:pt x="218" y="34"/>
                </a:lnTo>
                <a:lnTo>
                  <a:pt x="219" y="48"/>
                </a:lnTo>
                <a:lnTo>
                  <a:pt x="219" y="114"/>
                </a:lnTo>
                <a:lnTo>
                  <a:pt x="218" y="130"/>
                </a:lnTo>
                <a:lnTo>
                  <a:pt x="213" y="140"/>
                </a:lnTo>
                <a:lnTo>
                  <a:pt x="206" y="148"/>
                </a:lnTo>
                <a:lnTo>
                  <a:pt x="198" y="153"/>
                </a:lnTo>
                <a:lnTo>
                  <a:pt x="191" y="156"/>
                </a:lnTo>
                <a:lnTo>
                  <a:pt x="183" y="158"/>
                </a:lnTo>
                <a:lnTo>
                  <a:pt x="178" y="158"/>
                </a:lnTo>
                <a:lnTo>
                  <a:pt x="176" y="156"/>
                </a:lnTo>
                <a:lnTo>
                  <a:pt x="179" y="154"/>
                </a:lnTo>
                <a:lnTo>
                  <a:pt x="184" y="148"/>
                </a:lnTo>
                <a:lnTo>
                  <a:pt x="190" y="139"/>
                </a:lnTo>
                <a:lnTo>
                  <a:pt x="192" y="126"/>
                </a:lnTo>
                <a:lnTo>
                  <a:pt x="192" y="38"/>
                </a:lnTo>
                <a:lnTo>
                  <a:pt x="190" y="25"/>
                </a:lnTo>
                <a:lnTo>
                  <a:pt x="184" y="17"/>
                </a:lnTo>
                <a:lnTo>
                  <a:pt x="179" y="11"/>
                </a:lnTo>
                <a:lnTo>
                  <a:pt x="176" y="7"/>
                </a:lnTo>
                <a:lnTo>
                  <a:pt x="178" y="7"/>
                </a:lnTo>
                <a:close/>
                <a:moveTo>
                  <a:pt x="46" y="0"/>
                </a:moveTo>
                <a:lnTo>
                  <a:pt x="68" y="1"/>
                </a:lnTo>
                <a:lnTo>
                  <a:pt x="91" y="3"/>
                </a:lnTo>
                <a:lnTo>
                  <a:pt x="114" y="7"/>
                </a:lnTo>
                <a:lnTo>
                  <a:pt x="133" y="14"/>
                </a:lnTo>
                <a:lnTo>
                  <a:pt x="150" y="20"/>
                </a:lnTo>
                <a:lnTo>
                  <a:pt x="160" y="28"/>
                </a:lnTo>
                <a:lnTo>
                  <a:pt x="164" y="35"/>
                </a:lnTo>
                <a:lnTo>
                  <a:pt x="164" y="130"/>
                </a:lnTo>
                <a:lnTo>
                  <a:pt x="162" y="137"/>
                </a:lnTo>
                <a:lnTo>
                  <a:pt x="153" y="146"/>
                </a:lnTo>
                <a:lnTo>
                  <a:pt x="141" y="156"/>
                </a:lnTo>
                <a:lnTo>
                  <a:pt x="127" y="167"/>
                </a:lnTo>
                <a:lnTo>
                  <a:pt x="114" y="176"/>
                </a:lnTo>
                <a:lnTo>
                  <a:pt x="103" y="182"/>
                </a:lnTo>
                <a:lnTo>
                  <a:pt x="90" y="193"/>
                </a:lnTo>
                <a:lnTo>
                  <a:pt x="77" y="206"/>
                </a:lnTo>
                <a:lnTo>
                  <a:pt x="67" y="219"/>
                </a:lnTo>
                <a:lnTo>
                  <a:pt x="57" y="232"/>
                </a:lnTo>
                <a:lnTo>
                  <a:pt x="49" y="241"/>
                </a:lnTo>
                <a:lnTo>
                  <a:pt x="44" y="246"/>
                </a:lnTo>
                <a:lnTo>
                  <a:pt x="40" y="246"/>
                </a:lnTo>
                <a:lnTo>
                  <a:pt x="33" y="232"/>
                </a:lnTo>
                <a:lnTo>
                  <a:pt x="30" y="218"/>
                </a:lnTo>
                <a:lnTo>
                  <a:pt x="34" y="204"/>
                </a:lnTo>
                <a:lnTo>
                  <a:pt x="39" y="191"/>
                </a:lnTo>
                <a:lnTo>
                  <a:pt x="47" y="179"/>
                </a:lnTo>
                <a:lnTo>
                  <a:pt x="53" y="169"/>
                </a:lnTo>
                <a:lnTo>
                  <a:pt x="58" y="163"/>
                </a:lnTo>
                <a:lnTo>
                  <a:pt x="60" y="159"/>
                </a:lnTo>
                <a:lnTo>
                  <a:pt x="56" y="158"/>
                </a:lnTo>
                <a:lnTo>
                  <a:pt x="47" y="155"/>
                </a:lnTo>
                <a:lnTo>
                  <a:pt x="35" y="154"/>
                </a:lnTo>
                <a:lnTo>
                  <a:pt x="23" y="151"/>
                </a:lnTo>
                <a:lnTo>
                  <a:pt x="11" y="148"/>
                </a:lnTo>
                <a:lnTo>
                  <a:pt x="2" y="142"/>
                </a:lnTo>
                <a:lnTo>
                  <a:pt x="0" y="136"/>
                </a:lnTo>
                <a:lnTo>
                  <a:pt x="1" y="126"/>
                </a:lnTo>
                <a:lnTo>
                  <a:pt x="3" y="111"/>
                </a:lnTo>
                <a:lnTo>
                  <a:pt x="7" y="93"/>
                </a:lnTo>
                <a:lnTo>
                  <a:pt x="12" y="71"/>
                </a:lnTo>
                <a:lnTo>
                  <a:pt x="19" y="51"/>
                </a:lnTo>
                <a:lnTo>
                  <a:pt x="25" y="30"/>
                </a:lnTo>
                <a:lnTo>
                  <a:pt x="32" y="14"/>
                </a:lnTo>
                <a:lnTo>
                  <a:pt x="39" y="3"/>
                </a:lnTo>
                <a:lnTo>
                  <a:pt x="4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2"/>
          <p:cNvSpPr>
            <a:spLocks/>
          </p:cNvSpPr>
          <p:nvPr/>
        </p:nvSpPr>
        <p:spPr bwMode="auto">
          <a:xfrm>
            <a:off x="11369676" y="6181725"/>
            <a:ext cx="484188" cy="463550"/>
          </a:xfrm>
          <a:custGeom>
            <a:avLst/>
            <a:gdLst>
              <a:gd name="T0" fmla="*/ 171 w 305"/>
              <a:gd name="T1" fmla="*/ 1 h 292"/>
              <a:gd name="T2" fmla="*/ 198 w 305"/>
              <a:gd name="T3" fmla="*/ 14 h 292"/>
              <a:gd name="T4" fmla="*/ 212 w 305"/>
              <a:gd name="T5" fmla="*/ 31 h 292"/>
              <a:gd name="T6" fmla="*/ 217 w 305"/>
              <a:gd name="T7" fmla="*/ 49 h 292"/>
              <a:gd name="T8" fmla="*/ 216 w 305"/>
              <a:gd name="T9" fmla="*/ 65 h 292"/>
              <a:gd name="T10" fmla="*/ 213 w 305"/>
              <a:gd name="T11" fmla="*/ 82 h 292"/>
              <a:gd name="T12" fmla="*/ 213 w 305"/>
              <a:gd name="T13" fmla="*/ 84 h 292"/>
              <a:gd name="T14" fmla="*/ 216 w 305"/>
              <a:gd name="T15" fmla="*/ 87 h 292"/>
              <a:gd name="T16" fmla="*/ 218 w 305"/>
              <a:gd name="T17" fmla="*/ 93 h 292"/>
              <a:gd name="T18" fmla="*/ 217 w 305"/>
              <a:gd name="T19" fmla="*/ 108 h 292"/>
              <a:gd name="T20" fmla="*/ 210 w 305"/>
              <a:gd name="T21" fmla="*/ 117 h 292"/>
              <a:gd name="T22" fmla="*/ 205 w 305"/>
              <a:gd name="T23" fmla="*/ 121 h 292"/>
              <a:gd name="T24" fmla="*/ 199 w 305"/>
              <a:gd name="T25" fmla="*/ 139 h 292"/>
              <a:gd name="T26" fmla="*/ 190 w 305"/>
              <a:gd name="T27" fmla="*/ 153 h 292"/>
              <a:gd name="T28" fmla="*/ 186 w 305"/>
              <a:gd name="T29" fmla="*/ 165 h 292"/>
              <a:gd name="T30" fmla="*/ 193 w 305"/>
              <a:gd name="T31" fmla="*/ 191 h 292"/>
              <a:gd name="T32" fmla="*/ 218 w 305"/>
              <a:gd name="T33" fmla="*/ 209 h 292"/>
              <a:gd name="T34" fmla="*/ 260 w 305"/>
              <a:gd name="T35" fmla="*/ 227 h 292"/>
              <a:gd name="T36" fmla="*/ 293 w 305"/>
              <a:gd name="T37" fmla="*/ 244 h 292"/>
              <a:gd name="T38" fmla="*/ 305 w 305"/>
              <a:gd name="T39" fmla="*/ 258 h 292"/>
              <a:gd name="T40" fmla="*/ 0 w 305"/>
              <a:gd name="T41" fmla="*/ 292 h 292"/>
              <a:gd name="T42" fmla="*/ 0 w 305"/>
              <a:gd name="T43" fmla="*/ 268 h 292"/>
              <a:gd name="T44" fmla="*/ 3 w 305"/>
              <a:gd name="T45" fmla="*/ 251 h 292"/>
              <a:gd name="T46" fmla="*/ 26 w 305"/>
              <a:gd name="T47" fmla="*/ 236 h 292"/>
              <a:gd name="T48" fmla="*/ 66 w 305"/>
              <a:gd name="T49" fmla="*/ 218 h 292"/>
              <a:gd name="T50" fmla="*/ 102 w 305"/>
              <a:gd name="T51" fmla="*/ 200 h 292"/>
              <a:gd name="T52" fmla="*/ 117 w 305"/>
              <a:gd name="T53" fmla="*/ 180 h 292"/>
              <a:gd name="T54" fmla="*/ 117 w 305"/>
              <a:gd name="T55" fmla="*/ 158 h 292"/>
              <a:gd name="T56" fmla="*/ 110 w 305"/>
              <a:gd name="T57" fmla="*/ 148 h 292"/>
              <a:gd name="T58" fmla="*/ 101 w 305"/>
              <a:gd name="T59" fmla="*/ 125 h 292"/>
              <a:gd name="T60" fmla="*/ 97 w 305"/>
              <a:gd name="T61" fmla="*/ 119 h 292"/>
              <a:gd name="T62" fmla="*/ 91 w 305"/>
              <a:gd name="T63" fmla="*/ 115 h 292"/>
              <a:gd name="T64" fmla="*/ 86 w 305"/>
              <a:gd name="T65" fmla="*/ 98 h 292"/>
              <a:gd name="T66" fmla="*/ 88 w 305"/>
              <a:gd name="T67" fmla="*/ 89 h 292"/>
              <a:gd name="T68" fmla="*/ 91 w 305"/>
              <a:gd name="T69" fmla="*/ 85 h 292"/>
              <a:gd name="T70" fmla="*/ 92 w 305"/>
              <a:gd name="T71" fmla="*/ 84 h 292"/>
              <a:gd name="T72" fmla="*/ 91 w 305"/>
              <a:gd name="T73" fmla="*/ 74 h 292"/>
              <a:gd name="T74" fmla="*/ 88 w 305"/>
              <a:gd name="T75" fmla="*/ 56 h 292"/>
              <a:gd name="T76" fmla="*/ 89 w 305"/>
              <a:gd name="T77" fmla="*/ 41 h 292"/>
              <a:gd name="T78" fmla="*/ 98 w 305"/>
              <a:gd name="T79" fmla="*/ 22 h 292"/>
              <a:gd name="T80" fmla="*/ 119 w 305"/>
              <a:gd name="T81" fmla="*/ 6 h 292"/>
              <a:gd name="T82" fmla="*/ 152 w 305"/>
              <a:gd name="T83"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92">
                <a:moveTo>
                  <a:pt x="152" y="0"/>
                </a:moveTo>
                <a:lnTo>
                  <a:pt x="171" y="1"/>
                </a:lnTo>
                <a:lnTo>
                  <a:pt x="186" y="6"/>
                </a:lnTo>
                <a:lnTo>
                  <a:pt x="198" y="14"/>
                </a:lnTo>
                <a:lnTo>
                  <a:pt x="205" y="22"/>
                </a:lnTo>
                <a:lnTo>
                  <a:pt x="212" y="31"/>
                </a:lnTo>
                <a:lnTo>
                  <a:pt x="214" y="41"/>
                </a:lnTo>
                <a:lnTo>
                  <a:pt x="217" y="49"/>
                </a:lnTo>
                <a:lnTo>
                  <a:pt x="217" y="56"/>
                </a:lnTo>
                <a:lnTo>
                  <a:pt x="216" y="65"/>
                </a:lnTo>
                <a:lnTo>
                  <a:pt x="214" y="74"/>
                </a:lnTo>
                <a:lnTo>
                  <a:pt x="213" y="82"/>
                </a:lnTo>
                <a:lnTo>
                  <a:pt x="213" y="84"/>
                </a:lnTo>
                <a:lnTo>
                  <a:pt x="213" y="84"/>
                </a:lnTo>
                <a:lnTo>
                  <a:pt x="214" y="85"/>
                </a:lnTo>
                <a:lnTo>
                  <a:pt x="216" y="87"/>
                </a:lnTo>
                <a:lnTo>
                  <a:pt x="217" y="89"/>
                </a:lnTo>
                <a:lnTo>
                  <a:pt x="218" y="93"/>
                </a:lnTo>
                <a:lnTo>
                  <a:pt x="218" y="98"/>
                </a:lnTo>
                <a:lnTo>
                  <a:pt x="217" y="108"/>
                </a:lnTo>
                <a:lnTo>
                  <a:pt x="214" y="115"/>
                </a:lnTo>
                <a:lnTo>
                  <a:pt x="210" y="117"/>
                </a:lnTo>
                <a:lnTo>
                  <a:pt x="208" y="119"/>
                </a:lnTo>
                <a:lnTo>
                  <a:pt x="205" y="121"/>
                </a:lnTo>
                <a:lnTo>
                  <a:pt x="203" y="125"/>
                </a:lnTo>
                <a:lnTo>
                  <a:pt x="199" y="139"/>
                </a:lnTo>
                <a:lnTo>
                  <a:pt x="195" y="148"/>
                </a:lnTo>
                <a:lnTo>
                  <a:pt x="190" y="153"/>
                </a:lnTo>
                <a:lnTo>
                  <a:pt x="188" y="158"/>
                </a:lnTo>
                <a:lnTo>
                  <a:pt x="186" y="165"/>
                </a:lnTo>
                <a:lnTo>
                  <a:pt x="188" y="180"/>
                </a:lnTo>
                <a:lnTo>
                  <a:pt x="193" y="191"/>
                </a:lnTo>
                <a:lnTo>
                  <a:pt x="203" y="200"/>
                </a:lnTo>
                <a:lnTo>
                  <a:pt x="218" y="209"/>
                </a:lnTo>
                <a:lnTo>
                  <a:pt x="239" y="218"/>
                </a:lnTo>
                <a:lnTo>
                  <a:pt x="260" y="227"/>
                </a:lnTo>
                <a:lnTo>
                  <a:pt x="279" y="236"/>
                </a:lnTo>
                <a:lnTo>
                  <a:pt x="293" y="244"/>
                </a:lnTo>
                <a:lnTo>
                  <a:pt x="301" y="251"/>
                </a:lnTo>
                <a:lnTo>
                  <a:pt x="305" y="258"/>
                </a:lnTo>
                <a:lnTo>
                  <a:pt x="305" y="292"/>
                </a:lnTo>
                <a:lnTo>
                  <a:pt x="0" y="292"/>
                </a:lnTo>
                <a:lnTo>
                  <a:pt x="0" y="279"/>
                </a:lnTo>
                <a:lnTo>
                  <a:pt x="0" y="268"/>
                </a:lnTo>
                <a:lnTo>
                  <a:pt x="0" y="258"/>
                </a:lnTo>
                <a:lnTo>
                  <a:pt x="3" y="251"/>
                </a:lnTo>
                <a:lnTo>
                  <a:pt x="12" y="244"/>
                </a:lnTo>
                <a:lnTo>
                  <a:pt x="26" y="236"/>
                </a:lnTo>
                <a:lnTo>
                  <a:pt x="44" y="227"/>
                </a:lnTo>
                <a:lnTo>
                  <a:pt x="66" y="218"/>
                </a:lnTo>
                <a:lnTo>
                  <a:pt x="87" y="209"/>
                </a:lnTo>
                <a:lnTo>
                  <a:pt x="102" y="200"/>
                </a:lnTo>
                <a:lnTo>
                  <a:pt x="111" y="191"/>
                </a:lnTo>
                <a:lnTo>
                  <a:pt x="117" y="180"/>
                </a:lnTo>
                <a:lnTo>
                  <a:pt x="119" y="165"/>
                </a:lnTo>
                <a:lnTo>
                  <a:pt x="117" y="158"/>
                </a:lnTo>
                <a:lnTo>
                  <a:pt x="114" y="153"/>
                </a:lnTo>
                <a:lnTo>
                  <a:pt x="110" y="148"/>
                </a:lnTo>
                <a:lnTo>
                  <a:pt x="105" y="139"/>
                </a:lnTo>
                <a:lnTo>
                  <a:pt x="101" y="125"/>
                </a:lnTo>
                <a:lnTo>
                  <a:pt x="100" y="121"/>
                </a:lnTo>
                <a:lnTo>
                  <a:pt x="97" y="119"/>
                </a:lnTo>
                <a:lnTo>
                  <a:pt x="93" y="117"/>
                </a:lnTo>
                <a:lnTo>
                  <a:pt x="91" y="115"/>
                </a:lnTo>
                <a:lnTo>
                  <a:pt x="88" y="108"/>
                </a:lnTo>
                <a:lnTo>
                  <a:pt x="86" y="98"/>
                </a:lnTo>
                <a:lnTo>
                  <a:pt x="87" y="93"/>
                </a:lnTo>
                <a:lnTo>
                  <a:pt x="88" y="89"/>
                </a:lnTo>
                <a:lnTo>
                  <a:pt x="89" y="87"/>
                </a:lnTo>
                <a:lnTo>
                  <a:pt x="91" y="85"/>
                </a:lnTo>
                <a:lnTo>
                  <a:pt x="92" y="84"/>
                </a:lnTo>
                <a:lnTo>
                  <a:pt x="92" y="84"/>
                </a:lnTo>
                <a:lnTo>
                  <a:pt x="92" y="82"/>
                </a:lnTo>
                <a:lnTo>
                  <a:pt x="91" y="74"/>
                </a:lnTo>
                <a:lnTo>
                  <a:pt x="89" y="65"/>
                </a:lnTo>
                <a:lnTo>
                  <a:pt x="88" y="56"/>
                </a:lnTo>
                <a:lnTo>
                  <a:pt x="88" y="49"/>
                </a:lnTo>
                <a:lnTo>
                  <a:pt x="89" y="41"/>
                </a:lnTo>
                <a:lnTo>
                  <a:pt x="93" y="31"/>
                </a:lnTo>
                <a:lnTo>
                  <a:pt x="98" y="22"/>
                </a:lnTo>
                <a:lnTo>
                  <a:pt x="107" y="14"/>
                </a:lnTo>
                <a:lnTo>
                  <a:pt x="119" y="6"/>
                </a:lnTo>
                <a:lnTo>
                  <a:pt x="134" y="1"/>
                </a:lnTo>
                <a:lnTo>
                  <a:pt x="15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8293101" y="6238875"/>
            <a:ext cx="461963" cy="349250"/>
          </a:xfrm>
          <a:custGeom>
            <a:avLst/>
            <a:gdLst>
              <a:gd name="T0" fmla="*/ 117 w 291"/>
              <a:gd name="T1" fmla="*/ 0 h 220"/>
              <a:gd name="T2" fmla="*/ 117 w 291"/>
              <a:gd name="T3" fmla="*/ 62 h 220"/>
              <a:gd name="T4" fmla="*/ 147 w 291"/>
              <a:gd name="T5" fmla="*/ 65 h 220"/>
              <a:gd name="T6" fmla="*/ 174 w 291"/>
              <a:gd name="T7" fmla="*/ 72 h 220"/>
              <a:gd name="T8" fmla="*/ 198 w 291"/>
              <a:gd name="T9" fmla="*/ 84 h 220"/>
              <a:gd name="T10" fmla="*/ 219 w 291"/>
              <a:gd name="T11" fmla="*/ 98 h 220"/>
              <a:gd name="T12" fmla="*/ 237 w 291"/>
              <a:gd name="T13" fmla="*/ 114 h 220"/>
              <a:gd name="T14" fmla="*/ 251 w 291"/>
              <a:gd name="T15" fmla="*/ 132 h 220"/>
              <a:gd name="T16" fmla="*/ 262 w 291"/>
              <a:gd name="T17" fmla="*/ 150 h 220"/>
              <a:gd name="T18" fmla="*/ 272 w 291"/>
              <a:gd name="T19" fmla="*/ 168 h 220"/>
              <a:gd name="T20" fmla="*/ 280 w 291"/>
              <a:gd name="T21" fmla="*/ 185 h 220"/>
              <a:gd name="T22" fmla="*/ 285 w 291"/>
              <a:gd name="T23" fmla="*/ 199 h 220"/>
              <a:gd name="T24" fmla="*/ 289 w 291"/>
              <a:gd name="T25" fmla="*/ 210 h 220"/>
              <a:gd name="T26" fmla="*/ 290 w 291"/>
              <a:gd name="T27" fmla="*/ 218 h 220"/>
              <a:gd name="T28" fmla="*/ 291 w 291"/>
              <a:gd name="T29" fmla="*/ 220 h 220"/>
              <a:gd name="T30" fmla="*/ 272 w 291"/>
              <a:gd name="T31" fmla="*/ 194 h 220"/>
              <a:gd name="T32" fmla="*/ 252 w 291"/>
              <a:gd name="T33" fmla="*/ 173 h 220"/>
              <a:gd name="T34" fmla="*/ 230 w 291"/>
              <a:gd name="T35" fmla="*/ 159 h 220"/>
              <a:gd name="T36" fmla="*/ 205 w 291"/>
              <a:gd name="T37" fmla="*/ 150 h 220"/>
              <a:gd name="T38" fmla="*/ 178 w 291"/>
              <a:gd name="T39" fmla="*/ 145 h 220"/>
              <a:gd name="T40" fmla="*/ 149 w 291"/>
              <a:gd name="T41" fmla="*/ 143 h 220"/>
              <a:gd name="T42" fmla="*/ 117 w 291"/>
              <a:gd name="T43" fmla="*/ 143 h 220"/>
              <a:gd name="T44" fmla="*/ 117 w 291"/>
              <a:gd name="T45" fmla="*/ 213 h 220"/>
              <a:gd name="T46" fmla="*/ 0 w 291"/>
              <a:gd name="T47" fmla="*/ 104 h 220"/>
              <a:gd name="T48" fmla="*/ 117 w 291"/>
              <a:gd name="T49"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1" h="220">
                <a:moveTo>
                  <a:pt x="117" y="0"/>
                </a:moveTo>
                <a:lnTo>
                  <a:pt x="117" y="62"/>
                </a:lnTo>
                <a:lnTo>
                  <a:pt x="147" y="65"/>
                </a:lnTo>
                <a:lnTo>
                  <a:pt x="174" y="72"/>
                </a:lnTo>
                <a:lnTo>
                  <a:pt x="198" y="84"/>
                </a:lnTo>
                <a:lnTo>
                  <a:pt x="219" y="98"/>
                </a:lnTo>
                <a:lnTo>
                  <a:pt x="237" y="114"/>
                </a:lnTo>
                <a:lnTo>
                  <a:pt x="251" y="132"/>
                </a:lnTo>
                <a:lnTo>
                  <a:pt x="262" y="150"/>
                </a:lnTo>
                <a:lnTo>
                  <a:pt x="272" y="168"/>
                </a:lnTo>
                <a:lnTo>
                  <a:pt x="280" y="185"/>
                </a:lnTo>
                <a:lnTo>
                  <a:pt x="285" y="199"/>
                </a:lnTo>
                <a:lnTo>
                  <a:pt x="289" y="210"/>
                </a:lnTo>
                <a:lnTo>
                  <a:pt x="290" y="218"/>
                </a:lnTo>
                <a:lnTo>
                  <a:pt x="291" y="220"/>
                </a:lnTo>
                <a:lnTo>
                  <a:pt x="272" y="194"/>
                </a:lnTo>
                <a:lnTo>
                  <a:pt x="252" y="173"/>
                </a:lnTo>
                <a:lnTo>
                  <a:pt x="230" y="159"/>
                </a:lnTo>
                <a:lnTo>
                  <a:pt x="205" y="150"/>
                </a:lnTo>
                <a:lnTo>
                  <a:pt x="178" y="145"/>
                </a:lnTo>
                <a:lnTo>
                  <a:pt x="149" y="143"/>
                </a:lnTo>
                <a:lnTo>
                  <a:pt x="117" y="143"/>
                </a:lnTo>
                <a:lnTo>
                  <a:pt x="117" y="213"/>
                </a:lnTo>
                <a:lnTo>
                  <a:pt x="0" y="104"/>
                </a:lnTo>
                <a:lnTo>
                  <a:pt x="11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p:cNvSpPr>
          <p:nvPr/>
        </p:nvSpPr>
        <p:spPr bwMode="auto">
          <a:xfrm>
            <a:off x="10350501" y="6238875"/>
            <a:ext cx="463550" cy="349250"/>
          </a:xfrm>
          <a:custGeom>
            <a:avLst/>
            <a:gdLst>
              <a:gd name="T0" fmla="*/ 174 w 292"/>
              <a:gd name="T1" fmla="*/ 0 h 220"/>
              <a:gd name="T2" fmla="*/ 292 w 292"/>
              <a:gd name="T3" fmla="*/ 104 h 220"/>
              <a:gd name="T4" fmla="*/ 174 w 292"/>
              <a:gd name="T5" fmla="*/ 213 h 220"/>
              <a:gd name="T6" fmla="*/ 174 w 292"/>
              <a:gd name="T7" fmla="*/ 143 h 220"/>
              <a:gd name="T8" fmla="*/ 143 w 292"/>
              <a:gd name="T9" fmla="*/ 143 h 220"/>
              <a:gd name="T10" fmla="*/ 113 w 292"/>
              <a:gd name="T11" fmla="*/ 145 h 220"/>
              <a:gd name="T12" fmla="*/ 86 w 292"/>
              <a:gd name="T13" fmla="*/ 150 h 220"/>
              <a:gd name="T14" fmla="*/ 61 w 292"/>
              <a:gd name="T15" fmla="*/ 159 h 220"/>
              <a:gd name="T16" fmla="*/ 39 w 292"/>
              <a:gd name="T17" fmla="*/ 173 h 220"/>
              <a:gd name="T18" fmla="*/ 18 w 292"/>
              <a:gd name="T19" fmla="*/ 194 h 220"/>
              <a:gd name="T20" fmla="*/ 0 w 292"/>
              <a:gd name="T21" fmla="*/ 220 h 220"/>
              <a:gd name="T22" fmla="*/ 1 w 292"/>
              <a:gd name="T23" fmla="*/ 218 h 220"/>
              <a:gd name="T24" fmla="*/ 2 w 292"/>
              <a:gd name="T25" fmla="*/ 210 h 220"/>
              <a:gd name="T26" fmla="*/ 6 w 292"/>
              <a:gd name="T27" fmla="*/ 199 h 220"/>
              <a:gd name="T28" fmla="*/ 11 w 292"/>
              <a:gd name="T29" fmla="*/ 185 h 220"/>
              <a:gd name="T30" fmla="*/ 19 w 292"/>
              <a:gd name="T31" fmla="*/ 168 h 220"/>
              <a:gd name="T32" fmla="*/ 28 w 292"/>
              <a:gd name="T33" fmla="*/ 150 h 220"/>
              <a:gd name="T34" fmla="*/ 41 w 292"/>
              <a:gd name="T35" fmla="*/ 132 h 220"/>
              <a:gd name="T36" fmla="*/ 55 w 292"/>
              <a:gd name="T37" fmla="*/ 114 h 220"/>
              <a:gd name="T38" fmla="*/ 72 w 292"/>
              <a:gd name="T39" fmla="*/ 98 h 220"/>
              <a:gd name="T40" fmla="*/ 93 w 292"/>
              <a:gd name="T41" fmla="*/ 84 h 220"/>
              <a:gd name="T42" fmla="*/ 117 w 292"/>
              <a:gd name="T43" fmla="*/ 72 h 220"/>
              <a:gd name="T44" fmla="*/ 144 w 292"/>
              <a:gd name="T45" fmla="*/ 65 h 220"/>
              <a:gd name="T46" fmla="*/ 174 w 292"/>
              <a:gd name="T47" fmla="*/ 62 h 220"/>
              <a:gd name="T48" fmla="*/ 174 w 292"/>
              <a:gd name="T49"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220">
                <a:moveTo>
                  <a:pt x="174" y="0"/>
                </a:moveTo>
                <a:lnTo>
                  <a:pt x="292" y="104"/>
                </a:lnTo>
                <a:lnTo>
                  <a:pt x="174" y="213"/>
                </a:lnTo>
                <a:lnTo>
                  <a:pt x="174" y="143"/>
                </a:lnTo>
                <a:lnTo>
                  <a:pt x="143" y="143"/>
                </a:lnTo>
                <a:lnTo>
                  <a:pt x="113" y="145"/>
                </a:lnTo>
                <a:lnTo>
                  <a:pt x="86" y="150"/>
                </a:lnTo>
                <a:lnTo>
                  <a:pt x="61" y="159"/>
                </a:lnTo>
                <a:lnTo>
                  <a:pt x="39" y="173"/>
                </a:lnTo>
                <a:lnTo>
                  <a:pt x="18" y="194"/>
                </a:lnTo>
                <a:lnTo>
                  <a:pt x="0" y="220"/>
                </a:lnTo>
                <a:lnTo>
                  <a:pt x="1" y="218"/>
                </a:lnTo>
                <a:lnTo>
                  <a:pt x="2" y="210"/>
                </a:lnTo>
                <a:lnTo>
                  <a:pt x="6" y="199"/>
                </a:lnTo>
                <a:lnTo>
                  <a:pt x="11" y="185"/>
                </a:lnTo>
                <a:lnTo>
                  <a:pt x="19" y="168"/>
                </a:lnTo>
                <a:lnTo>
                  <a:pt x="28" y="150"/>
                </a:lnTo>
                <a:lnTo>
                  <a:pt x="41" y="132"/>
                </a:lnTo>
                <a:lnTo>
                  <a:pt x="55" y="114"/>
                </a:lnTo>
                <a:lnTo>
                  <a:pt x="72" y="98"/>
                </a:lnTo>
                <a:lnTo>
                  <a:pt x="93" y="84"/>
                </a:lnTo>
                <a:lnTo>
                  <a:pt x="117" y="72"/>
                </a:lnTo>
                <a:lnTo>
                  <a:pt x="144" y="65"/>
                </a:lnTo>
                <a:lnTo>
                  <a:pt x="174" y="62"/>
                </a:lnTo>
                <a:lnTo>
                  <a:pt x="17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66"/>
          <p:cNvSpPr>
            <a:spLocks/>
          </p:cNvSpPr>
          <p:nvPr/>
        </p:nvSpPr>
        <p:spPr bwMode="auto">
          <a:xfrm>
            <a:off x="6224588" y="6161088"/>
            <a:ext cx="481013" cy="506413"/>
          </a:xfrm>
          <a:custGeom>
            <a:avLst/>
            <a:gdLst>
              <a:gd name="T0" fmla="*/ 245 w 303"/>
              <a:gd name="T1" fmla="*/ 2 h 319"/>
              <a:gd name="T2" fmla="*/ 277 w 303"/>
              <a:gd name="T3" fmla="*/ 25 h 319"/>
              <a:gd name="T4" fmla="*/ 287 w 303"/>
              <a:gd name="T5" fmla="*/ 62 h 319"/>
              <a:gd name="T6" fmla="*/ 268 w 303"/>
              <a:gd name="T7" fmla="*/ 98 h 319"/>
              <a:gd name="T8" fmla="*/ 101 w 303"/>
              <a:gd name="T9" fmla="*/ 263 h 319"/>
              <a:gd name="T10" fmla="*/ 71 w 303"/>
              <a:gd name="T11" fmla="*/ 265 h 319"/>
              <a:gd name="T12" fmla="*/ 52 w 303"/>
              <a:gd name="T13" fmla="*/ 248 h 319"/>
              <a:gd name="T14" fmla="*/ 55 w 303"/>
              <a:gd name="T15" fmla="*/ 220 h 319"/>
              <a:gd name="T16" fmla="*/ 173 w 303"/>
              <a:gd name="T17" fmla="*/ 97 h 319"/>
              <a:gd name="T18" fmla="*/ 180 w 303"/>
              <a:gd name="T19" fmla="*/ 93 h 319"/>
              <a:gd name="T20" fmla="*/ 187 w 303"/>
              <a:gd name="T21" fmla="*/ 95 h 319"/>
              <a:gd name="T22" fmla="*/ 192 w 303"/>
              <a:gd name="T23" fmla="*/ 100 h 319"/>
              <a:gd name="T24" fmla="*/ 192 w 303"/>
              <a:gd name="T25" fmla="*/ 106 h 319"/>
              <a:gd name="T26" fmla="*/ 190 w 303"/>
              <a:gd name="T27" fmla="*/ 112 h 319"/>
              <a:gd name="T28" fmla="*/ 75 w 303"/>
              <a:gd name="T29" fmla="*/ 230 h 319"/>
              <a:gd name="T30" fmla="*/ 75 w 303"/>
              <a:gd name="T31" fmla="*/ 243 h 319"/>
              <a:gd name="T32" fmla="*/ 80 w 303"/>
              <a:gd name="T33" fmla="*/ 245 h 319"/>
              <a:gd name="T34" fmla="*/ 88 w 303"/>
              <a:gd name="T35" fmla="*/ 244 h 319"/>
              <a:gd name="T36" fmla="*/ 98 w 303"/>
              <a:gd name="T37" fmla="*/ 236 h 319"/>
              <a:gd name="T38" fmla="*/ 260 w 303"/>
              <a:gd name="T39" fmla="*/ 72 h 319"/>
              <a:gd name="T40" fmla="*/ 263 w 303"/>
              <a:gd name="T41" fmla="*/ 47 h 319"/>
              <a:gd name="T42" fmla="*/ 250 w 303"/>
              <a:gd name="T43" fmla="*/ 28 h 319"/>
              <a:gd name="T44" fmla="*/ 227 w 303"/>
              <a:gd name="T45" fmla="*/ 22 h 319"/>
              <a:gd name="T46" fmla="*/ 204 w 303"/>
              <a:gd name="T47" fmla="*/ 35 h 319"/>
              <a:gd name="T48" fmla="*/ 171 w 303"/>
              <a:gd name="T49" fmla="*/ 67 h 319"/>
              <a:gd name="T50" fmla="*/ 134 w 303"/>
              <a:gd name="T51" fmla="*/ 105 h 319"/>
              <a:gd name="T52" fmla="*/ 96 w 303"/>
              <a:gd name="T53" fmla="*/ 142 h 319"/>
              <a:gd name="T54" fmla="*/ 64 w 303"/>
              <a:gd name="T55" fmla="*/ 174 h 319"/>
              <a:gd name="T56" fmla="*/ 43 w 303"/>
              <a:gd name="T57" fmla="*/ 195 h 319"/>
              <a:gd name="T58" fmla="*/ 23 w 303"/>
              <a:gd name="T59" fmla="*/ 232 h 319"/>
              <a:gd name="T60" fmla="*/ 29 w 303"/>
              <a:gd name="T61" fmla="*/ 265 h 319"/>
              <a:gd name="T62" fmla="*/ 52 w 303"/>
              <a:gd name="T63" fmla="*/ 288 h 319"/>
              <a:gd name="T64" fmla="*/ 87 w 303"/>
              <a:gd name="T65" fmla="*/ 295 h 319"/>
              <a:gd name="T66" fmla="*/ 124 w 303"/>
              <a:gd name="T67" fmla="*/ 276 h 319"/>
              <a:gd name="T68" fmla="*/ 287 w 303"/>
              <a:gd name="T69" fmla="*/ 112 h 319"/>
              <a:gd name="T70" fmla="*/ 293 w 303"/>
              <a:gd name="T71" fmla="*/ 111 h 319"/>
              <a:gd name="T72" fmla="*/ 300 w 303"/>
              <a:gd name="T73" fmla="*/ 115 h 319"/>
              <a:gd name="T74" fmla="*/ 303 w 303"/>
              <a:gd name="T75" fmla="*/ 121 h 319"/>
              <a:gd name="T76" fmla="*/ 302 w 303"/>
              <a:gd name="T77" fmla="*/ 128 h 319"/>
              <a:gd name="T78" fmla="*/ 139 w 303"/>
              <a:gd name="T79" fmla="*/ 292 h 319"/>
              <a:gd name="T80" fmla="*/ 99 w 303"/>
              <a:gd name="T81" fmla="*/ 315 h 319"/>
              <a:gd name="T82" fmla="*/ 59 w 303"/>
              <a:gd name="T83" fmla="*/ 315 h 319"/>
              <a:gd name="T84" fmla="*/ 23 w 303"/>
              <a:gd name="T85" fmla="*/ 295 h 319"/>
              <a:gd name="T86" fmla="*/ 4 w 303"/>
              <a:gd name="T87" fmla="*/ 262 h 319"/>
              <a:gd name="T88" fmla="*/ 3 w 303"/>
              <a:gd name="T89" fmla="*/ 221 h 319"/>
              <a:gd name="T90" fmla="*/ 27 w 303"/>
              <a:gd name="T91" fmla="*/ 179 h 319"/>
              <a:gd name="T92" fmla="*/ 62 w 303"/>
              <a:gd name="T93" fmla="*/ 143 h 319"/>
              <a:gd name="T94" fmla="*/ 98 w 303"/>
              <a:gd name="T95" fmla="*/ 107 h 319"/>
              <a:gd name="T96" fmla="*/ 136 w 303"/>
              <a:gd name="T97" fmla="*/ 69 h 319"/>
              <a:gd name="T98" fmla="*/ 172 w 303"/>
              <a:gd name="T99" fmla="*/ 33 h 319"/>
              <a:gd name="T100" fmla="*/ 205 w 303"/>
              <a:gd name="T101" fmla="*/ 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 h="319">
                <a:moveTo>
                  <a:pt x="224" y="0"/>
                </a:moveTo>
                <a:lnTo>
                  <a:pt x="245" y="2"/>
                </a:lnTo>
                <a:lnTo>
                  <a:pt x="263" y="11"/>
                </a:lnTo>
                <a:lnTo>
                  <a:pt x="277" y="25"/>
                </a:lnTo>
                <a:lnTo>
                  <a:pt x="285" y="42"/>
                </a:lnTo>
                <a:lnTo>
                  <a:pt x="287" y="62"/>
                </a:lnTo>
                <a:lnTo>
                  <a:pt x="280" y="82"/>
                </a:lnTo>
                <a:lnTo>
                  <a:pt x="268" y="98"/>
                </a:lnTo>
                <a:lnTo>
                  <a:pt x="115" y="253"/>
                </a:lnTo>
                <a:lnTo>
                  <a:pt x="101" y="263"/>
                </a:lnTo>
                <a:lnTo>
                  <a:pt x="85" y="268"/>
                </a:lnTo>
                <a:lnTo>
                  <a:pt x="71" y="265"/>
                </a:lnTo>
                <a:lnTo>
                  <a:pt x="60" y="259"/>
                </a:lnTo>
                <a:lnTo>
                  <a:pt x="52" y="248"/>
                </a:lnTo>
                <a:lnTo>
                  <a:pt x="51" y="235"/>
                </a:lnTo>
                <a:lnTo>
                  <a:pt x="55" y="220"/>
                </a:lnTo>
                <a:lnTo>
                  <a:pt x="66" y="204"/>
                </a:lnTo>
                <a:lnTo>
                  <a:pt x="173" y="97"/>
                </a:lnTo>
                <a:lnTo>
                  <a:pt x="177" y="95"/>
                </a:lnTo>
                <a:lnTo>
                  <a:pt x="180" y="93"/>
                </a:lnTo>
                <a:lnTo>
                  <a:pt x="184" y="93"/>
                </a:lnTo>
                <a:lnTo>
                  <a:pt x="187" y="95"/>
                </a:lnTo>
                <a:lnTo>
                  <a:pt x="190" y="97"/>
                </a:lnTo>
                <a:lnTo>
                  <a:pt x="192" y="100"/>
                </a:lnTo>
                <a:lnTo>
                  <a:pt x="192" y="102"/>
                </a:lnTo>
                <a:lnTo>
                  <a:pt x="192" y="106"/>
                </a:lnTo>
                <a:lnTo>
                  <a:pt x="192" y="110"/>
                </a:lnTo>
                <a:lnTo>
                  <a:pt x="190" y="112"/>
                </a:lnTo>
                <a:lnTo>
                  <a:pt x="82" y="221"/>
                </a:lnTo>
                <a:lnTo>
                  <a:pt x="75" y="230"/>
                </a:lnTo>
                <a:lnTo>
                  <a:pt x="74" y="237"/>
                </a:lnTo>
                <a:lnTo>
                  <a:pt x="75" y="243"/>
                </a:lnTo>
                <a:lnTo>
                  <a:pt x="78" y="244"/>
                </a:lnTo>
                <a:lnTo>
                  <a:pt x="80" y="245"/>
                </a:lnTo>
                <a:lnTo>
                  <a:pt x="83" y="245"/>
                </a:lnTo>
                <a:lnTo>
                  <a:pt x="88" y="244"/>
                </a:lnTo>
                <a:lnTo>
                  <a:pt x="93" y="241"/>
                </a:lnTo>
                <a:lnTo>
                  <a:pt x="98" y="236"/>
                </a:lnTo>
                <a:lnTo>
                  <a:pt x="251" y="83"/>
                </a:lnTo>
                <a:lnTo>
                  <a:pt x="260" y="72"/>
                </a:lnTo>
                <a:lnTo>
                  <a:pt x="264" y="60"/>
                </a:lnTo>
                <a:lnTo>
                  <a:pt x="263" y="47"/>
                </a:lnTo>
                <a:lnTo>
                  <a:pt x="257" y="37"/>
                </a:lnTo>
                <a:lnTo>
                  <a:pt x="250" y="28"/>
                </a:lnTo>
                <a:lnTo>
                  <a:pt x="238" y="23"/>
                </a:lnTo>
                <a:lnTo>
                  <a:pt x="227" y="22"/>
                </a:lnTo>
                <a:lnTo>
                  <a:pt x="214" y="26"/>
                </a:lnTo>
                <a:lnTo>
                  <a:pt x="204" y="35"/>
                </a:lnTo>
                <a:lnTo>
                  <a:pt x="189" y="50"/>
                </a:lnTo>
                <a:lnTo>
                  <a:pt x="171" y="67"/>
                </a:lnTo>
                <a:lnTo>
                  <a:pt x="153" y="86"/>
                </a:lnTo>
                <a:lnTo>
                  <a:pt x="134" y="105"/>
                </a:lnTo>
                <a:lnTo>
                  <a:pt x="115" y="124"/>
                </a:lnTo>
                <a:lnTo>
                  <a:pt x="96" y="142"/>
                </a:lnTo>
                <a:lnTo>
                  <a:pt x="79" y="160"/>
                </a:lnTo>
                <a:lnTo>
                  <a:pt x="64" y="174"/>
                </a:lnTo>
                <a:lnTo>
                  <a:pt x="52" y="186"/>
                </a:lnTo>
                <a:lnTo>
                  <a:pt x="43" y="195"/>
                </a:lnTo>
                <a:lnTo>
                  <a:pt x="29" y="213"/>
                </a:lnTo>
                <a:lnTo>
                  <a:pt x="23" y="232"/>
                </a:lnTo>
                <a:lnTo>
                  <a:pt x="24" y="250"/>
                </a:lnTo>
                <a:lnTo>
                  <a:pt x="29" y="265"/>
                </a:lnTo>
                <a:lnTo>
                  <a:pt x="40" y="279"/>
                </a:lnTo>
                <a:lnTo>
                  <a:pt x="52" y="288"/>
                </a:lnTo>
                <a:lnTo>
                  <a:pt x="69" y="295"/>
                </a:lnTo>
                <a:lnTo>
                  <a:pt x="87" y="295"/>
                </a:lnTo>
                <a:lnTo>
                  <a:pt x="105" y="290"/>
                </a:lnTo>
                <a:lnTo>
                  <a:pt x="124" y="276"/>
                </a:lnTo>
                <a:lnTo>
                  <a:pt x="284" y="115"/>
                </a:lnTo>
                <a:lnTo>
                  <a:pt x="287" y="112"/>
                </a:lnTo>
                <a:lnTo>
                  <a:pt x="291" y="111"/>
                </a:lnTo>
                <a:lnTo>
                  <a:pt x="293" y="111"/>
                </a:lnTo>
                <a:lnTo>
                  <a:pt x="297" y="112"/>
                </a:lnTo>
                <a:lnTo>
                  <a:pt x="300" y="115"/>
                </a:lnTo>
                <a:lnTo>
                  <a:pt x="302" y="118"/>
                </a:lnTo>
                <a:lnTo>
                  <a:pt x="303" y="121"/>
                </a:lnTo>
                <a:lnTo>
                  <a:pt x="303" y="125"/>
                </a:lnTo>
                <a:lnTo>
                  <a:pt x="302" y="128"/>
                </a:lnTo>
                <a:lnTo>
                  <a:pt x="300" y="132"/>
                </a:lnTo>
                <a:lnTo>
                  <a:pt x="139" y="292"/>
                </a:lnTo>
                <a:lnTo>
                  <a:pt x="120" y="308"/>
                </a:lnTo>
                <a:lnTo>
                  <a:pt x="99" y="315"/>
                </a:lnTo>
                <a:lnTo>
                  <a:pt x="79" y="319"/>
                </a:lnTo>
                <a:lnTo>
                  <a:pt x="59" y="315"/>
                </a:lnTo>
                <a:lnTo>
                  <a:pt x="40" y="308"/>
                </a:lnTo>
                <a:lnTo>
                  <a:pt x="23" y="295"/>
                </a:lnTo>
                <a:lnTo>
                  <a:pt x="11" y="279"/>
                </a:lnTo>
                <a:lnTo>
                  <a:pt x="4" y="262"/>
                </a:lnTo>
                <a:lnTo>
                  <a:pt x="0" y="241"/>
                </a:lnTo>
                <a:lnTo>
                  <a:pt x="3" y="221"/>
                </a:lnTo>
                <a:lnTo>
                  <a:pt x="11" y="199"/>
                </a:lnTo>
                <a:lnTo>
                  <a:pt x="27" y="179"/>
                </a:lnTo>
                <a:lnTo>
                  <a:pt x="36" y="170"/>
                </a:lnTo>
                <a:lnTo>
                  <a:pt x="62" y="143"/>
                </a:lnTo>
                <a:lnTo>
                  <a:pt x="80" y="127"/>
                </a:lnTo>
                <a:lnTo>
                  <a:pt x="98" y="107"/>
                </a:lnTo>
                <a:lnTo>
                  <a:pt x="117" y="88"/>
                </a:lnTo>
                <a:lnTo>
                  <a:pt x="136" y="69"/>
                </a:lnTo>
                <a:lnTo>
                  <a:pt x="155" y="51"/>
                </a:lnTo>
                <a:lnTo>
                  <a:pt x="172" y="33"/>
                </a:lnTo>
                <a:lnTo>
                  <a:pt x="187" y="18"/>
                </a:lnTo>
                <a:lnTo>
                  <a:pt x="205" y="5"/>
                </a:lnTo>
                <a:lnTo>
                  <a:pt x="22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noEditPoints="1"/>
          </p:cNvSpPr>
          <p:nvPr/>
        </p:nvSpPr>
        <p:spPr bwMode="auto">
          <a:xfrm>
            <a:off x="9296401" y="6238875"/>
            <a:ext cx="512763" cy="349250"/>
          </a:xfrm>
          <a:custGeom>
            <a:avLst/>
            <a:gdLst>
              <a:gd name="T0" fmla="*/ 197 w 323"/>
              <a:gd name="T1" fmla="*/ 0 h 220"/>
              <a:gd name="T2" fmla="*/ 197 w 323"/>
              <a:gd name="T3" fmla="*/ 62 h 220"/>
              <a:gd name="T4" fmla="*/ 223 w 323"/>
              <a:gd name="T5" fmla="*/ 65 h 220"/>
              <a:gd name="T6" fmla="*/ 246 w 323"/>
              <a:gd name="T7" fmla="*/ 72 h 220"/>
              <a:gd name="T8" fmla="*/ 264 w 323"/>
              <a:gd name="T9" fmla="*/ 84 h 220"/>
              <a:gd name="T10" fmla="*/ 279 w 323"/>
              <a:gd name="T11" fmla="*/ 98 h 220"/>
              <a:gd name="T12" fmla="*/ 292 w 323"/>
              <a:gd name="T13" fmla="*/ 114 h 220"/>
              <a:gd name="T14" fmla="*/ 302 w 323"/>
              <a:gd name="T15" fmla="*/ 132 h 220"/>
              <a:gd name="T16" fmla="*/ 309 w 323"/>
              <a:gd name="T17" fmla="*/ 150 h 220"/>
              <a:gd name="T18" fmla="*/ 315 w 323"/>
              <a:gd name="T19" fmla="*/ 168 h 220"/>
              <a:gd name="T20" fmla="*/ 318 w 323"/>
              <a:gd name="T21" fmla="*/ 185 h 220"/>
              <a:gd name="T22" fmla="*/ 321 w 323"/>
              <a:gd name="T23" fmla="*/ 199 h 220"/>
              <a:gd name="T24" fmla="*/ 322 w 323"/>
              <a:gd name="T25" fmla="*/ 210 h 220"/>
              <a:gd name="T26" fmla="*/ 323 w 323"/>
              <a:gd name="T27" fmla="*/ 218 h 220"/>
              <a:gd name="T28" fmla="*/ 323 w 323"/>
              <a:gd name="T29" fmla="*/ 220 h 220"/>
              <a:gd name="T30" fmla="*/ 307 w 323"/>
              <a:gd name="T31" fmla="*/ 194 h 220"/>
              <a:gd name="T32" fmla="*/ 290 w 323"/>
              <a:gd name="T33" fmla="*/ 173 h 220"/>
              <a:gd name="T34" fmla="*/ 274 w 323"/>
              <a:gd name="T35" fmla="*/ 159 h 220"/>
              <a:gd name="T36" fmla="*/ 257 w 323"/>
              <a:gd name="T37" fmla="*/ 150 h 220"/>
              <a:gd name="T38" fmla="*/ 239 w 323"/>
              <a:gd name="T39" fmla="*/ 145 h 220"/>
              <a:gd name="T40" fmla="*/ 219 w 323"/>
              <a:gd name="T41" fmla="*/ 143 h 220"/>
              <a:gd name="T42" fmla="*/ 197 w 323"/>
              <a:gd name="T43" fmla="*/ 143 h 220"/>
              <a:gd name="T44" fmla="*/ 197 w 323"/>
              <a:gd name="T45" fmla="*/ 213 h 220"/>
              <a:gd name="T46" fmla="*/ 80 w 323"/>
              <a:gd name="T47" fmla="*/ 104 h 220"/>
              <a:gd name="T48" fmla="*/ 197 w 323"/>
              <a:gd name="T49" fmla="*/ 0 h 220"/>
              <a:gd name="T50" fmla="*/ 117 w 323"/>
              <a:gd name="T51" fmla="*/ 0 h 220"/>
              <a:gd name="T52" fmla="*/ 117 w 323"/>
              <a:gd name="T53" fmla="*/ 43 h 220"/>
              <a:gd name="T54" fmla="*/ 48 w 323"/>
              <a:gd name="T55" fmla="*/ 104 h 220"/>
              <a:gd name="T56" fmla="*/ 117 w 323"/>
              <a:gd name="T57" fmla="*/ 168 h 220"/>
              <a:gd name="T58" fmla="*/ 117 w 323"/>
              <a:gd name="T59" fmla="*/ 213 h 220"/>
              <a:gd name="T60" fmla="*/ 0 w 323"/>
              <a:gd name="T61" fmla="*/ 104 h 220"/>
              <a:gd name="T62" fmla="*/ 117 w 323"/>
              <a:gd name="T6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3" h="220">
                <a:moveTo>
                  <a:pt x="197" y="0"/>
                </a:moveTo>
                <a:lnTo>
                  <a:pt x="197" y="62"/>
                </a:lnTo>
                <a:lnTo>
                  <a:pt x="223" y="65"/>
                </a:lnTo>
                <a:lnTo>
                  <a:pt x="246" y="72"/>
                </a:lnTo>
                <a:lnTo>
                  <a:pt x="264" y="84"/>
                </a:lnTo>
                <a:lnTo>
                  <a:pt x="279" y="98"/>
                </a:lnTo>
                <a:lnTo>
                  <a:pt x="292" y="114"/>
                </a:lnTo>
                <a:lnTo>
                  <a:pt x="302" y="132"/>
                </a:lnTo>
                <a:lnTo>
                  <a:pt x="309" y="150"/>
                </a:lnTo>
                <a:lnTo>
                  <a:pt x="315" y="168"/>
                </a:lnTo>
                <a:lnTo>
                  <a:pt x="318" y="185"/>
                </a:lnTo>
                <a:lnTo>
                  <a:pt x="321" y="199"/>
                </a:lnTo>
                <a:lnTo>
                  <a:pt x="322" y="210"/>
                </a:lnTo>
                <a:lnTo>
                  <a:pt x="323" y="218"/>
                </a:lnTo>
                <a:lnTo>
                  <a:pt x="323" y="220"/>
                </a:lnTo>
                <a:lnTo>
                  <a:pt x="307" y="194"/>
                </a:lnTo>
                <a:lnTo>
                  <a:pt x="290" y="173"/>
                </a:lnTo>
                <a:lnTo>
                  <a:pt x="274" y="159"/>
                </a:lnTo>
                <a:lnTo>
                  <a:pt x="257" y="150"/>
                </a:lnTo>
                <a:lnTo>
                  <a:pt x="239" y="145"/>
                </a:lnTo>
                <a:lnTo>
                  <a:pt x="219" y="143"/>
                </a:lnTo>
                <a:lnTo>
                  <a:pt x="197" y="143"/>
                </a:lnTo>
                <a:lnTo>
                  <a:pt x="197" y="213"/>
                </a:lnTo>
                <a:lnTo>
                  <a:pt x="80" y="104"/>
                </a:lnTo>
                <a:lnTo>
                  <a:pt x="197" y="0"/>
                </a:lnTo>
                <a:close/>
                <a:moveTo>
                  <a:pt x="117" y="0"/>
                </a:moveTo>
                <a:lnTo>
                  <a:pt x="117" y="43"/>
                </a:lnTo>
                <a:lnTo>
                  <a:pt x="48" y="104"/>
                </a:lnTo>
                <a:lnTo>
                  <a:pt x="117" y="168"/>
                </a:lnTo>
                <a:lnTo>
                  <a:pt x="117" y="213"/>
                </a:lnTo>
                <a:lnTo>
                  <a:pt x="0" y="104"/>
                </a:lnTo>
                <a:lnTo>
                  <a:pt x="11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noEditPoints="1"/>
          </p:cNvSpPr>
          <p:nvPr/>
        </p:nvSpPr>
        <p:spPr bwMode="auto">
          <a:xfrm>
            <a:off x="7239001" y="6297613"/>
            <a:ext cx="511175" cy="231775"/>
          </a:xfrm>
          <a:custGeom>
            <a:avLst/>
            <a:gdLst>
              <a:gd name="T0" fmla="*/ 71 w 322"/>
              <a:gd name="T1" fmla="*/ 30 h 146"/>
              <a:gd name="T2" fmla="*/ 38 w 322"/>
              <a:gd name="T3" fmla="*/ 69 h 146"/>
              <a:gd name="T4" fmla="*/ 95 w 322"/>
              <a:gd name="T5" fmla="*/ 69 h 146"/>
              <a:gd name="T6" fmla="*/ 98 w 322"/>
              <a:gd name="T7" fmla="*/ 69 h 146"/>
              <a:gd name="T8" fmla="*/ 99 w 322"/>
              <a:gd name="T9" fmla="*/ 70 h 146"/>
              <a:gd name="T10" fmla="*/ 113 w 322"/>
              <a:gd name="T11" fmla="*/ 103 h 146"/>
              <a:gd name="T12" fmla="*/ 210 w 322"/>
              <a:gd name="T13" fmla="*/ 103 h 146"/>
              <a:gd name="T14" fmla="*/ 223 w 322"/>
              <a:gd name="T15" fmla="*/ 70 h 146"/>
              <a:gd name="T16" fmla="*/ 224 w 322"/>
              <a:gd name="T17" fmla="*/ 69 h 146"/>
              <a:gd name="T18" fmla="*/ 226 w 322"/>
              <a:gd name="T19" fmla="*/ 69 h 146"/>
              <a:gd name="T20" fmla="*/ 284 w 322"/>
              <a:gd name="T21" fmla="*/ 69 h 146"/>
              <a:gd name="T22" fmla="*/ 251 w 322"/>
              <a:gd name="T23" fmla="*/ 30 h 146"/>
              <a:gd name="T24" fmla="*/ 71 w 322"/>
              <a:gd name="T25" fmla="*/ 30 h 146"/>
              <a:gd name="T26" fmla="*/ 130 w 322"/>
              <a:gd name="T27" fmla="*/ 0 h 146"/>
              <a:gd name="T28" fmla="*/ 145 w 322"/>
              <a:gd name="T29" fmla="*/ 0 h 146"/>
              <a:gd name="T30" fmla="*/ 156 w 322"/>
              <a:gd name="T31" fmla="*/ 0 h 146"/>
              <a:gd name="T32" fmla="*/ 192 w 322"/>
              <a:gd name="T33" fmla="*/ 0 h 146"/>
              <a:gd name="T34" fmla="*/ 209 w 322"/>
              <a:gd name="T35" fmla="*/ 0 h 146"/>
              <a:gd name="T36" fmla="*/ 225 w 322"/>
              <a:gd name="T37" fmla="*/ 0 h 146"/>
              <a:gd name="T38" fmla="*/ 238 w 322"/>
              <a:gd name="T39" fmla="*/ 0 h 146"/>
              <a:gd name="T40" fmla="*/ 244 w 322"/>
              <a:gd name="T41" fmla="*/ 0 h 146"/>
              <a:gd name="T42" fmla="*/ 251 w 322"/>
              <a:gd name="T43" fmla="*/ 1 h 146"/>
              <a:gd name="T44" fmla="*/ 256 w 322"/>
              <a:gd name="T45" fmla="*/ 4 h 146"/>
              <a:gd name="T46" fmla="*/ 261 w 322"/>
              <a:gd name="T47" fmla="*/ 7 h 146"/>
              <a:gd name="T48" fmla="*/ 270 w 322"/>
              <a:gd name="T49" fmla="*/ 15 h 146"/>
              <a:gd name="T50" fmla="*/ 279 w 322"/>
              <a:gd name="T51" fmla="*/ 25 h 146"/>
              <a:gd name="T52" fmla="*/ 290 w 322"/>
              <a:gd name="T53" fmla="*/ 35 h 146"/>
              <a:gd name="T54" fmla="*/ 299 w 322"/>
              <a:gd name="T55" fmla="*/ 44 h 146"/>
              <a:gd name="T56" fmla="*/ 307 w 322"/>
              <a:gd name="T57" fmla="*/ 52 h 146"/>
              <a:gd name="T58" fmla="*/ 312 w 322"/>
              <a:gd name="T59" fmla="*/ 57 h 146"/>
              <a:gd name="T60" fmla="*/ 319 w 322"/>
              <a:gd name="T61" fmla="*/ 66 h 146"/>
              <a:gd name="T62" fmla="*/ 322 w 322"/>
              <a:gd name="T63" fmla="*/ 74 h 146"/>
              <a:gd name="T64" fmla="*/ 322 w 322"/>
              <a:gd name="T65" fmla="*/ 81 h 146"/>
              <a:gd name="T66" fmla="*/ 313 w 322"/>
              <a:gd name="T67" fmla="*/ 131 h 146"/>
              <a:gd name="T68" fmla="*/ 312 w 322"/>
              <a:gd name="T69" fmla="*/ 136 h 146"/>
              <a:gd name="T70" fmla="*/ 308 w 322"/>
              <a:gd name="T71" fmla="*/ 140 h 146"/>
              <a:gd name="T72" fmla="*/ 304 w 322"/>
              <a:gd name="T73" fmla="*/ 142 h 146"/>
              <a:gd name="T74" fmla="*/ 299 w 322"/>
              <a:gd name="T75" fmla="*/ 145 h 146"/>
              <a:gd name="T76" fmla="*/ 293 w 322"/>
              <a:gd name="T77" fmla="*/ 146 h 146"/>
              <a:gd name="T78" fmla="*/ 29 w 322"/>
              <a:gd name="T79" fmla="*/ 146 h 146"/>
              <a:gd name="T80" fmla="*/ 24 w 322"/>
              <a:gd name="T81" fmla="*/ 145 h 146"/>
              <a:gd name="T82" fmla="*/ 19 w 322"/>
              <a:gd name="T83" fmla="*/ 142 h 146"/>
              <a:gd name="T84" fmla="*/ 14 w 322"/>
              <a:gd name="T85" fmla="*/ 140 h 146"/>
              <a:gd name="T86" fmla="*/ 11 w 322"/>
              <a:gd name="T87" fmla="*/ 136 h 146"/>
              <a:gd name="T88" fmla="*/ 8 w 322"/>
              <a:gd name="T89" fmla="*/ 131 h 146"/>
              <a:gd name="T90" fmla="*/ 0 w 322"/>
              <a:gd name="T91" fmla="*/ 81 h 146"/>
              <a:gd name="T92" fmla="*/ 0 w 322"/>
              <a:gd name="T93" fmla="*/ 74 h 146"/>
              <a:gd name="T94" fmla="*/ 3 w 322"/>
              <a:gd name="T95" fmla="*/ 66 h 146"/>
              <a:gd name="T96" fmla="*/ 10 w 322"/>
              <a:gd name="T97" fmla="*/ 57 h 146"/>
              <a:gd name="T98" fmla="*/ 15 w 322"/>
              <a:gd name="T99" fmla="*/ 52 h 146"/>
              <a:gd name="T100" fmla="*/ 22 w 322"/>
              <a:gd name="T101" fmla="*/ 44 h 146"/>
              <a:gd name="T102" fmla="*/ 33 w 322"/>
              <a:gd name="T103" fmla="*/ 35 h 146"/>
              <a:gd name="T104" fmla="*/ 43 w 322"/>
              <a:gd name="T105" fmla="*/ 25 h 146"/>
              <a:gd name="T106" fmla="*/ 52 w 322"/>
              <a:gd name="T107" fmla="*/ 15 h 146"/>
              <a:gd name="T108" fmla="*/ 61 w 322"/>
              <a:gd name="T109" fmla="*/ 7 h 146"/>
              <a:gd name="T110" fmla="*/ 66 w 322"/>
              <a:gd name="T111" fmla="*/ 4 h 146"/>
              <a:gd name="T112" fmla="*/ 71 w 322"/>
              <a:gd name="T113" fmla="*/ 1 h 146"/>
              <a:gd name="T114" fmla="*/ 77 w 322"/>
              <a:gd name="T115" fmla="*/ 0 h 146"/>
              <a:gd name="T116" fmla="*/ 113 w 322"/>
              <a:gd name="T117" fmla="*/ 0 h 146"/>
              <a:gd name="T118" fmla="*/ 130 w 322"/>
              <a:gd name="T11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2" h="146">
                <a:moveTo>
                  <a:pt x="71" y="30"/>
                </a:moveTo>
                <a:lnTo>
                  <a:pt x="38" y="69"/>
                </a:lnTo>
                <a:lnTo>
                  <a:pt x="95" y="69"/>
                </a:lnTo>
                <a:lnTo>
                  <a:pt x="98" y="69"/>
                </a:lnTo>
                <a:lnTo>
                  <a:pt x="99" y="70"/>
                </a:lnTo>
                <a:lnTo>
                  <a:pt x="113" y="103"/>
                </a:lnTo>
                <a:lnTo>
                  <a:pt x="210" y="103"/>
                </a:lnTo>
                <a:lnTo>
                  <a:pt x="223" y="70"/>
                </a:lnTo>
                <a:lnTo>
                  <a:pt x="224" y="69"/>
                </a:lnTo>
                <a:lnTo>
                  <a:pt x="226" y="69"/>
                </a:lnTo>
                <a:lnTo>
                  <a:pt x="284" y="69"/>
                </a:lnTo>
                <a:lnTo>
                  <a:pt x="251" y="30"/>
                </a:lnTo>
                <a:lnTo>
                  <a:pt x="71" y="30"/>
                </a:lnTo>
                <a:close/>
                <a:moveTo>
                  <a:pt x="130" y="0"/>
                </a:moveTo>
                <a:lnTo>
                  <a:pt x="145" y="0"/>
                </a:lnTo>
                <a:lnTo>
                  <a:pt x="156" y="0"/>
                </a:lnTo>
                <a:lnTo>
                  <a:pt x="192" y="0"/>
                </a:lnTo>
                <a:lnTo>
                  <a:pt x="209" y="0"/>
                </a:lnTo>
                <a:lnTo>
                  <a:pt x="225" y="0"/>
                </a:lnTo>
                <a:lnTo>
                  <a:pt x="238" y="0"/>
                </a:lnTo>
                <a:lnTo>
                  <a:pt x="244" y="0"/>
                </a:lnTo>
                <a:lnTo>
                  <a:pt x="251" y="1"/>
                </a:lnTo>
                <a:lnTo>
                  <a:pt x="256" y="4"/>
                </a:lnTo>
                <a:lnTo>
                  <a:pt x="261" y="7"/>
                </a:lnTo>
                <a:lnTo>
                  <a:pt x="270" y="15"/>
                </a:lnTo>
                <a:lnTo>
                  <a:pt x="279" y="25"/>
                </a:lnTo>
                <a:lnTo>
                  <a:pt x="290" y="35"/>
                </a:lnTo>
                <a:lnTo>
                  <a:pt x="299" y="44"/>
                </a:lnTo>
                <a:lnTo>
                  <a:pt x="307" y="52"/>
                </a:lnTo>
                <a:lnTo>
                  <a:pt x="312" y="57"/>
                </a:lnTo>
                <a:lnTo>
                  <a:pt x="319" y="66"/>
                </a:lnTo>
                <a:lnTo>
                  <a:pt x="322" y="74"/>
                </a:lnTo>
                <a:lnTo>
                  <a:pt x="322" y="81"/>
                </a:lnTo>
                <a:lnTo>
                  <a:pt x="313" y="131"/>
                </a:lnTo>
                <a:lnTo>
                  <a:pt x="312" y="136"/>
                </a:lnTo>
                <a:lnTo>
                  <a:pt x="308" y="140"/>
                </a:lnTo>
                <a:lnTo>
                  <a:pt x="304" y="142"/>
                </a:lnTo>
                <a:lnTo>
                  <a:pt x="299" y="145"/>
                </a:lnTo>
                <a:lnTo>
                  <a:pt x="293" y="146"/>
                </a:lnTo>
                <a:lnTo>
                  <a:pt x="29" y="146"/>
                </a:lnTo>
                <a:lnTo>
                  <a:pt x="24" y="145"/>
                </a:lnTo>
                <a:lnTo>
                  <a:pt x="19" y="142"/>
                </a:lnTo>
                <a:lnTo>
                  <a:pt x="14" y="140"/>
                </a:lnTo>
                <a:lnTo>
                  <a:pt x="11" y="136"/>
                </a:lnTo>
                <a:lnTo>
                  <a:pt x="8" y="131"/>
                </a:lnTo>
                <a:lnTo>
                  <a:pt x="0" y="81"/>
                </a:lnTo>
                <a:lnTo>
                  <a:pt x="0" y="74"/>
                </a:lnTo>
                <a:lnTo>
                  <a:pt x="3" y="66"/>
                </a:lnTo>
                <a:lnTo>
                  <a:pt x="10" y="57"/>
                </a:lnTo>
                <a:lnTo>
                  <a:pt x="15" y="52"/>
                </a:lnTo>
                <a:lnTo>
                  <a:pt x="22" y="44"/>
                </a:lnTo>
                <a:lnTo>
                  <a:pt x="33" y="35"/>
                </a:lnTo>
                <a:lnTo>
                  <a:pt x="43" y="25"/>
                </a:lnTo>
                <a:lnTo>
                  <a:pt x="52" y="15"/>
                </a:lnTo>
                <a:lnTo>
                  <a:pt x="61" y="7"/>
                </a:lnTo>
                <a:lnTo>
                  <a:pt x="66" y="4"/>
                </a:lnTo>
                <a:lnTo>
                  <a:pt x="71" y="1"/>
                </a:lnTo>
                <a:lnTo>
                  <a:pt x="77" y="0"/>
                </a:lnTo>
                <a:lnTo>
                  <a:pt x="113" y="0"/>
                </a:lnTo>
                <a:lnTo>
                  <a:pt x="13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4"/>
          <p:cNvSpPr>
            <a:spLocks/>
          </p:cNvSpPr>
          <p:nvPr/>
        </p:nvSpPr>
        <p:spPr bwMode="auto">
          <a:xfrm>
            <a:off x="8957176" y="1044575"/>
            <a:ext cx="409575" cy="354013"/>
          </a:xfrm>
          <a:custGeom>
            <a:avLst/>
            <a:gdLst>
              <a:gd name="T0" fmla="*/ 145 w 258"/>
              <a:gd name="T1" fmla="*/ 0 h 223"/>
              <a:gd name="T2" fmla="*/ 171 w 258"/>
              <a:gd name="T3" fmla="*/ 2 h 223"/>
              <a:gd name="T4" fmla="*/ 195 w 258"/>
              <a:gd name="T5" fmla="*/ 11 h 223"/>
              <a:gd name="T6" fmla="*/ 216 w 258"/>
              <a:gd name="T7" fmla="*/ 25 h 223"/>
              <a:gd name="T8" fmla="*/ 233 w 258"/>
              <a:gd name="T9" fmla="*/ 42 h 223"/>
              <a:gd name="T10" fmla="*/ 246 w 258"/>
              <a:gd name="T11" fmla="*/ 62 h 223"/>
              <a:gd name="T12" fmla="*/ 254 w 258"/>
              <a:gd name="T13" fmla="*/ 85 h 223"/>
              <a:gd name="T14" fmla="*/ 258 w 258"/>
              <a:gd name="T15" fmla="*/ 112 h 223"/>
              <a:gd name="T16" fmla="*/ 254 w 258"/>
              <a:gd name="T17" fmla="*/ 138 h 223"/>
              <a:gd name="T18" fmla="*/ 246 w 258"/>
              <a:gd name="T19" fmla="*/ 161 h 223"/>
              <a:gd name="T20" fmla="*/ 233 w 258"/>
              <a:gd name="T21" fmla="*/ 182 h 223"/>
              <a:gd name="T22" fmla="*/ 216 w 258"/>
              <a:gd name="T23" fmla="*/ 200 h 223"/>
              <a:gd name="T24" fmla="*/ 195 w 258"/>
              <a:gd name="T25" fmla="*/ 212 h 223"/>
              <a:gd name="T26" fmla="*/ 171 w 258"/>
              <a:gd name="T27" fmla="*/ 221 h 223"/>
              <a:gd name="T28" fmla="*/ 145 w 258"/>
              <a:gd name="T29" fmla="*/ 223 h 223"/>
              <a:gd name="T30" fmla="*/ 120 w 258"/>
              <a:gd name="T31" fmla="*/ 221 h 223"/>
              <a:gd name="T32" fmla="*/ 98 w 258"/>
              <a:gd name="T33" fmla="*/ 213 h 223"/>
              <a:gd name="T34" fmla="*/ 77 w 258"/>
              <a:gd name="T35" fmla="*/ 200 h 223"/>
              <a:gd name="T36" fmla="*/ 95 w 258"/>
              <a:gd name="T37" fmla="*/ 180 h 223"/>
              <a:gd name="T38" fmla="*/ 110 w 258"/>
              <a:gd name="T39" fmla="*/ 188 h 223"/>
              <a:gd name="T40" fmla="*/ 128 w 258"/>
              <a:gd name="T41" fmla="*/ 193 h 223"/>
              <a:gd name="T42" fmla="*/ 145 w 258"/>
              <a:gd name="T43" fmla="*/ 196 h 223"/>
              <a:gd name="T44" fmla="*/ 167 w 258"/>
              <a:gd name="T45" fmla="*/ 192 h 223"/>
              <a:gd name="T46" fmla="*/ 189 w 258"/>
              <a:gd name="T47" fmla="*/ 185 h 223"/>
              <a:gd name="T48" fmla="*/ 205 w 258"/>
              <a:gd name="T49" fmla="*/ 171 h 223"/>
              <a:gd name="T50" fmla="*/ 218 w 258"/>
              <a:gd name="T51" fmla="*/ 154 h 223"/>
              <a:gd name="T52" fmla="*/ 227 w 258"/>
              <a:gd name="T53" fmla="*/ 134 h 223"/>
              <a:gd name="T54" fmla="*/ 229 w 258"/>
              <a:gd name="T55" fmla="*/ 112 h 223"/>
              <a:gd name="T56" fmla="*/ 227 w 258"/>
              <a:gd name="T57" fmla="*/ 89 h 223"/>
              <a:gd name="T58" fmla="*/ 218 w 258"/>
              <a:gd name="T59" fmla="*/ 69 h 223"/>
              <a:gd name="T60" fmla="*/ 205 w 258"/>
              <a:gd name="T61" fmla="*/ 52 h 223"/>
              <a:gd name="T62" fmla="*/ 189 w 258"/>
              <a:gd name="T63" fmla="*/ 40 h 223"/>
              <a:gd name="T64" fmla="*/ 167 w 258"/>
              <a:gd name="T65" fmla="*/ 31 h 223"/>
              <a:gd name="T66" fmla="*/ 145 w 258"/>
              <a:gd name="T67" fmla="*/ 27 h 223"/>
              <a:gd name="T68" fmla="*/ 124 w 258"/>
              <a:gd name="T69" fmla="*/ 31 h 223"/>
              <a:gd name="T70" fmla="*/ 104 w 258"/>
              <a:gd name="T71" fmla="*/ 38 h 223"/>
              <a:gd name="T72" fmla="*/ 87 w 258"/>
              <a:gd name="T73" fmla="*/ 51 h 223"/>
              <a:gd name="T74" fmla="*/ 74 w 258"/>
              <a:gd name="T75" fmla="*/ 68 h 223"/>
              <a:gd name="T76" fmla="*/ 66 w 258"/>
              <a:gd name="T77" fmla="*/ 87 h 223"/>
              <a:gd name="T78" fmla="*/ 62 w 258"/>
              <a:gd name="T79" fmla="*/ 109 h 223"/>
              <a:gd name="T80" fmla="*/ 100 w 258"/>
              <a:gd name="T81" fmla="*/ 109 h 223"/>
              <a:gd name="T82" fmla="*/ 51 w 258"/>
              <a:gd name="T83" fmla="*/ 165 h 223"/>
              <a:gd name="T84" fmla="*/ 0 w 258"/>
              <a:gd name="T85" fmla="*/ 109 h 223"/>
              <a:gd name="T86" fmla="*/ 33 w 258"/>
              <a:gd name="T87" fmla="*/ 109 h 223"/>
              <a:gd name="T88" fmla="*/ 37 w 258"/>
              <a:gd name="T89" fmla="*/ 84 h 223"/>
              <a:gd name="T90" fmla="*/ 46 w 258"/>
              <a:gd name="T91" fmla="*/ 61 h 223"/>
              <a:gd name="T92" fmla="*/ 59 w 258"/>
              <a:gd name="T93" fmla="*/ 41 h 223"/>
              <a:gd name="T94" fmla="*/ 77 w 258"/>
              <a:gd name="T95" fmla="*/ 23 h 223"/>
              <a:gd name="T96" fmla="*/ 97 w 258"/>
              <a:gd name="T97" fmla="*/ 11 h 223"/>
              <a:gd name="T98" fmla="*/ 120 w 258"/>
              <a:gd name="T99" fmla="*/ 2 h 223"/>
              <a:gd name="T100" fmla="*/ 145 w 258"/>
              <a:gd name="T10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8" h="223">
                <a:moveTo>
                  <a:pt x="145" y="0"/>
                </a:moveTo>
                <a:lnTo>
                  <a:pt x="171" y="2"/>
                </a:lnTo>
                <a:lnTo>
                  <a:pt x="195" y="11"/>
                </a:lnTo>
                <a:lnTo>
                  <a:pt x="216" y="25"/>
                </a:lnTo>
                <a:lnTo>
                  <a:pt x="233" y="42"/>
                </a:lnTo>
                <a:lnTo>
                  <a:pt x="246" y="62"/>
                </a:lnTo>
                <a:lnTo>
                  <a:pt x="254" y="85"/>
                </a:lnTo>
                <a:lnTo>
                  <a:pt x="258" y="112"/>
                </a:lnTo>
                <a:lnTo>
                  <a:pt x="254" y="138"/>
                </a:lnTo>
                <a:lnTo>
                  <a:pt x="246" y="161"/>
                </a:lnTo>
                <a:lnTo>
                  <a:pt x="233" y="182"/>
                </a:lnTo>
                <a:lnTo>
                  <a:pt x="216" y="200"/>
                </a:lnTo>
                <a:lnTo>
                  <a:pt x="195" y="212"/>
                </a:lnTo>
                <a:lnTo>
                  <a:pt x="171" y="221"/>
                </a:lnTo>
                <a:lnTo>
                  <a:pt x="145" y="223"/>
                </a:lnTo>
                <a:lnTo>
                  <a:pt x="120" y="221"/>
                </a:lnTo>
                <a:lnTo>
                  <a:pt x="98" y="213"/>
                </a:lnTo>
                <a:lnTo>
                  <a:pt x="77" y="200"/>
                </a:lnTo>
                <a:lnTo>
                  <a:pt x="95" y="180"/>
                </a:lnTo>
                <a:lnTo>
                  <a:pt x="110" y="188"/>
                </a:lnTo>
                <a:lnTo>
                  <a:pt x="128" y="193"/>
                </a:lnTo>
                <a:lnTo>
                  <a:pt x="145" y="196"/>
                </a:lnTo>
                <a:lnTo>
                  <a:pt x="167" y="192"/>
                </a:lnTo>
                <a:lnTo>
                  <a:pt x="189" y="185"/>
                </a:lnTo>
                <a:lnTo>
                  <a:pt x="205" y="171"/>
                </a:lnTo>
                <a:lnTo>
                  <a:pt x="218" y="154"/>
                </a:lnTo>
                <a:lnTo>
                  <a:pt x="227" y="134"/>
                </a:lnTo>
                <a:lnTo>
                  <a:pt x="229" y="112"/>
                </a:lnTo>
                <a:lnTo>
                  <a:pt x="227" y="89"/>
                </a:lnTo>
                <a:lnTo>
                  <a:pt x="218" y="69"/>
                </a:lnTo>
                <a:lnTo>
                  <a:pt x="205" y="52"/>
                </a:lnTo>
                <a:lnTo>
                  <a:pt x="189" y="40"/>
                </a:lnTo>
                <a:lnTo>
                  <a:pt x="167" y="31"/>
                </a:lnTo>
                <a:lnTo>
                  <a:pt x="145" y="27"/>
                </a:lnTo>
                <a:lnTo>
                  <a:pt x="124" y="31"/>
                </a:lnTo>
                <a:lnTo>
                  <a:pt x="104" y="38"/>
                </a:lnTo>
                <a:lnTo>
                  <a:pt x="87" y="51"/>
                </a:lnTo>
                <a:lnTo>
                  <a:pt x="74" y="68"/>
                </a:lnTo>
                <a:lnTo>
                  <a:pt x="66" y="87"/>
                </a:lnTo>
                <a:lnTo>
                  <a:pt x="62" y="109"/>
                </a:lnTo>
                <a:lnTo>
                  <a:pt x="100" y="109"/>
                </a:lnTo>
                <a:lnTo>
                  <a:pt x="51" y="165"/>
                </a:lnTo>
                <a:lnTo>
                  <a:pt x="0" y="109"/>
                </a:lnTo>
                <a:lnTo>
                  <a:pt x="33" y="109"/>
                </a:lnTo>
                <a:lnTo>
                  <a:pt x="37" y="84"/>
                </a:lnTo>
                <a:lnTo>
                  <a:pt x="46" y="61"/>
                </a:lnTo>
                <a:lnTo>
                  <a:pt x="59" y="41"/>
                </a:lnTo>
                <a:lnTo>
                  <a:pt x="77" y="23"/>
                </a:lnTo>
                <a:lnTo>
                  <a:pt x="97" y="11"/>
                </a:lnTo>
                <a:lnTo>
                  <a:pt x="120" y="2"/>
                </a:lnTo>
                <a:lnTo>
                  <a:pt x="14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48"/>
          <p:cNvSpPr>
            <a:spLocks noEditPoints="1"/>
          </p:cNvSpPr>
          <p:nvPr/>
        </p:nvSpPr>
        <p:spPr bwMode="auto">
          <a:xfrm>
            <a:off x="8991601" y="1848082"/>
            <a:ext cx="304800" cy="392113"/>
          </a:xfrm>
          <a:custGeom>
            <a:avLst/>
            <a:gdLst>
              <a:gd name="T0" fmla="*/ 39 w 192"/>
              <a:gd name="T1" fmla="*/ 165 h 247"/>
              <a:gd name="T2" fmla="*/ 39 w 192"/>
              <a:gd name="T3" fmla="*/ 188 h 247"/>
              <a:gd name="T4" fmla="*/ 153 w 192"/>
              <a:gd name="T5" fmla="*/ 188 h 247"/>
              <a:gd name="T6" fmla="*/ 153 w 192"/>
              <a:gd name="T7" fmla="*/ 165 h 247"/>
              <a:gd name="T8" fmla="*/ 39 w 192"/>
              <a:gd name="T9" fmla="*/ 165 h 247"/>
              <a:gd name="T10" fmla="*/ 39 w 192"/>
              <a:gd name="T11" fmla="*/ 110 h 247"/>
              <a:gd name="T12" fmla="*/ 39 w 192"/>
              <a:gd name="T13" fmla="*/ 135 h 247"/>
              <a:gd name="T14" fmla="*/ 153 w 192"/>
              <a:gd name="T15" fmla="*/ 135 h 247"/>
              <a:gd name="T16" fmla="*/ 153 w 192"/>
              <a:gd name="T17" fmla="*/ 110 h 247"/>
              <a:gd name="T18" fmla="*/ 39 w 192"/>
              <a:gd name="T19" fmla="*/ 110 h 247"/>
              <a:gd name="T20" fmla="*/ 39 w 192"/>
              <a:gd name="T21" fmla="*/ 57 h 247"/>
              <a:gd name="T22" fmla="*/ 39 w 192"/>
              <a:gd name="T23" fmla="*/ 80 h 247"/>
              <a:gd name="T24" fmla="*/ 153 w 192"/>
              <a:gd name="T25" fmla="*/ 80 h 247"/>
              <a:gd name="T26" fmla="*/ 153 w 192"/>
              <a:gd name="T27" fmla="*/ 57 h 247"/>
              <a:gd name="T28" fmla="*/ 39 w 192"/>
              <a:gd name="T29" fmla="*/ 57 h 247"/>
              <a:gd name="T30" fmla="*/ 28 w 192"/>
              <a:gd name="T31" fmla="*/ 0 h 247"/>
              <a:gd name="T32" fmla="*/ 164 w 192"/>
              <a:gd name="T33" fmla="*/ 0 h 247"/>
              <a:gd name="T34" fmla="*/ 175 w 192"/>
              <a:gd name="T35" fmla="*/ 2 h 247"/>
              <a:gd name="T36" fmla="*/ 184 w 192"/>
              <a:gd name="T37" fmla="*/ 8 h 247"/>
              <a:gd name="T38" fmla="*/ 189 w 192"/>
              <a:gd name="T39" fmla="*/ 17 h 247"/>
              <a:gd name="T40" fmla="*/ 192 w 192"/>
              <a:gd name="T41" fmla="*/ 27 h 247"/>
              <a:gd name="T42" fmla="*/ 192 w 192"/>
              <a:gd name="T43" fmla="*/ 219 h 247"/>
              <a:gd name="T44" fmla="*/ 189 w 192"/>
              <a:gd name="T45" fmla="*/ 229 h 247"/>
              <a:gd name="T46" fmla="*/ 184 w 192"/>
              <a:gd name="T47" fmla="*/ 238 h 247"/>
              <a:gd name="T48" fmla="*/ 175 w 192"/>
              <a:gd name="T49" fmla="*/ 244 h 247"/>
              <a:gd name="T50" fmla="*/ 164 w 192"/>
              <a:gd name="T51" fmla="*/ 247 h 247"/>
              <a:gd name="T52" fmla="*/ 28 w 192"/>
              <a:gd name="T53" fmla="*/ 247 h 247"/>
              <a:gd name="T54" fmla="*/ 16 w 192"/>
              <a:gd name="T55" fmla="*/ 244 h 247"/>
              <a:gd name="T56" fmla="*/ 8 w 192"/>
              <a:gd name="T57" fmla="*/ 238 h 247"/>
              <a:gd name="T58" fmla="*/ 3 w 192"/>
              <a:gd name="T59" fmla="*/ 229 h 247"/>
              <a:gd name="T60" fmla="*/ 0 w 192"/>
              <a:gd name="T61" fmla="*/ 219 h 247"/>
              <a:gd name="T62" fmla="*/ 0 w 192"/>
              <a:gd name="T63" fmla="*/ 27 h 247"/>
              <a:gd name="T64" fmla="*/ 3 w 192"/>
              <a:gd name="T65" fmla="*/ 17 h 247"/>
              <a:gd name="T66" fmla="*/ 8 w 192"/>
              <a:gd name="T67" fmla="*/ 8 h 247"/>
              <a:gd name="T68" fmla="*/ 16 w 192"/>
              <a:gd name="T69" fmla="*/ 2 h 247"/>
              <a:gd name="T70" fmla="*/ 28 w 192"/>
              <a:gd name="T71"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247">
                <a:moveTo>
                  <a:pt x="39" y="165"/>
                </a:moveTo>
                <a:lnTo>
                  <a:pt x="39" y="188"/>
                </a:lnTo>
                <a:lnTo>
                  <a:pt x="153" y="188"/>
                </a:lnTo>
                <a:lnTo>
                  <a:pt x="153" y="165"/>
                </a:lnTo>
                <a:lnTo>
                  <a:pt x="39" y="165"/>
                </a:lnTo>
                <a:close/>
                <a:moveTo>
                  <a:pt x="39" y="110"/>
                </a:moveTo>
                <a:lnTo>
                  <a:pt x="39" y="135"/>
                </a:lnTo>
                <a:lnTo>
                  <a:pt x="153" y="135"/>
                </a:lnTo>
                <a:lnTo>
                  <a:pt x="153" y="110"/>
                </a:lnTo>
                <a:lnTo>
                  <a:pt x="39" y="110"/>
                </a:lnTo>
                <a:close/>
                <a:moveTo>
                  <a:pt x="39" y="57"/>
                </a:moveTo>
                <a:lnTo>
                  <a:pt x="39" y="80"/>
                </a:lnTo>
                <a:lnTo>
                  <a:pt x="153" y="80"/>
                </a:lnTo>
                <a:lnTo>
                  <a:pt x="153" y="57"/>
                </a:lnTo>
                <a:lnTo>
                  <a:pt x="39" y="57"/>
                </a:lnTo>
                <a:close/>
                <a:moveTo>
                  <a:pt x="28" y="0"/>
                </a:moveTo>
                <a:lnTo>
                  <a:pt x="164" y="0"/>
                </a:lnTo>
                <a:lnTo>
                  <a:pt x="175" y="2"/>
                </a:lnTo>
                <a:lnTo>
                  <a:pt x="184" y="8"/>
                </a:lnTo>
                <a:lnTo>
                  <a:pt x="189" y="17"/>
                </a:lnTo>
                <a:lnTo>
                  <a:pt x="192" y="27"/>
                </a:lnTo>
                <a:lnTo>
                  <a:pt x="192" y="219"/>
                </a:lnTo>
                <a:lnTo>
                  <a:pt x="189" y="229"/>
                </a:lnTo>
                <a:lnTo>
                  <a:pt x="184" y="238"/>
                </a:lnTo>
                <a:lnTo>
                  <a:pt x="175" y="244"/>
                </a:lnTo>
                <a:lnTo>
                  <a:pt x="164" y="247"/>
                </a:lnTo>
                <a:lnTo>
                  <a:pt x="28" y="247"/>
                </a:lnTo>
                <a:lnTo>
                  <a:pt x="16" y="244"/>
                </a:lnTo>
                <a:lnTo>
                  <a:pt x="8" y="238"/>
                </a:lnTo>
                <a:lnTo>
                  <a:pt x="3" y="229"/>
                </a:lnTo>
                <a:lnTo>
                  <a:pt x="0" y="219"/>
                </a:lnTo>
                <a:lnTo>
                  <a:pt x="0" y="27"/>
                </a:lnTo>
                <a:lnTo>
                  <a:pt x="3" y="17"/>
                </a:lnTo>
                <a:lnTo>
                  <a:pt x="8" y="8"/>
                </a:lnTo>
                <a:lnTo>
                  <a:pt x="16" y="2"/>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005558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0"/>
          <p:cNvSpPr>
            <a:spLocks noEditPoints="1"/>
          </p:cNvSpPr>
          <p:nvPr/>
        </p:nvSpPr>
        <p:spPr bwMode="auto">
          <a:xfrm>
            <a:off x="305934" y="1041400"/>
            <a:ext cx="377825" cy="374650"/>
          </a:xfrm>
          <a:custGeom>
            <a:avLst/>
            <a:gdLst>
              <a:gd name="T0" fmla="*/ 210 w 238"/>
              <a:gd name="T1" fmla="*/ 30 h 236"/>
              <a:gd name="T2" fmla="*/ 125 w 238"/>
              <a:gd name="T3" fmla="*/ 107 h 236"/>
              <a:gd name="T4" fmla="*/ 133 w 238"/>
              <a:gd name="T5" fmla="*/ 171 h 236"/>
              <a:gd name="T6" fmla="*/ 210 w 238"/>
              <a:gd name="T7" fmla="*/ 30 h 236"/>
              <a:gd name="T8" fmla="*/ 227 w 238"/>
              <a:gd name="T9" fmla="*/ 0 h 236"/>
              <a:gd name="T10" fmla="*/ 234 w 238"/>
              <a:gd name="T11" fmla="*/ 3 h 236"/>
              <a:gd name="T12" fmla="*/ 238 w 238"/>
              <a:gd name="T13" fmla="*/ 9 h 236"/>
              <a:gd name="T14" fmla="*/ 236 w 238"/>
              <a:gd name="T15" fmla="*/ 17 h 236"/>
              <a:gd name="T16" fmla="*/ 230 w 238"/>
              <a:gd name="T17" fmla="*/ 28 h 236"/>
              <a:gd name="T18" fmla="*/ 222 w 238"/>
              <a:gd name="T19" fmla="*/ 45 h 236"/>
              <a:gd name="T20" fmla="*/ 212 w 238"/>
              <a:gd name="T21" fmla="*/ 65 h 236"/>
              <a:gd name="T22" fmla="*/ 201 w 238"/>
              <a:gd name="T23" fmla="*/ 87 h 236"/>
              <a:gd name="T24" fmla="*/ 189 w 238"/>
              <a:gd name="T25" fmla="*/ 110 h 236"/>
              <a:gd name="T26" fmla="*/ 176 w 238"/>
              <a:gd name="T27" fmla="*/ 133 h 236"/>
              <a:gd name="T28" fmla="*/ 165 w 238"/>
              <a:gd name="T29" fmla="*/ 156 h 236"/>
              <a:gd name="T30" fmla="*/ 153 w 238"/>
              <a:gd name="T31" fmla="*/ 178 h 236"/>
              <a:gd name="T32" fmla="*/ 142 w 238"/>
              <a:gd name="T33" fmla="*/ 197 h 236"/>
              <a:gd name="T34" fmla="*/ 133 w 238"/>
              <a:gd name="T35" fmla="*/ 213 h 236"/>
              <a:gd name="T36" fmla="*/ 127 w 238"/>
              <a:gd name="T37" fmla="*/ 225 h 236"/>
              <a:gd name="T38" fmla="*/ 122 w 238"/>
              <a:gd name="T39" fmla="*/ 234 h 236"/>
              <a:gd name="T40" fmla="*/ 120 w 238"/>
              <a:gd name="T41" fmla="*/ 236 h 236"/>
              <a:gd name="T42" fmla="*/ 105 w 238"/>
              <a:gd name="T43" fmla="*/ 132 h 236"/>
              <a:gd name="T44" fmla="*/ 0 w 238"/>
              <a:gd name="T45" fmla="*/ 116 h 236"/>
              <a:gd name="T46" fmla="*/ 4 w 238"/>
              <a:gd name="T47" fmla="*/ 115 h 236"/>
              <a:gd name="T48" fmla="*/ 12 w 238"/>
              <a:gd name="T49" fmla="*/ 111 h 236"/>
              <a:gd name="T50" fmla="*/ 25 w 238"/>
              <a:gd name="T51" fmla="*/ 104 h 236"/>
              <a:gd name="T52" fmla="*/ 41 w 238"/>
              <a:gd name="T53" fmla="*/ 95 h 236"/>
              <a:gd name="T54" fmla="*/ 60 w 238"/>
              <a:gd name="T55" fmla="*/ 84 h 236"/>
              <a:gd name="T56" fmla="*/ 82 w 238"/>
              <a:gd name="T57" fmla="*/ 73 h 236"/>
              <a:gd name="T58" fmla="*/ 104 w 238"/>
              <a:gd name="T59" fmla="*/ 60 h 236"/>
              <a:gd name="T60" fmla="*/ 127 w 238"/>
              <a:gd name="T61" fmla="*/ 49 h 236"/>
              <a:gd name="T62" fmla="*/ 151 w 238"/>
              <a:gd name="T63" fmla="*/ 36 h 236"/>
              <a:gd name="T64" fmla="*/ 173 w 238"/>
              <a:gd name="T65" fmla="*/ 25 h 236"/>
              <a:gd name="T66" fmla="*/ 193 w 238"/>
              <a:gd name="T67" fmla="*/ 16 h 236"/>
              <a:gd name="T68" fmla="*/ 208 w 238"/>
              <a:gd name="T69" fmla="*/ 7 h 236"/>
              <a:gd name="T70" fmla="*/ 220 w 238"/>
              <a:gd name="T71" fmla="*/ 2 h 236"/>
              <a:gd name="T72" fmla="*/ 227 w 238"/>
              <a:gd name="T7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 h="236">
                <a:moveTo>
                  <a:pt x="210" y="30"/>
                </a:moveTo>
                <a:lnTo>
                  <a:pt x="125" y="107"/>
                </a:lnTo>
                <a:lnTo>
                  <a:pt x="133" y="171"/>
                </a:lnTo>
                <a:lnTo>
                  <a:pt x="210" y="30"/>
                </a:lnTo>
                <a:close/>
                <a:moveTo>
                  <a:pt x="227" y="0"/>
                </a:moveTo>
                <a:lnTo>
                  <a:pt x="234" y="3"/>
                </a:lnTo>
                <a:lnTo>
                  <a:pt x="238" y="9"/>
                </a:lnTo>
                <a:lnTo>
                  <a:pt x="236" y="17"/>
                </a:lnTo>
                <a:lnTo>
                  <a:pt x="230" y="28"/>
                </a:lnTo>
                <a:lnTo>
                  <a:pt x="222" y="45"/>
                </a:lnTo>
                <a:lnTo>
                  <a:pt x="212" y="65"/>
                </a:lnTo>
                <a:lnTo>
                  <a:pt x="201" y="87"/>
                </a:lnTo>
                <a:lnTo>
                  <a:pt x="189" y="110"/>
                </a:lnTo>
                <a:lnTo>
                  <a:pt x="176" y="133"/>
                </a:lnTo>
                <a:lnTo>
                  <a:pt x="165" y="156"/>
                </a:lnTo>
                <a:lnTo>
                  <a:pt x="153" y="178"/>
                </a:lnTo>
                <a:lnTo>
                  <a:pt x="142" y="197"/>
                </a:lnTo>
                <a:lnTo>
                  <a:pt x="133" y="213"/>
                </a:lnTo>
                <a:lnTo>
                  <a:pt x="127" y="225"/>
                </a:lnTo>
                <a:lnTo>
                  <a:pt x="122" y="234"/>
                </a:lnTo>
                <a:lnTo>
                  <a:pt x="120" y="236"/>
                </a:lnTo>
                <a:lnTo>
                  <a:pt x="105" y="132"/>
                </a:lnTo>
                <a:lnTo>
                  <a:pt x="0" y="116"/>
                </a:lnTo>
                <a:lnTo>
                  <a:pt x="4" y="115"/>
                </a:lnTo>
                <a:lnTo>
                  <a:pt x="12" y="111"/>
                </a:lnTo>
                <a:lnTo>
                  <a:pt x="25" y="104"/>
                </a:lnTo>
                <a:lnTo>
                  <a:pt x="41" y="95"/>
                </a:lnTo>
                <a:lnTo>
                  <a:pt x="60" y="84"/>
                </a:lnTo>
                <a:lnTo>
                  <a:pt x="82" y="73"/>
                </a:lnTo>
                <a:lnTo>
                  <a:pt x="104" y="60"/>
                </a:lnTo>
                <a:lnTo>
                  <a:pt x="127" y="49"/>
                </a:lnTo>
                <a:lnTo>
                  <a:pt x="151" y="36"/>
                </a:lnTo>
                <a:lnTo>
                  <a:pt x="173" y="25"/>
                </a:lnTo>
                <a:lnTo>
                  <a:pt x="193" y="16"/>
                </a:lnTo>
                <a:lnTo>
                  <a:pt x="208" y="7"/>
                </a:lnTo>
                <a:lnTo>
                  <a:pt x="220" y="2"/>
                </a:lnTo>
                <a:lnTo>
                  <a:pt x="2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312284" y="2797175"/>
            <a:ext cx="357188" cy="355600"/>
          </a:xfrm>
          <a:custGeom>
            <a:avLst/>
            <a:gdLst>
              <a:gd name="T0" fmla="*/ 163 w 225"/>
              <a:gd name="T1" fmla="*/ 0 h 224"/>
              <a:gd name="T2" fmla="*/ 177 w 225"/>
              <a:gd name="T3" fmla="*/ 8 h 224"/>
              <a:gd name="T4" fmla="*/ 190 w 225"/>
              <a:gd name="T5" fmla="*/ 19 h 224"/>
              <a:gd name="T6" fmla="*/ 208 w 225"/>
              <a:gd name="T7" fmla="*/ 40 h 224"/>
              <a:gd name="T8" fmla="*/ 220 w 225"/>
              <a:gd name="T9" fmla="*/ 66 h 224"/>
              <a:gd name="T10" fmla="*/ 225 w 225"/>
              <a:gd name="T11" fmla="*/ 91 h 224"/>
              <a:gd name="T12" fmla="*/ 225 w 225"/>
              <a:gd name="T13" fmla="*/ 117 h 224"/>
              <a:gd name="T14" fmla="*/ 220 w 225"/>
              <a:gd name="T15" fmla="*/ 144 h 224"/>
              <a:gd name="T16" fmla="*/ 208 w 225"/>
              <a:gd name="T17" fmla="*/ 168 h 224"/>
              <a:gd name="T18" fmla="*/ 190 w 225"/>
              <a:gd name="T19" fmla="*/ 189 h 224"/>
              <a:gd name="T20" fmla="*/ 169 w 225"/>
              <a:gd name="T21" fmla="*/ 206 h 224"/>
              <a:gd name="T22" fmla="*/ 144 w 225"/>
              <a:gd name="T23" fmla="*/ 219 h 224"/>
              <a:gd name="T24" fmla="*/ 119 w 225"/>
              <a:gd name="T25" fmla="*/ 224 h 224"/>
              <a:gd name="T26" fmla="*/ 92 w 225"/>
              <a:gd name="T27" fmla="*/ 224 h 224"/>
              <a:gd name="T28" fmla="*/ 67 w 225"/>
              <a:gd name="T29" fmla="*/ 219 h 224"/>
              <a:gd name="T30" fmla="*/ 42 w 225"/>
              <a:gd name="T31" fmla="*/ 206 h 224"/>
              <a:gd name="T32" fmla="*/ 19 w 225"/>
              <a:gd name="T33" fmla="*/ 189 h 224"/>
              <a:gd name="T34" fmla="*/ 9 w 225"/>
              <a:gd name="T35" fmla="*/ 177 h 224"/>
              <a:gd name="T36" fmla="*/ 0 w 225"/>
              <a:gd name="T37" fmla="*/ 163 h 224"/>
              <a:gd name="T38" fmla="*/ 25 w 225"/>
              <a:gd name="T39" fmla="*/ 173 h 224"/>
              <a:gd name="T40" fmla="*/ 49 w 225"/>
              <a:gd name="T41" fmla="*/ 178 h 224"/>
              <a:gd name="T42" fmla="*/ 74 w 225"/>
              <a:gd name="T43" fmla="*/ 177 h 224"/>
              <a:gd name="T44" fmla="*/ 100 w 225"/>
              <a:gd name="T45" fmla="*/ 172 h 224"/>
              <a:gd name="T46" fmla="*/ 123 w 225"/>
              <a:gd name="T47" fmla="*/ 160 h 224"/>
              <a:gd name="T48" fmla="*/ 144 w 225"/>
              <a:gd name="T49" fmla="*/ 144 h 224"/>
              <a:gd name="T50" fmla="*/ 161 w 225"/>
              <a:gd name="T51" fmla="*/ 122 h 224"/>
              <a:gd name="T52" fmla="*/ 172 w 225"/>
              <a:gd name="T53" fmla="*/ 99 h 224"/>
              <a:gd name="T54" fmla="*/ 179 w 225"/>
              <a:gd name="T55" fmla="*/ 73 h 224"/>
              <a:gd name="T56" fmla="*/ 179 w 225"/>
              <a:gd name="T57" fmla="*/ 48 h 224"/>
              <a:gd name="T58" fmla="*/ 174 w 225"/>
              <a:gd name="T59" fmla="*/ 22 h 224"/>
              <a:gd name="T60" fmla="*/ 163 w 225"/>
              <a:gd name="T6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5" h="224">
                <a:moveTo>
                  <a:pt x="163" y="0"/>
                </a:moveTo>
                <a:lnTo>
                  <a:pt x="177" y="8"/>
                </a:lnTo>
                <a:lnTo>
                  <a:pt x="190" y="19"/>
                </a:lnTo>
                <a:lnTo>
                  <a:pt x="208" y="40"/>
                </a:lnTo>
                <a:lnTo>
                  <a:pt x="220" y="66"/>
                </a:lnTo>
                <a:lnTo>
                  <a:pt x="225" y="91"/>
                </a:lnTo>
                <a:lnTo>
                  <a:pt x="225" y="117"/>
                </a:lnTo>
                <a:lnTo>
                  <a:pt x="220" y="144"/>
                </a:lnTo>
                <a:lnTo>
                  <a:pt x="208" y="168"/>
                </a:lnTo>
                <a:lnTo>
                  <a:pt x="190" y="189"/>
                </a:lnTo>
                <a:lnTo>
                  <a:pt x="169" y="206"/>
                </a:lnTo>
                <a:lnTo>
                  <a:pt x="144" y="219"/>
                </a:lnTo>
                <a:lnTo>
                  <a:pt x="119" y="224"/>
                </a:lnTo>
                <a:lnTo>
                  <a:pt x="92" y="224"/>
                </a:lnTo>
                <a:lnTo>
                  <a:pt x="67" y="219"/>
                </a:lnTo>
                <a:lnTo>
                  <a:pt x="42" y="206"/>
                </a:lnTo>
                <a:lnTo>
                  <a:pt x="19" y="189"/>
                </a:lnTo>
                <a:lnTo>
                  <a:pt x="9" y="177"/>
                </a:lnTo>
                <a:lnTo>
                  <a:pt x="0" y="163"/>
                </a:lnTo>
                <a:lnTo>
                  <a:pt x="25" y="173"/>
                </a:lnTo>
                <a:lnTo>
                  <a:pt x="49" y="178"/>
                </a:lnTo>
                <a:lnTo>
                  <a:pt x="74" y="177"/>
                </a:lnTo>
                <a:lnTo>
                  <a:pt x="100" y="172"/>
                </a:lnTo>
                <a:lnTo>
                  <a:pt x="123" y="160"/>
                </a:lnTo>
                <a:lnTo>
                  <a:pt x="144" y="144"/>
                </a:lnTo>
                <a:lnTo>
                  <a:pt x="161" y="122"/>
                </a:lnTo>
                <a:lnTo>
                  <a:pt x="172" y="99"/>
                </a:lnTo>
                <a:lnTo>
                  <a:pt x="179" y="73"/>
                </a:lnTo>
                <a:lnTo>
                  <a:pt x="179" y="48"/>
                </a:lnTo>
                <a:lnTo>
                  <a:pt x="174" y="22"/>
                </a:lnTo>
                <a:lnTo>
                  <a:pt x="16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noEditPoints="1"/>
          </p:cNvSpPr>
          <p:nvPr/>
        </p:nvSpPr>
        <p:spPr bwMode="auto">
          <a:xfrm>
            <a:off x="294822" y="3652838"/>
            <a:ext cx="392113" cy="392113"/>
          </a:xfrm>
          <a:custGeom>
            <a:avLst/>
            <a:gdLst>
              <a:gd name="T0" fmla="*/ 28 w 247"/>
              <a:gd name="T1" fmla="*/ 109 h 247"/>
              <a:gd name="T2" fmla="*/ 28 w 247"/>
              <a:gd name="T3" fmla="*/ 219 h 247"/>
              <a:gd name="T4" fmla="*/ 220 w 247"/>
              <a:gd name="T5" fmla="*/ 219 h 247"/>
              <a:gd name="T6" fmla="*/ 220 w 247"/>
              <a:gd name="T7" fmla="*/ 109 h 247"/>
              <a:gd name="T8" fmla="*/ 28 w 247"/>
              <a:gd name="T9" fmla="*/ 109 h 247"/>
              <a:gd name="T10" fmla="*/ 28 w 247"/>
              <a:gd name="T11" fmla="*/ 26 h 247"/>
              <a:gd name="T12" fmla="*/ 39 w 247"/>
              <a:gd name="T13" fmla="*/ 26 h 247"/>
              <a:gd name="T14" fmla="*/ 39 w 247"/>
              <a:gd name="T15" fmla="*/ 55 h 247"/>
              <a:gd name="T16" fmla="*/ 84 w 247"/>
              <a:gd name="T17" fmla="*/ 55 h 247"/>
              <a:gd name="T18" fmla="*/ 84 w 247"/>
              <a:gd name="T19" fmla="*/ 26 h 247"/>
              <a:gd name="T20" fmla="*/ 164 w 247"/>
              <a:gd name="T21" fmla="*/ 26 h 247"/>
              <a:gd name="T22" fmla="*/ 164 w 247"/>
              <a:gd name="T23" fmla="*/ 55 h 247"/>
              <a:gd name="T24" fmla="*/ 208 w 247"/>
              <a:gd name="T25" fmla="*/ 55 h 247"/>
              <a:gd name="T26" fmla="*/ 208 w 247"/>
              <a:gd name="T27" fmla="*/ 26 h 247"/>
              <a:gd name="T28" fmla="*/ 220 w 247"/>
              <a:gd name="T29" fmla="*/ 26 h 247"/>
              <a:gd name="T30" fmla="*/ 234 w 247"/>
              <a:gd name="T31" fmla="*/ 30 h 247"/>
              <a:gd name="T32" fmla="*/ 243 w 247"/>
              <a:gd name="T33" fmla="*/ 40 h 247"/>
              <a:gd name="T34" fmla="*/ 247 w 247"/>
              <a:gd name="T35" fmla="*/ 55 h 247"/>
              <a:gd name="T36" fmla="*/ 247 w 247"/>
              <a:gd name="T37" fmla="*/ 219 h 247"/>
              <a:gd name="T38" fmla="*/ 243 w 247"/>
              <a:gd name="T39" fmla="*/ 233 h 247"/>
              <a:gd name="T40" fmla="*/ 234 w 247"/>
              <a:gd name="T41" fmla="*/ 243 h 247"/>
              <a:gd name="T42" fmla="*/ 220 w 247"/>
              <a:gd name="T43" fmla="*/ 247 h 247"/>
              <a:gd name="T44" fmla="*/ 28 w 247"/>
              <a:gd name="T45" fmla="*/ 247 h 247"/>
              <a:gd name="T46" fmla="*/ 14 w 247"/>
              <a:gd name="T47" fmla="*/ 243 h 247"/>
              <a:gd name="T48" fmla="*/ 4 w 247"/>
              <a:gd name="T49" fmla="*/ 233 h 247"/>
              <a:gd name="T50" fmla="*/ 0 w 247"/>
              <a:gd name="T51" fmla="*/ 219 h 247"/>
              <a:gd name="T52" fmla="*/ 0 w 247"/>
              <a:gd name="T53" fmla="*/ 55 h 247"/>
              <a:gd name="T54" fmla="*/ 4 w 247"/>
              <a:gd name="T55" fmla="*/ 40 h 247"/>
              <a:gd name="T56" fmla="*/ 14 w 247"/>
              <a:gd name="T57" fmla="*/ 30 h 247"/>
              <a:gd name="T58" fmla="*/ 28 w 247"/>
              <a:gd name="T59" fmla="*/ 26 h 247"/>
              <a:gd name="T60" fmla="*/ 176 w 247"/>
              <a:gd name="T61" fmla="*/ 0 h 247"/>
              <a:gd name="T62" fmla="*/ 195 w 247"/>
              <a:gd name="T63" fmla="*/ 0 h 247"/>
              <a:gd name="T64" fmla="*/ 195 w 247"/>
              <a:gd name="T65" fmla="*/ 46 h 247"/>
              <a:gd name="T66" fmla="*/ 176 w 247"/>
              <a:gd name="T67" fmla="*/ 46 h 247"/>
              <a:gd name="T68" fmla="*/ 176 w 247"/>
              <a:gd name="T69" fmla="*/ 0 h 247"/>
              <a:gd name="T70" fmla="*/ 52 w 247"/>
              <a:gd name="T71" fmla="*/ 0 h 247"/>
              <a:gd name="T72" fmla="*/ 71 w 247"/>
              <a:gd name="T73" fmla="*/ 0 h 247"/>
              <a:gd name="T74" fmla="*/ 71 w 247"/>
              <a:gd name="T75" fmla="*/ 46 h 247"/>
              <a:gd name="T76" fmla="*/ 52 w 247"/>
              <a:gd name="T77" fmla="*/ 46 h 247"/>
              <a:gd name="T78" fmla="*/ 52 w 247"/>
              <a:gd name="T79"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7" h="247">
                <a:moveTo>
                  <a:pt x="28" y="109"/>
                </a:moveTo>
                <a:lnTo>
                  <a:pt x="28" y="219"/>
                </a:lnTo>
                <a:lnTo>
                  <a:pt x="220" y="219"/>
                </a:lnTo>
                <a:lnTo>
                  <a:pt x="220" y="109"/>
                </a:lnTo>
                <a:lnTo>
                  <a:pt x="28" y="109"/>
                </a:lnTo>
                <a:close/>
                <a:moveTo>
                  <a:pt x="28" y="26"/>
                </a:moveTo>
                <a:lnTo>
                  <a:pt x="39" y="26"/>
                </a:lnTo>
                <a:lnTo>
                  <a:pt x="39" y="55"/>
                </a:lnTo>
                <a:lnTo>
                  <a:pt x="84" y="55"/>
                </a:lnTo>
                <a:lnTo>
                  <a:pt x="84" y="26"/>
                </a:lnTo>
                <a:lnTo>
                  <a:pt x="164" y="26"/>
                </a:lnTo>
                <a:lnTo>
                  <a:pt x="164" y="55"/>
                </a:lnTo>
                <a:lnTo>
                  <a:pt x="208" y="55"/>
                </a:lnTo>
                <a:lnTo>
                  <a:pt x="208" y="26"/>
                </a:lnTo>
                <a:lnTo>
                  <a:pt x="220" y="26"/>
                </a:lnTo>
                <a:lnTo>
                  <a:pt x="234" y="30"/>
                </a:lnTo>
                <a:lnTo>
                  <a:pt x="243" y="40"/>
                </a:lnTo>
                <a:lnTo>
                  <a:pt x="247" y="55"/>
                </a:lnTo>
                <a:lnTo>
                  <a:pt x="247" y="219"/>
                </a:lnTo>
                <a:lnTo>
                  <a:pt x="243" y="233"/>
                </a:lnTo>
                <a:lnTo>
                  <a:pt x="234" y="243"/>
                </a:lnTo>
                <a:lnTo>
                  <a:pt x="220" y="247"/>
                </a:lnTo>
                <a:lnTo>
                  <a:pt x="28" y="247"/>
                </a:lnTo>
                <a:lnTo>
                  <a:pt x="14" y="243"/>
                </a:lnTo>
                <a:lnTo>
                  <a:pt x="4" y="233"/>
                </a:lnTo>
                <a:lnTo>
                  <a:pt x="0" y="219"/>
                </a:lnTo>
                <a:lnTo>
                  <a:pt x="0" y="55"/>
                </a:lnTo>
                <a:lnTo>
                  <a:pt x="4" y="40"/>
                </a:lnTo>
                <a:lnTo>
                  <a:pt x="14" y="30"/>
                </a:lnTo>
                <a:lnTo>
                  <a:pt x="28" y="26"/>
                </a:lnTo>
                <a:close/>
                <a:moveTo>
                  <a:pt x="176" y="0"/>
                </a:moveTo>
                <a:lnTo>
                  <a:pt x="195" y="0"/>
                </a:lnTo>
                <a:lnTo>
                  <a:pt x="195" y="46"/>
                </a:lnTo>
                <a:lnTo>
                  <a:pt x="176" y="46"/>
                </a:lnTo>
                <a:lnTo>
                  <a:pt x="176" y="0"/>
                </a:lnTo>
                <a:close/>
                <a:moveTo>
                  <a:pt x="52" y="0"/>
                </a:moveTo>
                <a:lnTo>
                  <a:pt x="71" y="0"/>
                </a:lnTo>
                <a:lnTo>
                  <a:pt x="71" y="46"/>
                </a:lnTo>
                <a:lnTo>
                  <a:pt x="52" y="46"/>
                </a:lnTo>
                <a:lnTo>
                  <a:pt x="5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noEditPoints="1"/>
          </p:cNvSpPr>
          <p:nvPr/>
        </p:nvSpPr>
        <p:spPr bwMode="auto">
          <a:xfrm>
            <a:off x="272597" y="5376863"/>
            <a:ext cx="436563" cy="434975"/>
          </a:xfrm>
          <a:custGeom>
            <a:avLst/>
            <a:gdLst>
              <a:gd name="T0" fmla="*/ 148 w 275"/>
              <a:gd name="T1" fmla="*/ 242 h 274"/>
              <a:gd name="T2" fmla="*/ 144 w 275"/>
              <a:gd name="T3" fmla="*/ 271 h 274"/>
              <a:gd name="T4" fmla="*/ 129 w 275"/>
              <a:gd name="T5" fmla="*/ 269 h 274"/>
              <a:gd name="T6" fmla="*/ 129 w 275"/>
              <a:gd name="T7" fmla="*/ 238 h 274"/>
              <a:gd name="T8" fmla="*/ 222 w 275"/>
              <a:gd name="T9" fmla="*/ 209 h 274"/>
              <a:gd name="T10" fmla="*/ 236 w 275"/>
              <a:gd name="T11" fmla="*/ 219 h 274"/>
              <a:gd name="T12" fmla="*/ 243 w 275"/>
              <a:gd name="T13" fmla="*/ 233 h 274"/>
              <a:gd name="T14" fmla="*/ 231 w 275"/>
              <a:gd name="T15" fmla="*/ 242 h 274"/>
              <a:gd name="T16" fmla="*/ 218 w 275"/>
              <a:gd name="T17" fmla="*/ 232 h 274"/>
              <a:gd name="T18" fmla="*/ 209 w 275"/>
              <a:gd name="T19" fmla="*/ 218 h 274"/>
              <a:gd name="T20" fmla="*/ 57 w 275"/>
              <a:gd name="T21" fmla="*/ 209 h 274"/>
              <a:gd name="T22" fmla="*/ 66 w 275"/>
              <a:gd name="T23" fmla="*/ 222 h 274"/>
              <a:gd name="T24" fmla="*/ 56 w 275"/>
              <a:gd name="T25" fmla="*/ 234 h 274"/>
              <a:gd name="T26" fmla="*/ 41 w 275"/>
              <a:gd name="T27" fmla="*/ 243 h 274"/>
              <a:gd name="T28" fmla="*/ 32 w 275"/>
              <a:gd name="T29" fmla="*/ 229 h 274"/>
              <a:gd name="T30" fmla="*/ 43 w 275"/>
              <a:gd name="T31" fmla="*/ 216 h 274"/>
              <a:gd name="T32" fmla="*/ 57 w 275"/>
              <a:gd name="T33" fmla="*/ 209 h 274"/>
              <a:gd name="T34" fmla="*/ 273 w 275"/>
              <a:gd name="T35" fmla="*/ 130 h 274"/>
              <a:gd name="T36" fmla="*/ 270 w 275"/>
              <a:gd name="T37" fmla="*/ 145 h 274"/>
              <a:gd name="T38" fmla="*/ 248 w 275"/>
              <a:gd name="T39" fmla="*/ 148 h 274"/>
              <a:gd name="T40" fmla="*/ 234 w 275"/>
              <a:gd name="T41" fmla="*/ 136 h 274"/>
              <a:gd name="T42" fmla="*/ 248 w 275"/>
              <a:gd name="T43" fmla="*/ 126 h 274"/>
              <a:gd name="T44" fmla="*/ 32 w 275"/>
              <a:gd name="T45" fmla="*/ 126 h 274"/>
              <a:gd name="T46" fmla="*/ 41 w 275"/>
              <a:gd name="T47" fmla="*/ 140 h 274"/>
              <a:gd name="T48" fmla="*/ 21 w 275"/>
              <a:gd name="T49" fmla="*/ 148 h 274"/>
              <a:gd name="T50" fmla="*/ 2 w 275"/>
              <a:gd name="T51" fmla="*/ 144 h 274"/>
              <a:gd name="T52" fmla="*/ 6 w 275"/>
              <a:gd name="T53" fmla="*/ 128 h 274"/>
              <a:gd name="T54" fmla="*/ 137 w 275"/>
              <a:gd name="T55" fmla="*/ 81 h 274"/>
              <a:gd name="T56" fmla="*/ 83 w 275"/>
              <a:gd name="T57" fmla="*/ 136 h 274"/>
              <a:gd name="T58" fmla="*/ 137 w 275"/>
              <a:gd name="T59" fmla="*/ 192 h 274"/>
              <a:gd name="T60" fmla="*/ 192 w 275"/>
              <a:gd name="T61" fmla="*/ 136 h 274"/>
              <a:gd name="T62" fmla="*/ 137 w 275"/>
              <a:gd name="T63" fmla="*/ 81 h 274"/>
              <a:gd name="T64" fmla="*/ 210 w 275"/>
              <a:gd name="T65" fmla="*/ 113 h 274"/>
              <a:gd name="T66" fmla="*/ 162 w 275"/>
              <a:gd name="T67" fmla="*/ 209 h 274"/>
              <a:gd name="T68" fmla="*/ 66 w 275"/>
              <a:gd name="T69" fmla="*/ 160 h 274"/>
              <a:gd name="T70" fmla="*/ 113 w 275"/>
              <a:gd name="T71" fmla="*/ 65 h 274"/>
              <a:gd name="T72" fmla="*/ 243 w 275"/>
              <a:gd name="T73" fmla="*/ 37 h 274"/>
              <a:gd name="T74" fmla="*/ 238 w 275"/>
              <a:gd name="T75" fmla="*/ 52 h 274"/>
              <a:gd name="T76" fmla="*/ 225 w 275"/>
              <a:gd name="T77" fmla="*/ 63 h 274"/>
              <a:gd name="T78" fmla="*/ 210 w 275"/>
              <a:gd name="T79" fmla="*/ 60 h 274"/>
              <a:gd name="T80" fmla="*/ 215 w 275"/>
              <a:gd name="T81" fmla="*/ 43 h 274"/>
              <a:gd name="T82" fmla="*/ 227 w 275"/>
              <a:gd name="T83" fmla="*/ 33 h 274"/>
              <a:gd name="T84" fmla="*/ 48 w 275"/>
              <a:gd name="T85" fmla="*/ 33 h 274"/>
              <a:gd name="T86" fmla="*/ 60 w 275"/>
              <a:gd name="T87" fmla="*/ 43 h 274"/>
              <a:gd name="T88" fmla="*/ 66 w 275"/>
              <a:gd name="T89" fmla="*/ 60 h 274"/>
              <a:gd name="T90" fmla="*/ 50 w 275"/>
              <a:gd name="T91" fmla="*/ 63 h 274"/>
              <a:gd name="T92" fmla="*/ 38 w 275"/>
              <a:gd name="T93" fmla="*/ 52 h 274"/>
              <a:gd name="T94" fmla="*/ 33 w 275"/>
              <a:gd name="T95" fmla="*/ 37 h 274"/>
              <a:gd name="T96" fmla="*/ 141 w 275"/>
              <a:gd name="T97" fmla="*/ 0 h 274"/>
              <a:gd name="T98" fmla="*/ 149 w 275"/>
              <a:gd name="T99" fmla="*/ 27 h 274"/>
              <a:gd name="T100" fmla="*/ 137 w 275"/>
              <a:gd name="T101" fmla="*/ 41 h 274"/>
              <a:gd name="T102" fmla="*/ 127 w 275"/>
              <a:gd name="T103" fmla="*/ 27 h 274"/>
              <a:gd name="T104" fmla="*/ 135 w 275"/>
              <a:gd name="T105"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 h="274">
                <a:moveTo>
                  <a:pt x="137" y="233"/>
                </a:moveTo>
                <a:lnTo>
                  <a:pt x="141" y="234"/>
                </a:lnTo>
                <a:lnTo>
                  <a:pt x="144" y="236"/>
                </a:lnTo>
                <a:lnTo>
                  <a:pt x="146" y="238"/>
                </a:lnTo>
                <a:lnTo>
                  <a:pt x="148" y="242"/>
                </a:lnTo>
                <a:lnTo>
                  <a:pt x="149" y="247"/>
                </a:lnTo>
                <a:lnTo>
                  <a:pt x="149" y="261"/>
                </a:lnTo>
                <a:lnTo>
                  <a:pt x="148" y="265"/>
                </a:lnTo>
                <a:lnTo>
                  <a:pt x="146" y="269"/>
                </a:lnTo>
                <a:lnTo>
                  <a:pt x="144" y="271"/>
                </a:lnTo>
                <a:lnTo>
                  <a:pt x="141" y="274"/>
                </a:lnTo>
                <a:lnTo>
                  <a:pt x="137" y="274"/>
                </a:lnTo>
                <a:lnTo>
                  <a:pt x="135" y="274"/>
                </a:lnTo>
                <a:lnTo>
                  <a:pt x="131" y="271"/>
                </a:lnTo>
                <a:lnTo>
                  <a:pt x="129" y="269"/>
                </a:lnTo>
                <a:lnTo>
                  <a:pt x="127" y="265"/>
                </a:lnTo>
                <a:lnTo>
                  <a:pt x="127" y="261"/>
                </a:lnTo>
                <a:lnTo>
                  <a:pt x="127" y="247"/>
                </a:lnTo>
                <a:lnTo>
                  <a:pt x="127" y="242"/>
                </a:lnTo>
                <a:lnTo>
                  <a:pt x="129" y="238"/>
                </a:lnTo>
                <a:lnTo>
                  <a:pt x="131" y="236"/>
                </a:lnTo>
                <a:lnTo>
                  <a:pt x="135" y="234"/>
                </a:lnTo>
                <a:lnTo>
                  <a:pt x="137" y="233"/>
                </a:lnTo>
                <a:close/>
                <a:moveTo>
                  <a:pt x="219" y="209"/>
                </a:moveTo>
                <a:lnTo>
                  <a:pt x="222" y="209"/>
                </a:lnTo>
                <a:lnTo>
                  <a:pt x="225" y="210"/>
                </a:lnTo>
                <a:lnTo>
                  <a:pt x="229" y="213"/>
                </a:lnTo>
                <a:lnTo>
                  <a:pt x="231" y="214"/>
                </a:lnTo>
                <a:lnTo>
                  <a:pt x="233" y="216"/>
                </a:lnTo>
                <a:lnTo>
                  <a:pt x="236" y="219"/>
                </a:lnTo>
                <a:lnTo>
                  <a:pt x="238" y="222"/>
                </a:lnTo>
                <a:lnTo>
                  <a:pt x="239" y="223"/>
                </a:lnTo>
                <a:lnTo>
                  <a:pt x="242" y="225"/>
                </a:lnTo>
                <a:lnTo>
                  <a:pt x="243" y="229"/>
                </a:lnTo>
                <a:lnTo>
                  <a:pt x="243" y="233"/>
                </a:lnTo>
                <a:lnTo>
                  <a:pt x="243" y="237"/>
                </a:lnTo>
                <a:lnTo>
                  <a:pt x="241" y="239"/>
                </a:lnTo>
                <a:lnTo>
                  <a:pt x="238" y="242"/>
                </a:lnTo>
                <a:lnTo>
                  <a:pt x="234" y="243"/>
                </a:lnTo>
                <a:lnTo>
                  <a:pt x="231" y="242"/>
                </a:lnTo>
                <a:lnTo>
                  <a:pt x="227" y="241"/>
                </a:lnTo>
                <a:lnTo>
                  <a:pt x="224" y="238"/>
                </a:lnTo>
                <a:lnTo>
                  <a:pt x="222" y="237"/>
                </a:lnTo>
                <a:lnTo>
                  <a:pt x="220" y="234"/>
                </a:lnTo>
                <a:lnTo>
                  <a:pt x="218" y="232"/>
                </a:lnTo>
                <a:lnTo>
                  <a:pt x="215" y="230"/>
                </a:lnTo>
                <a:lnTo>
                  <a:pt x="214" y="228"/>
                </a:lnTo>
                <a:lnTo>
                  <a:pt x="211" y="225"/>
                </a:lnTo>
                <a:lnTo>
                  <a:pt x="210" y="222"/>
                </a:lnTo>
                <a:lnTo>
                  <a:pt x="209" y="218"/>
                </a:lnTo>
                <a:lnTo>
                  <a:pt x="210" y="214"/>
                </a:lnTo>
                <a:lnTo>
                  <a:pt x="211" y="211"/>
                </a:lnTo>
                <a:lnTo>
                  <a:pt x="215" y="209"/>
                </a:lnTo>
                <a:lnTo>
                  <a:pt x="219" y="209"/>
                </a:lnTo>
                <a:close/>
                <a:moveTo>
                  <a:pt x="57" y="209"/>
                </a:moveTo>
                <a:lnTo>
                  <a:pt x="61" y="209"/>
                </a:lnTo>
                <a:lnTo>
                  <a:pt x="64" y="211"/>
                </a:lnTo>
                <a:lnTo>
                  <a:pt x="66" y="214"/>
                </a:lnTo>
                <a:lnTo>
                  <a:pt x="66" y="218"/>
                </a:lnTo>
                <a:lnTo>
                  <a:pt x="66" y="222"/>
                </a:lnTo>
                <a:lnTo>
                  <a:pt x="65" y="225"/>
                </a:lnTo>
                <a:lnTo>
                  <a:pt x="62" y="228"/>
                </a:lnTo>
                <a:lnTo>
                  <a:pt x="60" y="230"/>
                </a:lnTo>
                <a:lnTo>
                  <a:pt x="58" y="232"/>
                </a:lnTo>
                <a:lnTo>
                  <a:pt x="56" y="234"/>
                </a:lnTo>
                <a:lnTo>
                  <a:pt x="53" y="237"/>
                </a:lnTo>
                <a:lnTo>
                  <a:pt x="52" y="238"/>
                </a:lnTo>
                <a:lnTo>
                  <a:pt x="48" y="241"/>
                </a:lnTo>
                <a:lnTo>
                  <a:pt x="44" y="242"/>
                </a:lnTo>
                <a:lnTo>
                  <a:pt x="41" y="243"/>
                </a:lnTo>
                <a:lnTo>
                  <a:pt x="38" y="242"/>
                </a:lnTo>
                <a:lnTo>
                  <a:pt x="34" y="239"/>
                </a:lnTo>
                <a:lnTo>
                  <a:pt x="33" y="237"/>
                </a:lnTo>
                <a:lnTo>
                  <a:pt x="32" y="233"/>
                </a:lnTo>
                <a:lnTo>
                  <a:pt x="32" y="229"/>
                </a:lnTo>
                <a:lnTo>
                  <a:pt x="34" y="225"/>
                </a:lnTo>
                <a:lnTo>
                  <a:pt x="37" y="223"/>
                </a:lnTo>
                <a:lnTo>
                  <a:pt x="38" y="222"/>
                </a:lnTo>
                <a:lnTo>
                  <a:pt x="41" y="219"/>
                </a:lnTo>
                <a:lnTo>
                  <a:pt x="43" y="216"/>
                </a:lnTo>
                <a:lnTo>
                  <a:pt x="44" y="214"/>
                </a:lnTo>
                <a:lnTo>
                  <a:pt x="46" y="213"/>
                </a:lnTo>
                <a:lnTo>
                  <a:pt x="50" y="210"/>
                </a:lnTo>
                <a:lnTo>
                  <a:pt x="53" y="209"/>
                </a:lnTo>
                <a:lnTo>
                  <a:pt x="57" y="209"/>
                </a:lnTo>
                <a:close/>
                <a:moveTo>
                  <a:pt x="259" y="126"/>
                </a:moveTo>
                <a:lnTo>
                  <a:pt x="261" y="126"/>
                </a:lnTo>
                <a:lnTo>
                  <a:pt x="266" y="126"/>
                </a:lnTo>
                <a:lnTo>
                  <a:pt x="270" y="128"/>
                </a:lnTo>
                <a:lnTo>
                  <a:pt x="273" y="130"/>
                </a:lnTo>
                <a:lnTo>
                  <a:pt x="275" y="134"/>
                </a:lnTo>
                <a:lnTo>
                  <a:pt x="275" y="136"/>
                </a:lnTo>
                <a:lnTo>
                  <a:pt x="275" y="140"/>
                </a:lnTo>
                <a:lnTo>
                  <a:pt x="273" y="144"/>
                </a:lnTo>
                <a:lnTo>
                  <a:pt x="270" y="145"/>
                </a:lnTo>
                <a:lnTo>
                  <a:pt x="266" y="148"/>
                </a:lnTo>
                <a:lnTo>
                  <a:pt x="261" y="148"/>
                </a:lnTo>
                <a:lnTo>
                  <a:pt x="255" y="148"/>
                </a:lnTo>
                <a:lnTo>
                  <a:pt x="251" y="148"/>
                </a:lnTo>
                <a:lnTo>
                  <a:pt x="248" y="148"/>
                </a:lnTo>
                <a:lnTo>
                  <a:pt x="243" y="148"/>
                </a:lnTo>
                <a:lnTo>
                  <a:pt x="239" y="145"/>
                </a:lnTo>
                <a:lnTo>
                  <a:pt x="237" y="144"/>
                </a:lnTo>
                <a:lnTo>
                  <a:pt x="236" y="140"/>
                </a:lnTo>
                <a:lnTo>
                  <a:pt x="234" y="136"/>
                </a:lnTo>
                <a:lnTo>
                  <a:pt x="236" y="134"/>
                </a:lnTo>
                <a:lnTo>
                  <a:pt x="237" y="130"/>
                </a:lnTo>
                <a:lnTo>
                  <a:pt x="239" y="128"/>
                </a:lnTo>
                <a:lnTo>
                  <a:pt x="243" y="126"/>
                </a:lnTo>
                <a:lnTo>
                  <a:pt x="248" y="126"/>
                </a:lnTo>
                <a:lnTo>
                  <a:pt x="255" y="126"/>
                </a:lnTo>
                <a:lnTo>
                  <a:pt x="259" y="126"/>
                </a:lnTo>
                <a:close/>
                <a:moveTo>
                  <a:pt x="25" y="126"/>
                </a:moveTo>
                <a:lnTo>
                  <a:pt x="28" y="126"/>
                </a:lnTo>
                <a:lnTo>
                  <a:pt x="32" y="126"/>
                </a:lnTo>
                <a:lnTo>
                  <a:pt x="36" y="128"/>
                </a:lnTo>
                <a:lnTo>
                  <a:pt x="39" y="130"/>
                </a:lnTo>
                <a:lnTo>
                  <a:pt x="41" y="134"/>
                </a:lnTo>
                <a:lnTo>
                  <a:pt x="42" y="136"/>
                </a:lnTo>
                <a:lnTo>
                  <a:pt x="41" y="140"/>
                </a:lnTo>
                <a:lnTo>
                  <a:pt x="39" y="144"/>
                </a:lnTo>
                <a:lnTo>
                  <a:pt x="36" y="145"/>
                </a:lnTo>
                <a:lnTo>
                  <a:pt x="32" y="148"/>
                </a:lnTo>
                <a:lnTo>
                  <a:pt x="28" y="148"/>
                </a:lnTo>
                <a:lnTo>
                  <a:pt x="21" y="148"/>
                </a:lnTo>
                <a:lnTo>
                  <a:pt x="16" y="148"/>
                </a:lnTo>
                <a:lnTo>
                  <a:pt x="14" y="148"/>
                </a:lnTo>
                <a:lnTo>
                  <a:pt x="10" y="148"/>
                </a:lnTo>
                <a:lnTo>
                  <a:pt x="6" y="145"/>
                </a:lnTo>
                <a:lnTo>
                  <a:pt x="2" y="144"/>
                </a:lnTo>
                <a:lnTo>
                  <a:pt x="1" y="140"/>
                </a:lnTo>
                <a:lnTo>
                  <a:pt x="0" y="136"/>
                </a:lnTo>
                <a:lnTo>
                  <a:pt x="1" y="134"/>
                </a:lnTo>
                <a:lnTo>
                  <a:pt x="2" y="130"/>
                </a:lnTo>
                <a:lnTo>
                  <a:pt x="6" y="128"/>
                </a:lnTo>
                <a:lnTo>
                  <a:pt x="10" y="126"/>
                </a:lnTo>
                <a:lnTo>
                  <a:pt x="14" y="126"/>
                </a:lnTo>
                <a:lnTo>
                  <a:pt x="21" y="126"/>
                </a:lnTo>
                <a:lnTo>
                  <a:pt x="25" y="126"/>
                </a:lnTo>
                <a:close/>
                <a:moveTo>
                  <a:pt x="137" y="81"/>
                </a:moveTo>
                <a:lnTo>
                  <a:pt x="121" y="85"/>
                </a:lnTo>
                <a:lnTo>
                  <a:pt x="106" y="93"/>
                </a:lnTo>
                <a:lnTo>
                  <a:pt x="93" y="104"/>
                </a:lnTo>
                <a:lnTo>
                  <a:pt x="85" y="120"/>
                </a:lnTo>
                <a:lnTo>
                  <a:pt x="83" y="136"/>
                </a:lnTo>
                <a:lnTo>
                  <a:pt x="85" y="154"/>
                </a:lnTo>
                <a:lnTo>
                  <a:pt x="93" y="169"/>
                </a:lnTo>
                <a:lnTo>
                  <a:pt x="106" y="181"/>
                </a:lnTo>
                <a:lnTo>
                  <a:pt x="121" y="188"/>
                </a:lnTo>
                <a:lnTo>
                  <a:pt x="137" y="192"/>
                </a:lnTo>
                <a:lnTo>
                  <a:pt x="155" y="188"/>
                </a:lnTo>
                <a:lnTo>
                  <a:pt x="171" y="181"/>
                </a:lnTo>
                <a:lnTo>
                  <a:pt x="182" y="169"/>
                </a:lnTo>
                <a:lnTo>
                  <a:pt x="190" y="154"/>
                </a:lnTo>
                <a:lnTo>
                  <a:pt x="192" y="136"/>
                </a:lnTo>
                <a:lnTo>
                  <a:pt x="190" y="120"/>
                </a:lnTo>
                <a:lnTo>
                  <a:pt x="182" y="104"/>
                </a:lnTo>
                <a:lnTo>
                  <a:pt x="171" y="93"/>
                </a:lnTo>
                <a:lnTo>
                  <a:pt x="155" y="85"/>
                </a:lnTo>
                <a:lnTo>
                  <a:pt x="137" y="81"/>
                </a:lnTo>
                <a:close/>
                <a:moveTo>
                  <a:pt x="137" y="61"/>
                </a:moveTo>
                <a:lnTo>
                  <a:pt x="162" y="65"/>
                </a:lnTo>
                <a:lnTo>
                  <a:pt x="182" y="76"/>
                </a:lnTo>
                <a:lnTo>
                  <a:pt x="199" y="92"/>
                </a:lnTo>
                <a:lnTo>
                  <a:pt x="210" y="113"/>
                </a:lnTo>
                <a:lnTo>
                  <a:pt x="214" y="136"/>
                </a:lnTo>
                <a:lnTo>
                  <a:pt x="210" y="160"/>
                </a:lnTo>
                <a:lnTo>
                  <a:pt x="199" y="182"/>
                </a:lnTo>
                <a:lnTo>
                  <a:pt x="182" y="197"/>
                </a:lnTo>
                <a:lnTo>
                  <a:pt x="162" y="209"/>
                </a:lnTo>
                <a:lnTo>
                  <a:pt x="137" y="213"/>
                </a:lnTo>
                <a:lnTo>
                  <a:pt x="113" y="209"/>
                </a:lnTo>
                <a:lnTo>
                  <a:pt x="93" y="197"/>
                </a:lnTo>
                <a:lnTo>
                  <a:pt x="76" y="182"/>
                </a:lnTo>
                <a:lnTo>
                  <a:pt x="66" y="160"/>
                </a:lnTo>
                <a:lnTo>
                  <a:pt x="62" y="136"/>
                </a:lnTo>
                <a:lnTo>
                  <a:pt x="66" y="113"/>
                </a:lnTo>
                <a:lnTo>
                  <a:pt x="76" y="92"/>
                </a:lnTo>
                <a:lnTo>
                  <a:pt x="93" y="76"/>
                </a:lnTo>
                <a:lnTo>
                  <a:pt x="113" y="65"/>
                </a:lnTo>
                <a:lnTo>
                  <a:pt x="137" y="61"/>
                </a:lnTo>
                <a:close/>
                <a:moveTo>
                  <a:pt x="234" y="30"/>
                </a:moveTo>
                <a:lnTo>
                  <a:pt x="238" y="32"/>
                </a:lnTo>
                <a:lnTo>
                  <a:pt x="241" y="34"/>
                </a:lnTo>
                <a:lnTo>
                  <a:pt x="243" y="37"/>
                </a:lnTo>
                <a:lnTo>
                  <a:pt x="243" y="41"/>
                </a:lnTo>
                <a:lnTo>
                  <a:pt x="243" y="44"/>
                </a:lnTo>
                <a:lnTo>
                  <a:pt x="242" y="48"/>
                </a:lnTo>
                <a:lnTo>
                  <a:pt x="239" y="51"/>
                </a:lnTo>
                <a:lnTo>
                  <a:pt x="238" y="52"/>
                </a:lnTo>
                <a:lnTo>
                  <a:pt x="236" y="55"/>
                </a:lnTo>
                <a:lnTo>
                  <a:pt x="233" y="57"/>
                </a:lnTo>
                <a:lnTo>
                  <a:pt x="231" y="60"/>
                </a:lnTo>
                <a:lnTo>
                  <a:pt x="229" y="61"/>
                </a:lnTo>
                <a:lnTo>
                  <a:pt x="225" y="63"/>
                </a:lnTo>
                <a:lnTo>
                  <a:pt x="222" y="65"/>
                </a:lnTo>
                <a:lnTo>
                  <a:pt x="219" y="65"/>
                </a:lnTo>
                <a:lnTo>
                  <a:pt x="215" y="65"/>
                </a:lnTo>
                <a:lnTo>
                  <a:pt x="211" y="62"/>
                </a:lnTo>
                <a:lnTo>
                  <a:pt x="210" y="60"/>
                </a:lnTo>
                <a:lnTo>
                  <a:pt x="209" y="56"/>
                </a:lnTo>
                <a:lnTo>
                  <a:pt x="210" y="52"/>
                </a:lnTo>
                <a:lnTo>
                  <a:pt x="211" y="48"/>
                </a:lnTo>
                <a:lnTo>
                  <a:pt x="214" y="46"/>
                </a:lnTo>
                <a:lnTo>
                  <a:pt x="215" y="43"/>
                </a:lnTo>
                <a:lnTo>
                  <a:pt x="218" y="42"/>
                </a:lnTo>
                <a:lnTo>
                  <a:pt x="220" y="39"/>
                </a:lnTo>
                <a:lnTo>
                  <a:pt x="222" y="37"/>
                </a:lnTo>
                <a:lnTo>
                  <a:pt x="224" y="35"/>
                </a:lnTo>
                <a:lnTo>
                  <a:pt x="227" y="33"/>
                </a:lnTo>
                <a:lnTo>
                  <a:pt x="231" y="32"/>
                </a:lnTo>
                <a:lnTo>
                  <a:pt x="234" y="30"/>
                </a:lnTo>
                <a:close/>
                <a:moveTo>
                  <a:pt x="41" y="30"/>
                </a:moveTo>
                <a:lnTo>
                  <a:pt x="44" y="32"/>
                </a:lnTo>
                <a:lnTo>
                  <a:pt x="48" y="33"/>
                </a:lnTo>
                <a:lnTo>
                  <a:pt x="52" y="35"/>
                </a:lnTo>
                <a:lnTo>
                  <a:pt x="53" y="37"/>
                </a:lnTo>
                <a:lnTo>
                  <a:pt x="56" y="39"/>
                </a:lnTo>
                <a:lnTo>
                  <a:pt x="58" y="42"/>
                </a:lnTo>
                <a:lnTo>
                  <a:pt x="60" y="43"/>
                </a:lnTo>
                <a:lnTo>
                  <a:pt x="62" y="46"/>
                </a:lnTo>
                <a:lnTo>
                  <a:pt x="65" y="48"/>
                </a:lnTo>
                <a:lnTo>
                  <a:pt x="66" y="52"/>
                </a:lnTo>
                <a:lnTo>
                  <a:pt x="66" y="56"/>
                </a:lnTo>
                <a:lnTo>
                  <a:pt x="66" y="60"/>
                </a:lnTo>
                <a:lnTo>
                  <a:pt x="64" y="62"/>
                </a:lnTo>
                <a:lnTo>
                  <a:pt x="61" y="65"/>
                </a:lnTo>
                <a:lnTo>
                  <a:pt x="57" y="65"/>
                </a:lnTo>
                <a:lnTo>
                  <a:pt x="53" y="65"/>
                </a:lnTo>
                <a:lnTo>
                  <a:pt x="50" y="63"/>
                </a:lnTo>
                <a:lnTo>
                  <a:pt x="46" y="61"/>
                </a:lnTo>
                <a:lnTo>
                  <a:pt x="44" y="60"/>
                </a:lnTo>
                <a:lnTo>
                  <a:pt x="43" y="57"/>
                </a:lnTo>
                <a:lnTo>
                  <a:pt x="41" y="55"/>
                </a:lnTo>
                <a:lnTo>
                  <a:pt x="38" y="52"/>
                </a:lnTo>
                <a:lnTo>
                  <a:pt x="37" y="51"/>
                </a:lnTo>
                <a:lnTo>
                  <a:pt x="34" y="48"/>
                </a:lnTo>
                <a:lnTo>
                  <a:pt x="33" y="44"/>
                </a:lnTo>
                <a:lnTo>
                  <a:pt x="32" y="41"/>
                </a:lnTo>
                <a:lnTo>
                  <a:pt x="33" y="37"/>
                </a:lnTo>
                <a:lnTo>
                  <a:pt x="34" y="34"/>
                </a:lnTo>
                <a:lnTo>
                  <a:pt x="38" y="32"/>
                </a:lnTo>
                <a:lnTo>
                  <a:pt x="41" y="30"/>
                </a:lnTo>
                <a:close/>
                <a:moveTo>
                  <a:pt x="137" y="0"/>
                </a:moveTo>
                <a:lnTo>
                  <a:pt x="141" y="0"/>
                </a:lnTo>
                <a:lnTo>
                  <a:pt x="144" y="2"/>
                </a:lnTo>
                <a:lnTo>
                  <a:pt x="146" y="5"/>
                </a:lnTo>
                <a:lnTo>
                  <a:pt x="148" y="9"/>
                </a:lnTo>
                <a:lnTo>
                  <a:pt x="149" y="12"/>
                </a:lnTo>
                <a:lnTo>
                  <a:pt x="149" y="27"/>
                </a:lnTo>
                <a:lnTo>
                  <a:pt x="148" y="32"/>
                </a:lnTo>
                <a:lnTo>
                  <a:pt x="146" y="35"/>
                </a:lnTo>
                <a:lnTo>
                  <a:pt x="144" y="38"/>
                </a:lnTo>
                <a:lnTo>
                  <a:pt x="141" y="39"/>
                </a:lnTo>
                <a:lnTo>
                  <a:pt x="137" y="41"/>
                </a:lnTo>
                <a:lnTo>
                  <a:pt x="135" y="39"/>
                </a:lnTo>
                <a:lnTo>
                  <a:pt x="131" y="38"/>
                </a:lnTo>
                <a:lnTo>
                  <a:pt x="129" y="35"/>
                </a:lnTo>
                <a:lnTo>
                  <a:pt x="127" y="32"/>
                </a:lnTo>
                <a:lnTo>
                  <a:pt x="127" y="27"/>
                </a:lnTo>
                <a:lnTo>
                  <a:pt x="127" y="12"/>
                </a:lnTo>
                <a:lnTo>
                  <a:pt x="127" y="9"/>
                </a:lnTo>
                <a:lnTo>
                  <a:pt x="129" y="5"/>
                </a:lnTo>
                <a:lnTo>
                  <a:pt x="131" y="2"/>
                </a:lnTo>
                <a:lnTo>
                  <a:pt x="135" y="0"/>
                </a:lnTo>
                <a:lnTo>
                  <a:pt x="13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2"/>
          <p:cNvSpPr>
            <a:spLocks/>
          </p:cNvSpPr>
          <p:nvPr/>
        </p:nvSpPr>
        <p:spPr bwMode="auto">
          <a:xfrm>
            <a:off x="339272" y="138113"/>
            <a:ext cx="304800" cy="436563"/>
          </a:xfrm>
          <a:custGeom>
            <a:avLst/>
            <a:gdLst>
              <a:gd name="T0" fmla="*/ 149 w 192"/>
              <a:gd name="T1" fmla="*/ 1 h 275"/>
              <a:gd name="T2" fmla="*/ 174 w 192"/>
              <a:gd name="T3" fmla="*/ 11 h 275"/>
              <a:gd name="T4" fmla="*/ 191 w 192"/>
              <a:gd name="T5" fmla="*/ 25 h 275"/>
              <a:gd name="T6" fmla="*/ 191 w 192"/>
              <a:gd name="T7" fmla="*/ 48 h 275"/>
              <a:gd name="T8" fmla="*/ 180 w 192"/>
              <a:gd name="T9" fmla="*/ 71 h 275"/>
              <a:gd name="T10" fmla="*/ 154 w 192"/>
              <a:gd name="T11" fmla="*/ 84 h 275"/>
              <a:gd name="T12" fmla="*/ 127 w 192"/>
              <a:gd name="T13" fmla="*/ 89 h 275"/>
              <a:gd name="T14" fmla="*/ 108 w 192"/>
              <a:gd name="T15" fmla="*/ 94 h 275"/>
              <a:gd name="T16" fmla="*/ 109 w 192"/>
              <a:gd name="T17" fmla="*/ 102 h 275"/>
              <a:gd name="T18" fmla="*/ 125 w 192"/>
              <a:gd name="T19" fmla="*/ 110 h 275"/>
              <a:gd name="T20" fmla="*/ 159 w 192"/>
              <a:gd name="T21" fmla="*/ 109 h 275"/>
              <a:gd name="T22" fmla="*/ 127 w 192"/>
              <a:gd name="T23" fmla="*/ 138 h 275"/>
              <a:gd name="T24" fmla="*/ 95 w 192"/>
              <a:gd name="T25" fmla="*/ 149 h 275"/>
              <a:gd name="T26" fmla="*/ 75 w 192"/>
              <a:gd name="T27" fmla="*/ 151 h 275"/>
              <a:gd name="T28" fmla="*/ 73 w 192"/>
              <a:gd name="T29" fmla="*/ 159 h 275"/>
              <a:gd name="T30" fmla="*/ 89 w 192"/>
              <a:gd name="T31" fmla="*/ 170 h 275"/>
              <a:gd name="T32" fmla="*/ 112 w 192"/>
              <a:gd name="T33" fmla="*/ 172 h 275"/>
              <a:gd name="T34" fmla="*/ 93 w 192"/>
              <a:gd name="T35" fmla="*/ 197 h 275"/>
              <a:gd name="T36" fmla="*/ 74 w 192"/>
              <a:gd name="T37" fmla="*/ 206 h 275"/>
              <a:gd name="T38" fmla="*/ 51 w 192"/>
              <a:gd name="T39" fmla="*/ 209 h 275"/>
              <a:gd name="T40" fmla="*/ 28 w 192"/>
              <a:gd name="T41" fmla="*/ 235 h 275"/>
              <a:gd name="T42" fmla="*/ 16 w 192"/>
              <a:gd name="T43" fmla="*/ 271 h 275"/>
              <a:gd name="T44" fmla="*/ 14 w 192"/>
              <a:gd name="T45" fmla="*/ 275 h 275"/>
              <a:gd name="T46" fmla="*/ 9 w 192"/>
              <a:gd name="T47" fmla="*/ 274 h 275"/>
              <a:gd name="T48" fmla="*/ 5 w 192"/>
              <a:gd name="T49" fmla="*/ 269 h 275"/>
              <a:gd name="T50" fmla="*/ 6 w 192"/>
              <a:gd name="T51" fmla="*/ 252 h 275"/>
              <a:gd name="T52" fmla="*/ 13 w 192"/>
              <a:gd name="T53" fmla="*/ 220 h 275"/>
              <a:gd name="T54" fmla="*/ 8 w 192"/>
              <a:gd name="T55" fmla="*/ 182 h 275"/>
              <a:gd name="T56" fmla="*/ 0 w 192"/>
              <a:gd name="T57" fmla="*/ 147 h 275"/>
              <a:gd name="T58" fmla="*/ 4 w 192"/>
              <a:gd name="T59" fmla="*/ 116 h 275"/>
              <a:gd name="T60" fmla="*/ 13 w 192"/>
              <a:gd name="T61" fmla="*/ 137 h 275"/>
              <a:gd name="T62" fmla="*/ 25 w 192"/>
              <a:gd name="T63" fmla="*/ 159 h 275"/>
              <a:gd name="T64" fmla="*/ 34 w 192"/>
              <a:gd name="T65" fmla="*/ 167 h 275"/>
              <a:gd name="T66" fmla="*/ 34 w 192"/>
              <a:gd name="T67" fmla="*/ 153 h 275"/>
              <a:gd name="T68" fmla="*/ 32 w 192"/>
              <a:gd name="T69" fmla="*/ 122 h 275"/>
              <a:gd name="T70" fmla="*/ 32 w 192"/>
              <a:gd name="T71" fmla="*/ 86 h 275"/>
              <a:gd name="T72" fmla="*/ 38 w 192"/>
              <a:gd name="T73" fmla="*/ 56 h 275"/>
              <a:gd name="T74" fmla="*/ 61 w 192"/>
              <a:gd name="T75" fmla="*/ 29 h 275"/>
              <a:gd name="T76" fmla="*/ 89 w 192"/>
              <a:gd name="T77" fmla="*/ 10 h 275"/>
              <a:gd name="T78" fmla="*/ 79 w 192"/>
              <a:gd name="T79" fmla="*/ 42 h 275"/>
              <a:gd name="T80" fmla="*/ 80 w 192"/>
              <a:gd name="T81" fmla="*/ 63 h 275"/>
              <a:gd name="T82" fmla="*/ 88 w 192"/>
              <a:gd name="T83" fmla="*/ 63 h 275"/>
              <a:gd name="T84" fmla="*/ 99 w 192"/>
              <a:gd name="T85" fmla="*/ 45 h 275"/>
              <a:gd name="T86" fmla="*/ 115 w 192"/>
              <a:gd name="T87" fmla="*/ 21 h 275"/>
              <a:gd name="T88" fmla="*/ 130 w 192"/>
              <a:gd name="T89" fmla="*/ 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 h="275">
                <a:moveTo>
                  <a:pt x="136" y="0"/>
                </a:moveTo>
                <a:lnTo>
                  <a:pt x="149" y="1"/>
                </a:lnTo>
                <a:lnTo>
                  <a:pt x="162" y="5"/>
                </a:lnTo>
                <a:lnTo>
                  <a:pt x="174" y="11"/>
                </a:lnTo>
                <a:lnTo>
                  <a:pt x="185" y="19"/>
                </a:lnTo>
                <a:lnTo>
                  <a:pt x="191" y="25"/>
                </a:lnTo>
                <a:lnTo>
                  <a:pt x="192" y="35"/>
                </a:lnTo>
                <a:lnTo>
                  <a:pt x="191" y="48"/>
                </a:lnTo>
                <a:lnTo>
                  <a:pt x="186" y="61"/>
                </a:lnTo>
                <a:lnTo>
                  <a:pt x="180" y="71"/>
                </a:lnTo>
                <a:lnTo>
                  <a:pt x="168" y="79"/>
                </a:lnTo>
                <a:lnTo>
                  <a:pt x="154" y="84"/>
                </a:lnTo>
                <a:lnTo>
                  <a:pt x="140" y="86"/>
                </a:lnTo>
                <a:lnTo>
                  <a:pt x="127" y="89"/>
                </a:lnTo>
                <a:lnTo>
                  <a:pt x="116" y="91"/>
                </a:lnTo>
                <a:lnTo>
                  <a:pt x="108" y="94"/>
                </a:lnTo>
                <a:lnTo>
                  <a:pt x="107" y="96"/>
                </a:lnTo>
                <a:lnTo>
                  <a:pt x="109" y="102"/>
                </a:lnTo>
                <a:lnTo>
                  <a:pt x="115" y="107"/>
                </a:lnTo>
                <a:lnTo>
                  <a:pt x="125" y="110"/>
                </a:lnTo>
                <a:lnTo>
                  <a:pt x="140" y="112"/>
                </a:lnTo>
                <a:lnTo>
                  <a:pt x="159" y="109"/>
                </a:lnTo>
                <a:lnTo>
                  <a:pt x="144" y="127"/>
                </a:lnTo>
                <a:lnTo>
                  <a:pt x="127" y="138"/>
                </a:lnTo>
                <a:lnTo>
                  <a:pt x="111" y="145"/>
                </a:lnTo>
                <a:lnTo>
                  <a:pt x="95" y="149"/>
                </a:lnTo>
                <a:lnTo>
                  <a:pt x="83" y="150"/>
                </a:lnTo>
                <a:lnTo>
                  <a:pt x="75" y="151"/>
                </a:lnTo>
                <a:lnTo>
                  <a:pt x="71" y="154"/>
                </a:lnTo>
                <a:lnTo>
                  <a:pt x="73" y="159"/>
                </a:lnTo>
                <a:lnTo>
                  <a:pt x="79" y="165"/>
                </a:lnTo>
                <a:lnTo>
                  <a:pt x="89" y="170"/>
                </a:lnTo>
                <a:lnTo>
                  <a:pt x="101" y="173"/>
                </a:lnTo>
                <a:lnTo>
                  <a:pt x="112" y="172"/>
                </a:lnTo>
                <a:lnTo>
                  <a:pt x="102" y="187"/>
                </a:lnTo>
                <a:lnTo>
                  <a:pt x="93" y="197"/>
                </a:lnTo>
                <a:lnTo>
                  <a:pt x="84" y="204"/>
                </a:lnTo>
                <a:lnTo>
                  <a:pt x="74" y="206"/>
                </a:lnTo>
                <a:lnTo>
                  <a:pt x="64" y="207"/>
                </a:lnTo>
                <a:lnTo>
                  <a:pt x="51" y="209"/>
                </a:lnTo>
                <a:lnTo>
                  <a:pt x="36" y="210"/>
                </a:lnTo>
                <a:lnTo>
                  <a:pt x="28" y="235"/>
                </a:lnTo>
                <a:lnTo>
                  <a:pt x="22" y="256"/>
                </a:lnTo>
                <a:lnTo>
                  <a:pt x="16" y="271"/>
                </a:lnTo>
                <a:lnTo>
                  <a:pt x="15" y="274"/>
                </a:lnTo>
                <a:lnTo>
                  <a:pt x="14" y="275"/>
                </a:lnTo>
                <a:lnTo>
                  <a:pt x="11" y="275"/>
                </a:lnTo>
                <a:lnTo>
                  <a:pt x="9" y="274"/>
                </a:lnTo>
                <a:lnTo>
                  <a:pt x="8" y="271"/>
                </a:lnTo>
                <a:lnTo>
                  <a:pt x="5" y="269"/>
                </a:lnTo>
                <a:lnTo>
                  <a:pt x="5" y="265"/>
                </a:lnTo>
                <a:lnTo>
                  <a:pt x="6" y="252"/>
                </a:lnTo>
                <a:lnTo>
                  <a:pt x="9" y="237"/>
                </a:lnTo>
                <a:lnTo>
                  <a:pt x="13" y="220"/>
                </a:lnTo>
                <a:lnTo>
                  <a:pt x="19" y="202"/>
                </a:lnTo>
                <a:lnTo>
                  <a:pt x="8" y="182"/>
                </a:lnTo>
                <a:lnTo>
                  <a:pt x="2" y="164"/>
                </a:lnTo>
                <a:lnTo>
                  <a:pt x="0" y="147"/>
                </a:lnTo>
                <a:lnTo>
                  <a:pt x="1" y="131"/>
                </a:lnTo>
                <a:lnTo>
                  <a:pt x="4" y="116"/>
                </a:lnTo>
                <a:lnTo>
                  <a:pt x="8" y="124"/>
                </a:lnTo>
                <a:lnTo>
                  <a:pt x="13" y="137"/>
                </a:lnTo>
                <a:lnTo>
                  <a:pt x="19" y="149"/>
                </a:lnTo>
                <a:lnTo>
                  <a:pt x="25" y="159"/>
                </a:lnTo>
                <a:lnTo>
                  <a:pt x="30" y="165"/>
                </a:lnTo>
                <a:lnTo>
                  <a:pt x="34" y="167"/>
                </a:lnTo>
                <a:lnTo>
                  <a:pt x="36" y="163"/>
                </a:lnTo>
                <a:lnTo>
                  <a:pt x="34" y="153"/>
                </a:lnTo>
                <a:lnTo>
                  <a:pt x="33" y="140"/>
                </a:lnTo>
                <a:lnTo>
                  <a:pt x="32" y="122"/>
                </a:lnTo>
                <a:lnTo>
                  <a:pt x="32" y="104"/>
                </a:lnTo>
                <a:lnTo>
                  <a:pt x="32" y="86"/>
                </a:lnTo>
                <a:lnTo>
                  <a:pt x="34" y="70"/>
                </a:lnTo>
                <a:lnTo>
                  <a:pt x="38" y="56"/>
                </a:lnTo>
                <a:lnTo>
                  <a:pt x="47" y="42"/>
                </a:lnTo>
                <a:lnTo>
                  <a:pt x="61" y="29"/>
                </a:lnTo>
                <a:lnTo>
                  <a:pt x="75" y="17"/>
                </a:lnTo>
                <a:lnTo>
                  <a:pt x="89" y="10"/>
                </a:lnTo>
                <a:lnTo>
                  <a:pt x="81" y="26"/>
                </a:lnTo>
                <a:lnTo>
                  <a:pt x="79" y="42"/>
                </a:lnTo>
                <a:lnTo>
                  <a:pt x="78" y="54"/>
                </a:lnTo>
                <a:lnTo>
                  <a:pt x="80" y="63"/>
                </a:lnTo>
                <a:lnTo>
                  <a:pt x="84" y="66"/>
                </a:lnTo>
                <a:lnTo>
                  <a:pt x="88" y="63"/>
                </a:lnTo>
                <a:lnTo>
                  <a:pt x="93" y="57"/>
                </a:lnTo>
                <a:lnTo>
                  <a:pt x="99" y="45"/>
                </a:lnTo>
                <a:lnTo>
                  <a:pt x="107" y="34"/>
                </a:lnTo>
                <a:lnTo>
                  <a:pt x="115" y="21"/>
                </a:lnTo>
                <a:lnTo>
                  <a:pt x="122" y="11"/>
                </a:lnTo>
                <a:lnTo>
                  <a:pt x="130" y="3"/>
                </a:lnTo>
                <a:lnTo>
                  <a:pt x="13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9"/>
          <p:cNvSpPr>
            <a:spLocks noEditPoints="1"/>
          </p:cNvSpPr>
          <p:nvPr/>
        </p:nvSpPr>
        <p:spPr bwMode="auto">
          <a:xfrm>
            <a:off x="294822" y="4556125"/>
            <a:ext cx="392113" cy="328613"/>
          </a:xfrm>
          <a:custGeom>
            <a:avLst/>
            <a:gdLst>
              <a:gd name="T0" fmla="*/ 36 w 247"/>
              <a:gd name="T1" fmla="*/ 138 h 207"/>
              <a:gd name="T2" fmla="*/ 30 w 247"/>
              <a:gd name="T3" fmla="*/ 138 h 207"/>
              <a:gd name="T4" fmla="*/ 28 w 247"/>
              <a:gd name="T5" fmla="*/ 141 h 207"/>
              <a:gd name="T6" fmla="*/ 25 w 247"/>
              <a:gd name="T7" fmla="*/ 143 h 207"/>
              <a:gd name="T8" fmla="*/ 23 w 247"/>
              <a:gd name="T9" fmla="*/ 148 h 207"/>
              <a:gd name="T10" fmla="*/ 23 w 247"/>
              <a:gd name="T11" fmla="*/ 152 h 207"/>
              <a:gd name="T12" fmla="*/ 27 w 247"/>
              <a:gd name="T13" fmla="*/ 173 h 207"/>
              <a:gd name="T14" fmla="*/ 28 w 247"/>
              <a:gd name="T15" fmla="*/ 178 h 207"/>
              <a:gd name="T16" fmla="*/ 30 w 247"/>
              <a:gd name="T17" fmla="*/ 181 h 207"/>
              <a:gd name="T18" fmla="*/ 34 w 247"/>
              <a:gd name="T19" fmla="*/ 184 h 207"/>
              <a:gd name="T20" fmla="*/ 38 w 247"/>
              <a:gd name="T21" fmla="*/ 187 h 207"/>
              <a:gd name="T22" fmla="*/ 43 w 247"/>
              <a:gd name="T23" fmla="*/ 188 h 207"/>
              <a:gd name="T24" fmla="*/ 205 w 247"/>
              <a:gd name="T25" fmla="*/ 188 h 207"/>
              <a:gd name="T26" fmla="*/ 210 w 247"/>
              <a:gd name="T27" fmla="*/ 187 h 207"/>
              <a:gd name="T28" fmla="*/ 214 w 247"/>
              <a:gd name="T29" fmla="*/ 184 h 207"/>
              <a:gd name="T30" fmla="*/ 217 w 247"/>
              <a:gd name="T31" fmla="*/ 181 h 207"/>
              <a:gd name="T32" fmla="*/ 219 w 247"/>
              <a:gd name="T33" fmla="*/ 178 h 207"/>
              <a:gd name="T34" fmla="*/ 220 w 247"/>
              <a:gd name="T35" fmla="*/ 173 h 207"/>
              <a:gd name="T36" fmla="*/ 224 w 247"/>
              <a:gd name="T37" fmla="*/ 152 h 207"/>
              <a:gd name="T38" fmla="*/ 224 w 247"/>
              <a:gd name="T39" fmla="*/ 148 h 207"/>
              <a:gd name="T40" fmla="*/ 223 w 247"/>
              <a:gd name="T41" fmla="*/ 143 h 207"/>
              <a:gd name="T42" fmla="*/ 220 w 247"/>
              <a:gd name="T43" fmla="*/ 141 h 207"/>
              <a:gd name="T44" fmla="*/ 217 w 247"/>
              <a:gd name="T45" fmla="*/ 138 h 207"/>
              <a:gd name="T46" fmla="*/ 213 w 247"/>
              <a:gd name="T47" fmla="*/ 138 h 207"/>
              <a:gd name="T48" fmla="*/ 36 w 247"/>
              <a:gd name="T49" fmla="*/ 138 h 207"/>
              <a:gd name="T50" fmla="*/ 67 w 247"/>
              <a:gd name="T51" fmla="*/ 0 h 207"/>
              <a:gd name="T52" fmla="*/ 180 w 247"/>
              <a:gd name="T53" fmla="*/ 0 h 207"/>
              <a:gd name="T54" fmla="*/ 185 w 247"/>
              <a:gd name="T55" fmla="*/ 2 h 207"/>
              <a:gd name="T56" fmla="*/ 190 w 247"/>
              <a:gd name="T57" fmla="*/ 3 h 207"/>
              <a:gd name="T58" fmla="*/ 194 w 247"/>
              <a:gd name="T59" fmla="*/ 6 h 207"/>
              <a:gd name="T60" fmla="*/ 197 w 247"/>
              <a:gd name="T61" fmla="*/ 9 h 207"/>
              <a:gd name="T62" fmla="*/ 200 w 247"/>
              <a:gd name="T63" fmla="*/ 13 h 207"/>
              <a:gd name="T64" fmla="*/ 243 w 247"/>
              <a:gd name="T65" fmla="*/ 116 h 207"/>
              <a:gd name="T66" fmla="*/ 246 w 247"/>
              <a:gd name="T67" fmla="*/ 124 h 207"/>
              <a:gd name="T68" fmla="*/ 247 w 247"/>
              <a:gd name="T69" fmla="*/ 134 h 207"/>
              <a:gd name="T70" fmla="*/ 247 w 247"/>
              <a:gd name="T71" fmla="*/ 142 h 207"/>
              <a:gd name="T72" fmla="*/ 238 w 247"/>
              <a:gd name="T73" fmla="*/ 193 h 207"/>
              <a:gd name="T74" fmla="*/ 237 w 247"/>
              <a:gd name="T75" fmla="*/ 198 h 207"/>
              <a:gd name="T76" fmla="*/ 234 w 247"/>
              <a:gd name="T77" fmla="*/ 202 h 207"/>
              <a:gd name="T78" fmla="*/ 231 w 247"/>
              <a:gd name="T79" fmla="*/ 204 h 207"/>
              <a:gd name="T80" fmla="*/ 225 w 247"/>
              <a:gd name="T81" fmla="*/ 206 h 207"/>
              <a:gd name="T82" fmla="*/ 222 w 247"/>
              <a:gd name="T83" fmla="*/ 207 h 207"/>
              <a:gd name="T84" fmla="*/ 27 w 247"/>
              <a:gd name="T85" fmla="*/ 207 h 207"/>
              <a:gd name="T86" fmla="*/ 22 w 247"/>
              <a:gd name="T87" fmla="*/ 206 h 207"/>
              <a:gd name="T88" fmla="*/ 18 w 247"/>
              <a:gd name="T89" fmla="*/ 204 h 207"/>
              <a:gd name="T90" fmla="*/ 14 w 247"/>
              <a:gd name="T91" fmla="*/ 202 h 207"/>
              <a:gd name="T92" fmla="*/ 11 w 247"/>
              <a:gd name="T93" fmla="*/ 198 h 207"/>
              <a:gd name="T94" fmla="*/ 10 w 247"/>
              <a:gd name="T95" fmla="*/ 193 h 207"/>
              <a:gd name="T96" fmla="*/ 1 w 247"/>
              <a:gd name="T97" fmla="*/ 142 h 207"/>
              <a:gd name="T98" fmla="*/ 0 w 247"/>
              <a:gd name="T99" fmla="*/ 134 h 207"/>
              <a:gd name="T100" fmla="*/ 1 w 247"/>
              <a:gd name="T101" fmla="*/ 124 h 207"/>
              <a:gd name="T102" fmla="*/ 5 w 247"/>
              <a:gd name="T103" fmla="*/ 116 h 207"/>
              <a:gd name="T104" fmla="*/ 48 w 247"/>
              <a:gd name="T105" fmla="*/ 13 h 207"/>
              <a:gd name="T106" fmla="*/ 51 w 247"/>
              <a:gd name="T107" fmla="*/ 9 h 207"/>
              <a:gd name="T108" fmla="*/ 55 w 247"/>
              <a:gd name="T109" fmla="*/ 6 h 207"/>
              <a:gd name="T110" fmla="*/ 58 w 247"/>
              <a:gd name="T111" fmla="*/ 3 h 207"/>
              <a:gd name="T112" fmla="*/ 64 w 247"/>
              <a:gd name="T113" fmla="*/ 2 h 207"/>
              <a:gd name="T114" fmla="*/ 67 w 247"/>
              <a:gd name="T11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07">
                <a:moveTo>
                  <a:pt x="36" y="138"/>
                </a:moveTo>
                <a:lnTo>
                  <a:pt x="30" y="138"/>
                </a:lnTo>
                <a:lnTo>
                  <a:pt x="28" y="141"/>
                </a:lnTo>
                <a:lnTo>
                  <a:pt x="25" y="143"/>
                </a:lnTo>
                <a:lnTo>
                  <a:pt x="23" y="148"/>
                </a:lnTo>
                <a:lnTo>
                  <a:pt x="23" y="152"/>
                </a:lnTo>
                <a:lnTo>
                  <a:pt x="27" y="173"/>
                </a:lnTo>
                <a:lnTo>
                  <a:pt x="28" y="178"/>
                </a:lnTo>
                <a:lnTo>
                  <a:pt x="30" y="181"/>
                </a:lnTo>
                <a:lnTo>
                  <a:pt x="34" y="184"/>
                </a:lnTo>
                <a:lnTo>
                  <a:pt x="38" y="187"/>
                </a:lnTo>
                <a:lnTo>
                  <a:pt x="43" y="188"/>
                </a:lnTo>
                <a:lnTo>
                  <a:pt x="205" y="188"/>
                </a:lnTo>
                <a:lnTo>
                  <a:pt x="210" y="187"/>
                </a:lnTo>
                <a:lnTo>
                  <a:pt x="214" y="184"/>
                </a:lnTo>
                <a:lnTo>
                  <a:pt x="217" y="181"/>
                </a:lnTo>
                <a:lnTo>
                  <a:pt x="219" y="178"/>
                </a:lnTo>
                <a:lnTo>
                  <a:pt x="220" y="173"/>
                </a:lnTo>
                <a:lnTo>
                  <a:pt x="224" y="152"/>
                </a:lnTo>
                <a:lnTo>
                  <a:pt x="224" y="148"/>
                </a:lnTo>
                <a:lnTo>
                  <a:pt x="223" y="143"/>
                </a:lnTo>
                <a:lnTo>
                  <a:pt x="220" y="141"/>
                </a:lnTo>
                <a:lnTo>
                  <a:pt x="217" y="138"/>
                </a:lnTo>
                <a:lnTo>
                  <a:pt x="213" y="138"/>
                </a:lnTo>
                <a:lnTo>
                  <a:pt x="36" y="138"/>
                </a:lnTo>
                <a:close/>
                <a:moveTo>
                  <a:pt x="67" y="0"/>
                </a:moveTo>
                <a:lnTo>
                  <a:pt x="180" y="0"/>
                </a:lnTo>
                <a:lnTo>
                  <a:pt x="185" y="2"/>
                </a:lnTo>
                <a:lnTo>
                  <a:pt x="190" y="3"/>
                </a:lnTo>
                <a:lnTo>
                  <a:pt x="194" y="6"/>
                </a:lnTo>
                <a:lnTo>
                  <a:pt x="197" y="9"/>
                </a:lnTo>
                <a:lnTo>
                  <a:pt x="200" y="13"/>
                </a:lnTo>
                <a:lnTo>
                  <a:pt x="243" y="116"/>
                </a:lnTo>
                <a:lnTo>
                  <a:pt x="246" y="124"/>
                </a:lnTo>
                <a:lnTo>
                  <a:pt x="247" y="134"/>
                </a:lnTo>
                <a:lnTo>
                  <a:pt x="247" y="142"/>
                </a:lnTo>
                <a:lnTo>
                  <a:pt x="238" y="193"/>
                </a:lnTo>
                <a:lnTo>
                  <a:pt x="237" y="198"/>
                </a:lnTo>
                <a:lnTo>
                  <a:pt x="234" y="202"/>
                </a:lnTo>
                <a:lnTo>
                  <a:pt x="231" y="204"/>
                </a:lnTo>
                <a:lnTo>
                  <a:pt x="225" y="206"/>
                </a:lnTo>
                <a:lnTo>
                  <a:pt x="222" y="207"/>
                </a:lnTo>
                <a:lnTo>
                  <a:pt x="27" y="207"/>
                </a:lnTo>
                <a:lnTo>
                  <a:pt x="22" y="206"/>
                </a:lnTo>
                <a:lnTo>
                  <a:pt x="18" y="204"/>
                </a:lnTo>
                <a:lnTo>
                  <a:pt x="14" y="202"/>
                </a:lnTo>
                <a:lnTo>
                  <a:pt x="11" y="198"/>
                </a:lnTo>
                <a:lnTo>
                  <a:pt x="10" y="193"/>
                </a:lnTo>
                <a:lnTo>
                  <a:pt x="1" y="142"/>
                </a:lnTo>
                <a:lnTo>
                  <a:pt x="0" y="134"/>
                </a:lnTo>
                <a:lnTo>
                  <a:pt x="1" y="124"/>
                </a:lnTo>
                <a:lnTo>
                  <a:pt x="5" y="116"/>
                </a:lnTo>
                <a:lnTo>
                  <a:pt x="48" y="13"/>
                </a:lnTo>
                <a:lnTo>
                  <a:pt x="51" y="9"/>
                </a:lnTo>
                <a:lnTo>
                  <a:pt x="55" y="6"/>
                </a:lnTo>
                <a:lnTo>
                  <a:pt x="58" y="3"/>
                </a:lnTo>
                <a:lnTo>
                  <a:pt x="64" y="2"/>
                </a:lnTo>
                <a:lnTo>
                  <a:pt x="6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3"/>
          <p:cNvSpPr>
            <a:spLocks noEditPoints="1"/>
          </p:cNvSpPr>
          <p:nvPr/>
        </p:nvSpPr>
        <p:spPr bwMode="auto">
          <a:xfrm>
            <a:off x="264659" y="6188075"/>
            <a:ext cx="512763" cy="450850"/>
          </a:xfrm>
          <a:custGeom>
            <a:avLst/>
            <a:gdLst>
              <a:gd name="T0" fmla="*/ 250 w 323"/>
              <a:gd name="T1" fmla="*/ 48 h 284"/>
              <a:gd name="T2" fmla="*/ 264 w 323"/>
              <a:gd name="T3" fmla="*/ 73 h 284"/>
              <a:gd name="T4" fmla="*/ 262 w 323"/>
              <a:gd name="T5" fmla="*/ 88 h 284"/>
              <a:gd name="T6" fmla="*/ 261 w 323"/>
              <a:gd name="T7" fmla="*/ 98 h 284"/>
              <a:gd name="T8" fmla="*/ 262 w 323"/>
              <a:gd name="T9" fmla="*/ 99 h 284"/>
              <a:gd name="T10" fmla="*/ 265 w 323"/>
              <a:gd name="T11" fmla="*/ 108 h 284"/>
              <a:gd name="T12" fmla="*/ 262 w 323"/>
              <a:gd name="T13" fmla="*/ 120 h 284"/>
              <a:gd name="T14" fmla="*/ 258 w 323"/>
              <a:gd name="T15" fmla="*/ 122 h 284"/>
              <a:gd name="T16" fmla="*/ 256 w 323"/>
              <a:gd name="T17" fmla="*/ 127 h 284"/>
              <a:gd name="T18" fmla="*/ 247 w 323"/>
              <a:gd name="T19" fmla="*/ 145 h 284"/>
              <a:gd name="T20" fmla="*/ 247 w 323"/>
              <a:gd name="T21" fmla="*/ 166 h 284"/>
              <a:gd name="T22" fmla="*/ 276 w 323"/>
              <a:gd name="T23" fmla="*/ 191 h 284"/>
              <a:gd name="T24" fmla="*/ 320 w 323"/>
              <a:gd name="T25" fmla="*/ 217 h 284"/>
              <a:gd name="T26" fmla="*/ 322 w 323"/>
              <a:gd name="T27" fmla="*/ 246 h 284"/>
              <a:gd name="T28" fmla="*/ 323 w 323"/>
              <a:gd name="T29" fmla="*/ 282 h 284"/>
              <a:gd name="T30" fmla="*/ 251 w 323"/>
              <a:gd name="T31" fmla="*/ 237 h 284"/>
              <a:gd name="T32" fmla="*/ 243 w 323"/>
              <a:gd name="T33" fmla="*/ 213 h 284"/>
              <a:gd name="T34" fmla="*/ 211 w 323"/>
              <a:gd name="T35" fmla="*/ 191 h 284"/>
              <a:gd name="T36" fmla="*/ 204 w 323"/>
              <a:gd name="T37" fmla="*/ 166 h 284"/>
              <a:gd name="T38" fmla="*/ 201 w 323"/>
              <a:gd name="T39" fmla="*/ 145 h 284"/>
              <a:gd name="T40" fmla="*/ 193 w 323"/>
              <a:gd name="T41" fmla="*/ 127 h 284"/>
              <a:gd name="T42" fmla="*/ 191 w 323"/>
              <a:gd name="T43" fmla="*/ 122 h 284"/>
              <a:gd name="T44" fmla="*/ 187 w 323"/>
              <a:gd name="T45" fmla="*/ 120 h 284"/>
              <a:gd name="T46" fmla="*/ 185 w 323"/>
              <a:gd name="T47" fmla="*/ 108 h 284"/>
              <a:gd name="T48" fmla="*/ 187 w 323"/>
              <a:gd name="T49" fmla="*/ 99 h 284"/>
              <a:gd name="T50" fmla="*/ 188 w 323"/>
              <a:gd name="T51" fmla="*/ 98 h 284"/>
              <a:gd name="T52" fmla="*/ 187 w 323"/>
              <a:gd name="T53" fmla="*/ 88 h 284"/>
              <a:gd name="T54" fmla="*/ 186 w 323"/>
              <a:gd name="T55" fmla="*/ 73 h 284"/>
              <a:gd name="T56" fmla="*/ 200 w 323"/>
              <a:gd name="T57" fmla="*/ 48 h 284"/>
              <a:gd name="T58" fmla="*/ 95 w 323"/>
              <a:gd name="T59" fmla="*/ 0 h 284"/>
              <a:gd name="T60" fmla="*/ 135 w 323"/>
              <a:gd name="T61" fmla="*/ 15 h 284"/>
              <a:gd name="T62" fmla="*/ 148 w 323"/>
              <a:gd name="T63" fmla="*/ 43 h 284"/>
              <a:gd name="T64" fmla="*/ 145 w 323"/>
              <a:gd name="T65" fmla="*/ 67 h 284"/>
              <a:gd name="T66" fmla="*/ 145 w 323"/>
              <a:gd name="T67" fmla="*/ 76 h 284"/>
              <a:gd name="T68" fmla="*/ 148 w 323"/>
              <a:gd name="T69" fmla="*/ 81 h 284"/>
              <a:gd name="T70" fmla="*/ 148 w 323"/>
              <a:gd name="T71" fmla="*/ 99 h 284"/>
              <a:gd name="T72" fmla="*/ 140 w 323"/>
              <a:gd name="T73" fmla="*/ 108 h 284"/>
              <a:gd name="T74" fmla="*/ 134 w 323"/>
              <a:gd name="T75" fmla="*/ 127 h 284"/>
              <a:gd name="T76" fmla="*/ 123 w 323"/>
              <a:gd name="T77" fmla="*/ 144 h 284"/>
              <a:gd name="T78" fmla="*/ 132 w 323"/>
              <a:gd name="T79" fmla="*/ 180 h 284"/>
              <a:gd name="T80" fmla="*/ 183 w 323"/>
              <a:gd name="T81" fmla="*/ 208 h 284"/>
              <a:gd name="T82" fmla="*/ 221 w 323"/>
              <a:gd name="T83" fmla="*/ 232 h 284"/>
              <a:gd name="T84" fmla="*/ 224 w 323"/>
              <a:gd name="T85" fmla="*/ 260 h 284"/>
              <a:gd name="T86" fmla="*/ 224 w 323"/>
              <a:gd name="T87" fmla="*/ 284 h 284"/>
              <a:gd name="T88" fmla="*/ 2 w 323"/>
              <a:gd name="T89" fmla="*/ 215 h 284"/>
              <a:gd name="T90" fmla="*/ 26 w 323"/>
              <a:gd name="T91" fmla="*/ 200 h 284"/>
              <a:gd name="T92" fmla="*/ 67 w 323"/>
              <a:gd name="T93" fmla="*/ 167 h 284"/>
              <a:gd name="T94" fmla="*/ 65 w 323"/>
              <a:gd name="T95" fmla="*/ 140 h 284"/>
              <a:gd name="T96" fmla="*/ 55 w 323"/>
              <a:gd name="T97" fmla="*/ 115 h 284"/>
              <a:gd name="T98" fmla="*/ 49 w 323"/>
              <a:gd name="T99" fmla="*/ 107 h 284"/>
              <a:gd name="T100" fmla="*/ 43 w 323"/>
              <a:gd name="T101" fmla="*/ 89 h 284"/>
              <a:gd name="T102" fmla="*/ 46 w 323"/>
              <a:gd name="T103" fmla="*/ 79 h 284"/>
              <a:gd name="T104" fmla="*/ 48 w 323"/>
              <a:gd name="T105" fmla="*/ 76 h 284"/>
              <a:gd name="T106" fmla="*/ 46 w 323"/>
              <a:gd name="T107" fmla="*/ 60 h 284"/>
              <a:gd name="T108" fmla="*/ 46 w 323"/>
              <a:gd name="T109" fmla="*/ 34 h 284"/>
              <a:gd name="T110" fmla="*/ 66 w 323"/>
              <a:gd name="T111" fmla="*/ 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3" h="284">
                <a:moveTo>
                  <a:pt x="224" y="41"/>
                </a:moveTo>
                <a:lnTo>
                  <a:pt x="239" y="42"/>
                </a:lnTo>
                <a:lnTo>
                  <a:pt x="250" y="48"/>
                </a:lnTo>
                <a:lnTo>
                  <a:pt x="257" y="56"/>
                </a:lnTo>
                <a:lnTo>
                  <a:pt x="261" y="64"/>
                </a:lnTo>
                <a:lnTo>
                  <a:pt x="264" y="73"/>
                </a:lnTo>
                <a:lnTo>
                  <a:pt x="264" y="79"/>
                </a:lnTo>
                <a:lnTo>
                  <a:pt x="264" y="83"/>
                </a:lnTo>
                <a:lnTo>
                  <a:pt x="262" y="88"/>
                </a:lnTo>
                <a:lnTo>
                  <a:pt x="262" y="92"/>
                </a:lnTo>
                <a:lnTo>
                  <a:pt x="261" y="95"/>
                </a:lnTo>
                <a:lnTo>
                  <a:pt x="261" y="98"/>
                </a:lnTo>
                <a:lnTo>
                  <a:pt x="261" y="98"/>
                </a:lnTo>
                <a:lnTo>
                  <a:pt x="261" y="99"/>
                </a:lnTo>
                <a:lnTo>
                  <a:pt x="262" y="99"/>
                </a:lnTo>
                <a:lnTo>
                  <a:pt x="264" y="102"/>
                </a:lnTo>
                <a:lnTo>
                  <a:pt x="264" y="104"/>
                </a:lnTo>
                <a:lnTo>
                  <a:pt x="265" y="108"/>
                </a:lnTo>
                <a:lnTo>
                  <a:pt x="264" y="113"/>
                </a:lnTo>
                <a:lnTo>
                  <a:pt x="262" y="117"/>
                </a:lnTo>
                <a:lnTo>
                  <a:pt x="262" y="120"/>
                </a:lnTo>
                <a:lnTo>
                  <a:pt x="261" y="121"/>
                </a:lnTo>
                <a:lnTo>
                  <a:pt x="260" y="122"/>
                </a:lnTo>
                <a:lnTo>
                  <a:pt x="258" y="122"/>
                </a:lnTo>
                <a:lnTo>
                  <a:pt x="257" y="124"/>
                </a:lnTo>
                <a:lnTo>
                  <a:pt x="256" y="125"/>
                </a:lnTo>
                <a:lnTo>
                  <a:pt x="256" y="127"/>
                </a:lnTo>
                <a:lnTo>
                  <a:pt x="253" y="136"/>
                </a:lnTo>
                <a:lnTo>
                  <a:pt x="251" y="141"/>
                </a:lnTo>
                <a:lnTo>
                  <a:pt x="247" y="145"/>
                </a:lnTo>
                <a:lnTo>
                  <a:pt x="246" y="149"/>
                </a:lnTo>
                <a:lnTo>
                  <a:pt x="244" y="154"/>
                </a:lnTo>
                <a:lnTo>
                  <a:pt x="247" y="166"/>
                </a:lnTo>
                <a:lnTo>
                  <a:pt x="252" y="176"/>
                </a:lnTo>
                <a:lnTo>
                  <a:pt x="261" y="183"/>
                </a:lnTo>
                <a:lnTo>
                  <a:pt x="276" y="191"/>
                </a:lnTo>
                <a:lnTo>
                  <a:pt x="297" y="200"/>
                </a:lnTo>
                <a:lnTo>
                  <a:pt x="311" y="208"/>
                </a:lnTo>
                <a:lnTo>
                  <a:pt x="320" y="217"/>
                </a:lnTo>
                <a:lnTo>
                  <a:pt x="321" y="223"/>
                </a:lnTo>
                <a:lnTo>
                  <a:pt x="322" y="233"/>
                </a:lnTo>
                <a:lnTo>
                  <a:pt x="322" y="246"/>
                </a:lnTo>
                <a:lnTo>
                  <a:pt x="323" y="260"/>
                </a:lnTo>
                <a:lnTo>
                  <a:pt x="323" y="273"/>
                </a:lnTo>
                <a:lnTo>
                  <a:pt x="323" y="282"/>
                </a:lnTo>
                <a:lnTo>
                  <a:pt x="323" y="284"/>
                </a:lnTo>
                <a:lnTo>
                  <a:pt x="251" y="284"/>
                </a:lnTo>
                <a:lnTo>
                  <a:pt x="251" y="237"/>
                </a:lnTo>
                <a:lnTo>
                  <a:pt x="250" y="227"/>
                </a:lnTo>
                <a:lnTo>
                  <a:pt x="248" y="220"/>
                </a:lnTo>
                <a:lnTo>
                  <a:pt x="243" y="213"/>
                </a:lnTo>
                <a:lnTo>
                  <a:pt x="237" y="206"/>
                </a:lnTo>
                <a:lnTo>
                  <a:pt x="225" y="200"/>
                </a:lnTo>
                <a:lnTo>
                  <a:pt x="211" y="191"/>
                </a:lnTo>
                <a:lnTo>
                  <a:pt x="191" y="181"/>
                </a:lnTo>
                <a:lnTo>
                  <a:pt x="199" y="175"/>
                </a:lnTo>
                <a:lnTo>
                  <a:pt x="204" y="166"/>
                </a:lnTo>
                <a:lnTo>
                  <a:pt x="205" y="154"/>
                </a:lnTo>
                <a:lnTo>
                  <a:pt x="204" y="149"/>
                </a:lnTo>
                <a:lnTo>
                  <a:pt x="201" y="145"/>
                </a:lnTo>
                <a:lnTo>
                  <a:pt x="199" y="141"/>
                </a:lnTo>
                <a:lnTo>
                  <a:pt x="196" y="136"/>
                </a:lnTo>
                <a:lnTo>
                  <a:pt x="193" y="127"/>
                </a:lnTo>
                <a:lnTo>
                  <a:pt x="193" y="125"/>
                </a:lnTo>
                <a:lnTo>
                  <a:pt x="192" y="124"/>
                </a:lnTo>
                <a:lnTo>
                  <a:pt x="191" y="122"/>
                </a:lnTo>
                <a:lnTo>
                  <a:pt x="190" y="122"/>
                </a:lnTo>
                <a:lnTo>
                  <a:pt x="188" y="121"/>
                </a:lnTo>
                <a:lnTo>
                  <a:pt x="187" y="120"/>
                </a:lnTo>
                <a:lnTo>
                  <a:pt x="186" y="117"/>
                </a:lnTo>
                <a:lnTo>
                  <a:pt x="186" y="113"/>
                </a:lnTo>
                <a:lnTo>
                  <a:pt x="185" y="108"/>
                </a:lnTo>
                <a:lnTo>
                  <a:pt x="186" y="104"/>
                </a:lnTo>
                <a:lnTo>
                  <a:pt x="186" y="102"/>
                </a:lnTo>
                <a:lnTo>
                  <a:pt x="187" y="99"/>
                </a:lnTo>
                <a:lnTo>
                  <a:pt x="188" y="99"/>
                </a:lnTo>
                <a:lnTo>
                  <a:pt x="188" y="98"/>
                </a:lnTo>
                <a:lnTo>
                  <a:pt x="188" y="98"/>
                </a:lnTo>
                <a:lnTo>
                  <a:pt x="188" y="95"/>
                </a:lnTo>
                <a:lnTo>
                  <a:pt x="187" y="92"/>
                </a:lnTo>
                <a:lnTo>
                  <a:pt x="187" y="88"/>
                </a:lnTo>
                <a:lnTo>
                  <a:pt x="186" y="83"/>
                </a:lnTo>
                <a:lnTo>
                  <a:pt x="186" y="79"/>
                </a:lnTo>
                <a:lnTo>
                  <a:pt x="186" y="73"/>
                </a:lnTo>
                <a:lnTo>
                  <a:pt x="188" y="64"/>
                </a:lnTo>
                <a:lnTo>
                  <a:pt x="192" y="56"/>
                </a:lnTo>
                <a:lnTo>
                  <a:pt x="200" y="48"/>
                </a:lnTo>
                <a:lnTo>
                  <a:pt x="210" y="42"/>
                </a:lnTo>
                <a:lnTo>
                  <a:pt x="224" y="41"/>
                </a:lnTo>
                <a:close/>
                <a:moveTo>
                  <a:pt x="95" y="0"/>
                </a:moveTo>
                <a:lnTo>
                  <a:pt x="113" y="1"/>
                </a:lnTo>
                <a:lnTo>
                  <a:pt x="126" y="8"/>
                </a:lnTo>
                <a:lnTo>
                  <a:pt x="135" y="15"/>
                </a:lnTo>
                <a:lnTo>
                  <a:pt x="141" y="24"/>
                </a:lnTo>
                <a:lnTo>
                  <a:pt x="145" y="34"/>
                </a:lnTo>
                <a:lnTo>
                  <a:pt x="148" y="43"/>
                </a:lnTo>
                <a:lnTo>
                  <a:pt x="148" y="51"/>
                </a:lnTo>
                <a:lnTo>
                  <a:pt x="146" y="60"/>
                </a:lnTo>
                <a:lnTo>
                  <a:pt x="145" y="67"/>
                </a:lnTo>
                <a:lnTo>
                  <a:pt x="145" y="74"/>
                </a:lnTo>
                <a:lnTo>
                  <a:pt x="144" y="76"/>
                </a:lnTo>
                <a:lnTo>
                  <a:pt x="145" y="76"/>
                </a:lnTo>
                <a:lnTo>
                  <a:pt x="145" y="78"/>
                </a:lnTo>
                <a:lnTo>
                  <a:pt x="146" y="79"/>
                </a:lnTo>
                <a:lnTo>
                  <a:pt x="148" y="81"/>
                </a:lnTo>
                <a:lnTo>
                  <a:pt x="149" y="85"/>
                </a:lnTo>
                <a:lnTo>
                  <a:pt x="149" y="89"/>
                </a:lnTo>
                <a:lnTo>
                  <a:pt x="148" y="99"/>
                </a:lnTo>
                <a:lnTo>
                  <a:pt x="145" y="104"/>
                </a:lnTo>
                <a:lnTo>
                  <a:pt x="142" y="107"/>
                </a:lnTo>
                <a:lnTo>
                  <a:pt x="140" y="108"/>
                </a:lnTo>
                <a:lnTo>
                  <a:pt x="139" y="111"/>
                </a:lnTo>
                <a:lnTo>
                  <a:pt x="137" y="115"/>
                </a:lnTo>
                <a:lnTo>
                  <a:pt x="134" y="127"/>
                </a:lnTo>
                <a:lnTo>
                  <a:pt x="130" y="135"/>
                </a:lnTo>
                <a:lnTo>
                  <a:pt x="127" y="140"/>
                </a:lnTo>
                <a:lnTo>
                  <a:pt x="123" y="144"/>
                </a:lnTo>
                <a:lnTo>
                  <a:pt x="123" y="152"/>
                </a:lnTo>
                <a:lnTo>
                  <a:pt x="125" y="167"/>
                </a:lnTo>
                <a:lnTo>
                  <a:pt x="132" y="180"/>
                </a:lnTo>
                <a:lnTo>
                  <a:pt x="145" y="190"/>
                </a:lnTo>
                <a:lnTo>
                  <a:pt x="165" y="200"/>
                </a:lnTo>
                <a:lnTo>
                  <a:pt x="183" y="208"/>
                </a:lnTo>
                <a:lnTo>
                  <a:pt x="200" y="217"/>
                </a:lnTo>
                <a:lnTo>
                  <a:pt x="213" y="224"/>
                </a:lnTo>
                <a:lnTo>
                  <a:pt x="221" y="232"/>
                </a:lnTo>
                <a:lnTo>
                  <a:pt x="224" y="241"/>
                </a:lnTo>
                <a:lnTo>
                  <a:pt x="224" y="248"/>
                </a:lnTo>
                <a:lnTo>
                  <a:pt x="224" y="260"/>
                </a:lnTo>
                <a:lnTo>
                  <a:pt x="224" y="271"/>
                </a:lnTo>
                <a:lnTo>
                  <a:pt x="224" y="282"/>
                </a:lnTo>
                <a:lnTo>
                  <a:pt x="224" y="284"/>
                </a:lnTo>
                <a:lnTo>
                  <a:pt x="0" y="284"/>
                </a:lnTo>
                <a:lnTo>
                  <a:pt x="0" y="226"/>
                </a:lnTo>
                <a:lnTo>
                  <a:pt x="2" y="215"/>
                </a:lnTo>
                <a:lnTo>
                  <a:pt x="10" y="209"/>
                </a:lnTo>
                <a:lnTo>
                  <a:pt x="19" y="204"/>
                </a:lnTo>
                <a:lnTo>
                  <a:pt x="26" y="200"/>
                </a:lnTo>
                <a:lnTo>
                  <a:pt x="47" y="190"/>
                </a:lnTo>
                <a:lnTo>
                  <a:pt x="60" y="180"/>
                </a:lnTo>
                <a:lnTo>
                  <a:pt x="67" y="167"/>
                </a:lnTo>
                <a:lnTo>
                  <a:pt x="69" y="152"/>
                </a:lnTo>
                <a:lnTo>
                  <a:pt x="69" y="144"/>
                </a:lnTo>
                <a:lnTo>
                  <a:pt x="65" y="140"/>
                </a:lnTo>
                <a:lnTo>
                  <a:pt x="62" y="135"/>
                </a:lnTo>
                <a:lnTo>
                  <a:pt x="58" y="127"/>
                </a:lnTo>
                <a:lnTo>
                  <a:pt x="55" y="115"/>
                </a:lnTo>
                <a:lnTo>
                  <a:pt x="53" y="111"/>
                </a:lnTo>
                <a:lnTo>
                  <a:pt x="52" y="108"/>
                </a:lnTo>
                <a:lnTo>
                  <a:pt x="49" y="107"/>
                </a:lnTo>
                <a:lnTo>
                  <a:pt x="47" y="104"/>
                </a:lnTo>
                <a:lnTo>
                  <a:pt x="44" y="99"/>
                </a:lnTo>
                <a:lnTo>
                  <a:pt x="43" y="89"/>
                </a:lnTo>
                <a:lnTo>
                  <a:pt x="43" y="85"/>
                </a:lnTo>
                <a:lnTo>
                  <a:pt x="44" y="81"/>
                </a:lnTo>
                <a:lnTo>
                  <a:pt x="46" y="79"/>
                </a:lnTo>
                <a:lnTo>
                  <a:pt x="47" y="78"/>
                </a:lnTo>
                <a:lnTo>
                  <a:pt x="47" y="76"/>
                </a:lnTo>
                <a:lnTo>
                  <a:pt x="48" y="76"/>
                </a:lnTo>
                <a:lnTo>
                  <a:pt x="47" y="74"/>
                </a:lnTo>
                <a:lnTo>
                  <a:pt x="47" y="67"/>
                </a:lnTo>
                <a:lnTo>
                  <a:pt x="46" y="60"/>
                </a:lnTo>
                <a:lnTo>
                  <a:pt x="44" y="51"/>
                </a:lnTo>
                <a:lnTo>
                  <a:pt x="44" y="43"/>
                </a:lnTo>
                <a:lnTo>
                  <a:pt x="46" y="34"/>
                </a:lnTo>
                <a:lnTo>
                  <a:pt x="51" y="24"/>
                </a:lnTo>
                <a:lnTo>
                  <a:pt x="57" y="15"/>
                </a:lnTo>
                <a:lnTo>
                  <a:pt x="66" y="8"/>
                </a:lnTo>
                <a:lnTo>
                  <a:pt x="79" y="1"/>
                </a:lnTo>
                <a:lnTo>
                  <a:pt x="9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6"/>
          <p:cNvSpPr>
            <a:spLocks noEditPoints="1"/>
          </p:cNvSpPr>
          <p:nvPr/>
        </p:nvSpPr>
        <p:spPr bwMode="auto">
          <a:xfrm>
            <a:off x="3766061" y="1891273"/>
            <a:ext cx="419132" cy="419132"/>
          </a:xfrm>
          <a:custGeom>
            <a:avLst/>
            <a:gdLst>
              <a:gd name="T0" fmla="*/ 213 w 268"/>
              <a:gd name="T1" fmla="*/ 70 h 268"/>
              <a:gd name="T2" fmla="*/ 70 w 268"/>
              <a:gd name="T3" fmla="*/ 214 h 268"/>
              <a:gd name="T4" fmla="*/ 89 w 268"/>
              <a:gd name="T5" fmla="*/ 226 h 268"/>
              <a:gd name="T6" fmla="*/ 111 w 268"/>
              <a:gd name="T7" fmla="*/ 234 h 268"/>
              <a:gd name="T8" fmla="*/ 135 w 268"/>
              <a:gd name="T9" fmla="*/ 237 h 268"/>
              <a:gd name="T10" fmla="*/ 161 w 268"/>
              <a:gd name="T11" fmla="*/ 233 h 268"/>
              <a:gd name="T12" fmla="*/ 186 w 268"/>
              <a:gd name="T13" fmla="*/ 223 h 268"/>
              <a:gd name="T14" fmla="*/ 207 w 268"/>
              <a:gd name="T15" fmla="*/ 207 h 268"/>
              <a:gd name="T16" fmla="*/ 222 w 268"/>
              <a:gd name="T17" fmla="*/ 186 h 268"/>
              <a:gd name="T18" fmla="*/ 233 w 268"/>
              <a:gd name="T19" fmla="*/ 162 h 268"/>
              <a:gd name="T20" fmla="*/ 236 w 268"/>
              <a:gd name="T21" fmla="*/ 135 h 268"/>
              <a:gd name="T22" fmla="*/ 234 w 268"/>
              <a:gd name="T23" fmla="*/ 111 h 268"/>
              <a:gd name="T24" fmla="*/ 226 w 268"/>
              <a:gd name="T25" fmla="*/ 89 h 268"/>
              <a:gd name="T26" fmla="*/ 213 w 268"/>
              <a:gd name="T27" fmla="*/ 70 h 268"/>
              <a:gd name="T28" fmla="*/ 135 w 268"/>
              <a:gd name="T29" fmla="*/ 33 h 268"/>
              <a:gd name="T30" fmla="*/ 107 w 268"/>
              <a:gd name="T31" fmla="*/ 37 h 268"/>
              <a:gd name="T32" fmla="*/ 83 w 268"/>
              <a:gd name="T33" fmla="*/ 47 h 268"/>
              <a:gd name="T34" fmla="*/ 62 w 268"/>
              <a:gd name="T35" fmla="*/ 63 h 268"/>
              <a:gd name="T36" fmla="*/ 47 w 268"/>
              <a:gd name="T37" fmla="*/ 83 h 268"/>
              <a:gd name="T38" fmla="*/ 36 w 268"/>
              <a:gd name="T39" fmla="*/ 108 h 268"/>
              <a:gd name="T40" fmla="*/ 33 w 268"/>
              <a:gd name="T41" fmla="*/ 135 h 268"/>
              <a:gd name="T42" fmla="*/ 36 w 268"/>
              <a:gd name="T43" fmla="*/ 159 h 268"/>
              <a:gd name="T44" fmla="*/ 43 w 268"/>
              <a:gd name="T45" fmla="*/ 181 h 268"/>
              <a:gd name="T46" fmla="*/ 56 w 268"/>
              <a:gd name="T47" fmla="*/ 200 h 268"/>
              <a:gd name="T48" fmla="*/ 200 w 268"/>
              <a:gd name="T49" fmla="*/ 56 h 268"/>
              <a:gd name="T50" fmla="*/ 180 w 268"/>
              <a:gd name="T51" fmla="*/ 44 h 268"/>
              <a:gd name="T52" fmla="*/ 158 w 268"/>
              <a:gd name="T53" fmla="*/ 36 h 268"/>
              <a:gd name="T54" fmla="*/ 135 w 268"/>
              <a:gd name="T55" fmla="*/ 33 h 268"/>
              <a:gd name="T56" fmla="*/ 135 w 268"/>
              <a:gd name="T57" fmla="*/ 0 h 268"/>
              <a:gd name="T58" fmla="*/ 165 w 268"/>
              <a:gd name="T59" fmla="*/ 4 h 268"/>
              <a:gd name="T60" fmla="*/ 193 w 268"/>
              <a:gd name="T61" fmla="*/ 14 h 268"/>
              <a:gd name="T62" fmla="*/ 219 w 268"/>
              <a:gd name="T63" fmla="*/ 31 h 268"/>
              <a:gd name="T64" fmla="*/ 239 w 268"/>
              <a:gd name="T65" fmla="*/ 51 h 268"/>
              <a:gd name="T66" fmla="*/ 255 w 268"/>
              <a:gd name="T67" fmla="*/ 77 h 268"/>
              <a:gd name="T68" fmla="*/ 266 w 268"/>
              <a:gd name="T69" fmla="*/ 105 h 268"/>
              <a:gd name="T70" fmla="*/ 268 w 268"/>
              <a:gd name="T71" fmla="*/ 135 h 268"/>
              <a:gd name="T72" fmla="*/ 266 w 268"/>
              <a:gd name="T73" fmla="*/ 165 h 268"/>
              <a:gd name="T74" fmla="*/ 255 w 268"/>
              <a:gd name="T75" fmla="*/ 193 h 268"/>
              <a:gd name="T76" fmla="*/ 239 w 268"/>
              <a:gd name="T77" fmla="*/ 219 h 268"/>
              <a:gd name="T78" fmla="*/ 219 w 268"/>
              <a:gd name="T79" fmla="*/ 239 h 268"/>
              <a:gd name="T80" fmla="*/ 193 w 268"/>
              <a:gd name="T81" fmla="*/ 256 h 268"/>
              <a:gd name="T82" fmla="*/ 165 w 268"/>
              <a:gd name="T83" fmla="*/ 266 h 268"/>
              <a:gd name="T84" fmla="*/ 135 w 268"/>
              <a:gd name="T85" fmla="*/ 268 h 268"/>
              <a:gd name="T86" fmla="*/ 104 w 268"/>
              <a:gd name="T87" fmla="*/ 266 h 268"/>
              <a:gd name="T88" fmla="*/ 75 w 268"/>
              <a:gd name="T89" fmla="*/ 256 h 268"/>
              <a:gd name="T90" fmla="*/ 51 w 268"/>
              <a:gd name="T91" fmla="*/ 239 h 268"/>
              <a:gd name="T92" fmla="*/ 31 w 268"/>
              <a:gd name="T93" fmla="*/ 219 h 268"/>
              <a:gd name="T94" fmla="*/ 14 w 268"/>
              <a:gd name="T95" fmla="*/ 193 h 268"/>
              <a:gd name="T96" fmla="*/ 4 w 268"/>
              <a:gd name="T97" fmla="*/ 165 h 268"/>
              <a:gd name="T98" fmla="*/ 0 w 268"/>
              <a:gd name="T99" fmla="*/ 135 h 268"/>
              <a:gd name="T100" fmla="*/ 4 w 268"/>
              <a:gd name="T101" fmla="*/ 105 h 268"/>
              <a:gd name="T102" fmla="*/ 14 w 268"/>
              <a:gd name="T103" fmla="*/ 77 h 268"/>
              <a:gd name="T104" fmla="*/ 31 w 268"/>
              <a:gd name="T105" fmla="*/ 51 h 268"/>
              <a:gd name="T106" fmla="*/ 51 w 268"/>
              <a:gd name="T107" fmla="*/ 31 h 268"/>
              <a:gd name="T108" fmla="*/ 75 w 268"/>
              <a:gd name="T109" fmla="*/ 14 h 268"/>
              <a:gd name="T110" fmla="*/ 104 w 268"/>
              <a:gd name="T111" fmla="*/ 4 h 268"/>
              <a:gd name="T112" fmla="*/ 135 w 268"/>
              <a:gd name="T11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8" h="268">
                <a:moveTo>
                  <a:pt x="213" y="70"/>
                </a:moveTo>
                <a:lnTo>
                  <a:pt x="70" y="214"/>
                </a:lnTo>
                <a:lnTo>
                  <a:pt x="89" y="226"/>
                </a:lnTo>
                <a:lnTo>
                  <a:pt x="111" y="234"/>
                </a:lnTo>
                <a:lnTo>
                  <a:pt x="135" y="237"/>
                </a:lnTo>
                <a:lnTo>
                  <a:pt x="161" y="233"/>
                </a:lnTo>
                <a:lnTo>
                  <a:pt x="186" y="223"/>
                </a:lnTo>
                <a:lnTo>
                  <a:pt x="207" y="207"/>
                </a:lnTo>
                <a:lnTo>
                  <a:pt x="222" y="186"/>
                </a:lnTo>
                <a:lnTo>
                  <a:pt x="233" y="162"/>
                </a:lnTo>
                <a:lnTo>
                  <a:pt x="236" y="135"/>
                </a:lnTo>
                <a:lnTo>
                  <a:pt x="234" y="111"/>
                </a:lnTo>
                <a:lnTo>
                  <a:pt x="226" y="89"/>
                </a:lnTo>
                <a:lnTo>
                  <a:pt x="213" y="70"/>
                </a:lnTo>
                <a:close/>
                <a:moveTo>
                  <a:pt x="135" y="33"/>
                </a:moveTo>
                <a:lnTo>
                  <a:pt x="107" y="37"/>
                </a:lnTo>
                <a:lnTo>
                  <a:pt x="83" y="47"/>
                </a:lnTo>
                <a:lnTo>
                  <a:pt x="62" y="63"/>
                </a:lnTo>
                <a:lnTo>
                  <a:pt x="47" y="83"/>
                </a:lnTo>
                <a:lnTo>
                  <a:pt x="36" y="108"/>
                </a:lnTo>
                <a:lnTo>
                  <a:pt x="33" y="135"/>
                </a:lnTo>
                <a:lnTo>
                  <a:pt x="36" y="159"/>
                </a:lnTo>
                <a:lnTo>
                  <a:pt x="43" y="181"/>
                </a:lnTo>
                <a:lnTo>
                  <a:pt x="56" y="200"/>
                </a:lnTo>
                <a:lnTo>
                  <a:pt x="200" y="56"/>
                </a:lnTo>
                <a:lnTo>
                  <a:pt x="180" y="44"/>
                </a:lnTo>
                <a:lnTo>
                  <a:pt x="158" y="36"/>
                </a:lnTo>
                <a:lnTo>
                  <a:pt x="135" y="33"/>
                </a:lnTo>
                <a:close/>
                <a:moveTo>
                  <a:pt x="135" y="0"/>
                </a:moveTo>
                <a:lnTo>
                  <a:pt x="165" y="4"/>
                </a:lnTo>
                <a:lnTo>
                  <a:pt x="193" y="14"/>
                </a:lnTo>
                <a:lnTo>
                  <a:pt x="219" y="31"/>
                </a:lnTo>
                <a:lnTo>
                  <a:pt x="239" y="51"/>
                </a:lnTo>
                <a:lnTo>
                  <a:pt x="255" y="77"/>
                </a:lnTo>
                <a:lnTo>
                  <a:pt x="266" y="105"/>
                </a:lnTo>
                <a:lnTo>
                  <a:pt x="268" y="135"/>
                </a:lnTo>
                <a:lnTo>
                  <a:pt x="266" y="165"/>
                </a:lnTo>
                <a:lnTo>
                  <a:pt x="255" y="193"/>
                </a:lnTo>
                <a:lnTo>
                  <a:pt x="239" y="219"/>
                </a:lnTo>
                <a:lnTo>
                  <a:pt x="219" y="239"/>
                </a:lnTo>
                <a:lnTo>
                  <a:pt x="193" y="256"/>
                </a:lnTo>
                <a:lnTo>
                  <a:pt x="165" y="266"/>
                </a:lnTo>
                <a:lnTo>
                  <a:pt x="135" y="268"/>
                </a:lnTo>
                <a:lnTo>
                  <a:pt x="104" y="266"/>
                </a:lnTo>
                <a:lnTo>
                  <a:pt x="75" y="256"/>
                </a:lnTo>
                <a:lnTo>
                  <a:pt x="51" y="239"/>
                </a:lnTo>
                <a:lnTo>
                  <a:pt x="31" y="219"/>
                </a:lnTo>
                <a:lnTo>
                  <a:pt x="14" y="193"/>
                </a:lnTo>
                <a:lnTo>
                  <a:pt x="4" y="165"/>
                </a:lnTo>
                <a:lnTo>
                  <a:pt x="0" y="135"/>
                </a:lnTo>
                <a:lnTo>
                  <a:pt x="4" y="105"/>
                </a:lnTo>
                <a:lnTo>
                  <a:pt x="14" y="77"/>
                </a:lnTo>
                <a:lnTo>
                  <a:pt x="31" y="51"/>
                </a:lnTo>
                <a:lnTo>
                  <a:pt x="51" y="31"/>
                </a:lnTo>
                <a:lnTo>
                  <a:pt x="75" y="14"/>
                </a:lnTo>
                <a:lnTo>
                  <a:pt x="104" y="4"/>
                </a:lnTo>
                <a:lnTo>
                  <a:pt x="13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7"/>
          <p:cNvSpPr>
            <a:spLocks noEditPoints="1"/>
          </p:cNvSpPr>
          <p:nvPr/>
        </p:nvSpPr>
        <p:spPr bwMode="auto">
          <a:xfrm>
            <a:off x="5520785" y="1902221"/>
            <a:ext cx="401928" cy="400365"/>
          </a:xfrm>
          <a:custGeom>
            <a:avLst/>
            <a:gdLst>
              <a:gd name="T0" fmla="*/ 130 w 257"/>
              <a:gd name="T1" fmla="*/ 103 h 256"/>
              <a:gd name="T2" fmla="*/ 99 w 257"/>
              <a:gd name="T3" fmla="*/ 117 h 256"/>
              <a:gd name="T4" fmla="*/ 88 w 257"/>
              <a:gd name="T5" fmla="*/ 137 h 256"/>
              <a:gd name="T6" fmla="*/ 103 w 257"/>
              <a:gd name="T7" fmla="*/ 128 h 256"/>
              <a:gd name="T8" fmla="*/ 110 w 257"/>
              <a:gd name="T9" fmla="*/ 128 h 256"/>
              <a:gd name="T10" fmla="*/ 110 w 257"/>
              <a:gd name="T11" fmla="*/ 132 h 256"/>
              <a:gd name="T12" fmla="*/ 98 w 257"/>
              <a:gd name="T13" fmla="*/ 179 h 256"/>
              <a:gd name="T14" fmla="*/ 97 w 257"/>
              <a:gd name="T15" fmla="*/ 199 h 256"/>
              <a:gd name="T16" fmla="*/ 103 w 257"/>
              <a:gd name="T17" fmla="*/ 208 h 256"/>
              <a:gd name="T18" fmla="*/ 117 w 257"/>
              <a:gd name="T19" fmla="*/ 207 h 256"/>
              <a:gd name="T20" fmla="*/ 145 w 257"/>
              <a:gd name="T21" fmla="*/ 193 h 256"/>
              <a:gd name="T22" fmla="*/ 155 w 257"/>
              <a:gd name="T23" fmla="*/ 172 h 256"/>
              <a:gd name="T24" fmla="*/ 145 w 257"/>
              <a:gd name="T25" fmla="*/ 179 h 256"/>
              <a:gd name="T26" fmla="*/ 137 w 257"/>
              <a:gd name="T27" fmla="*/ 181 h 256"/>
              <a:gd name="T28" fmla="*/ 135 w 257"/>
              <a:gd name="T29" fmla="*/ 181 h 256"/>
              <a:gd name="T30" fmla="*/ 134 w 257"/>
              <a:gd name="T31" fmla="*/ 179 h 256"/>
              <a:gd name="T32" fmla="*/ 135 w 257"/>
              <a:gd name="T33" fmla="*/ 171 h 256"/>
              <a:gd name="T34" fmla="*/ 149 w 257"/>
              <a:gd name="T35" fmla="*/ 117 h 256"/>
              <a:gd name="T36" fmla="*/ 146 w 257"/>
              <a:gd name="T37" fmla="*/ 103 h 256"/>
              <a:gd name="T38" fmla="*/ 141 w 257"/>
              <a:gd name="T39" fmla="*/ 43 h 256"/>
              <a:gd name="T40" fmla="*/ 122 w 257"/>
              <a:gd name="T41" fmla="*/ 49 h 256"/>
              <a:gd name="T42" fmla="*/ 117 w 257"/>
              <a:gd name="T43" fmla="*/ 63 h 256"/>
              <a:gd name="T44" fmla="*/ 118 w 257"/>
              <a:gd name="T45" fmla="*/ 72 h 256"/>
              <a:gd name="T46" fmla="*/ 125 w 257"/>
              <a:gd name="T47" fmla="*/ 77 h 256"/>
              <a:gd name="T48" fmla="*/ 135 w 257"/>
              <a:gd name="T49" fmla="*/ 80 h 256"/>
              <a:gd name="T50" fmla="*/ 151 w 257"/>
              <a:gd name="T51" fmla="*/ 73 h 256"/>
              <a:gd name="T52" fmla="*/ 158 w 257"/>
              <a:gd name="T53" fmla="*/ 58 h 256"/>
              <a:gd name="T54" fmla="*/ 156 w 257"/>
              <a:gd name="T55" fmla="*/ 52 h 256"/>
              <a:gd name="T56" fmla="*/ 153 w 257"/>
              <a:gd name="T57" fmla="*/ 45 h 256"/>
              <a:gd name="T58" fmla="*/ 146 w 257"/>
              <a:gd name="T59" fmla="*/ 43 h 256"/>
              <a:gd name="T60" fmla="*/ 127 w 257"/>
              <a:gd name="T61" fmla="*/ 0 h 256"/>
              <a:gd name="T62" fmla="*/ 183 w 257"/>
              <a:gd name="T63" fmla="*/ 12 h 256"/>
              <a:gd name="T64" fmla="*/ 228 w 257"/>
              <a:gd name="T65" fmla="*/ 47 h 256"/>
              <a:gd name="T66" fmla="*/ 253 w 257"/>
              <a:gd name="T67" fmla="*/ 96 h 256"/>
              <a:gd name="T68" fmla="*/ 254 w 257"/>
              <a:gd name="T69" fmla="*/ 156 h 256"/>
              <a:gd name="T70" fmla="*/ 230 w 257"/>
              <a:gd name="T71" fmla="*/ 207 h 256"/>
              <a:gd name="T72" fmla="*/ 187 w 257"/>
              <a:gd name="T73" fmla="*/ 242 h 256"/>
              <a:gd name="T74" fmla="*/ 130 w 257"/>
              <a:gd name="T75" fmla="*/ 256 h 256"/>
              <a:gd name="T76" fmla="*/ 74 w 257"/>
              <a:gd name="T77" fmla="*/ 244 h 256"/>
              <a:gd name="T78" fmla="*/ 30 w 257"/>
              <a:gd name="T79" fmla="*/ 209 h 256"/>
              <a:gd name="T80" fmla="*/ 4 w 257"/>
              <a:gd name="T81" fmla="*/ 158 h 256"/>
              <a:gd name="T82" fmla="*/ 3 w 257"/>
              <a:gd name="T83" fmla="*/ 100 h 256"/>
              <a:gd name="T84" fmla="*/ 27 w 257"/>
              <a:gd name="T85" fmla="*/ 49 h 256"/>
              <a:gd name="T86" fmla="*/ 70 w 257"/>
              <a:gd name="T87" fmla="*/ 14 h 256"/>
              <a:gd name="T88" fmla="*/ 127 w 257"/>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7" h="256">
                <a:moveTo>
                  <a:pt x="140" y="100"/>
                </a:moveTo>
                <a:lnTo>
                  <a:pt x="130" y="103"/>
                </a:lnTo>
                <a:lnTo>
                  <a:pt x="116" y="108"/>
                </a:lnTo>
                <a:lnTo>
                  <a:pt x="99" y="117"/>
                </a:lnTo>
                <a:lnTo>
                  <a:pt x="83" y="129"/>
                </a:lnTo>
                <a:lnTo>
                  <a:pt x="88" y="137"/>
                </a:lnTo>
                <a:lnTo>
                  <a:pt x="96" y="132"/>
                </a:lnTo>
                <a:lnTo>
                  <a:pt x="103" y="128"/>
                </a:lnTo>
                <a:lnTo>
                  <a:pt x="108" y="127"/>
                </a:lnTo>
                <a:lnTo>
                  <a:pt x="110" y="128"/>
                </a:lnTo>
                <a:lnTo>
                  <a:pt x="110" y="129"/>
                </a:lnTo>
                <a:lnTo>
                  <a:pt x="110" y="132"/>
                </a:lnTo>
                <a:lnTo>
                  <a:pt x="108" y="137"/>
                </a:lnTo>
                <a:lnTo>
                  <a:pt x="98" y="179"/>
                </a:lnTo>
                <a:lnTo>
                  <a:pt x="96" y="191"/>
                </a:lnTo>
                <a:lnTo>
                  <a:pt x="97" y="199"/>
                </a:lnTo>
                <a:lnTo>
                  <a:pt x="99" y="204"/>
                </a:lnTo>
                <a:lnTo>
                  <a:pt x="103" y="208"/>
                </a:lnTo>
                <a:lnTo>
                  <a:pt x="108" y="208"/>
                </a:lnTo>
                <a:lnTo>
                  <a:pt x="117" y="207"/>
                </a:lnTo>
                <a:lnTo>
                  <a:pt x="130" y="202"/>
                </a:lnTo>
                <a:lnTo>
                  <a:pt x="145" y="193"/>
                </a:lnTo>
                <a:lnTo>
                  <a:pt x="160" y="179"/>
                </a:lnTo>
                <a:lnTo>
                  <a:pt x="155" y="172"/>
                </a:lnTo>
                <a:lnTo>
                  <a:pt x="150" y="176"/>
                </a:lnTo>
                <a:lnTo>
                  <a:pt x="145" y="179"/>
                </a:lnTo>
                <a:lnTo>
                  <a:pt x="141" y="180"/>
                </a:lnTo>
                <a:lnTo>
                  <a:pt x="137" y="181"/>
                </a:lnTo>
                <a:lnTo>
                  <a:pt x="136" y="183"/>
                </a:lnTo>
                <a:lnTo>
                  <a:pt x="135" y="181"/>
                </a:lnTo>
                <a:lnTo>
                  <a:pt x="134" y="181"/>
                </a:lnTo>
                <a:lnTo>
                  <a:pt x="134" y="179"/>
                </a:lnTo>
                <a:lnTo>
                  <a:pt x="134" y="176"/>
                </a:lnTo>
                <a:lnTo>
                  <a:pt x="135" y="171"/>
                </a:lnTo>
                <a:lnTo>
                  <a:pt x="146" y="127"/>
                </a:lnTo>
                <a:lnTo>
                  <a:pt x="149" y="117"/>
                </a:lnTo>
                <a:lnTo>
                  <a:pt x="149" y="108"/>
                </a:lnTo>
                <a:lnTo>
                  <a:pt x="146" y="103"/>
                </a:lnTo>
                <a:lnTo>
                  <a:pt x="140" y="100"/>
                </a:lnTo>
                <a:close/>
                <a:moveTo>
                  <a:pt x="141" y="43"/>
                </a:moveTo>
                <a:lnTo>
                  <a:pt x="130" y="44"/>
                </a:lnTo>
                <a:lnTo>
                  <a:pt x="122" y="49"/>
                </a:lnTo>
                <a:lnTo>
                  <a:pt x="118" y="56"/>
                </a:lnTo>
                <a:lnTo>
                  <a:pt x="117" y="63"/>
                </a:lnTo>
                <a:lnTo>
                  <a:pt x="117" y="67"/>
                </a:lnTo>
                <a:lnTo>
                  <a:pt x="118" y="72"/>
                </a:lnTo>
                <a:lnTo>
                  <a:pt x="121" y="75"/>
                </a:lnTo>
                <a:lnTo>
                  <a:pt x="125" y="77"/>
                </a:lnTo>
                <a:lnTo>
                  <a:pt x="129" y="78"/>
                </a:lnTo>
                <a:lnTo>
                  <a:pt x="135" y="80"/>
                </a:lnTo>
                <a:lnTo>
                  <a:pt x="145" y="77"/>
                </a:lnTo>
                <a:lnTo>
                  <a:pt x="151" y="73"/>
                </a:lnTo>
                <a:lnTo>
                  <a:pt x="156" y="66"/>
                </a:lnTo>
                <a:lnTo>
                  <a:pt x="158" y="58"/>
                </a:lnTo>
                <a:lnTo>
                  <a:pt x="158" y="54"/>
                </a:lnTo>
                <a:lnTo>
                  <a:pt x="156" y="52"/>
                </a:lnTo>
                <a:lnTo>
                  <a:pt x="155" y="48"/>
                </a:lnTo>
                <a:lnTo>
                  <a:pt x="153" y="45"/>
                </a:lnTo>
                <a:lnTo>
                  <a:pt x="150" y="44"/>
                </a:lnTo>
                <a:lnTo>
                  <a:pt x="146" y="43"/>
                </a:lnTo>
                <a:lnTo>
                  <a:pt x="141" y="43"/>
                </a:lnTo>
                <a:close/>
                <a:moveTo>
                  <a:pt x="127" y="0"/>
                </a:moveTo>
                <a:lnTo>
                  <a:pt x="156" y="2"/>
                </a:lnTo>
                <a:lnTo>
                  <a:pt x="183" y="12"/>
                </a:lnTo>
                <a:lnTo>
                  <a:pt x="207" y="26"/>
                </a:lnTo>
                <a:lnTo>
                  <a:pt x="228" y="47"/>
                </a:lnTo>
                <a:lnTo>
                  <a:pt x="243" y="70"/>
                </a:lnTo>
                <a:lnTo>
                  <a:pt x="253" y="96"/>
                </a:lnTo>
                <a:lnTo>
                  <a:pt x="257" y="127"/>
                </a:lnTo>
                <a:lnTo>
                  <a:pt x="254" y="156"/>
                </a:lnTo>
                <a:lnTo>
                  <a:pt x="244" y="183"/>
                </a:lnTo>
                <a:lnTo>
                  <a:pt x="230" y="207"/>
                </a:lnTo>
                <a:lnTo>
                  <a:pt x="210" y="227"/>
                </a:lnTo>
                <a:lnTo>
                  <a:pt x="187" y="242"/>
                </a:lnTo>
                <a:lnTo>
                  <a:pt x="159" y="252"/>
                </a:lnTo>
                <a:lnTo>
                  <a:pt x="130" y="256"/>
                </a:lnTo>
                <a:lnTo>
                  <a:pt x="101" y="254"/>
                </a:lnTo>
                <a:lnTo>
                  <a:pt x="74" y="244"/>
                </a:lnTo>
                <a:lnTo>
                  <a:pt x="50" y="230"/>
                </a:lnTo>
                <a:lnTo>
                  <a:pt x="30" y="209"/>
                </a:lnTo>
                <a:lnTo>
                  <a:pt x="14" y="186"/>
                </a:lnTo>
                <a:lnTo>
                  <a:pt x="4" y="158"/>
                </a:lnTo>
                <a:lnTo>
                  <a:pt x="0" y="129"/>
                </a:lnTo>
                <a:lnTo>
                  <a:pt x="3" y="100"/>
                </a:lnTo>
                <a:lnTo>
                  <a:pt x="13" y="73"/>
                </a:lnTo>
                <a:lnTo>
                  <a:pt x="27" y="49"/>
                </a:lnTo>
                <a:lnTo>
                  <a:pt x="47" y="29"/>
                </a:lnTo>
                <a:lnTo>
                  <a:pt x="70" y="14"/>
                </a:lnTo>
                <a:lnTo>
                  <a:pt x="98" y="4"/>
                </a:lnTo>
                <a:lnTo>
                  <a:pt x="1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4749770" y="1883454"/>
            <a:ext cx="200182" cy="437899"/>
          </a:xfrm>
          <a:custGeom>
            <a:avLst/>
            <a:gdLst>
              <a:gd name="T0" fmla="*/ 95 w 128"/>
              <a:gd name="T1" fmla="*/ 98 h 280"/>
              <a:gd name="T2" fmla="*/ 101 w 128"/>
              <a:gd name="T3" fmla="*/ 101 h 280"/>
              <a:gd name="T4" fmla="*/ 106 w 128"/>
              <a:gd name="T5" fmla="*/ 106 h 280"/>
              <a:gd name="T6" fmla="*/ 107 w 128"/>
              <a:gd name="T7" fmla="*/ 116 h 280"/>
              <a:gd name="T8" fmla="*/ 107 w 128"/>
              <a:gd name="T9" fmla="*/ 129 h 280"/>
              <a:gd name="T10" fmla="*/ 104 w 128"/>
              <a:gd name="T11" fmla="*/ 144 h 280"/>
              <a:gd name="T12" fmla="*/ 85 w 128"/>
              <a:gd name="T13" fmla="*/ 217 h 280"/>
              <a:gd name="T14" fmla="*/ 83 w 128"/>
              <a:gd name="T15" fmla="*/ 224 h 280"/>
              <a:gd name="T16" fmla="*/ 83 w 128"/>
              <a:gd name="T17" fmla="*/ 229 h 280"/>
              <a:gd name="T18" fmla="*/ 83 w 128"/>
              <a:gd name="T19" fmla="*/ 231 h 280"/>
              <a:gd name="T20" fmla="*/ 83 w 128"/>
              <a:gd name="T21" fmla="*/ 234 h 280"/>
              <a:gd name="T22" fmla="*/ 85 w 128"/>
              <a:gd name="T23" fmla="*/ 235 h 280"/>
              <a:gd name="T24" fmla="*/ 86 w 128"/>
              <a:gd name="T25" fmla="*/ 235 h 280"/>
              <a:gd name="T26" fmla="*/ 91 w 128"/>
              <a:gd name="T27" fmla="*/ 235 h 280"/>
              <a:gd name="T28" fmla="*/ 99 w 128"/>
              <a:gd name="T29" fmla="*/ 231 h 280"/>
              <a:gd name="T30" fmla="*/ 109 w 128"/>
              <a:gd name="T31" fmla="*/ 226 h 280"/>
              <a:gd name="T32" fmla="*/ 119 w 128"/>
              <a:gd name="T33" fmla="*/ 219 h 280"/>
              <a:gd name="T34" fmla="*/ 128 w 128"/>
              <a:gd name="T35" fmla="*/ 230 h 280"/>
              <a:gd name="T36" fmla="*/ 106 w 128"/>
              <a:gd name="T37" fmla="*/ 249 h 280"/>
              <a:gd name="T38" fmla="*/ 86 w 128"/>
              <a:gd name="T39" fmla="*/ 263 h 280"/>
              <a:gd name="T40" fmla="*/ 67 w 128"/>
              <a:gd name="T41" fmla="*/ 272 h 280"/>
              <a:gd name="T42" fmla="*/ 52 w 128"/>
              <a:gd name="T43" fmla="*/ 277 h 280"/>
              <a:gd name="T44" fmla="*/ 40 w 128"/>
              <a:gd name="T45" fmla="*/ 280 h 280"/>
              <a:gd name="T46" fmla="*/ 33 w 128"/>
              <a:gd name="T47" fmla="*/ 278 h 280"/>
              <a:gd name="T48" fmla="*/ 27 w 128"/>
              <a:gd name="T49" fmla="*/ 276 h 280"/>
              <a:gd name="T50" fmla="*/ 22 w 128"/>
              <a:gd name="T51" fmla="*/ 269 h 280"/>
              <a:gd name="T52" fmla="*/ 21 w 128"/>
              <a:gd name="T53" fmla="*/ 261 h 280"/>
              <a:gd name="T54" fmla="*/ 21 w 128"/>
              <a:gd name="T55" fmla="*/ 248 h 280"/>
              <a:gd name="T56" fmla="*/ 25 w 128"/>
              <a:gd name="T57" fmla="*/ 230 h 280"/>
              <a:gd name="T58" fmla="*/ 41 w 128"/>
              <a:gd name="T59" fmla="*/ 159 h 280"/>
              <a:gd name="T60" fmla="*/ 43 w 128"/>
              <a:gd name="T61" fmla="*/ 153 h 280"/>
              <a:gd name="T62" fmla="*/ 44 w 128"/>
              <a:gd name="T63" fmla="*/ 149 h 280"/>
              <a:gd name="T64" fmla="*/ 44 w 128"/>
              <a:gd name="T65" fmla="*/ 145 h 280"/>
              <a:gd name="T66" fmla="*/ 43 w 128"/>
              <a:gd name="T67" fmla="*/ 144 h 280"/>
              <a:gd name="T68" fmla="*/ 41 w 128"/>
              <a:gd name="T69" fmla="*/ 144 h 280"/>
              <a:gd name="T70" fmla="*/ 36 w 128"/>
              <a:gd name="T71" fmla="*/ 145 h 280"/>
              <a:gd name="T72" fmla="*/ 26 w 128"/>
              <a:gd name="T73" fmla="*/ 148 h 280"/>
              <a:gd name="T74" fmla="*/ 16 w 128"/>
              <a:gd name="T75" fmla="*/ 153 h 280"/>
              <a:gd name="T76" fmla="*/ 7 w 128"/>
              <a:gd name="T77" fmla="*/ 159 h 280"/>
              <a:gd name="T78" fmla="*/ 0 w 128"/>
              <a:gd name="T79" fmla="*/ 146 h 280"/>
              <a:gd name="T80" fmla="*/ 21 w 128"/>
              <a:gd name="T81" fmla="*/ 130 h 280"/>
              <a:gd name="T82" fmla="*/ 43 w 128"/>
              <a:gd name="T83" fmla="*/ 116 h 280"/>
              <a:gd name="T84" fmla="*/ 63 w 128"/>
              <a:gd name="T85" fmla="*/ 107 h 280"/>
              <a:gd name="T86" fmla="*/ 81 w 128"/>
              <a:gd name="T87" fmla="*/ 101 h 280"/>
              <a:gd name="T88" fmla="*/ 95 w 128"/>
              <a:gd name="T89" fmla="*/ 98 h 280"/>
              <a:gd name="T90" fmla="*/ 97 w 128"/>
              <a:gd name="T91" fmla="*/ 0 h 280"/>
              <a:gd name="T92" fmla="*/ 110 w 128"/>
              <a:gd name="T93" fmla="*/ 3 h 280"/>
              <a:gd name="T94" fmla="*/ 119 w 128"/>
              <a:gd name="T95" fmla="*/ 8 h 280"/>
              <a:gd name="T96" fmla="*/ 124 w 128"/>
              <a:gd name="T97" fmla="*/ 17 h 280"/>
              <a:gd name="T98" fmla="*/ 125 w 128"/>
              <a:gd name="T99" fmla="*/ 28 h 280"/>
              <a:gd name="T100" fmla="*/ 123 w 128"/>
              <a:gd name="T101" fmla="*/ 41 h 280"/>
              <a:gd name="T102" fmla="*/ 115 w 128"/>
              <a:gd name="T103" fmla="*/ 52 h 280"/>
              <a:gd name="T104" fmla="*/ 102 w 128"/>
              <a:gd name="T105" fmla="*/ 60 h 280"/>
              <a:gd name="T106" fmla="*/ 88 w 128"/>
              <a:gd name="T107" fmla="*/ 63 h 280"/>
              <a:gd name="T108" fmla="*/ 76 w 128"/>
              <a:gd name="T109" fmla="*/ 61 h 280"/>
              <a:gd name="T110" fmla="*/ 68 w 128"/>
              <a:gd name="T111" fmla="*/ 55 h 280"/>
              <a:gd name="T112" fmla="*/ 62 w 128"/>
              <a:gd name="T113" fmla="*/ 46 h 280"/>
              <a:gd name="T114" fmla="*/ 60 w 128"/>
              <a:gd name="T115" fmla="*/ 35 h 280"/>
              <a:gd name="T116" fmla="*/ 62 w 128"/>
              <a:gd name="T117" fmla="*/ 26 h 280"/>
              <a:gd name="T118" fmla="*/ 67 w 128"/>
              <a:gd name="T119" fmla="*/ 17 h 280"/>
              <a:gd name="T120" fmla="*/ 74 w 128"/>
              <a:gd name="T121" fmla="*/ 8 h 280"/>
              <a:gd name="T122" fmla="*/ 85 w 128"/>
              <a:gd name="T123" fmla="*/ 3 h 280"/>
              <a:gd name="T124" fmla="*/ 97 w 128"/>
              <a:gd name="T12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280">
                <a:moveTo>
                  <a:pt x="95" y="98"/>
                </a:moveTo>
                <a:lnTo>
                  <a:pt x="101" y="101"/>
                </a:lnTo>
                <a:lnTo>
                  <a:pt x="106" y="106"/>
                </a:lnTo>
                <a:lnTo>
                  <a:pt x="107" y="116"/>
                </a:lnTo>
                <a:lnTo>
                  <a:pt x="107" y="129"/>
                </a:lnTo>
                <a:lnTo>
                  <a:pt x="104" y="144"/>
                </a:lnTo>
                <a:lnTo>
                  <a:pt x="85" y="217"/>
                </a:lnTo>
                <a:lnTo>
                  <a:pt x="83" y="224"/>
                </a:lnTo>
                <a:lnTo>
                  <a:pt x="83" y="229"/>
                </a:lnTo>
                <a:lnTo>
                  <a:pt x="83" y="231"/>
                </a:lnTo>
                <a:lnTo>
                  <a:pt x="83" y="234"/>
                </a:lnTo>
                <a:lnTo>
                  <a:pt x="85" y="235"/>
                </a:lnTo>
                <a:lnTo>
                  <a:pt x="86" y="235"/>
                </a:lnTo>
                <a:lnTo>
                  <a:pt x="91" y="235"/>
                </a:lnTo>
                <a:lnTo>
                  <a:pt x="99" y="231"/>
                </a:lnTo>
                <a:lnTo>
                  <a:pt x="109" y="226"/>
                </a:lnTo>
                <a:lnTo>
                  <a:pt x="119" y="219"/>
                </a:lnTo>
                <a:lnTo>
                  <a:pt x="128" y="230"/>
                </a:lnTo>
                <a:lnTo>
                  <a:pt x="106" y="249"/>
                </a:lnTo>
                <a:lnTo>
                  <a:pt x="86" y="263"/>
                </a:lnTo>
                <a:lnTo>
                  <a:pt x="67" y="272"/>
                </a:lnTo>
                <a:lnTo>
                  <a:pt x="52" y="277"/>
                </a:lnTo>
                <a:lnTo>
                  <a:pt x="40" y="280"/>
                </a:lnTo>
                <a:lnTo>
                  <a:pt x="33" y="278"/>
                </a:lnTo>
                <a:lnTo>
                  <a:pt x="27" y="276"/>
                </a:lnTo>
                <a:lnTo>
                  <a:pt x="22" y="269"/>
                </a:lnTo>
                <a:lnTo>
                  <a:pt x="21" y="261"/>
                </a:lnTo>
                <a:lnTo>
                  <a:pt x="21" y="248"/>
                </a:lnTo>
                <a:lnTo>
                  <a:pt x="25" y="230"/>
                </a:lnTo>
                <a:lnTo>
                  <a:pt x="41" y="159"/>
                </a:lnTo>
                <a:lnTo>
                  <a:pt x="43" y="153"/>
                </a:lnTo>
                <a:lnTo>
                  <a:pt x="44" y="149"/>
                </a:lnTo>
                <a:lnTo>
                  <a:pt x="44" y="145"/>
                </a:lnTo>
                <a:lnTo>
                  <a:pt x="43" y="144"/>
                </a:lnTo>
                <a:lnTo>
                  <a:pt x="41" y="144"/>
                </a:lnTo>
                <a:lnTo>
                  <a:pt x="36" y="145"/>
                </a:lnTo>
                <a:lnTo>
                  <a:pt x="26" y="148"/>
                </a:lnTo>
                <a:lnTo>
                  <a:pt x="16" y="153"/>
                </a:lnTo>
                <a:lnTo>
                  <a:pt x="7" y="159"/>
                </a:lnTo>
                <a:lnTo>
                  <a:pt x="0" y="146"/>
                </a:lnTo>
                <a:lnTo>
                  <a:pt x="21" y="130"/>
                </a:lnTo>
                <a:lnTo>
                  <a:pt x="43" y="116"/>
                </a:lnTo>
                <a:lnTo>
                  <a:pt x="63" y="107"/>
                </a:lnTo>
                <a:lnTo>
                  <a:pt x="81" y="101"/>
                </a:lnTo>
                <a:lnTo>
                  <a:pt x="95" y="98"/>
                </a:lnTo>
                <a:close/>
                <a:moveTo>
                  <a:pt x="97" y="0"/>
                </a:moveTo>
                <a:lnTo>
                  <a:pt x="110" y="3"/>
                </a:lnTo>
                <a:lnTo>
                  <a:pt x="119" y="8"/>
                </a:lnTo>
                <a:lnTo>
                  <a:pt x="124" y="17"/>
                </a:lnTo>
                <a:lnTo>
                  <a:pt x="125" y="28"/>
                </a:lnTo>
                <a:lnTo>
                  <a:pt x="123" y="41"/>
                </a:lnTo>
                <a:lnTo>
                  <a:pt x="115" y="52"/>
                </a:lnTo>
                <a:lnTo>
                  <a:pt x="102" y="60"/>
                </a:lnTo>
                <a:lnTo>
                  <a:pt x="88" y="63"/>
                </a:lnTo>
                <a:lnTo>
                  <a:pt x="76" y="61"/>
                </a:lnTo>
                <a:lnTo>
                  <a:pt x="68" y="55"/>
                </a:lnTo>
                <a:lnTo>
                  <a:pt x="62" y="46"/>
                </a:lnTo>
                <a:lnTo>
                  <a:pt x="60" y="35"/>
                </a:lnTo>
                <a:lnTo>
                  <a:pt x="62" y="26"/>
                </a:lnTo>
                <a:lnTo>
                  <a:pt x="67" y="17"/>
                </a:lnTo>
                <a:lnTo>
                  <a:pt x="74" y="8"/>
                </a:lnTo>
                <a:lnTo>
                  <a:pt x="85" y="3"/>
                </a:lnTo>
                <a:lnTo>
                  <a:pt x="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0"/>
          <p:cNvSpPr>
            <a:spLocks/>
          </p:cNvSpPr>
          <p:nvPr/>
        </p:nvSpPr>
        <p:spPr bwMode="auto">
          <a:xfrm>
            <a:off x="1230938" y="1975725"/>
            <a:ext cx="254919" cy="253356"/>
          </a:xfrm>
          <a:custGeom>
            <a:avLst/>
            <a:gdLst>
              <a:gd name="T0" fmla="*/ 81 w 163"/>
              <a:gd name="T1" fmla="*/ 0 h 162"/>
              <a:gd name="T2" fmla="*/ 85 w 163"/>
              <a:gd name="T3" fmla="*/ 0 h 162"/>
              <a:gd name="T4" fmla="*/ 89 w 163"/>
              <a:gd name="T5" fmla="*/ 1 h 162"/>
              <a:gd name="T6" fmla="*/ 92 w 163"/>
              <a:gd name="T7" fmla="*/ 1 h 162"/>
              <a:gd name="T8" fmla="*/ 94 w 163"/>
              <a:gd name="T9" fmla="*/ 2 h 162"/>
              <a:gd name="T10" fmla="*/ 95 w 163"/>
              <a:gd name="T11" fmla="*/ 5 h 162"/>
              <a:gd name="T12" fmla="*/ 95 w 163"/>
              <a:gd name="T13" fmla="*/ 9 h 162"/>
              <a:gd name="T14" fmla="*/ 95 w 163"/>
              <a:gd name="T15" fmla="*/ 67 h 162"/>
              <a:gd name="T16" fmla="*/ 154 w 163"/>
              <a:gd name="T17" fmla="*/ 67 h 162"/>
              <a:gd name="T18" fmla="*/ 158 w 163"/>
              <a:gd name="T19" fmla="*/ 67 h 162"/>
              <a:gd name="T20" fmla="*/ 160 w 163"/>
              <a:gd name="T21" fmla="*/ 68 h 162"/>
              <a:gd name="T22" fmla="*/ 161 w 163"/>
              <a:gd name="T23" fmla="*/ 71 h 162"/>
              <a:gd name="T24" fmla="*/ 161 w 163"/>
              <a:gd name="T25" fmla="*/ 73 h 162"/>
              <a:gd name="T26" fmla="*/ 163 w 163"/>
              <a:gd name="T27" fmla="*/ 77 h 162"/>
              <a:gd name="T28" fmla="*/ 163 w 163"/>
              <a:gd name="T29" fmla="*/ 81 h 162"/>
              <a:gd name="T30" fmla="*/ 163 w 163"/>
              <a:gd name="T31" fmla="*/ 85 h 162"/>
              <a:gd name="T32" fmla="*/ 161 w 163"/>
              <a:gd name="T33" fmla="*/ 87 h 162"/>
              <a:gd name="T34" fmla="*/ 161 w 163"/>
              <a:gd name="T35" fmla="*/ 91 h 162"/>
              <a:gd name="T36" fmla="*/ 160 w 163"/>
              <a:gd name="T37" fmla="*/ 92 h 162"/>
              <a:gd name="T38" fmla="*/ 158 w 163"/>
              <a:gd name="T39" fmla="*/ 95 h 162"/>
              <a:gd name="T40" fmla="*/ 154 w 163"/>
              <a:gd name="T41" fmla="*/ 95 h 162"/>
              <a:gd name="T42" fmla="*/ 95 w 163"/>
              <a:gd name="T43" fmla="*/ 95 h 162"/>
              <a:gd name="T44" fmla="*/ 95 w 163"/>
              <a:gd name="T45" fmla="*/ 153 h 162"/>
              <a:gd name="T46" fmla="*/ 95 w 163"/>
              <a:gd name="T47" fmla="*/ 157 h 162"/>
              <a:gd name="T48" fmla="*/ 94 w 163"/>
              <a:gd name="T49" fmla="*/ 158 h 162"/>
              <a:gd name="T50" fmla="*/ 92 w 163"/>
              <a:gd name="T51" fmla="*/ 161 h 162"/>
              <a:gd name="T52" fmla="*/ 89 w 163"/>
              <a:gd name="T53" fmla="*/ 161 h 162"/>
              <a:gd name="T54" fmla="*/ 85 w 163"/>
              <a:gd name="T55" fmla="*/ 162 h 162"/>
              <a:gd name="T56" fmla="*/ 81 w 163"/>
              <a:gd name="T57" fmla="*/ 162 h 162"/>
              <a:gd name="T58" fmla="*/ 78 w 163"/>
              <a:gd name="T59" fmla="*/ 162 h 162"/>
              <a:gd name="T60" fmla="*/ 75 w 163"/>
              <a:gd name="T61" fmla="*/ 161 h 162"/>
              <a:gd name="T62" fmla="*/ 71 w 163"/>
              <a:gd name="T63" fmla="*/ 161 h 162"/>
              <a:gd name="T64" fmla="*/ 70 w 163"/>
              <a:gd name="T65" fmla="*/ 158 h 162"/>
              <a:gd name="T66" fmla="*/ 67 w 163"/>
              <a:gd name="T67" fmla="*/ 157 h 162"/>
              <a:gd name="T68" fmla="*/ 67 w 163"/>
              <a:gd name="T69" fmla="*/ 153 h 162"/>
              <a:gd name="T70" fmla="*/ 67 w 163"/>
              <a:gd name="T71" fmla="*/ 95 h 162"/>
              <a:gd name="T72" fmla="*/ 9 w 163"/>
              <a:gd name="T73" fmla="*/ 95 h 162"/>
              <a:gd name="T74" fmla="*/ 5 w 163"/>
              <a:gd name="T75" fmla="*/ 95 h 162"/>
              <a:gd name="T76" fmla="*/ 4 w 163"/>
              <a:gd name="T77" fmla="*/ 92 h 162"/>
              <a:gd name="T78" fmla="*/ 1 w 163"/>
              <a:gd name="T79" fmla="*/ 91 h 162"/>
              <a:gd name="T80" fmla="*/ 1 w 163"/>
              <a:gd name="T81" fmla="*/ 87 h 162"/>
              <a:gd name="T82" fmla="*/ 0 w 163"/>
              <a:gd name="T83" fmla="*/ 85 h 162"/>
              <a:gd name="T84" fmla="*/ 0 w 163"/>
              <a:gd name="T85" fmla="*/ 81 h 162"/>
              <a:gd name="T86" fmla="*/ 0 w 163"/>
              <a:gd name="T87" fmla="*/ 77 h 162"/>
              <a:gd name="T88" fmla="*/ 1 w 163"/>
              <a:gd name="T89" fmla="*/ 73 h 162"/>
              <a:gd name="T90" fmla="*/ 1 w 163"/>
              <a:gd name="T91" fmla="*/ 71 h 162"/>
              <a:gd name="T92" fmla="*/ 4 w 163"/>
              <a:gd name="T93" fmla="*/ 68 h 162"/>
              <a:gd name="T94" fmla="*/ 5 w 163"/>
              <a:gd name="T95" fmla="*/ 67 h 162"/>
              <a:gd name="T96" fmla="*/ 9 w 163"/>
              <a:gd name="T97" fmla="*/ 67 h 162"/>
              <a:gd name="T98" fmla="*/ 67 w 163"/>
              <a:gd name="T99" fmla="*/ 67 h 162"/>
              <a:gd name="T100" fmla="*/ 67 w 163"/>
              <a:gd name="T101" fmla="*/ 9 h 162"/>
              <a:gd name="T102" fmla="*/ 67 w 163"/>
              <a:gd name="T103" fmla="*/ 5 h 162"/>
              <a:gd name="T104" fmla="*/ 70 w 163"/>
              <a:gd name="T105" fmla="*/ 2 h 162"/>
              <a:gd name="T106" fmla="*/ 71 w 163"/>
              <a:gd name="T107" fmla="*/ 1 h 162"/>
              <a:gd name="T108" fmla="*/ 75 w 163"/>
              <a:gd name="T109" fmla="*/ 1 h 162"/>
              <a:gd name="T110" fmla="*/ 78 w 163"/>
              <a:gd name="T111" fmla="*/ 0 h 162"/>
              <a:gd name="T112" fmla="*/ 81 w 163"/>
              <a:gd name="T11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 h="162">
                <a:moveTo>
                  <a:pt x="81" y="0"/>
                </a:moveTo>
                <a:lnTo>
                  <a:pt x="85" y="0"/>
                </a:lnTo>
                <a:lnTo>
                  <a:pt x="89" y="1"/>
                </a:lnTo>
                <a:lnTo>
                  <a:pt x="92" y="1"/>
                </a:lnTo>
                <a:lnTo>
                  <a:pt x="94" y="2"/>
                </a:lnTo>
                <a:lnTo>
                  <a:pt x="95" y="5"/>
                </a:lnTo>
                <a:lnTo>
                  <a:pt x="95" y="9"/>
                </a:lnTo>
                <a:lnTo>
                  <a:pt x="95" y="67"/>
                </a:lnTo>
                <a:lnTo>
                  <a:pt x="154" y="67"/>
                </a:lnTo>
                <a:lnTo>
                  <a:pt x="158" y="67"/>
                </a:lnTo>
                <a:lnTo>
                  <a:pt x="160" y="68"/>
                </a:lnTo>
                <a:lnTo>
                  <a:pt x="161" y="71"/>
                </a:lnTo>
                <a:lnTo>
                  <a:pt x="161" y="73"/>
                </a:lnTo>
                <a:lnTo>
                  <a:pt x="163" y="77"/>
                </a:lnTo>
                <a:lnTo>
                  <a:pt x="163" y="81"/>
                </a:lnTo>
                <a:lnTo>
                  <a:pt x="163" y="85"/>
                </a:lnTo>
                <a:lnTo>
                  <a:pt x="161" y="87"/>
                </a:lnTo>
                <a:lnTo>
                  <a:pt x="161" y="91"/>
                </a:lnTo>
                <a:lnTo>
                  <a:pt x="160" y="92"/>
                </a:lnTo>
                <a:lnTo>
                  <a:pt x="158" y="95"/>
                </a:lnTo>
                <a:lnTo>
                  <a:pt x="154" y="95"/>
                </a:lnTo>
                <a:lnTo>
                  <a:pt x="95" y="95"/>
                </a:lnTo>
                <a:lnTo>
                  <a:pt x="95" y="153"/>
                </a:lnTo>
                <a:lnTo>
                  <a:pt x="95" y="157"/>
                </a:lnTo>
                <a:lnTo>
                  <a:pt x="94" y="158"/>
                </a:lnTo>
                <a:lnTo>
                  <a:pt x="92" y="161"/>
                </a:lnTo>
                <a:lnTo>
                  <a:pt x="89" y="161"/>
                </a:lnTo>
                <a:lnTo>
                  <a:pt x="85" y="162"/>
                </a:lnTo>
                <a:lnTo>
                  <a:pt x="81" y="162"/>
                </a:lnTo>
                <a:lnTo>
                  <a:pt x="78" y="162"/>
                </a:lnTo>
                <a:lnTo>
                  <a:pt x="75" y="161"/>
                </a:lnTo>
                <a:lnTo>
                  <a:pt x="71" y="161"/>
                </a:lnTo>
                <a:lnTo>
                  <a:pt x="70" y="158"/>
                </a:lnTo>
                <a:lnTo>
                  <a:pt x="67" y="157"/>
                </a:lnTo>
                <a:lnTo>
                  <a:pt x="67" y="153"/>
                </a:lnTo>
                <a:lnTo>
                  <a:pt x="67" y="95"/>
                </a:lnTo>
                <a:lnTo>
                  <a:pt x="9" y="95"/>
                </a:lnTo>
                <a:lnTo>
                  <a:pt x="5" y="95"/>
                </a:lnTo>
                <a:lnTo>
                  <a:pt x="4" y="92"/>
                </a:lnTo>
                <a:lnTo>
                  <a:pt x="1" y="91"/>
                </a:lnTo>
                <a:lnTo>
                  <a:pt x="1" y="87"/>
                </a:lnTo>
                <a:lnTo>
                  <a:pt x="0" y="85"/>
                </a:lnTo>
                <a:lnTo>
                  <a:pt x="0" y="81"/>
                </a:lnTo>
                <a:lnTo>
                  <a:pt x="0" y="77"/>
                </a:lnTo>
                <a:lnTo>
                  <a:pt x="1" y="73"/>
                </a:lnTo>
                <a:lnTo>
                  <a:pt x="1" y="71"/>
                </a:lnTo>
                <a:lnTo>
                  <a:pt x="4" y="68"/>
                </a:lnTo>
                <a:lnTo>
                  <a:pt x="5" y="67"/>
                </a:lnTo>
                <a:lnTo>
                  <a:pt x="9" y="67"/>
                </a:lnTo>
                <a:lnTo>
                  <a:pt x="67" y="67"/>
                </a:lnTo>
                <a:lnTo>
                  <a:pt x="67" y="9"/>
                </a:lnTo>
                <a:lnTo>
                  <a:pt x="67" y="5"/>
                </a:lnTo>
                <a:lnTo>
                  <a:pt x="70" y="2"/>
                </a:lnTo>
                <a:lnTo>
                  <a:pt x="71" y="1"/>
                </a:lnTo>
                <a:lnTo>
                  <a:pt x="75" y="1"/>
                </a:lnTo>
                <a:lnTo>
                  <a:pt x="78" y="0"/>
                </a:lnTo>
                <a:lnTo>
                  <a:pt x="8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2"/>
          <p:cNvSpPr>
            <a:spLocks/>
          </p:cNvSpPr>
          <p:nvPr/>
        </p:nvSpPr>
        <p:spPr bwMode="auto">
          <a:xfrm>
            <a:off x="5577086" y="1076468"/>
            <a:ext cx="289326" cy="304966"/>
          </a:xfrm>
          <a:custGeom>
            <a:avLst/>
            <a:gdLst>
              <a:gd name="T0" fmla="*/ 166 w 185"/>
              <a:gd name="T1" fmla="*/ 0 h 195"/>
              <a:gd name="T2" fmla="*/ 176 w 185"/>
              <a:gd name="T3" fmla="*/ 3 h 195"/>
              <a:gd name="T4" fmla="*/ 184 w 185"/>
              <a:gd name="T5" fmla="*/ 11 h 195"/>
              <a:gd name="T6" fmla="*/ 185 w 185"/>
              <a:gd name="T7" fmla="*/ 20 h 195"/>
              <a:gd name="T8" fmla="*/ 183 w 185"/>
              <a:gd name="T9" fmla="*/ 30 h 195"/>
              <a:gd name="T10" fmla="*/ 85 w 185"/>
              <a:gd name="T11" fmla="*/ 186 h 195"/>
              <a:gd name="T12" fmla="*/ 82 w 185"/>
              <a:gd name="T13" fmla="*/ 190 h 195"/>
              <a:gd name="T14" fmla="*/ 79 w 185"/>
              <a:gd name="T15" fmla="*/ 193 h 195"/>
              <a:gd name="T16" fmla="*/ 75 w 185"/>
              <a:gd name="T17" fmla="*/ 195 h 195"/>
              <a:gd name="T18" fmla="*/ 70 w 185"/>
              <a:gd name="T19" fmla="*/ 195 h 195"/>
              <a:gd name="T20" fmla="*/ 68 w 185"/>
              <a:gd name="T21" fmla="*/ 195 h 195"/>
              <a:gd name="T22" fmla="*/ 65 w 185"/>
              <a:gd name="T23" fmla="*/ 195 h 195"/>
              <a:gd name="T24" fmla="*/ 60 w 185"/>
              <a:gd name="T25" fmla="*/ 194 h 195"/>
              <a:gd name="T26" fmla="*/ 57 w 185"/>
              <a:gd name="T27" fmla="*/ 191 h 195"/>
              <a:gd name="T28" fmla="*/ 53 w 185"/>
              <a:gd name="T29" fmla="*/ 187 h 195"/>
              <a:gd name="T30" fmla="*/ 4 w 185"/>
              <a:gd name="T31" fmla="*/ 121 h 195"/>
              <a:gd name="T32" fmla="*/ 0 w 185"/>
              <a:gd name="T33" fmla="*/ 113 h 195"/>
              <a:gd name="T34" fmla="*/ 1 w 185"/>
              <a:gd name="T35" fmla="*/ 102 h 195"/>
              <a:gd name="T36" fmla="*/ 8 w 185"/>
              <a:gd name="T37" fmla="*/ 95 h 195"/>
              <a:gd name="T38" fmla="*/ 16 w 185"/>
              <a:gd name="T39" fmla="*/ 91 h 195"/>
              <a:gd name="T40" fmla="*/ 27 w 185"/>
              <a:gd name="T41" fmla="*/ 92 h 195"/>
              <a:gd name="T42" fmla="*/ 34 w 185"/>
              <a:gd name="T43" fmla="*/ 99 h 195"/>
              <a:gd name="T44" fmla="*/ 67 w 185"/>
              <a:gd name="T45" fmla="*/ 142 h 195"/>
              <a:gd name="T46" fmla="*/ 150 w 185"/>
              <a:gd name="T47" fmla="*/ 10 h 195"/>
              <a:gd name="T48" fmla="*/ 157 w 185"/>
              <a:gd name="T49" fmla="*/ 2 h 195"/>
              <a:gd name="T50" fmla="*/ 166 w 185"/>
              <a:gd name="T5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5" h="195">
                <a:moveTo>
                  <a:pt x="166" y="0"/>
                </a:moveTo>
                <a:lnTo>
                  <a:pt x="176" y="3"/>
                </a:lnTo>
                <a:lnTo>
                  <a:pt x="184" y="11"/>
                </a:lnTo>
                <a:lnTo>
                  <a:pt x="185" y="20"/>
                </a:lnTo>
                <a:lnTo>
                  <a:pt x="183" y="30"/>
                </a:lnTo>
                <a:lnTo>
                  <a:pt x="85" y="186"/>
                </a:lnTo>
                <a:lnTo>
                  <a:pt x="82" y="190"/>
                </a:lnTo>
                <a:lnTo>
                  <a:pt x="79" y="193"/>
                </a:lnTo>
                <a:lnTo>
                  <a:pt x="75" y="195"/>
                </a:lnTo>
                <a:lnTo>
                  <a:pt x="70" y="195"/>
                </a:lnTo>
                <a:lnTo>
                  <a:pt x="68" y="195"/>
                </a:lnTo>
                <a:lnTo>
                  <a:pt x="65" y="195"/>
                </a:lnTo>
                <a:lnTo>
                  <a:pt x="60" y="194"/>
                </a:lnTo>
                <a:lnTo>
                  <a:pt x="57" y="191"/>
                </a:lnTo>
                <a:lnTo>
                  <a:pt x="53" y="187"/>
                </a:lnTo>
                <a:lnTo>
                  <a:pt x="4" y="121"/>
                </a:lnTo>
                <a:lnTo>
                  <a:pt x="0" y="113"/>
                </a:lnTo>
                <a:lnTo>
                  <a:pt x="1" y="102"/>
                </a:lnTo>
                <a:lnTo>
                  <a:pt x="8" y="95"/>
                </a:lnTo>
                <a:lnTo>
                  <a:pt x="16" y="91"/>
                </a:lnTo>
                <a:lnTo>
                  <a:pt x="27" y="92"/>
                </a:lnTo>
                <a:lnTo>
                  <a:pt x="34" y="99"/>
                </a:lnTo>
                <a:lnTo>
                  <a:pt x="67" y="142"/>
                </a:lnTo>
                <a:lnTo>
                  <a:pt x="150" y="10"/>
                </a:lnTo>
                <a:lnTo>
                  <a:pt x="157" y="2"/>
                </a:lnTo>
                <a:lnTo>
                  <a:pt x="16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3"/>
          <p:cNvSpPr>
            <a:spLocks noEditPoints="1"/>
          </p:cNvSpPr>
          <p:nvPr/>
        </p:nvSpPr>
        <p:spPr bwMode="auto">
          <a:xfrm>
            <a:off x="1205915" y="1043625"/>
            <a:ext cx="304965" cy="372214"/>
          </a:xfrm>
          <a:custGeom>
            <a:avLst/>
            <a:gdLst>
              <a:gd name="T0" fmla="*/ 97 w 195"/>
              <a:gd name="T1" fmla="*/ 28 h 238"/>
              <a:gd name="T2" fmla="*/ 86 w 195"/>
              <a:gd name="T3" fmla="*/ 29 h 238"/>
              <a:gd name="T4" fmla="*/ 77 w 195"/>
              <a:gd name="T5" fmla="*/ 36 h 238"/>
              <a:gd name="T6" fmla="*/ 72 w 195"/>
              <a:gd name="T7" fmla="*/ 46 h 238"/>
              <a:gd name="T8" fmla="*/ 70 w 195"/>
              <a:gd name="T9" fmla="*/ 59 h 238"/>
              <a:gd name="T10" fmla="*/ 70 w 195"/>
              <a:gd name="T11" fmla="*/ 84 h 238"/>
              <a:gd name="T12" fmla="*/ 125 w 195"/>
              <a:gd name="T13" fmla="*/ 84 h 238"/>
              <a:gd name="T14" fmla="*/ 125 w 195"/>
              <a:gd name="T15" fmla="*/ 59 h 238"/>
              <a:gd name="T16" fmla="*/ 123 w 195"/>
              <a:gd name="T17" fmla="*/ 46 h 238"/>
              <a:gd name="T18" fmla="*/ 118 w 195"/>
              <a:gd name="T19" fmla="*/ 36 h 238"/>
              <a:gd name="T20" fmla="*/ 109 w 195"/>
              <a:gd name="T21" fmla="*/ 29 h 238"/>
              <a:gd name="T22" fmla="*/ 97 w 195"/>
              <a:gd name="T23" fmla="*/ 28 h 238"/>
              <a:gd name="T24" fmla="*/ 97 w 195"/>
              <a:gd name="T25" fmla="*/ 0 h 238"/>
              <a:gd name="T26" fmla="*/ 118 w 195"/>
              <a:gd name="T27" fmla="*/ 3 h 238"/>
              <a:gd name="T28" fmla="*/ 133 w 195"/>
              <a:gd name="T29" fmla="*/ 12 h 238"/>
              <a:gd name="T30" fmla="*/ 144 w 195"/>
              <a:gd name="T31" fmla="*/ 24 h 238"/>
              <a:gd name="T32" fmla="*/ 151 w 195"/>
              <a:gd name="T33" fmla="*/ 42 h 238"/>
              <a:gd name="T34" fmla="*/ 153 w 195"/>
              <a:gd name="T35" fmla="*/ 64 h 238"/>
              <a:gd name="T36" fmla="*/ 153 w 195"/>
              <a:gd name="T37" fmla="*/ 84 h 238"/>
              <a:gd name="T38" fmla="*/ 179 w 195"/>
              <a:gd name="T39" fmla="*/ 84 h 238"/>
              <a:gd name="T40" fmla="*/ 184 w 195"/>
              <a:gd name="T41" fmla="*/ 85 h 238"/>
              <a:gd name="T42" fmla="*/ 188 w 195"/>
              <a:gd name="T43" fmla="*/ 88 h 238"/>
              <a:gd name="T44" fmla="*/ 191 w 195"/>
              <a:gd name="T45" fmla="*/ 92 h 238"/>
              <a:gd name="T46" fmla="*/ 194 w 195"/>
              <a:gd name="T47" fmla="*/ 95 h 238"/>
              <a:gd name="T48" fmla="*/ 195 w 195"/>
              <a:gd name="T49" fmla="*/ 101 h 238"/>
              <a:gd name="T50" fmla="*/ 195 w 195"/>
              <a:gd name="T51" fmla="*/ 210 h 238"/>
              <a:gd name="T52" fmla="*/ 194 w 195"/>
              <a:gd name="T53" fmla="*/ 214 h 238"/>
              <a:gd name="T54" fmla="*/ 193 w 195"/>
              <a:gd name="T55" fmla="*/ 219 h 238"/>
              <a:gd name="T56" fmla="*/ 190 w 195"/>
              <a:gd name="T57" fmla="*/ 222 h 238"/>
              <a:gd name="T58" fmla="*/ 186 w 195"/>
              <a:gd name="T59" fmla="*/ 226 h 238"/>
              <a:gd name="T60" fmla="*/ 182 w 195"/>
              <a:gd name="T61" fmla="*/ 228 h 238"/>
              <a:gd name="T62" fmla="*/ 165 w 195"/>
              <a:gd name="T63" fmla="*/ 233 h 238"/>
              <a:gd name="T64" fmla="*/ 152 w 195"/>
              <a:gd name="T65" fmla="*/ 236 h 238"/>
              <a:gd name="T66" fmla="*/ 138 w 195"/>
              <a:gd name="T67" fmla="*/ 238 h 238"/>
              <a:gd name="T68" fmla="*/ 57 w 195"/>
              <a:gd name="T69" fmla="*/ 238 h 238"/>
              <a:gd name="T70" fmla="*/ 43 w 195"/>
              <a:gd name="T71" fmla="*/ 236 h 238"/>
              <a:gd name="T72" fmla="*/ 30 w 195"/>
              <a:gd name="T73" fmla="*/ 233 h 238"/>
              <a:gd name="T74" fmla="*/ 14 w 195"/>
              <a:gd name="T75" fmla="*/ 228 h 238"/>
              <a:gd name="T76" fmla="*/ 9 w 195"/>
              <a:gd name="T77" fmla="*/ 226 h 238"/>
              <a:gd name="T78" fmla="*/ 5 w 195"/>
              <a:gd name="T79" fmla="*/ 222 h 238"/>
              <a:gd name="T80" fmla="*/ 2 w 195"/>
              <a:gd name="T81" fmla="*/ 219 h 238"/>
              <a:gd name="T82" fmla="*/ 1 w 195"/>
              <a:gd name="T83" fmla="*/ 214 h 238"/>
              <a:gd name="T84" fmla="*/ 0 w 195"/>
              <a:gd name="T85" fmla="*/ 210 h 238"/>
              <a:gd name="T86" fmla="*/ 0 w 195"/>
              <a:gd name="T87" fmla="*/ 101 h 238"/>
              <a:gd name="T88" fmla="*/ 1 w 195"/>
              <a:gd name="T89" fmla="*/ 95 h 238"/>
              <a:gd name="T90" fmla="*/ 2 w 195"/>
              <a:gd name="T91" fmla="*/ 92 h 238"/>
              <a:gd name="T92" fmla="*/ 6 w 195"/>
              <a:gd name="T93" fmla="*/ 88 h 238"/>
              <a:gd name="T94" fmla="*/ 10 w 195"/>
              <a:gd name="T95" fmla="*/ 85 h 238"/>
              <a:gd name="T96" fmla="*/ 14 w 195"/>
              <a:gd name="T97" fmla="*/ 84 h 238"/>
              <a:gd name="T98" fmla="*/ 42 w 195"/>
              <a:gd name="T99" fmla="*/ 84 h 238"/>
              <a:gd name="T100" fmla="*/ 42 w 195"/>
              <a:gd name="T101" fmla="*/ 64 h 238"/>
              <a:gd name="T102" fmla="*/ 43 w 195"/>
              <a:gd name="T103" fmla="*/ 46 h 238"/>
              <a:gd name="T104" fmla="*/ 48 w 195"/>
              <a:gd name="T105" fmla="*/ 29 h 238"/>
              <a:gd name="T106" fmla="*/ 56 w 195"/>
              <a:gd name="T107" fmla="*/ 17 h 238"/>
              <a:gd name="T108" fmla="*/ 67 w 195"/>
              <a:gd name="T109" fmla="*/ 8 h 238"/>
              <a:gd name="T110" fmla="*/ 81 w 195"/>
              <a:gd name="T111" fmla="*/ 2 h 238"/>
              <a:gd name="T112" fmla="*/ 97 w 195"/>
              <a:gd name="T11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5" h="238">
                <a:moveTo>
                  <a:pt x="97" y="28"/>
                </a:moveTo>
                <a:lnTo>
                  <a:pt x="86" y="29"/>
                </a:lnTo>
                <a:lnTo>
                  <a:pt x="77" y="36"/>
                </a:lnTo>
                <a:lnTo>
                  <a:pt x="72" y="46"/>
                </a:lnTo>
                <a:lnTo>
                  <a:pt x="70" y="59"/>
                </a:lnTo>
                <a:lnTo>
                  <a:pt x="70" y="84"/>
                </a:lnTo>
                <a:lnTo>
                  <a:pt x="125" y="84"/>
                </a:lnTo>
                <a:lnTo>
                  <a:pt x="125" y="59"/>
                </a:lnTo>
                <a:lnTo>
                  <a:pt x="123" y="46"/>
                </a:lnTo>
                <a:lnTo>
                  <a:pt x="118" y="36"/>
                </a:lnTo>
                <a:lnTo>
                  <a:pt x="109" y="29"/>
                </a:lnTo>
                <a:lnTo>
                  <a:pt x="97" y="28"/>
                </a:lnTo>
                <a:close/>
                <a:moveTo>
                  <a:pt x="97" y="0"/>
                </a:moveTo>
                <a:lnTo>
                  <a:pt x="118" y="3"/>
                </a:lnTo>
                <a:lnTo>
                  <a:pt x="133" y="12"/>
                </a:lnTo>
                <a:lnTo>
                  <a:pt x="144" y="24"/>
                </a:lnTo>
                <a:lnTo>
                  <a:pt x="151" y="42"/>
                </a:lnTo>
                <a:lnTo>
                  <a:pt x="153" y="64"/>
                </a:lnTo>
                <a:lnTo>
                  <a:pt x="153" y="84"/>
                </a:lnTo>
                <a:lnTo>
                  <a:pt x="179" y="84"/>
                </a:lnTo>
                <a:lnTo>
                  <a:pt x="184" y="85"/>
                </a:lnTo>
                <a:lnTo>
                  <a:pt x="188" y="88"/>
                </a:lnTo>
                <a:lnTo>
                  <a:pt x="191" y="92"/>
                </a:lnTo>
                <a:lnTo>
                  <a:pt x="194" y="95"/>
                </a:lnTo>
                <a:lnTo>
                  <a:pt x="195" y="101"/>
                </a:lnTo>
                <a:lnTo>
                  <a:pt x="195" y="210"/>
                </a:lnTo>
                <a:lnTo>
                  <a:pt x="194" y="214"/>
                </a:lnTo>
                <a:lnTo>
                  <a:pt x="193" y="219"/>
                </a:lnTo>
                <a:lnTo>
                  <a:pt x="190" y="222"/>
                </a:lnTo>
                <a:lnTo>
                  <a:pt x="186" y="226"/>
                </a:lnTo>
                <a:lnTo>
                  <a:pt x="182" y="228"/>
                </a:lnTo>
                <a:lnTo>
                  <a:pt x="165" y="233"/>
                </a:lnTo>
                <a:lnTo>
                  <a:pt x="152" y="236"/>
                </a:lnTo>
                <a:lnTo>
                  <a:pt x="138" y="238"/>
                </a:lnTo>
                <a:lnTo>
                  <a:pt x="57" y="238"/>
                </a:lnTo>
                <a:lnTo>
                  <a:pt x="43" y="236"/>
                </a:lnTo>
                <a:lnTo>
                  <a:pt x="30" y="233"/>
                </a:lnTo>
                <a:lnTo>
                  <a:pt x="14" y="228"/>
                </a:lnTo>
                <a:lnTo>
                  <a:pt x="9" y="226"/>
                </a:lnTo>
                <a:lnTo>
                  <a:pt x="5" y="222"/>
                </a:lnTo>
                <a:lnTo>
                  <a:pt x="2" y="219"/>
                </a:lnTo>
                <a:lnTo>
                  <a:pt x="1" y="214"/>
                </a:lnTo>
                <a:lnTo>
                  <a:pt x="0" y="210"/>
                </a:lnTo>
                <a:lnTo>
                  <a:pt x="0" y="101"/>
                </a:lnTo>
                <a:lnTo>
                  <a:pt x="1" y="95"/>
                </a:lnTo>
                <a:lnTo>
                  <a:pt x="2" y="92"/>
                </a:lnTo>
                <a:lnTo>
                  <a:pt x="6" y="88"/>
                </a:lnTo>
                <a:lnTo>
                  <a:pt x="10" y="85"/>
                </a:lnTo>
                <a:lnTo>
                  <a:pt x="14" y="84"/>
                </a:lnTo>
                <a:lnTo>
                  <a:pt x="42" y="84"/>
                </a:lnTo>
                <a:lnTo>
                  <a:pt x="42" y="64"/>
                </a:lnTo>
                <a:lnTo>
                  <a:pt x="43" y="46"/>
                </a:lnTo>
                <a:lnTo>
                  <a:pt x="48" y="29"/>
                </a:lnTo>
                <a:lnTo>
                  <a:pt x="56" y="17"/>
                </a:lnTo>
                <a:lnTo>
                  <a:pt x="67" y="8"/>
                </a:lnTo>
                <a:lnTo>
                  <a:pt x="81" y="2"/>
                </a:lnTo>
                <a:lnTo>
                  <a:pt x="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4"/>
          <p:cNvSpPr>
            <a:spLocks noEditPoints="1"/>
          </p:cNvSpPr>
          <p:nvPr/>
        </p:nvSpPr>
        <p:spPr bwMode="auto">
          <a:xfrm>
            <a:off x="4635603" y="181903"/>
            <a:ext cx="426951" cy="350319"/>
          </a:xfrm>
          <a:custGeom>
            <a:avLst/>
            <a:gdLst>
              <a:gd name="T0" fmla="*/ 147 w 273"/>
              <a:gd name="T1" fmla="*/ 169 h 224"/>
              <a:gd name="T2" fmla="*/ 161 w 273"/>
              <a:gd name="T3" fmla="*/ 184 h 224"/>
              <a:gd name="T4" fmla="*/ 161 w 273"/>
              <a:gd name="T5" fmla="*/ 206 h 224"/>
              <a:gd name="T6" fmla="*/ 147 w 273"/>
              <a:gd name="T7" fmla="*/ 221 h 224"/>
              <a:gd name="T8" fmla="*/ 126 w 273"/>
              <a:gd name="T9" fmla="*/ 221 h 224"/>
              <a:gd name="T10" fmla="*/ 111 w 273"/>
              <a:gd name="T11" fmla="*/ 206 h 224"/>
              <a:gd name="T12" fmla="*/ 111 w 273"/>
              <a:gd name="T13" fmla="*/ 184 h 224"/>
              <a:gd name="T14" fmla="*/ 126 w 273"/>
              <a:gd name="T15" fmla="*/ 169 h 224"/>
              <a:gd name="T16" fmla="*/ 136 w 273"/>
              <a:gd name="T17" fmla="*/ 112 h 224"/>
              <a:gd name="T18" fmla="*/ 178 w 273"/>
              <a:gd name="T19" fmla="*/ 122 h 224"/>
              <a:gd name="T20" fmla="*/ 175 w 273"/>
              <a:gd name="T21" fmla="*/ 156 h 224"/>
              <a:gd name="T22" fmla="*/ 145 w 273"/>
              <a:gd name="T23" fmla="*/ 140 h 224"/>
              <a:gd name="T24" fmla="*/ 112 w 273"/>
              <a:gd name="T25" fmla="*/ 145 h 224"/>
              <a:gd name="T26" fmla="*/ 78 w 273"/>
              <a:gd name="T27" fmla="*/ 136 h 224"/>
              <a:gd name="T28" fmla="*/ 116 w 273"/>
              <a:gd name="T29" fmla="*/ 114 h 224"/>
              <a:gd name="T30" fmla="*/ 136 w 273"/>
              <a:gd name="T31" fmla="*/ 56 h 224"/>
              <a:gd name="T32" fmla="*/ 188 w 273"/>
              <a:gd name="T33" fmla="*/ 66 h 224"/>
              <a:gd name="T34" fmla="*/ 234 w 273"/>
              <a:gd name="T35" fmla="*/ 97 h 224"/>
              <a:gd name="T36" fmla="*/ 194 w 273"/>
              <a:gd name="T37" fmla="*/ 101 h 224"/>
              <a:gd name="T38" fmla="*/ 149 w 273"/>
              <a:gd name="T39" fmla="*/ 84 h 224"/>
              <a:gd name="T40" fmla="*/ 100 w 273"/>
              <a:gd name="T41" fmla="*/ 89 h 224"/>
              <a:gd name="T42" fmla="*/ 59 w 273"/>
              <a:gd name="T43" fmla="*/ 117 h 224"/>
              <a:gd name="T44" fmla="*/ 61 w 273"/>
              <a:gd name="T45" fmla="*/ 79 h 224"/>
              <a:gd name="T46" fmla="*/ 111 w 273"/>
              <a:gd name="T47" fmla="*/ 59 h 224"/>
              <a:gd name="T48" fmla="*/ 120 w 273"/>
              <a:gd name="T49" fmla="*/ 0 h 224"/>
              <a:gd name="T50" fmla="*/ 186 w 273"/>
              <a:gd name="T51" fmla="*/ 7 h 224"/>
              <a:gd name="T52" fmla="*/ 246 w 273"/>
              <a:gd name="T53" fmla="*/ 34 h 224"/>
              <a:gd name="T54" fmla="*/ 254 w 273"/>
              <a:gd name="T55" fmla="*/ 76 h 224"/>
              <a:gd name="T56" fmla="*/ 199 w 273"/>
              <a:gd name="T57" fmla="*/ 40 h 224"/>
              <a:gd name="T58" fmla="*/ 136 w 273"/>
              <a:gd name="T59" fmla="*/ 28 h 224"/>
              <a:gd name="T60" fmla="*/ 74 w 273"/>
              <a:gd name="T61" fmla="*/ 40 h 224"/>
              <a:gd name="T62" fmla="*/ 19 w 273"/>
              <a:gd name="T63" fmla="*/ 76 h 224"/>
              <a:gd name="T64" fmla="*/ 27 w 273"/>
              <a:gd name="T65" fmla="*/ 34 h 224"/>
              <a:gd name="T66" fmla="*/ 88 w 273"/>
              <a:gd name="T67" fmla="*/ 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3" h="224">
                <a:moveTo>
                  <a:pt x="136" y="168"/>
                </a:moveTo>
                <a:lnTo>
                  <a:pt x="147" y="169"/>
                </a:lnTo>
                <a:lnTo>
                  <a:pt x="156" y="175"/>
                </a:lnTo>
                <a:lnTo>
                  <a:pt x="161" y="184"/>
                </a:lnTo>
                <a:lnTo>
                  <a:pt x="164" y="196"/>
                </a:lnTo>
                <a:lnTo>
                  <a:pt x="161" y="206"/>
                </a:lnTo>
                <a:lnTo>
                  <a:pt x="156" y="215"/>
                </a:lnTo>
                <a:lnTo>
                  <a:pt x="147" y="221"/>
                </a:lnTo>
                <a:lnTo>
                  <a:pt x="136" y="224"/>
                </a:lnTo>
                <a:lnTo>
                  <a:pt x="126" y="221"/>
                </a:lnTo>
                <a:lnTo>
                  <a:pt x="117" y="215"/>
                </a:lnTo>
                <a:lnTo>
                  <a:pt x="111" y="206"/>
                </a:lnTo>
                <a:lnTo>
                  <a:pt x="109" y="196"/>
                </a:lnTo>
                <a:lnTo>
                  <a:pt x="111" y="184"/>
                </a:lnTo>
                <a:lnTo>
                  <a:pt x="117" y="175"/>
                </a:lnTo>
                <a:lnTo>
                  <a:pt x="126" y="169"/>
                </a:lnTo>
                <a:lnTo>
                  <a:pt x="136" y="168"/>
                </a:lnTo>
                <a:close/>
                <a:moveTo>
                  <a:pt x="136" y="112"/>
                </a:moveTo>
                <a:lnTo>
                  <a:pt x="158" y="114"/>
                </a:lnTo>
                <a:lnTo>
                  <a:pt x="178" y="122"/>
                </a:lnTo>
                <a:lnTo>
                  <a:pt x="196" y="136"/>
                </a:lnTo>
                <a:lnTo>
                  <a:pt x="175" y="156"/>
                </a:lnTo>
                <a:lnTo>
                  <a:pt x="161" y="145"/>
                </a:lnTo>
                <a:lnTo>
                  <a:pt x="145" y="140"/>
                </a:lnTo>
                <a:lnTo>
                  <a:pt x="128" y="140"/>
                </a:lnTo>
                <a:lnTo>
                  <a:pt x="112" y="145"/>
                </a:lnTo>
                <a:lnTo>
                  <a:pt x="98" y="156"/>
                </a:lnTo>
                <a:lnTo>
                  <a:pt x="78" y="136"/>
                </a:lnTo>
                <a:lnTo>
                  <a:pt x="95" y="122"/>
                </a:lnTo>
                <a:lnTo>
                  <a:pt x="116" y="114"/>
                </a:lnTo>
                <a:lnTo>
                  <a:pt x="136" y="112"/>
                </a:lnTo>
                <a:close/>
                <a:moveTo>
                  <a:pt x="136" y="56"/>
                </a:moveTo>
                <a:lnTo>
                  <a:pt x="163" y="59"/>
                </a:lnTo>
                <a:lnTo>
                  <a:pt x="188" y="66"/>
                </a:lnTo>
                <a:lnTo>
                  <a:pt x="212" y="79"/>
                </a:lnTo>
                <a:lnTo>
                  <a:pt x="234" y="97"/>
                </a:lnTo>
                <a:lnTo>
                  <a:pt x="215" y="117"/>
                </a:lnTo>
                <a:lnTo>
                  <a:pt x="194" y="101"/>
                </a:lnTo>
                <a:lnTo>
                  <a:pt x="173" y="89"/>
                </a:lnTo>
                <a:lnTo>
                  <a:pt x="149" y="84"/>
                </a:lnTo>
                <a:lnTo>
                  <a:pt x="125" y="84"/>
                </a:lnTo>
                <a:lnTo>
                  <a:pt x="100" y="89"/>
                </a:lnTo>
                <a:lnTo>
                  <a:pt x="79" y="101"/>
                </a:lnTo>
                <a:lnTo>
                  <a:pt x="59" y="117"/>
                </a:lnTo>
                <a:lnTo>
                  <a:pt x="38" y="97"/>
                </a:lnTo>
                <a:lnTo>
                  <a:pt x="61" y="79"/>
                </a:lnTo>
                <a:lnTo>
                  <a:pt x="84" y="66"/>
                </a:lnTo>
                <a:lnTo>
                  <a:pt x="111" y="59"/>
                </a:lnTo>
                <a:lnTo>
                  <a:pt x="136" y="56"/>
                </a:lnTo>
                <a:close/>
                <a:moveTo>
                  <a:pt x="120" y="0"/>
                </a:moveTo>
                <a:lnTo>
                  <a:pt x="153" y="0"/>
                </a:lnTo>
                <a:lnTo>
                  <a:pt x="186" y="7"/>
                </a:lnTo>
                <a:lnTo>
                  <a:pt x="217" y="18"/>
                </a:lnTo>
                <a:lnTo>
                  <a:pt x="246" y="34"/>
                </a:lnTo>
                <a:lnTo>
                  <a:pt x="273" y="57"/>
                </a:lnTo>
                <a:lnTo>
                  <a:pt x="254" y="76"/>
                </a:lnTo>
                <a:lnTo>
                  <a:pt x="227" y="56"/>
                </a:lnTo>
                <a:lnTo>
                  <a:pt x="199" y="40"/>
                </a:lnTo>
                <a:lnTo>
                  <a:pt x="168" y="31"/>
                </a:lnTo>
                <a:lnTo>
                  <a:pt x="136" y="28"/>
                </a:lnTo>
                <a:lnTo>
                  <a:pt x="104" y="31"/>
                </a:lnTo>
                <a:lnTo>
                  <a:pt x="74" y="40"/>
                </a:lnTo>
                <a:lnTo>
                  <a:pt x="46" y="56"/>
                </a:lnTo>
                <a:lnTo>
                  <a:pt x="19" y="76"/>
                </a:lnTo>
                <a:lnTo>
                  <a:pt x="0" y="57"/>
                </a:lnTo>
                <a:lnTo>
                  <a:pt x="27" y="34"/>
                </a:lnTo>
                <a:lnTo>
                  <a:pt x="56" y="18"/>
                </a:lnTo>
                <a:lnTo>
                  <a:pt x="88" y="7"/>
                </a:lnTo>
                <a:lnTo>
                  <a:pt x="12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5"/>
          <p:cNvSpPr>
            <a:spLocks noEditPoints="1"/>
          </p:cNvSpPr>
          <p:nvPr/>
        </p:nvSpPr>
        <p:spPr bwMode="auto">
          <a:xfrm>
            <a:off x="3809850" y="189722"/>
            <a:ext cx="331552" cy="331552"/>
          </a:xfrm>
          <a:custGeom>
            <a:avLst/>
            <a:gdLst>
              <a:gd name="T0" fmla="*/ 32 w 212"/>
              <a:gd name="T1" fmla="*/ 149 h 212"/>
              <a:gd name="T2" fmla="*/ 45 w 212"/>
              <a:gd name="T3" fmla="*/ 151 h 212"/>
              <a:gd name="T4" fmla="*/ 55 w 212"/>
              <a:gd name="T5" fmla="*/ 159 h 212"/>
              <a:gd name="T6" fmla="*/ 61 w 212"/>
              <a:gd name="T7" fmla="*/ 169 h 212"/>
              <a:gd name="T8" fmla="*/ 64 w 212"/>
              <a:gd name="T9" fmla="*/ 181 h 212"/>
              <a:gd name="T10" fmla="*/ 61 w 212"/>
              <a:gd name="T11" fmla="*/ 193 h 212"/>
              <a:gd name="T12" fmla="*/ 55 w 212"/>
              <a:gd name="T13" fmla="*/ 203 h 212"/>
              <a:gd name="T14" fmla="*/ 45 w 212"/>
              <a:gd name="T15" fmla="*/ 210 h 212"/>
              <a:gd name="T16" fmla="*/ 32 w 212"/>
              <a:gd name="T17" fmla="*/ 212 h 212"/>
              <a:gd name="T18" fmla="*/ 20 w 212"/>
              <a:gd name="T19" fmla="*/ 210 h 212"/>
              <a:gd name="T20" fmla="*/ 10 w 212"/>
              <a:gd name="T21" fmla="*/ 203 h 212"/>
              <a:gd name="T22" fmla="*/ 3 w 212"/>
              <a:gd name="T23" fmla="*/ 193 h 212"/>
              <a:gd name="T24" fmla="*/ 0 w 212"/>
              <a:gd name="T25" fmla="*/ 181 h 212"/>
              <a:gd name="T26" fmla="*/ 3 w 212"/>
              <a:gd name="T27" fmla="*/ 169 h 212"/>
              <a:gd name="T28" fmla="*/ 10 w 212"/>
              <a:gd name="T29" fmla="*/ 159 h 212"/>
              <a:gd name="T30" fmla="*/ 20 w 212"/>
              <a:gd name="T31" fmla="*/ 151 h 212"/>
              <a:gd name="T32" fmla="*/ 32 w 212"/>
              <a:gd name="T33" fmla="*/ 149 h 212"/>
              <a:gd name="T34" fmla="*/ 0 w 212"/>
              <a:gd name="T35" fmla="*/ 66 h 212"/>
              <a:gd name="T36" fmla="*/ 34 w 212"/>
              <a:gd name="T37" fmla="*/ 70 h 212"/>
              <a:gd name="T38" fmla="*/ 65 w 212"/>
              <a:gd name="T39" fmla="*/ 82 h 212"/>
              <a:gd name="T40" fmla="*/ 92 w 212"/>
              <a:gd name="T41" fmla="*/ 99 h 212"/>
              <a:gd name="T42" fmla="*/ 114 w 212"/>
              <a:gd name="T43" fmla="*/ 121 h 212"/>
              <a:gd name="T44" fmla="*/ 132 w 212"/>
              <a:gd name="T45" fmla="*/ 149 h 212"/>
              <a:gd name="T46" fmla="*/ 142 w 212"/>
              <a:gd name="T47" fmla="*/ 179 h 212"/>
              <a:gd name="T48" fmla="*/ 146 w 212"/>
              <a:gd name="T49" fmla="*/ 212 h 212"/>
              <a:gd name="T50" fmla="*/ 113 w 212"/>
              <a:gd name="T51" fmla="*/ 212 h 212"/>
              <a:gd name="T52" fmla="*/ 111 w 212"/>
              <a:gd name="T53" fmla="*/ 187 h 212"/>
              <a:gd name="T54" fmla="*/ 102 w 212"/>
              <a:gd name="T55" fmla="*/ 163 h 212"/>
              <a:gd name="T56" fmla="*/ 89 w 212"/>
              <a:gd name="T57" fmla="*/ 142 h 212"/>
              <a:gd name="T58" fmla="*/ 71 w 212"/>
              <a:gd name="T59" fmla="*/ 125 h 212"/>
              <a:gd name="T60" fmla="*/ 50 w 212"/>
              <a:gd name="T61" fmla="*/ 111 h 212"/>
              <a:gd name="T62" fmla="*/ 27 w 212"/>
              <a:gd name="T63" fmla="*/ 103 h 212"/>
              <a:gd name="T64" fmla="*/ 0 w 212"/>
              <a:gd name="T65" fmla="*/ 99 h 212"/>
              <a:gd name="T66" fmla="*/ 0 w 212"/>
              <a:gd name="T67" fmla="*/ 66 h 212"/>
              <a:gd name="T68" fmla="*/ 0 w 212"/>
              <a:gd name="T69" fmla="*/ 0 h 212"/>
              <a:gd name="T70" fmla="*/ 38 w 212"/>
              <a:gd name="T71" fmla="*/ 4 h 212"/>
              <a:gd name="T72" fmla="*/ 75 w 212"/>
              <a:gd name="T73" fmla="*/ 14 h 212"/>
              <a:gd name="T74" fmla="*/ 108 w 212"/>
              <a:gd name="T75" fmla="*/ 29 h 212"/>
              <a:gd name="T76" fmla="*/ 137 w 212"/>
              <a:gd name="T77" fmla="*/ 51 h 212"/>
              <a:gd name="T78" fmla="*/ 163 w 212"/>
              <a:gd name="T79" fmla="*/ 76 h 212"/>
              <a:gd name="T80" fmla="*/ 184 w 212"/>
              <a:gd name="T81" fmla="*/ 106 h 212"/>
              <a:gd name="T82" fmla="*/ 199 w 212"/>
              <a:gd name="T83" fmla="*/ 139 h 212"/>
              <a:gd name="T84" fmla="*/ 210 w 212"/>
              <a:gd name="T85" fmla="*/ 174 h 212"/>
              <a:gd name="T86" fmla="*/ 212 w 212"/>
              <a:gd name="T87" fmla="*/ 212 h 212"/>
              <a:gd name="T88" fmla="*/ 179 w 212"/>
              <a:gd name="T89" fmla="*/ 212 h 212"/>
              <a:gd name="T90" fmla="*/ 175 w 212"/>
              <a:gd name="T91" fmla="*/ 177 h 212"/>
              <a:gd name="T92" fmla="*/ 165 w 212"/>
              <a:gd name="T93" fmla="*/ 142 h 212"/>
              <a:gd name="T94" fmla="*/ 149 w 212"/>
              <a:gd name="T95" fmla="*/ 112 h 212"/>
              <a:gd name="T96" fmla="*/ 127 w 212"/>
              <a:gd name="T97" fmla="*/ 87 h 212"/>
              <a:gd name="T98" fmla="*/ 100 w 212"/>
              <a:gd name="T99" fmla="*/ 64 h 212"/>
              <a:gd name="T100" fmla="*/ 70 w 212"/>
              <a:gd name="T101" fmla="*/ 47 h 212"/>
              <a:gd name="T102" fmla="*/ 37 w 212"/>
              <a:gd name="T103" fmla="*/ 37 h 212"/>
              <a:gd name="T104" fmla="*/ 0 w 212"/>
              <a:gd name="T105" fmla="*/ 33 h 212"/>
              <a:gd name="T106" fmla="*/ 0 w 212"/>
              <a:gd name="T10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2" h="212">
                <a:moveTo>
                  <a:pt x="32" y="149"/>
                </a:moveTo>
                <a:lnTo>
                  <a:pt x="45" y="151"/>
                </a:lnTo>
                <a:lnTo>
                  <a:pt x="55" y="159"/>
                </a:lnTo>
                <a:lnTo>
                  <a:pt x="61" y="169"/>
                </a:lnTo>
                <a:lnTo>
                  <a:pt x="64" y="181"/>
                </a:lnTo>
                <a:lnTo>
                  <a:pt x="61" y="193"/>
                </a:lnTo>
                <a:lnTo>
                  <a:pt x="55" y="203"/>
                </a:lnTo>
                <a:lnTo>
                  <a:pt x="45" y="210"/>
                </a:lnTo>
                <a:lnTo>
                  <a:pt x="32" y="212"/>
                </a:lnTo>
                <a:lnTo>
                  <a:pt x="20" y="210"/>
                </a:lnTo>
                <a:lnTo>
                  <a:pt x="10" y="203"/>
                </a:lnTo>
                <a:lnTo>
                  <a:pt x="3" y="193"/>
                </a:lnTo>
                <a:lnTo>
                  <a:pt x="0" y="181"/>
                </a:lnTo>
                <a:lnTo>
                  <a:pt x="3" y="169"/>
                </a:lnTo>
                <a:lnTo>
                  <a:pt x="10" y="159"/>
                </a:lnTo>
                <a:lnTo>
                  <a:pt x="20" y="151"/>
                </a:lnTo>
                <a:lnTo>
                  <a:pt x="32" y="149"/>
                </a:lnTo>
                <a:close/>
                <a:moveTo>
                  <a:pt x="0" y="66"/>
                </a:moveTo>
                <a:lnTo>
                  <a:pt x="34" y="70"/>
                </a:lnTo>
                <a:lnTo>
                  <a:pt x="65" y="82"/>
                </a:lnTo>
                <a:lnTo>
                  <a:pt x="92" y="99"/>
                </a:lnTo>
                <a:lnTo>
                  <a:pt x="114" y="121"/>
                </a:lnTo>
                <a:lnTo>
                  <a:pt x="132" y="149"/>
                </a:lnTo>
                <a:lnTo>
                  <a:pt x="142" y="179"/>
                </a:lnTo>
                <a:lnTo>
                  <a:pt x="146" y="212"/>
                </a:lnTo>
                <a:lnTo>
                  <a:pt x="113" y="212"/>
                </a:lnTo>
                <a:lnTo>
                  <a:pt x="111" y="187"/>
                </a:lnTo>
                <a:lnTo>
                  <a:pt x="102" y="163"/>
                </a:lnTo>
                <a:lnTo>
                  <a:pt x="89" y="142"/>
                </a:lnTo>
                <a:lnTo>
                  <a:pt x="71" y="125"/>
                </a:lnTo>
                <a:lnTo>
                  <a:pt x="50" y="111"/>
                </a:lnTo>
                <a:lnTo>
                  <a:pt x="27" y="103"/>
                </a:lnTo>
                <a:lnTo>
                  <a:pt x="0" y="99"/>
                </a:lnTo>
                <a:lnTo>
                  <a:pt x="0" y="66"/>
                </a:lnTo>
                <a:close/>
                <a:moveTo>
                  <a:pt x="0" y="0"/>
                </a:moveTo>
                <a:lnTo>
                  <a:pt x="38" y="4"/>
                </a:lnTo>
                <a:lnTo>
                  <a:pt x="75" y="14"/>
                </a:lnTo>
                <a:lnTo>
                  <a:pt x="108" y="29"/>
                </a:lnTo>
                <a:lnTo>
                  <a:pt x="137" y="51"/>
                </a:lnTo>
                <a:lnTo>
                  <a:pt x="163" y="76"/>
                </a:lnTo>
                <a:lnTo>
                  <a:pt x="184" y="106"/>
                </a:lnTo>
                <a:lnTo>
                  <a:pt x="199" y="139"/>
                </a:lnTo>
                <a:lnTo>
                  <a:pt x="210" y="174"/>
                </a:lnTo>
                <a:lnTo>
                  <a:pt x="212" y="212"/>
                </a:lnTo>
                <a:lnTo>
                  <a:pt x="179" y="212"/>
                </a:lnTo>
                <a:lnTo>
                  <a:pt x="175" y="177"/>
                </a:lnTo>
                <a:lnTo>
                  <a:pt x="165" y="142"/>
                </a:lnTo>
                <a:lnTo>
                  <a:pt x="149" y="112"/>
                </a:lnTo>
                <a:lnTo>
                  <a:pt x="127" y="87"/>
                </a:lnTo>
                <a:lnTo>
                  <a:pt x="100" y="64"/>
                </a:lnTo>
                <a:lnTo>
                  <a:pt x="70" y="47"/>
                </a:lnTo>
                <a:lnTo>
                  <a:pt x="37" y="37"/>
                </a:lnTo>
                <a:lnTo>
                  <a:pt x="0" y="33"/>
                </a:lnTo>
                <a:lnTo>
                  <a:pt x="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6"/>
          <p:cNvSpPr>
            <a:spLocks/>
          </p:cNvSpPr>
          <p:nvPr/>
        </p:nvSpPr>
        <p:spPr bwMode="auto">
          <a:xfrm>
            <a:off x="2078585" y="1032678"/>
            <a:ext cx="306529" cy="392546"/>
          </a:xfrm>
          <a:custGeom>
            <a:avLst/>
            <a:gdLst>
              <a:gd name="T0" fmla="*/ 98 w 196"/>
              <a:gd name="T1" fmla="*/ 0 h 251"/>
              <a:gd name="T2" fmla="*/ 114 w 196"/>
              <a:gd name="T3" fmla="*/ 2 h 251"/>
              <a:gd name="T4" fmla="*/ 128 w 196"/>
              <a:gd name="T5" fmla="*/ 7 h 251"/>
              <a:gd name="T6" fmla="*/ 140 w 196"/>
              <a:gd name="T7" fmla="*/ 17 h 251"/>
              <a:gd name="T8" fmla="*/ 147 w 196"/>
              <a:gd name="T9" fmla="*/ 30 h 251"/>
              <a:gd name="T10" fmla="*/ 151 w 196"/>
              <a:gd name="T11" fmla="*/ 45 h 251"/>
              <a:gd name="T12" fmla="*/ 154 w 196"/>
              <a:gd name="T13" fmla="*/ 64 h 251"/>
              <a:gd name="T14" fmla="*/ 154 w 196"/>
              <a:gd name="T15" fmla="*/ 97 h 251"/>
              <a:gd name="T16" fmla="*/ 178 w 196"/>
              <a:gd name="T17" fmla="*/ 97 h 251"/>
              <a:gd name="T18" fmla="*/ 183 w 196"/>
              <a:gd name="T19" fmla="*/ 99 h 251"/>
              <a:gd name="T20" fmla="*/ 188 w 196"/>
              <a:gd name="T21" fmla="*/ 101 h 251"/>
              <a:gd name="T22" fmla="*/ 192 w 196"/>
              <a:gd name="T23" fmla="*/ 105 h 251"/>
              <a:gd name="T24" fmla="*/ 194 w 196"/>
              <a:gd name="T25" fmla="*/ 110 h 251"/>
              <a:gd name="T26" fmla="*/ 196 w 196"/>
              <a:gd name="T27" fmla="*/ 115 h 251"/>
              <a:gd name="T28" fmla="*/ 196 w 196"/>
              <a:gd name="T29" fmla="*/ 223 h 251"/>
              <a:gd name="T30" fmla="*/ 194 w 196"/>
              <a:gd name="T31" fmla="*/ 228 h 251"/>
              <a:gd name="T32" fmla="*/ 193 w 196"/>
              <a:gd name="T33" fmla="*/ 232 h 251"/>
              <a:gd name="T34" fmla="*/ 189 w 196"/>
              <a:gd name="T35" fmla="*/ 237 h 251"/>
              <a:gd name="T36" fmla="*/ 186 w 196"/>
              <a:gd name="T37" fmla="*/ 240 h 251"/>
              <a:gd name="T38" fmla="*/ 182 w 196"/>
              <a:gd name="T39" fmla="*/ 242 h 251"/>
              <a:gd name="T40" fmla="*/ 165 w 196"/>
              <a:gd name="T41" fmla="*/ 247 h 251"/>
              <a:gd name="T42" fmla="*/ 151 w 196"/>
              <a:gd name="T43" fmla="*/ 250 h 251"/>
              <a:gd name="T44" fmla="*/ 139 w 196"/>
              <a:gd name="T45" fmla="*/ 251 h 251"/>
              <a:gd name="T46" fmla="*/ 57 w 196"/>
              <a:gd name="T47" fmla="*/ 251 h 251"/>
              <a:gd name="T48" fmla="*/ 43 w 196"/>
              <a:gd name="T49" fmla="*/ 250 h 251"/>
              <a:gd name="T50" fmla="*/ 29 w 196"/>
              <a:gd name="T51" fmla="*/ 247 h 251"/>
              <a:gd name="T52" fmla="*/ 13 w 196"/>
              <a:gd name="T53" fmla="*/ 242 h 251"/>
              <a:gd name="T54" fmla="*/ 9 w 196"/>
              <a:gd name="T55" fmla="*/ 240 h 251"/>
              <a:gd name="T56" fmla="*/ 5 w 196"/>
              <a:gd name="T57" fmla="*/ 237 h 251"/>
              <a:gd name="T58" fmla="*/ 3 w 196"/>
              <a:gd name="T59" fmla="*/ 232 h 251"/>
              <a:gd name="T60" fmla="*/ 0 w 196"/>
              <a:gd name="T61" fmla="*/ 228 h 251"/>
              <a:gd name="T62" fmla="*/ 0 w 196"/>
              <a:gd name="T63" fmla="*/ 223 h 251"/>
              <a:gd name="T64" fmla="*/ 0 w 196"/>
              <a:gd name="T65" fmla="*/ 115 h 251"/>
              <a:gd name="T66" fmla="*/ 0 w 196"/>
              <a:gd name="T67" fmla="*/ 110 h 251"/>
              <a:gd name="T68" fmla="*/ 3 w 196"/>
              <a:gd name="T69" fmla="*/ 105 h 251"/>
              <a:gd name="T70" fmla="*/ 5 w 196"/>
              <a:gd name="T71" fmla="*/ 101 h 251"/>
              <a:gd name="T72" fmla="*/ 9 w 196"/>
              <a:gd name="T73" fmla="*/ 99 h 251"/>
              <a:gd name="T74" fmla="*/ 14 w 196"/>
              <a:gd name="T75" fmla="*/ 97 h 251"/>
              <a:gd name="T76" fmla="*/ 126 w 196"/>
              <a:gd name="T77" fmla="*/ 97 h 251"/>
              <a:gd name="T78" fmla="*/ 126 w 196"/>
              <a:gd name="T79" fmla="*/ 59 h 251"/>
              <a:gd name="T80" fmla="*/ 123 w 196"/>
              <a:gd name="T81" fmla="*/ 45 h 251"/>
              <a:gd name="T82" fmla="*/ 118 w 196"/>
              <a:gd name="T83" fmla="*/ 36 h 251"/>
              <a:gd name="T84" fmla="*/ 109 w 196"/>
              <a:gd name="T85" fmla="*/ 30 h 251"/>
              <a:gd name="T86" fmla="*/ 98 w 196"/>
              <a:gd name="T87" fmla="*/ 28 h 251"/>
              <a:gd name="T88" fmla="*/ 87 w 196"/>
              <a:gd name="T89" fmla="*/ 30 h 251"/>
              <a:gd name="T90" fmla="*/ 78 w 196"/>
              <a:gd name="T91" fmla="*/ 36 h 251"/>
              <a:gd name="T92" fmla="*/ 71 w 196"/>
              <a:gd name="T93" fmla="*/ 45 h 251"/>
              <a:gd name="T94" fmla="*/ 70 w 196"/>
              <a:gd name="T95" fmla="*/ 59 h 251"/>
              <a:gd name="T96" fmla="*/ 70 w 196"/>
              <a:gd name="T97" fmla="*/ 69 h 251"/>
              <a:gd name="T98" fmla="*/ 42 w 196"/>
              <a:gd name="T99" fmla="*/ 69 h 251"/>
              <a:gd name="T100" fmla="*/ 42 w 196"/>
              <a:gd name="T101" fmla="*/ 64 h 251"/>
              <a:gd name="T102" fmla="*/ 43 w 196"/>
              <a:gd name="T103" fmla="*/ 45 h 251"/>
              <a:gd name="T104" fmla="*/ 48 w 196"/>
              <a:gd name="T105" fmla="*/ 30 h 251"/>
              <a:gd name="T106" fmla="*/ 56 w 196"/>
              <a:gd name="T107" fmla="*/ 17 h 251"/>
              <a:gd name="T108" fmla="*/ 66 w 196"/>
              <a:gd name="T109" fmla="*/ 7 h 251"/>
              <a:gd name="T110" fmla="*/ 80 w 196"/>
              <a:gd name="T111" fmla="*/ 2 h 251"/>
              <a:gd name="T112" fmla="*/ 98 w 196"/>
              <a:gd name="T11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 h="251">
                <a:moveTo>
                  <a:pt x="98" y="0"/>
                </a:moveTo>
                <a:lnTo>
                  <a:pt x="114" y="2"/>
                </a:lnTo>
                <a:lnTo>
                  <a:pt x="128" y="7"/>
                </a:lnTo>
                <a:lnTo>
                  <a:pt x="140" y="17"/>
                </a:lnTo>
                <a:lnTo>
                  <a:pt x="147" y="30"/>
                </a:lnTo>
                <a:lnTo>
                  <a:pt x="151" y="45"/>
                </a:lnTo>
                <a:lnTo>
                  <a:pt x="154" y="64"/>
                </a:lnTo>
                <a:lnTo>
                  <a:pt x="154" y="97"/>
                </a:lnTo>
                <a:lnTo>
                  <a:pt x="178" y="97"/>
                </a:lnTo>
                <a:lnTo>
                  <a:pt x="183" y="99"/>
                </a:lnTo>
                <a:lnTo>
                  <a:pt x="188" y="101"/>
                </a:lnTo>
                <a:lnTo>
                  <a:pt x="192" y="105"/>
                </a:lnTo>
                <a:lnTo>
                  <a:pt x="194" y="110"/>
                </a:lnTo>
                <a:lnTo>
                  <a:pt x="196" y="115"/>
                </a:lnTo>
                <a:lnTo>
                  <a:pt x="196" y="223"/>
                </a:lnTo>
                <a:lnTo>
                  <a:pt x="194" y="228"/>
                </a:lnTo>
                <a:lnTo>
                  <a:pt x="193" y="232"/>
                </a:lnTo>
                <a:lnTo>
                  <a:pt x="189" y="237"/>
                </a:lnTo>
                <a:lnTo>
                  <a:pt x="186" y="240"/>
                </a:lnTo>
                <a:lnTo>
                  <a:pt x="182" y="242"/>
                </a:lnTo>
                <a:lnTo>
                  <a:pt x="165" y="247"/>
                </a:lnTo>
                <a:lnTo>
                  <a:pt x="151" y="250"/>
                </a:lnTo>
                <a:lnTo>
                  <a:pt x="139" y="251"/>
                </a:lnTo>
                <a:lnTo>
                  <a:pt x="57" y="251"/>
                </a:lnTo>
                <a:lnTo>
                  <a:pt x="43" y="250"/>
                </a:lnTo>
                <a:lnTo>
                  <a:pt x="29" y="247"/>
                </a:lnTo>
                <a:lnTo>
                  <a:pt x="13" y="242"/>
                </a:lnTo>
                <a:lnTo>
                  <a:pt x="9" y="240"/>
                </a:lnTo>
                <a:lnTo>
                  <a:pt x="5" y="237"/>
                </a:lnTo>
                <a:lnTo>
                  <a:pt x="3" y="232"/>
                </a:lnTo>
                <a:lnTo>
                  <a:pt x="0" y="228"/>
                </a:lnTo>
                <a:lnTo>
                  <a:pt x="0" y="223"/>
                </a:lnTo>
                <a:lnTo>
                  <a:pt x="0" y="115"/>
                </a:lnTo>
                <a:lnTo>
                  <a:pt x="0" y="110"/>
                </a:lnTo>
                <a:lnTo>
                  <a:pt x="3" y="105"/>
                </a:lnTo>
                <a:lnTo>
                  <a:pt x="5" y="101"/>
                </a:lnTo>
                <a:lnTo>
                  <a:pt x="9" y="99"/>
                </a:lnTo>
                <a:lnTo>
                  <a:pt x="14" y="97"/>
                </a:lnTo>
                <a:lnTo>
                  <a:pt x="126" y="97"/>
                </a:lnTo>
                <a:lnTo>
                  <a:pt x="126" y="59"/>
                </a:lnTo>
                <a:lnTo>
                  <a:pt x="123" y="45"/>
                </a:lnTo>
                <a:lnTo>
                  <a:pt x="118" y="36"/>
                </a:lnTo>
                <a:lnTo>
                  <a:pt x="109" y="30"/>
                </a:lnTo>
                <a:lnTo>
                  <a:pt x="98" y="28"/>
                </a:lnTo>
                <a:lnTo>
                  <a:pt x="87" y="30"/>
                </a:lnTo>
                <a:lnTo>
                  <a:pt x="78" y="36"/>
                </a:lnTo>
                <a:lnTo>
                  <a:pt x="71" y="45"/>
                </a:lnTo>
                <a:lnTo>
                  <a:pt x="70" y="59"/>
                </a:lnTo>
                <a:lnTo>
                  <a:pt x="70" y="69"/>
                </a:lnTo>
                <a:lnTo>
                  <a:pt x="42" y="69"/>
                </a:lnTo>
                <a:lnTo>
                  <a:pt x="42" y="64"/>
                </a:lnTo>
                <a:lnTo>
                  <a:pt x="43" y="45"/>
                </a:lnTo>
                <a:lnTo>
                  <a:pt x="48" y="30"/>
                </a:lnTo>
                <a:lnTo>
                  <a:pt x="56" y="17"/>
                </a:lnTo>
                <a:lnTo>
                  <a:pt x="66" y="7"/>
                </a:lnTo>
                <a:lnTo>
                  <a:pt x="80" y="2"/>
                </a:lnTo>
                <a:lnTo>
                  <a:pt x="9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7"/>
          <p:cNvSpPr>
            <a:spLocks/>
          </p:cNvSpPr>
          <p:nvPr/>
        </p:nvSpPr>
        <p:spPr bwMode="auto">
          <a:xfrm>
            <a:off x="1194967" y="2845267"/>
            <a:ext cx="326860" cy="259612"/>
          </a:xfrm>
          <a:custGeom>
            <a:avLst/>
            <a:gdLst>
              <a:gd name="T0" fmla="*/ 0 w 209"/>
              <a:gd name="T1" fmla="*/ 0 h 166"/>
              <a:gd name="T2" fmla="*/ 40 w 209"/>
              <a:gd name="T3" fmla="*/ 0 h 166"/>
              <a:gd name="T4" fmla="*/ 40 w 209"/>
              <a:gd name="T5" fmla="*/ 86 h 166"/>
              <a:gd name="T6" fmla="*/ 141 w 209"/>
              <a:gd name="T7" fmla="*/ 86 h 166"/>
              <a:gd name="T8" fmla="*/ 141 w 209"/>
              <a:gd name="T9" fmla="*/ 44 h 166"/>
              <a:gd name="T10" fmla="*/ 209 w 209"/>
              <a:gd name="T11" fmla="*/ 105 h 166"/>
              <a:gd name="T12" fmla="*/ 141 w 209"/>
              <a:gd name="T13" fmla="*/ 166 h 166"/>
              <a:gd name="T14" fmla="*/ 141 w 209"/>
              <a:gd name="T15" fmla="*/ 124 h 166"/>
              <a:gd name="T16" fmla="*/ 28 w 209"/>
              <a:gd name="T17" fmla="*/ 124 h 166"/>
              <a:gd name="T18" fmla="*/ 18 w 209"/>
              <a:gd name="T19" fmla="*/ 123 h 166"/>
              <a:gd name="T20" fmla="*/ 9 w 209"/>
              <a:gd name="T21" fmla="*/ 117 h 166"/>
              <a:gd name="T22" fmla="*/ 3 w 209"/>
              <a:gd name="T23" fmla="*/ 108 h 166"/>
              <a:gd name="T24" fmla="*/ 0 w 209"/>
              <a:gd name="T25" fmla="*/ 96 h 166"/>
              <a:gd name="T26" fmla="*/ 0 w 209"/>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166">
                <a:moveTo>
                  <a:pt x="0" y="0"/>
                </a:moveTo>
                <a:lnTo>
                  <a:pt x="40" y="0"/>
                </a:lnTo>
                <a:lnTo>
                  <a:pt x="40" y="86"/>
                </a:lnTo>
                <a:lnTo>
                  <a:pt x="141" y="86"/>
                </a:lnTo>
                <a:lnTo>
                  <a:pt x="141" y="44"/>
                </a:lnTo>
                <a:lnTo>
                  <a:pt x="209" y="105"/>
                </a:lnTo>
                <a:lnTo>
                  <a:pt x="141" y="166"/>
                </a:lnTo>
                <a:lnTo>
                  <a:pt x="141" y="124"/>
                </a:lnTo>
                <a:lnTo>
                  <a:pt x="28" y="124"/>
                </a:lnTo>
                <a:lnTo>
                  <a:pt x="18" y="123"/>
                </a:lnTo>
                <a:lnTo>
                  <a:pt x="9" y="117"/>
                </a:lnTo>
                <a:lnTo>
                  <a:pt x="3" y="108"/>
                </a:lnTo>
                <a:lnTo>
                  <a:pt x="0" y="96"/>
                </a:lnTo>
                <a:lnTo>
                  <a:pt x="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20"/>
          <p:cNvSpPr>
            <a:spLocks noEditPoints="1"/>
          </p:cNvSpPr>
          <p:nvPr/>
        </p:nvSpPr>
        <p:spPr bwMode="auto">
          <a:xfrm>
            <a:off x="1157433" y="6267136"/>
            <a:ext cx="401928" cy="400365"/>
          </a:xfrm>
          <a:custGeom>
            <a:avLst/>
            <a:gdLst>
              <a:gd name="T0" fmla="*/ 125 w 257"/>
              <a:gd name="T1" fmla="*/ 71 h 256"/>
              <a:gd name="T2" fmla="*/ 125 w 257"/>
              <a:gd name="T3" fmla="*/ 102 h 256"/>
              <a:gd name="T4" fmla="*/ 182 w 257"/>
              <a:gd name="T5" fmla="*/ 102 h 256"/>
              <a:gd name="T6" fmla="*/ 182 w 257"/>
              <a:gd name="T7" fmla="*/ 153 h 256"/>
              <a:gd name="T8" fmla="*/ 125 w 257"/>
              <a:gd name="T9" fmla="*/ 153 h 256"/>
              <a:gd name="T10" fmla="*/ 125 w 257"/>
              <a:gd name="T11" fmla="*/ 184 h 256"/>
              <a:gd name="T12" fmla="*/ 73 w 257"/>
              <a:gd name="T13" fmla="*/ 128 h 256"/>
              <a:gd name="T14" fmla="*/ 125 w 257"/>
              <a:gd name="T15" fmla="*/ 71 h 256"/>
              <a:gd name="T16" fmla="*/ 128 w 257"/>
              <a:gd name="T17" fmla="*/ 27 h 256"/>
              <a:gd name="T18" fmla="*/ 102 w 257"/>
              <a:gd name="T19" fmla="*/ 31 h 256"/>
              <a:gd name="T20" fmla="*/ 78 w 257"/>
              <a:gd name="T21" fmla="*/ 41 h 256"/>
              <a:gd name="T22" fmla="*/ 57 w 257"/>
              <a:gd name="T23" fmla="*/ 57 h 256"/>
              <a:gd name="T24" fmla="*/ 42 w 257"/>
              <a:gd name="T25" fmla="*/ 77 h 256"/>
              <a:gd name="T26" fmla="*/ 32 w 257"/>
              <a:gd name="T27" fmla="*/ 101 h 256"/>
              <a:gd name="T28" fmla="*/ 28 w 257"/>
              <a:gd name="T29" fmla="*/ 128 h 256"/>
              <a:gd name="T30" fmla="*/ 32 w 257"/>
              <a:gd name="T31" fmla="*/ 154 h 256"/>
              <a:gd name="T32" fmla="*/ 42 w 257"/>
              <a:gd name="T33" fmla="*/ 179 h 256"/>
              <a:gd name="T34" fmla="*/ 57 w 257"/>
              <a:gd name="T35" fmla="*/ 199 h 256"/>
              <a:gd name="T36" fmla="*/ 78 w 257"/>
              <a:gd name="T37" fmla="*/ 214 h 256"/>
              <a:gd name="T38" fmla="*/ 102 w 257"/>
              <a:gd name="T39" fmla="*/ 224 h 256"/>
              <a:gd name="T40" fmla="*/ 128 w 257"/>
              <a:gd name="T41" fmla="*/ 228 h 256"/>
              <a:gd name="T42" fmla="*/ 155 w 257"/>
              <a:gd name="T43" fmla="*/ 224 h 256"/>
              <a:gd name="T44" fmla="*/ 179 w 257"/>
              <a:gd name="T45" fmla="*/ 214 h 256"/>
              <a:gd name="T46" fmla="*/ 200 w 257"/>
              <a:gd name="T47" fmla="*/ 199 h 256"/>
              <a:gd name="T48" fmla="*/ 215 w 257"/>
              <a:gd name="T49" fmla="*/ 179 h 256"/>
              <a:gd name="T50" fmla="*/ 225 w 257"/>
              <a:gd name="T51" fmla="*/ 154 h 256"/>
              <a:gd name="T52" fmla="*/ 229 w 257"/>
              <a:gd name="T53" fmla="*/ 128 h 256"/>
              <a:gd name="T54" fmla="*/ 225 w 257"/>
              <a:gd name="T55" fmla="*/ 101 h 256"/>
              <a:gd name="T56" fmla="*/ 215 w 257"/>
              <a:gd name="T57" fmla="*/ 77 h 256"/>
              <a:gd name="T58" fmla="*/ 200 w 257"/>
              <a:gd name="T59" fmla="*/ 57 h 256"/>
              <a:gd name="T60" fmla="*/ 179 w 257"/>
              <a:gd name="T61" fmla="*/ 41 h 256"/>
              <a:gd name="T62" fmla="*/ 155 w 257"/>
              <a:gd name="T63" fmla="*/ 31 h 256"/>
              <a:gd name="T64" fmla="*/ 128 w 257"/>
              <a:gd name="T65" fmla="*/ 27 h 256"/>
              <a:gd name="T66" fmla="*/ 128 w 257"/>
              <a:gd name="T67" fmla="*/ 0 h 256"/>
              <a:gd name="T68" fmla="*/ 158 w 257"/>
              <a:gd name="T69" fmla="*/ 2 h 256"/>
              <a:gd name="T70" fmla="*/ 184 w 257"/>
              <a:gd name="T71" fmla="*/ 12 h 256"/>
              <a:gd name="T72" fmla="*/ 208 w 257"/>
              <a:gd name="T73" fmla="*/ 27 h 256"/>
              <a:gd name="T74" fmla="*/ 229 w 257"/>
              <a:gd name="T75" fmla="*/ 48 h 256"/>
              <a:gd name="T76" fmla="*/ 244 w 257"/>
              <a:gd name="T77" fmla="*/ 71 h 256"/>
              <a:gd name="T78" fmla="*/ 253 w 257"/>
              <a:gd name="T79" fmla="*/ 99 h 256"/>
              <a:gd name="T80" fmla="*/ 257 w 257"/>
              <a:gd name="T81" fmla="*/ 128 h 256"/>
              <a:gd name="T82" fmla="*/ 253 w 257"/>
              <a:gd name="T83" fmla="*/ 157 h 256"/>
              <a:gd name="T84" fmla="*/ 244 w 257"/>
              <a:gd name="T85" fmla="*/ 184 h 256"/>
              <a:gd name="T86" fmla="*/ 229 w 257"/>
              <a:gd name="T87" fmla="*/ 208 h 256"/>
              <a:gd name="T88" fmla="*/ 208 w 257"/>
              <a:gd name="T89" fmla="*/ 228 h 256"/>
              <a:gd name="T90" fmla="*/ 184 w 257"/>
              <a:gd name="T91" fmla="*/ 243 h 256"/>
              <a:gd name="T92" fmla="*/ 158 w 257"/>
              <a:gd name="T93" fmla="*/ 252 h 256"/>
              <a:gd name="T94" fmla="*/ 128 w 257"/>
              <a:gd name="T95" fmla="*/ 256 h 256"/>
              <a:gd name="T96" fmla="*/ 99 w 257"/>
              <a:gd name="T97" fmla="*/ 252 h 256"/>
              <a:gd name="T98" fmla="*/ 73 w 257"/>
              <a:gd name="T99" fmla="*/ 243 h 256"/>
              <a:gd name="T100" fmla="*/ 48 w 257"/>
              <a:gd name="T101" fmla="*/ 228 h 256"/>
              <a:gd name="T102" fmla="*/ 28 w 257"/>
              <a:gd name="T103" fmla="*/ 208 h 256"/>
              <a:gd name="T104" fmla="*/ 13 w 257"/>
              <a:gd name="T105" fmla="*/ 184 h 256"/>
              <a:gd name="T106" fmla="*/ 4 w 257"/>
              <a:gd name="T107" fmla="*/ 157 h 256"/>
              <a:gd name="T108" fmla="*/ 0 w 257"/>
              <a:gd name="T109" fmla="*/ 128 h 256"/>
              <a:gd name="T110" fmla="*/ 4 w 257"/>
              <a:gd name="T111" fmla="*/ 99 h 256"/>
              <a:gd name="T112" fmla="*/ 13 w 257"/>
              <a:gd name="T113" fmla="*/ 71 h 256"/>
              <a:gd name="T114" fmla="*/ 28 w 257"/>
              <a:gd name="T115" fmla="*/ 48 h 256"/>
              <a:gd name="T116" fmla="*/ 48 w 257"/>
              <a:gd name="T117" fmla="*/ 27 h 256"/>
              <a:gd name="T118" fmla="*/ 73 w 257"/>
              <a:gd name="T119" fmla="*/ 12 h 256"/>
              <a:gd name="T120" fmla="*/ 99 w 257"/>
              <a:gd name="T121" fmla="*/ 2 h 256"/>
              <a:gd name="T122" fmla="*/ 128 w 257"/>
              <a:gd name="T12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125" y="71"/>
                </a:moveTo>
                <a:lnTo>
                  <a:pt x="125" y="102"/>
                </a:lnTo>
                <a:lnTo>
                  <a:pt x="182" y="102"/>
                </a:lnTo>
                <a:lnTo>
                  <a:pt x="182" y="153"/>
                </a:lnTo>
                <a:lnTo>
                  <a:pt x="125" y="153"/>
                </a:lnTo>
                <a:lnTo>
                  <a:pt x="125" y="184"/>
                </a:lnTo>
                <a:lnTo>
                  <a:pt x="73" y="128"/>
                </a:lnTo>
                <a:lnTo>
                  <a:pt x="125" y="71"/>
                </a:lnTo>
                <a:close/>
                <a:moveTo>
                  <a:pt x="128" y="27"/>
                </a:moveTo>
                <a:lnTo>
                  <a:pt x="102" y="31"/>
                </a:lnTo>
                <a:lnTo>
                  <a:pt x="78" y="41"/>
                </a:lnTo>
                <a:lnTo>
                  <a:pt x="57" y="57"/>
                </a:lnTo>
                <a:lnTo>
                  <a:pt x="42" y="77"/>
                </a:lnTo>
                <a:lnTo>
                  <a:pt x="32" y="101"/>
                </a:lnTo>
                <a:lnTo>
                  <a:pt x="28" y="128"/>
                </a:lnTo>
                <a:lnTo>
                  <a:pt x="32" y="154"/>
                </a:lnTo>
                <a:lnTo>
                  <a:pt x="42" y="179"/>
                </a:lnTo>
                <a:lnTo>
                  <a:pt x="57" y="199"/>
                </a:lnTo>
                <a:lnTo>
                  <a:pt x="78" y="214"/>
                </a:lnTo>
                <a:lnTo>
                  <a:pt x="102" y="224"/>
                </a:lnTo>
                <a:lnTo>
                  <a:pt x="128" y="228"/>
                </a:lnTo>
                <a:lnTo>
                  <a:pt x="155" y="224"/>
                </a:lnTo>
                <a:lnTo>
                  <a:pt x="179" y="214"/>
                </a:lnTo>
                <a:lnTo>
                  <a:pt x="200" y="199"/>
                </a:lnTo>
                <a:lnTo>
                  <a:pt x="215" y="179"/>
                </a:lnTo>
                <a:lnTo>
                  <a:pt x="225" y="154"/>
                </a:lnTo>
                <a:lnTo>
                  <a:pt x="229" y="128"/>
                </a:lnTo>
                <a:lnTo>
                  <a:pt x="225" y="101"/>
                </a:lnTo>
                <a:lnTo>
                  <a:pt x="215" y="77"/>
                </a:lnTo>
                <a:lnTo>
                  <a:pt x="200" y="57"/>
                </a:lnTo>
                <a:lnTo>
                  <a:pt x="179" y="41"/>
                </a:lnTo>
                <a:lnTo>
                  <a:pt x="155" y="31"/>
                </a:lnTo>
                <a:lnTo>
                  <a:pt x="128" y="27"/>
                </a:lnTo>
                <a:close/>
                <a:moveTo>
                  <a:pt x="128" y="0"/>
                </a:moveTo>
                <a:lnTo>
                  <a:pt x="158" y="2"/>
                </a:lnTo>
                <a:lnTo>
                  <a:pt x="184" y="12"/>
                </a:lnTo>
                <a:lnTo>
                  <a:pt x="208" y="27"/>
                </a:lnTo>
                <a:lnTo>
                  <a:pt x="229" y="48"/>
                </a:lnTo>
                <a:lnTo>
                  <a:pt x="244" y="71"/>
                </a:lnTo>
                <a:lnTo>
                  <a:pt x="253" y="99"/>
                </a:lnTo>
                <a:lnTo>
                  <a:pt x="257" y="128"/>
                </a:lnTo>
                <a:lnTo>
                  <a:pt x="253" y="157"/>
                </a:lnTo>
                <a:lnTo>
                  <a:pt x="244" y="184"/>
                </a:lnTo>
                <a:lnTo>
                  <a:pt x="229" y="208"/>
                </a:lnTo>
                <a:lnTo>
                  <a:pt x="208" y="228"/>
                </a:lnTo>
                <a:lnTo>
                  <a:pt x="184" y="243"/>
                </a:lnTo>
                <a:lnTo>
                  <a:pt x="158" y="252"/>
                </a:lnTo>
                <a:lnTo>
                  <a:pt x="128" y="256"/>
                </a:lnTo>
                <a:lnTo>
                  <a:pt x="99" y="252"/>
                </a:lnTo>
                <a:lnTo>
                  <a:pt x="73" y="243"/>
                </a:lnTo>
                <a:lnTo>
                  <a:pt x="48" y="228"/>
                </a:lnTo>
                <a:lnTo>
                  <a:pt x="28" y="208"/>
                </a:lnTo>
                <a:lnTo>
                  <a:pt x="13" y="184"/>
                </a:lnTo>
                <a:lnTo>
                  <a:pt x="4" y="157"/>
                </a:lnTo>
                <a:lnTo>
                  <a:pt x="0" y="128"/>
                </a:lnTo>
                <a:lnTo>
                  <a:pt x="4" y="99"/>
                </a:lnTo>
                <a:lnTo>
                  <a:pt x="13" y="71"/>
                </a:lnTo>
                <a:lnTo>
                  <a:pt x="28" y="48"/>
                </a:lnTo>
                <a:lnTo>
                  <a:pt x="48" y="27"/>
                </a:lnTo>
                <a:lnTo>
                  <a:pt x="73" y="12"/>
                </a:lnTo>
                <a:lnTo>
                  <a:pt x="99" y="2"/>
                </a:lnTo>
                <a:lnTo>
                  <a:pt x="1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21"/>
          <p:cNvSpPr>
            <a:spLocks noEditPoints="1"/>
          </p:cNvSpPr>
          <p:nvPr/>
        </p:nvSpPr>
        <p:spPr bwMode="auto">
          <a:xfrm>
            <a:off x="2028540" y="6267136"/>
            <a:ext cx="403493" cy="400365"/>
          </a:xfrm>
          <a:custGeom>
            <a:avLst/>
            <a:gdLst>
              <a:gd name="T0" fmla="*/ 105 w 258"/>
              <a:gd name="T1" fmla="*/ 74 h 256"/>
              <a:gd name="T2" fmla="*/ 154 w 258"/>
              <a:gd name="T3" fmla="*/ 74 h 256"/>
              <a:gd name="T4" fmla="*/ 154 w 258"/>
              <a:gd name="T5" fmla="*/ 130 h 256"/>
              <a:gd name="T6" fmla="*/ 186 w 258"/>
              <a:gd name="T7" fmla="*/ 130 h 256"/>
              <a:gd name="T8" fmla="*/ 130 w 258"/>
              <a:gd name="T9" fmla="*/ 184 h 256"/>
              <a:gd name="T10" fmla="*/ 73 w 258"/>
              <a:gd name="T11" fmla="*/ 130 h 256"/>
              <a:gd name="T12" fmla="*/ 105 w 258"/>
              <a:gd name="T13" fmla="*/ 130 h 256"/>
              <a:gd name="T14" fmla="*/ 105 w 258"/>
              <a:gd name="T15" fmla="*/ 74 h 256"/>
              <a:gd name="T16" fmla="*/ 130 w 258"/>
              <a:gd name="T17" fmla="*/ 27 h 256"/>
              <a:gd name="T18" fmla="*/ 103 w 258"/>
              <a:gd name="T19" fmla="*/ 31 h 256"/>
              <a:gd name="T20" fmla="*/ 79 w 258"/>
              <a:gd name="T21" fmla="*/ 41 h 256"/>
              <a:gd name="T22" fmla="*/ 59 w 258"/>
              <a:gd name="T23" fmla="*/ 57 h 256"/>
              <a:gd name="T24" fmla="*/ 42 w 258"/>
              <a:gd name="T25" fmla="*/ 77 h 256"/>
              <a:gd name="T26" fmla="*/ 32 w 258"/>
              <a:gd name="T27" fmla="*/ 101 h 256"/>
              <a:gd name="T28" fmla="*/ 28 w 258"/>
              <a:gd name="T29" fmla="*/ 128 h 256"/>
              <a:gd name="T30" fmla="*/ 32 w 258"/>
              <a:gd name="T31" fmla="*/ 154 h 256"/>
              <a:gd name="T32" fmla="*/ 42 w 258"/>
              <a:gd name="T33" fmla="*/ 179 h 256"/>
              <a:gd name="T34" fmla="*/ 59 w 258"/>
              <a:gd name="T35" fmla="*/ 199 h 256"/>
              <a:gd name="T36" fmla="*/ 79 w 258"/>
              <a:gd name="T37" fmla="*/ 214 h 256"/>
              <a:gd name="T38" fmla="*/ 103 w 258"/>
              <a:gd name="T39" fmla="*/ 224 h 256"/>
              <a:gd name="T40" fmla="*/ 130 w 258"/>
              <a:gd name="T41" fmla="*/ 228 h 256"/>
              <a:gd name="T42" fmla="*/ 157 w 258"/>
              <a:gd name="T43" fmla="*/ 224 h 256"/>
              <a:gd name="T44" fmla="*/ 181 w 258"/>
              <a:gd name="T45" fmla="*/ 214 h 256"/>
              <a:gd name="T46" fmla="*/ 201 w 258"/>
              <a:gd name="T47" fmla="*/ 199 h 256"/>
              <a:gd name="T48" fmla="*/ 216 w 258"/>
              <a:gd name="T49" fmla="*/ 179 h 256"/>
              <a:gd name="T50" fmla="*/ 226 w 258"/>
              <a:gd name="T51" fmla="*/ 154 h 256"/>
              <a:gd name="T52" fmla="*/ 230 w 258"/>
              <a:gd name="T53" fmla="*/ 128 h 256"/>
              <a:gd name="T54" fmla="*/ 226 w 258"/>
              <a:gd name="T55" fmla="*/ 101 h 256"/>
              <a:gd name="T56" fmla="*/ 216 w 258"/>
              <a:gd name="T57" fmla="*/ 77 h 256"/>
              <a:gd name="T58" fmla="*/ 201 w 258"/>
              <a:gd name="T59" fmla="*/ 57 h 256"/>
              <a:gd name="T60" fmla="*/ 181 w 258"/>
              <a:gd name="T61" fmla="*/ 41 h 256"/>
              <a:gd name="T62" fmla="*/ 157 w 258"/>
              <a:gd name="T63" fmla="*/ 31 h 256"/>
              <a:gd name="T64" fmla="*/ 130 w 258"/>
              <a:gd name="T65" fmla="*/ 27 h 256"/>
              <a:gd name="T66" fmla="*/ 130 w 258"/>
              <a:gd name="T67" fmla="*/ 0 h 256"/>
              <a:gd name="T68" fmla="*/ 159 w 258"/>
              <a:gd name="T69" fmla="*/ 2 h 256"/>
              <a:gd name="T70" fmla="*/ 186 w 258"/>
              <a:gd name="T71" fmla="*/ 12 h 256"/>
              <a:gd name="T72" fmla="*/ 210 w 258"/>
              <a:gd name="T73" fmla="*/ 27 h 256"/>
              <a:gd name="T74" fmla="*/ 229 w 258"/>
              <a:gd name="T75" fmla="*/ 48 h 256"/>
              <a:gd name="T76" fmla="*/ 244 w 258"/>
              <a:gd name="T77" fmla="*/ 71 h 256"/>
              <a:gd name="T78" fmla="*/ 254 w 258"/>
              <a:gd name="T79" fmla="*/ 99 h 256"/>
              <a:gd name="T80" fmla="*/ 258 w 258"/>
              <a:gd name="T81" fmla="*/ 128 h 256"/>
              <a:gd name="T82" fmla="*/ 254 w 258"/>
              <a:gd name="T83" fmla="*/ 157 h 256"/>
              <a:gd name="T84" fmla="*/ 244 w 258"/>
              <a:gd name="T85" fmla="*/ 184 h 256"/>
              <a:gd name="T86" fmla="*/ 229 w 258"/>
              <a:gd name="T87" fmla="*/ 208 h 256"/>
              <a:gd name="T88" fmla="*/ 210 w 258"/>
              <a:gd name="T89" fmla="*/ 228 h 256"/>
              <a:gd name="T90" fmla="*/ 186 w 258"/>
              <a:gd name="T91" fmla="*/ 243 h 256"/>
              <a:gd name="T92" fmla="*/ 159 w 258"/>
              <a:gd name="T93" fmla="*/ 252 h 256"/>
              <a:gd name="T94" fmla="*/ 130 w 258"/>
              <a:gd name="T95" fmla="*/ 256 h 256"/>
              <a:gd name="T96" fmla="*/ 99 w 258"/>
              <a:gd name="T97" fmla="*/ 252 h 256"/>
              <a:gd name="T98" fmla="*/ 73 w 258"/>
              <a:gd name="T99" fmla="*/ 243 h 256"/>
              <a:gd name="T100" fmla="*/ 49 w 258"/>
              <a:gd name="T101" fmla="*/ 228 h 256"/>
              <a:gd name="T102" fmla="*/ 30 w 258"/>
              <a:gd name="T103" fmla="*/ 208 h 256"/>
              <a:gd name="T104" fmla="*/ 14 w 258"/>
              <a:gd name="T105" fmla="*/ 184 h 256"/>
              <a:gd name="T106" fmla="*/ 4 w 258"/>
              <a:gd name="T107" fmla="*/ 157 h 256"/>
              <a:gd name="T108" fmla="*/ 0 w 258"/>
              <a:gd name="T109" fmla="*/ 128 h 256"/>
              <a:gd name="T110" fmla="*/ 4 w 258"/>
              <a:gd name="T111" fmla="*/ 99 h 256"/>
              <a:gd name="T112" fmla="*/ 14 w 258"/>
              <a:gd name="T113" fmla="*/ 71 h 256"/>
              <a:gd name="T114" fmla="*/ 30 w 258"/>
              <a:gd name="T115" fmla="*/ 48 h 256"/>
              <a:gd name="T116" fmla="*/ 49 w 258"/>
              <a:gd name="T117" fmla="*/ 27 h 256"/>
              <a:gd name="T118" fmla="*/ 73 w 258"/>
              <a:gd name="T119" fmla="*/ 12 h 256"/>
              <a:gd name="T120" fmla="*/ 99 w 258"/>
              <a:gd name="T121" fmla="*/ 2 h 256"/>
              <a:gd name="T122" fmla="*/ 130 w 258"/>
              <a:gd name="T12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6">
                <a:moveTo>
                  <a:pt x="105" y="74"/>
                </a:moveTo>
                <a:lnTo>
                  <a:pt x="154" y="74"/>
                </a:lnTo>
                <a:lnTo>
                  <a:pt x="154" y="130"/>
                </a:lnTo>
                <a:lnTo>
                  <a:pt x="186" y="130"/>
                </a:lnTo>
                <a:lnTo>
                  <a:pt x="130" y="184"/>
                </a:lnTo>
                <a:lnTo>
                  <a:pt x="73" y="130"/>
                </a:lnTo>
                <a:lnTo>
                  <a:pt x="105" y="130"/>
                </a:lnTo>
                <a:lnTo>
                  <a:pt x="105" y="74"/>
                </a:lnTo>
                <a:close/>
                <a:moveTo>
                  <a:pt x="130" y="27"/>
                </a:moveTo>
                <a:lnTo>
                  <a:pt x="103" y="31"/>
                </a:lnTo>
                <a:lnTo>
                  <a:pt x="79" y="41"/>
                </a:lnTo>
                <a:lnTo>
                  <a:pt x="59" y="57"/>
                </a:lnTo>
                <a:lnTo>
                  <a:pt x="42" y="77"/>
                </a:lnTo>
                <a:lnTo>
                  <a:pt x="32" y="101"/>
                </a:lnTo>
                <a:lnTo>
                  <a:pt x="28" y="128"/>
                </a:lnTo>
                <a:lnTo>
                  <a:pt x="32" y="154"/>
                </a:lnTo>
                <a:lnTo>
                  <a:pt x="42" y="179"/>
                </a:lnTo>
                <a:lnTo>
                  <a:pt x="59" y="199"/>
                </a:lnTo>
                <a:lnTo>
                  <a:pt x="79" y="214"/>
                </a:lnTo>
                <a:lnTo>
                  <a:pt x="103" y="224"/>
                </a:lnTo>
                <a:lnTo>
                  <a:pt x="130" y="228"/>
                </a:lnTo>
                <a:lnTo>
                  <a:pt x="157" y="224"/>
                </a:lnTo>
                <a:lnTo>
                  <a:pt x="181" y="214"/>
                </a:lnTo>
                <a:lnTo>
                  <a:pt x="201" y="199"/>
                </a:lnTo>
                <a:lnTo>
                  <a:pt x="216" y="179"/>
                </a:lnTo>
                <a:lnTo>
                  <a:pt x="226" y="154"/>
                </a:lnTo>
                <a:lnTo>
                  <a:pt x="230" y="128"/>
                </a:lnTo>
                <a:lnTo>
                  <a:pt x="226" y="101"/>
                </a:lnTo>
                <a:lnTo>
                  <a:pt x="216" y="77"/>
                </a:lnTo>
                <a:lnTo>
                  <a:pt x="201" y="57"/>
                </a:lnTo>
                <a:lnTo>
                  <a:pt x="181" y="41"/>
                </a:lnTo>
                <a:lnTo>
                  <a:pt x="157" y="31"/>
                </a:lnTo>
                <a:lnTo>
                  <a:pt x="130" y="27"/>
                </a:lnTo>
                <a:close/>
                <a:moveTo>
                  <a:pt x="130" y="0"/>
                </a:moveTo>
                <a:lnTo>
                  <a:pt x="159" y="2"/>
                </a:lnTo>
                <a:lnTo>
                  <a:pt x="186" y="12"/>
                </a:lnTo>
                <a:lnTo>
                  <a:pt x="210" y="27"/>
                </a:lnTo>
                <a:lnTo>
                  <a:pt x="229" y="48"/>
                </a:lnTo>
                <a:lnTo>
                  <a:pt x="244" y="71"/>
                </a:lnTo>
                <a:lnTo>
                  <a:pt x="254" y="99"/>
                </a:lnTo>
                <a:lnTo>
                  <a:pt x="258" y="128"/>
                </a:lnTo>
                <a:lnTo>
                  <a:pt x="254" y="157"/>
                </a:lnTo>
                <a:lnTo>
                  <a:pt x="244" y="184"/>
                </a:lnTo>
                <a:lnTo>
                  <a:pt x="229" y="208"/>
                </a:lnTo>
                <a:lnTo>
                  <a:pt x="210" y="228"/>
                </a:lnTo>
                <a:lnTo>
                  <a:pt x="186" y="243"/>
                </a:lnTo>
                <a:lnTo>
                  <a:pt x="159" y="252"/>
                </a:lnTo>
                <a:lnTo>
                  <a:pt x="130" y="256"/>
                </a:lnTo>
                <a:lnTo>
                  <a:pt x="99" y="252"/>
                </a:lnTo>
                <a:lnTo>
                  <a:pt x="73" y="243"/>
                </a:lnTo>
                <a:lnTo>
                  <a:pt x="49" y="228"/>
                </a:lnTo>
                <a:lnTo>
                  <a:pt x="30" y="208"/>
                </a:lnTo>
                <a:lnTo>
                  <a:pt x="14" y="184"/>
                </a:lnTo>
                <a:lnTo>
                  <a:pt x="4" y="157"/>
                </a:lnTo>
                <a:lnTo>
                  <a:pt x="0" y="128"/>
                </a:lnTo>
                <a:lnTo>
                  <a:pt x="4" y="99"/>
                </a:lnTo>
                <a:lnTo>
                  <a:pt x="14" y="71"/>
                </a:lnTo>
                <a:lnTo>
                  <a:pt x="30" y="48"/>
                </a:lnTo>
                <a:lnTo>
                  <a:pt x="49" y="27"/>
                </a:lnTo>
                <a:lnTo>
                  <a:pt x="73" y="12"/>
                </a:lnTo>
                <a:lnTo>
                  <a:pt x="99" y="2"/>
                </a:lnTo>
                <a:lnTo>
                  <a:pt x="13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22"/>
          <p:cNvSpPr>
            <a:spLocks noEditPoints="1"/>
          </p:cNvSpPr>
          <p:nvPr/>
        </p:nvSpPr>
        <p:spPr bwMode="auto">
          <a:xfrm>
            <a:off x="2902774" y="6267136"/>
            <a:ext cx="400365" cy="400365"/>
          </a:xfrm>
          <a:custGeom>
            <a:avLst/>
            <a:gdLst>
              <a:gd name="T0" fmla="*/ 128 w 256"/>
              <a:gd name="T1" fmla="*/ 71 h 256"/>
              <a:gd name="T2" fmla="*/ 185 w 256"/>
              <a:gd name="T3" fmla="*/ 124 h 256"/>
              <a:gd name="T4" fmla="*/ 154 w 256"/>
              <a:gd name="T5" fmla="*/ 124 h 256"/>
              <a:gd name="T6" fmla="*/ 154 w 256"/>
              <a:gd name="T7" fmla="*/ 181 h 256"/>
              <a:gd name="T8" fmla="*/ 103 w 256"/>
              <a:gd name="T9" fmla="*/ 181 h 256"/>
              <a:gd name="T10" fmla="*/ 103 w 256"/>
              <a:gd name="T11" fmla="*/ 124 h 256"/>
              <a:gd name="T12" fmla="*/ 72 w 256"/>
              <a:gd name="T13" fmla="*/ 124 h 256"/>
              <a:gd name="T14" fmla="*/ 128 w 256"/>
              <a:gd name="T15" fmla="*/ 71 h 256"/>
              <a:gd name="T16" fmla="*/ 128 w 256"/>
              <a:gd name="T17" fmla="*/ 27 h 256"/>
              <a:gd name="T18" fmla="*/ 102 w 256"/>
              <a:gd name="T19" fmla="*/ 31 h 256"/>
              <a:gd name="T20" fmla="*/ 77 w 256"/>
              <a:gd name="T21" fmla="*/ 41 h 256"/>
              <a:gd name="T22" fmla="*/ 57 w 256"/>
              <a:gd name="T23" fmla="*/ 57 h 256"/>
              <a:gd name="T24" fmla="*/ 42 w 256"/>
              <a:gd name="T25" fmla="*/ 77 h 256"/>
              <a:gd name="T26" fmla="*/ 32 w 256"/>
              <a:gd name="T27" fmla="*/ 101 h 256"/>
              <a:gd name="T28" fmla="*/ 28 w 256"/>
              <a:gd name="T29" fmla="*/ 128 h 256"/>
              <a:gd name="T30" fmla="*/ 32 w 256"/>
              <a:gd name="T31" fmla="*/ 154 h 256"/>
              <a:gd name="T32" fmla="*/ 42 w 256"/>
              <a:gd name="T33" fmla="*/ 179 h 256"/>
              <a:gd name="T34" fmla="*/ 57 w 256"/>
              <a:gd name="T35" fmla="*/ 199 h 256"/>
              <a:gd name="T36" fmla="*/ 77 w 256"/>
              <a:gd name="T37" fmla="*/ 214 h 256"/>
              <a:gd name="T38" fmla="*/ 102 w 256"/>
              <a:gd name="T39" fmla="*/ 224 h 256"/>
              <a:gd name="T40" fmla="*/ 128 w 256"/>
              <a:gd name="T41" fmla="*/ 228 h 256"/>
              <a:gd name="T42" fmla="*/ 155 w 256"/>
              <a:gd name="T43" fmla="*/ 224 h 256"/>
              <a:gd name="T44" fmla="*/ 179 w 256"/>
              <a:gd name="T45" fmla="*/ 214 h 256"/>
              <a:gd name="T46" fmla="*/ 199 w 256"/>
              <a:gd name="T47" fmla="*/ 199 h 256"/>
              <a:gd name="T48" fmla="*/ 216 w 256"/>
              <a:gd name="T49" fmla="*/ 179 h 256"/>
              <a:gd name="T50" fmla="*/ 226 w 256"/>
              <a:gd name="T51" fmla="*/ 154 h 256"/>
              <a:gd name="T52" fmla="*/ 229 w 256"/>
              <a:gd name="T53" fmla="*/ 128 h 256"/>
              <a:gd name="T54" fmla="*/ 226 w 256"/>
              <a:gd name="T55" fmla="*/ 101 h 256"/>
              <a:gd name="T56" fmla="*/ 216 w 256"/>
              <a:gd name="T57" fmla="*/ 77 h 256"/>
              <a:gd name="T58" fmla="*/ 199 w 256"/>
              <a:gd name="T59" fmla="*/ 57 h 256"/>
              <a:gd name="T60" fmla="*/ 179 w 256"/>
              <a:gd name="T61" fmla="*/ 41 h 256"/>
              <a:gd name="T62" fmla="*/ 155 w 256"/>
              <a:gd name="T63" fmla="*/ 31 h 256"/>
              <a:gd name="T64" fmla="*/ 128 w 256"/>
              <a:gd name="T65" fmla="*/ 27 h 256"/>
              <a:gd name="T66" fmla="*/ 128 w 256"/>
              <a:gd name="T67" fmla="*/ 0 h 256"/>
              <a:gd name="T68" fmla="*/ 157 w 256"/>
              <a:gd name="T69" fmla="*/ 2 h 256"/>
              <a:gd name="T70" fmla="*/ 185 w 256"/>
              <a:gd name="T71" fmla="*/ 12 h 256"/>
              <a:gd name="T72" fmla="*/ 208 w 256"/>
              <a:gd name="T73" fmla="*/ 27 h 256"/>
              <a:gd name="T74" fmla="*/ 229 w 256"/>
              <a:gd name="T75" fmla="*/ 48 h 256"/>
              <a:gd name="T76" fmla="*/ 244 w 256"/>
              <a:gd name="T77" fmla="*/ 71 h 256"/>
              <a:gd name="T78" fmla="*/ 254 w 256"/>
              <a:gd name="T79" fmla="*/ 99 h 256"/>
              <a:gd name="T80" fmla="*/ 256 w 256"/>
              <a:gd name="T81" fmla="*/ 128 h 256"/>
              <a:gd name="T82" fmla="*/ 254 w 256"/>
              <a:gd name="T83" fmla="*/ 157 h 256"/>
              <a:gd name="T84" fmla="*/ 244 w 256"/>
              <a:gd name="T85" fmla="*/ 184 h 256"/>
              <a:gd name="T86" fmla="*/ 229 w 256"/>
              <a:gd name="T87" fmla="*/ 208 h 256"/>
              <a:gd name="T88" fmla="*/ 208 w 256"/>
              <a:gd name="T89" fmla="*/ 228 h 256"/>
              <a:gd name="T90" fmla="*/ 185 w 256"/>
              <a:gd name="T91" fmla="*/ 243 h 256"/>
              <a:gd name="T92" fmla="*/ 157 w 256"/>
              <a:gd name="T93" fmla="*/ 252 h 256"/>
              <a:gd name="T94" fmla="*/ 128 w 256"/>
              <a:gd name="T95" fmla="*/ 256 h 256"/>
              <a:gd name="T96" fmla="*/ 99 w 256"/>
              <a:gd name="T97" fmla="*/ 252 h 256"/>
              <a:gd name="T98" fmla="*/ 72 w 256"/>
              <a:gd name="T99" fmla="*/ 243 h 256"/>
              <a:gd name="T100" fmla="*/ 48 w 256"/>
              <a:gd name="T101" fmla="*/ 228 h 256"/>
              <a:gd name="T102" fmla="*/ 28 w 256"/>
              <a:gd name="T103" fmla="*/ 208 h 256"/>
              <a:gd name="T104" fmla="*/ 13 w 256"/>
              <a:gd name="T105" fmla="*/ 184 h 256"/>
              <a:gd name="T106" fmla="*/ 4 w 256"/>
              <a:gd name="T107" fmla="*/ 157 h 256"/>
              <a:gd name="T108" fmla="*/ 0 w 256"/>
              <a:gd name="T109" fmla="*/ 128 h 256"/>
              <a:gd name="T110" fmla="*/ 4 w 256"/>
              <a:gd name="T111" fmla="*/ 99 h 256"/>
              <a:gd name="T112" fmla="*/ 13 w 256"/>
              <a:gd name="T113" fmla="*/ 71 h 256"/>
              <a:gd name="T114" fmla="*/ 28 w 256"/>
              <a:gd name="T115" fmla="*/ 48 h 256"/>
              <a:gd name="T116" fmla="*/ 48 w 256"/>
              <a:gd name="T117" fmla="*/ 27 h 256"/>
              <a:gd name="T118" fmla="*/ 72 w 256"/>
              <a:gd name="T119" fmla="*/ 12 h 256"/>
              <a:gd name="T120" fmla="*/ 99 w 256"/>
              <a:gd name="T121" fmla="*/ 2 h 256"/>
              <a:gd name="T122" fmla="*/ 128 w 256"/>
              <a:gd name="T12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6" h="256">
                <a:moveTo>
                  <a:pt x="128" y="71"/>
                </a:moveTo>
                <a:lnTo>
                  <a:pt x="185" y="124"/>
                </a:lnTo>
                <a:lnTo>
                  <a:pt x="154" y="124"/>
                </a:lnTo>
                <a:lnTo>
                  <a:pt x="154" y="181"/>
                </a:lnTo>
                <a:lnTo>
                  <a:pt x="103" y="181"/>
                </a:lnTo>
                <a:lnTo>
                  <a:pt x="103" y="124"/>
                </a:lnTo>
                <a:lnTo>
                  <a:pt x="72" y="124"/>
                </a:lnTo>
                <a:lnTo>
                  <a:pt x="128" y="71"/>
                </a:lnTo>
                <a:close/>
                <a:moveTo>
                  <a:pt x="128" y="27"/>
                </a:moveTo>
                <a:lnTo>
                  <a:pt x="102" y="31"/>
                </a:lnTo>
                <a:lnTo>
                  <a:pt x="77" y="41"/>
                </a:lnTo>
                <a:lnTo>
                  <a:pt x="57" y="57"/>
                </a:lnTo>
                <a:lnTo>
                  <a:pt x="42" y="77"/>
                </a:lnTo>
                <a:lnTo>
                  <a:pt x="32" y="101"/>
                </a:lnTo>
                <a:lnTo>
                  <a:pt x="28" y="128"/>
                </a:lnTo>
                <a:lnTo>
                  <a:pt x="32" y="154"/>
                </a:lnTo>
                <a:lnTo>
                  <a:pt x="42" y="179"/>
                </a:lnTo>
                <a:lnTo>
                  <a:pt x="57" y="199"/>
                </a:lnTo>
                <a:lnTo>
                  <a:pt x="77" y="214"/>
                </a:lnTo>
                <a:lnTo>
                  <a:pt x="102" y="224"/>
                </a:lnTo>
                <a:lnTo>
                  <a:pt x="128" y="228"/>
                </a:lnTo>
                <a:lnTo>
                  <a:pt x="155" y="224"/>
                </a:lnTo>
                <a:lnTo>
                  <a:pt x="179" y="214"/>
                </a:lnTo>
                <a:lnTo>
                  <a:pt x="199" y="199"/>
                </a:lnTo>
                <a:lnTo>
                  <a:pt x="216" y="179"/>
                </a:lnTo>
                <a:lnTo>
                  <a:pt x="226" y="154"/>
                </a:lnTo>
                <a:lnTo>
                  <a:pt x="229" y="128"/>
                </a:lnTo>
                <a:lnTo>
                  <a:pt x="226" y="101"/>
                </a:lnTo>
                <a:lnTo>
                  <a:pt x="216" y="77"/>
                </a:lnTo>
                <a:lnTo>
                  <a:pt x="199" y="57"/>
                </a:lnTo>
                <a:lnTo>
                  <a:pt x="179" y="41"/>
                </a:lnTo>
                <a:lnTo>
                  <a:pt x="155" y="31"/>
                </a:lnTo>
                <a:lnTo>
                  <a:pt x="128" y="27"/>
                </a:lnTo>
                <a:close/>
                <a:moveTo>
                  <a:pt x="128" y="0"/>
                </a:moveTo>
                <a:lnTo>
                  <a:pt x="157" y="2"/>
                </a:lnTo>
                <a:lnTo>
                  <a:pt x="185" y="12"/>
                </a:lnTo>
                <a:lnTo>
                  <a:pt x="208" y="27"/>
                </a:lnTo>
                <a:lnTo>
                  <a:pt x="229" y="48"/>
                </a:lnTo>
                <a:lnTo>
                  <a:pt x="244" y="71"/>
                </a:lnTo>
                <a:lnTo>
                  <a:pt x="254" y="99"/>
                </a:lnTo>
                <a:lnTo>
                  <a:pt x="256" y="128"/>
                </a:lnTo>
                <a:lnTo>
                  <a:pt x="254" y="157"/>
                </a:lnTo>
                <a:lnTo>
                  <a:pt x="244" y="184"/>
                </a:lnTo>
                <a:lnTo>
                  <a:pt x="229" y="208"/>
                </a:lnTo>
                <a:lnTo>
                  <a:pt x="208" y="228"/>
                </a:lnTo>
                <a:lnTo>
                  <a:pt x="185" y="243"/>
                </a:lnTo>
                <a:lnTo>
                  <a:pt x="157" y="252"/>
                </a:lnTo>
                <a:lnTo>
                  <a:pt x="128" y="256"/>
                </a:lnTo>
                <a:lnTo>
                  <a:pt x="99" y="252"/>
                </a:lnTo>
                <a:lnTo>
                  <a:pt x="72" y="243"/>
                </a:lnTo>
                <a:lnTo>
                  <a:pt x="48" y="228"/>
                </a:lnTo>
                <a:lnTo>
                  <a:pt x="28" y="208"/>
                </a:lnTo>
                <a:lnTo>
                  <a:pt x="13" y="184"/>
                </a:lnTo>
                <a:lnTo>
                  <a:pt x="4" y="157"/>
                </a:lnTo>
                <a:lnTo>
                  <a:pt x="0" y="128"/>
                </a:lnTo>
                <a:lnTo>
                  <a:pt x="4" y="99"/>
                </a:lnTo>
                <a:lnTo>
                  <a:pt x="13" y="71"/>
                </a:lnTo>
                <a:lnTo>
                  <a:pt x="28" y="48"/>
                </a:lnTo>
                <a:lnTo>
                  <a:pt x="48" y="27"/>
                </a:lnTo>
                <a:lnTo>
                  <a:pt x="72" y="12"/>
                </a:lnTo>
                <a:lnTo>
                  <a:pt x="99" y="2"/>
                </a:lnTo>
                <a:lnTo>
                  <a:pt x="1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23"/>
          <p:cNvSpPr>
            <a:spLocks noEditPoints="1"/>
          </p:cNvSpPr>
          <p:nvPr/>
        </p:nvSpPr>
        <p:spPr bwMode="auto">
          <a:xfrm>
            <a:off x="3777009" y="6267136"/>
            <a:ext cx="400365" cy="400365"/>
          </a:xfrm>
          <a:custGeom>
            <a:avLst/>
            <a:gdLst>
              <a:gd name="T0" fmla="*/ 130 w 256"/>
              <a:gd name="T1" fmla="*/ 71 h 256"/>
              <a:gd name="T2" fmla="*/ 184 w 256"/>
              <a:gd name="T3" fmla="*/ 128 h 256"/>
              <a:gd name="T4" fmla="*/ 130 w 256"/>
              <a:gd name="T5" fmla="*/ 184 h 256"/>
              <a:gd name="T6" fmla="*/ 130 w 256"/>
              <a:gd name="T7" fmla="*/ 153 h 256"/>
              <a:gd name="T8" fmla="*/ 74 w 256"/>
              <a:gd name="T9" fmla="*/ 153 h 256"/>
              <a:gd name="T10" fmla="*/ 74 w 256"/>
              <a:gd name="T11" fmla="*/ 102 h 256"/>
              <a:gd name="T12" fmla="*/ 130 w 256"/>
              <a:gd name="T13" fmla="*/ 102 h 256"/>
              <a:gd name="T14" fmla="*/ 130 w 256"/>
              <a:gd name="T15" fmla="*/ 71 h 256"/>
              <a:gd name="T16" fmla="*/ 128 w 256"/>
              <a:gd name="T17" fmla="*/ 27 h 256"/>
              <a:gd name="T18" fmla="*/ 101 w 256"/>
              <a:gd name="T19" fmla="*/ 31 h 256"/>
              <a:gd name="T20" fmla="*/ 77 w 256"/>
              <a:gd name="T21" fmla="*/ 41 h 256"/>
              <a:gd name="T22" fmla="*/ 57 w 256"/>
              <a:gd name="T23" fmla="*/ 57 h 256"/>
              <a:gd name="T24" fmla="*/ 40 w 256"/>
              <a:gd name="T25" fmla="*/ 77 h 256"/>
              <a:gd name="T26" fmla="*/ 31 w 256"/>
              <a:gd name="T27" fmla="*/ 101 h 256"/>
              <a:gd name="T28" fmla="*/ 27 w 256"/>
              <a:gd name="T29" fmla="*/ 128 h 256"/>
              <a:gd name="T30" fmla="*/ 31 w 256"/>
              <a:gd name="T31" fmla="*/ 154 h 256"/>
              <a:gd name="T32" fmla="*/ 40 w 256"/>
              <a:gd name="T33" fmla="*/ 179 h 256"/>
              <a:gd name="T34" fmla="*/ 57 w 256"/>
              <a:gd name="T35" fmla="*/ 199 h 256"/>
              <a:gd name="T36" fmla="*/ 77 w 256"/>
              <a:gd name="T37" fmla="*/ 214 h 256"/>
              <a:gd name="T38" fmla="*/ 101 w 256"/>
              <a:gd name="T39" fmla="*/ 224 h 256"/>
              <a:gd name="T40" fmla="*/ 128 w 256"/>
              <a:gd name="T41" fmla="*/ 228 h 256"/>
              <a:gd name="T42" fmla="*/ 154 w 256"/>
              <a:gd name="T43" fmla="*/ 224 h 256"/>
              <a:gd name="T44" fmla="*/ 179 w 256"/>
              <a:gd name="T45" fmla="*/ 214 h 256"/>
              <a:gd name="T46" fmla="*/ 199 w 256"/>
              <a:gd name="T47" fmla="*/ 199 h 256"/>
              <a:gd name="T48" fmla="*/ 214 w 256"/>
              <a:gd name="T49" fmla="*/ 179 h 256"/>
              <a:gd name="T50" fmla="*/ 224 w 256"/>
              <a:gd name="T51" fmla="*/ 154 h 256"/>
              <a:gd name="T52" fmla="*/ 228 w 256"/>
              <a:gd name="T53" fmla="*/ 128 h 256"/>
              <a:gd name="T54" fmla="*/ 224 w 256"/>
              <a:gd name="T55" fmla="*/ 101 h 256"/>
              <a:gd name="T56" fmla="*/ 214 w 256"/>
              <a:gd name="T57" fmla="*/ 77 h 256"/>
              <a:gd name="T58" fmla="*/ 199 w 256"/>
              <a:gd name="T59" fmla="*/ 57 h 256"/>
              <a:gd name="T60" fmla="*/ 179 w 256"/>
              <a:gd name="T61" fmla="*/ 41 h 256"/>
              <a:gd name="T62" fmla="*/ 154 w 256"/>
              <a:gd name="T63" fmla="*/ 31 h 256"/>
              <a:gd name="T64" fmla="*/ 128 w 256"/>
              <a:gd name="T65" fmla="*/ 27 h 256"/>
              <a:gd name="T66" fmla="*/ 128 w 256"/>
              <a:gd name="T67" fmla="*/ 0 h 256"/>
              <a:gd name="T68" fmla="*/ 157 w 256"/>
              <a:gd name="T69" fmla="*/ 2 h 256"/>
              <a:gd name="T70" fmla="*/ 184 w 256"/>
              <a:gd name="T71" fmla="*/ 12 h 256"/>
              <a:gd name="T72" fmla="*/ 208 w 256"/>
              <a:gd name="T73" fmla="*/ 27 h 256"/>
              <a:gd name="T74" fmla="*/ 228 w 256"/>
              <a:gd name="T75" fmla="*/ 48 h 256"/>
              <a:gd name="T76" fmla="*/ 243 w 256"/>
              <a:gd name="T77" fmla="*/ 71 h 256"/>
              <a:gd name="T78" fmla="*/ 252 w 256"/>
              <a:gd name="T79" fmla="*/ 99 h 256"/>
              <a:gd name="T80" fmla="*/ 256 w 256"/>
              <a:gd name="T81" fmla="*/ 128 h 256"/>
              <a:gd name="T82" fmla="*/ 252 w 256"/>
              <a:gd name="T83" fmla="*/ 157 h 256"/>
              <a:gd name="T84" fmla="*/ 243 w 256"/>
              <a:gd name="T85" fmla="*/ 184 h 256"/>
              <a:gd name="T86" fmla="*/ 228 w 256"/>
              <a:gd name="T87" fmla="*/ 208 h 256"/>
              <a:gd name="T88" fmla="*/ 208 w 256"/>
              <a:gd name="T89" fmla="*/ 228 h 256"/>
              <a:gd name="T90" fmla="*/ 184 w 256"/>
              <a:gd name="T91" fmla="*/ 243 h 256"/>
              <a:gd name="T92" fmla="*/ 157 w 256"/>
              <a:gd name="T93" fmla="*/ 252 h 256"/>
              <a:gd name="T94" fmla="*/ 128 w 256"/>
              <a:gd name="T95" fmla="*/ 256 h 256"/>
              <a:gd name="T96" fmla="*/ 99 w 256"/>
              <a:gd name="T97" fmla="*/ 252 h 256"/>
              <a:gd name="T98" fmla="*/ 71 w 256"/>
              <a:gd name="T99" fmla="*/ 243 h 256"/>
              <a:gd name="T100" fmla="*/ 48 w 256"/>
              <a:gd name="T101" fmla="*/ 228 h 256"/>
              <a:gd name="T102" fmla="*/ 27 w 256"/>
              <a:gd name="T103" fmla="*/ 208 h 256"/>
              <a:gd name="T104" fmla="*/ 12 w 256"/>
              <a:gd name="T105" fmla="*/ 184 h 256"/>
              <a:gd name="T106" fmla="*/ 2 w 256"/>
              <a:gd name="T107" fmla="*/ 157 h 256"/>
              <a:gd name="T108" fmla="*/ 0 w 256"/>
              <a:gd name="T109" fmla="*/ 128 h 256"/>
              <a:gd name="T110" fmla="*/ 2 w 256"/>
              <a:gd name="T111" fmla="*/ 99 h 256"/>
              <a:gd name="T112" fmla="*/ 12 w 256"/>
              <a:gd name="T113" fmla="*/ 71 h 256"/>
              <a:gd name="T114" fmla="*/ 27 w 256"/>
              <a:gd name="T115" fmla="*/ 48 h 256"/>
              <a:gd name="T116" fmla="*/ 48 w 256"/>
              <a:gd name="T117" fmla="*/ 27 h 256"/>
              <a:gd name="T118" fmla="*/ 71 w 256"/>
              <a:gd name="T119" fmla="*/ 12 h 256"/>
              <a:gd name="T120" fmla="*/ 99 w 256"/>
              <a:gd name="T121" fmla="*/ 2 h 256"/>
              <a:gd name="T122" fmla="*/ 128 w 256"/>
              <a:gd name="T12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6" h="256">
                <a:moveTo>
                  <a:pt x="130" y="71"/>
                </a:moveTo>
                <a:lnTo>
                  <a:pt x="184" y="128"/>
                </a:lnTo>
                <a:lnTo>
                  <a:pt x="130" y="184"/>
                </a:lnTo>
                <a:lnTo>
                  <a:pt x="130" y="153"/>
                </a:lnTo>
                <a:lnTo>
                  <a:pt x="74" y="153"/>
                </a:lnTo>
                <a:lnTo>
                  <a:pt x="74" y="102"/>
                </a:lnTo>
                <a:lnTo>
                  <a:pt x="130" y="102"/>
                </a:lnTo>
                <a:lnTo>
                  <a:pt x="130" y="71"/>
                </a:lnTo>
                <a:close/>
                <a:moveTo>
                  <a:pt x="128" y="27"/>
                </a:moveTo>
                <a:lnTo>
                  <a:pt x="101" y="31"/>
                </a:lnTo>
                <a:lnTo>
                  <a:pt x="77" y="41"/>
                </a:lnTo>
                <a:lnTo>
                  <a:pt x="57" y="57"/>
                </a:lnTo>
                <a:lnTo>
                  <a:pt x="40" y="77"/>
                </a:lnTo>
                <a:lnTo>
                  <a:pt x="31" y="101"/>
                </a:lnTo>
                <a:lnTo>
                  <a:pt x="27" y="128"/>
                </a:lnTo>
                <a:lnTo>
                  <a:pt x="31" y="154"/>
                </a:lnTo>
                <a:lnTo>
                  <a:pt x="40" y="179"/>
                </a:lnTo>
                <a:lnTo>
                  <a:pt x="57" y="199"/>
                </a:lnTo>
                <a:lnTo>
                  <a:pt x="77" y="214"/>
                </a:lnTo>
                <a:lnTo>
                  <a:pt x="101" y="224"/>
                </a:lnTo>
                <a:lnTo>
                  <a:pt x="128" y="228"/>
                </a:lnTo>
                <a:lnTo>
                  <a:pt x="154" y="224"/>
                </a:lnTo>
                <a:lnTo>
                  <a:pt x="179" y="214"/>
                </a:lnTo>
                <a:lnTo>
                  <a:pt x="199" y="199"/>
                </a:lnTo>
                <a:lnTo>
                  <a:pt x="214" y="179"/>
                </a:lnTo>
                <a:lnTo>
                  <a:pt x="224" y="154"/>
                </a:lnTo>
                <a:lnTo>
                  <a:pt x="228" y="128"/>
                </a:lnTo>
                <a:lnTo>
                  <a:pt x="224" y="101"/>
                </a:lnTo>
                <a:lnTo>
                  <a:pt x="214" y="77"/>
                </a:lnTo>
                <a:lnTo>
                  <a:pt x="199" y="57"/>
                </a:lnTo>
                <a:lnTo>
                  <a:pt x="179" y="41"/>
                </a:lnTo>
                <a:lnTo>
                  <a:pt x="154" y="31"/>
                </a:lnTo>
                <a:lnTo>
                  <a:pt x="128" y="27"/>
                </a:lnTo>
                <a:close/>
                <a:moveTo>
                  <a:pt x="128" y="0"/>
                </a:moveTo>
                <a:lnTo>
                  <a:pt x="157" y="2"/>
                </a:lnTo>
                <a:lnTo>
                  <a:pt x="184" y="12"/>
                </a:lnTo>
                <a:lnTo>
                  <a:pt x="208" y="27"/>
                </a:lnTo>
                <a:lnTo>
                  <a:pt x="228" y="48"/>
                </a:lnTo>
                <a:lnTo>
                  <a:pt x="243" y="71"/>
                </a:lnTo>
                <a:lnTo>
                  <a:pt x="252" y="99"/>
                </a:lnTo>
                <a:lnTo>
                  <a:pt x="256" y="128"/>
                </a:lnTo>
                <a:lnTo>
                  <a:pt x="252" y="157"/>
                </a:lnTo>
                <a:lnTo>
                  <a:pt x="243" y="184"/>
                </a:lnTo>
                <a:lnTo>
                  <a:pt x="228" y="208"/>
                </a:lnTo>
                <a:lnTo>
                  <a:pt x="208" y="228"/>
                </a:lnTo>
                <a:lnTo>
                  <a:pt x="184" y="243"/>
                </a:lnTo>
                <a:lnTo>
                  <a:pt x="157" y="252"/>
                </a:lnTo>
                <a:lnTo>
                  <a:pt x="128" y="256"/>
                </a:lnTo>
                <a:lnTo>
                  <a:pt x="99" y="252"/>
                </a:lnTo>
                <a:lnTo>
                  <a:pt x="71" y="243"/>
                </a:lnTo>
                <a:lnTo>
                  <a:pt x="48" y="228"/>
                </a:lnTo>
                <a:lnTo>
                  <a:pt x="27" y="208"/>
                </a:lnTo>
                <a:lnTo>
                  <a:pt x="12" y="184"/>
                </a:lnTo>
                <a:lnTo>
                  <a:pt x="2" y="157"/>
                </a:lnTo>
                <a:lnTo>
                  <a:pt x="0" y="128"/>
                </a:lnTo>
                <a:lnTo>
                  <a:pt x="2" y="99"/>
                </a:lnTo>
                <a:lnTo>
                  <a:pt x="12" y="71"/>
                </a:lnTo>
                <a:lnTo>
                  <a:pt x="27" y="48"/>
                </a:lnTo>
                <a:lnTo>
                  <a:pt x="48" y="27"/>
                </a:lnTo>
                <a:lnTo>
                  <a:pt x="71" y="12"/>
                </a:lnTo>
                <a:lnTo>
                  <a:pt x="99" y="2"/>
                </a:lnTo>
                <a:lnTo>
                  <a:pt x="1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26"/>
          <p:cNvSpPr>
            <a:spLocks/>
          </p:cNvSpPr>
          <p:nvPr/>
        </p:nvSpPr>
        <p:spPr bwMode="auto">
          <a:xfrm>
            <a:off x="5620876" y="6379739"/>
            <a:ext cx="201746" cy="175160"/>
          </a:xfrm>
          <a:custGeom>
            <a:avLst/>
            <a:gdLst>
              <a:gd name="T0" fmla="*/ 0 w 129"/>
              <a:gd name="T1" fmla="*/ 0 h 112"/>
              <a:gd name="T2" fmla="*/ 129 w 129"/>
              <a:gd name="T3" fmla="*/ 0 h 112"/>
              <a:gd name="T4" fmla="*/ 65 w 129"/>
              <a:gd name="T5" fmla="*/ 112 h 112"/>
              <a:gd name="T6" fmla="*/ 0 w 129"/>
              <a:gd name="T7" fmla="*/ 0 h 112"/>
            </a:gdLst>
            <a:ahLst/>
            <a:cxnLst>
              <a:cxn ang="0">
                <a:pos x="T0" y="T1"/>
              </a:cxn>
              <a:cxn ang="0">
                <a:pos x="T2" y="T3"/>
              </a:cxn>
              <a:cxn ang="0">
                <a:pos x="T4" y="T5"/>
              </a:cxn>
              <a:cxn ang="0">
                <a:pos x="T6" y="T7"/>
              </a:cxn>
            </a:cxnLst>
            <a:rect l="0" t="0" r="r" b="b"/>
            <a:pathLst>
              <a:path w="129" h="112">
                <a:moveTo>
                  <a:pt x="0" y="0"/>
                </a:moveTo>
                <a:lnTo>
                  <a:pt x="129" y="0"/>
                </a:lnTo>
                <a:lnTo>
                  <a:pt x="65" y="112"/>
                </a:lnTo>
                <a:lnTo>
                  <a:pt x="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27"/>
          <p:cNvSpPr>
            <a:spLocks/>
          </p:cNvSpPr>
          <p:nvPr/>
        </p:nvSpPr>
        <p:spPr bwMode="auto">
          <a:xfrm>
            <a:off x="4760717" y="6365664"/>
            <a:ext cx="175160" cy="200182"/>
          </a:xfrm>
          <a:custGeom>
            <a:avLst/>
            <a:gdLst>
              <a:gd name="T0" fmla="*/ 112 w 112"/>
              <a:gd name="T1" fmla="*/ 0 h 128"/>
              <a:gd name="T2" fmla="*/ 112 w 112"/>
              <a:gd name="T3" fmla="*/ 128 h 128"/>
              <a:gd name="T4" fmla="*/ 0 w 112"/>
              <a:gd name="T5" fmla="*/ 65 h 128"/>
              <a:gd name="T6" fmla="*/ 112 w 112"/>
              <a:gd name="T7" fmla="*/ 0 h 128"/>
            </a:gdLst>
            <a:ahLst/>
            <a:cxnLst>
              <a:cxn ang="0">
                <a:pos x="T0" y="T1"/>
              </a:cxn>
              <a:cxn ang="0">
                <a:pos x="T2" y="T3"/>
              </a:cxn>
              <a:cxn ang="0">
                <a:pos x="T4" y="T5"/>
              </a:cxn>
              <a:cxn ang="0">
                <a:pos x="T6" y="T7"/>
              </a:cxn>
            </a:cxnLst>
            <a:rect l="0" t="0" r="r" b="b"/>
            <a:pathLst>
              <a:path w="112" h="128">
                <a:moveTo>
                  <a:pt x="112" y="0"/>
                </a:moveTo>
                <a:lnTo>
                  <a:pt x="112" y="128"/>
                </a:lnTo>
                <a:lnTo>
                  <a:pt x="0" y="65"/>
                </a:lnTo>
                <a:lnTo>
                  <a:pt x="11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28"/>
          <p:cNvSpPr>
            <a:spLocks noEditPoints="1"/>
          </p:cNvSpPr>
          <p:nvPr/>
        </p:nvSpPr>
        <p:spPr bwMode="auto">
          <a:xfrm>
            <a:off x="3772316" y="2795222"/>
            <a:ext cx="409748" cy="359703"/>
          </a:xfrm>
          <a:custGeom>
            <a:avLst/>
            <a:gdLst>
              <a:gd name="T0" fmla="*/ 137 w 262"/>
              <a:gd name="T1" fmla="*/ 53 h 230"/>
              <a:gd name="T2" fmla="*/ 157 w 262"/>
              <a:gd name="T3" fmla="*/ 53 h 230"/>
              <a:gd name="T4" fmla="*/ 157 w 262"/>
              <a:gd name="T5" fmla="*/ 111 h 230"/>
              <a:gd name="T6" fmla="*/ 193 w 262"/>
              <a:gd name="T7" fmla="*/ 147 h 230"/>
              <a:gd name="T8" fmla="*/ 179 w 262"/>
              <a:gd name="T9" fmla="*/ 161 h 230"/>
              <a:gd name="T10" fmla="*/ 137 w 262"/>
              <a:gd name="T11" fmla="*/ 119 h 230"/>
              <a:gd name="T12" fmla="*/ 137 w 262"/>
              <a:gd name="T13" fmla="*/ 53 h 230"/>
              <a:gd name="T14" fmla="*/ 147 w 262"/>
              <a:gd name="T15" fmla="*/ 0 h 230"/>
              <a:gd name="T16" fmla="*/ 174 w 262"/>
              <a:gd name="T17" fmla="*/ 4 h 230"/>
              <a:gd name="T18" fmla="*/ 198 w 262"/>
              <a:gd name="T19" fmla="*/ 13 h 230"/>
              <a:gd name="T20" fmla="*/ 218 w 262"/>
              <a:gd name="T21" fmla="*/ 26 h 230"/>
              <a:gd name="T22" fmla="*/ 236 w 262"/>
              <a:gd name="T23" fmla="*/ 43 h 230"/>
              <a:gd name="T24" fmla="*/ 250 w 262"/>
              <a:gd name="T25" fmla="*/ 65 h 230"/>
              <a:gd name="T26" fmla="*/ 259 w 262"/>
              <a:gd name="T27" fmla="*/ 89 h 230"/>
              <a:gd name="T28" fmla="*/ 262 w 262"/>
              <a:gd name="T29" fmla="*/ 116 h 230"/>
              <a:gd name="T30" fmla="*/ 259 w 262"/>
              <a:gd name="T31" fmla="*/ 141 h 230"/>
              <a:gd name="T32" fmla="*/ 250 w 262"/>
              <a:gd name="T33" fmla="*/ 165 h 230"/>
              <a:gd name="T34" fmla="*/ 236 w 262"/>
              <a:gd name="T35" fmla="*/ 187 h 230"/>
              <a:gd name="T36" fmla="*/ 218 w 262"/>
              <a:gd name="T37" fmla="*/ 205 h 230"/>
              <a:gd name="T38" fmla="*/ 198 w 262"/>
              <a:gd name="T39" fmla="*/ 217 h 230"/>
              <a:gd name="T40" fmla="*/ 174 w 262"/>
              <a:gd name="T41" fmla="*/ 226 h 230"/>
              <a:gd name="T42" fmla="*/ 147 w 262"/>
              <a:gd name="T43" fmla="*/ 230 h 230"/>
              <a:gd name="T44" fmla="*/ 122 w 262"/>
              <a:gd name="T45" fmla="*/ 226 h 230"/>
              <a:gd name="T46" fmla="*/ 98 w 262"/>
              <a:gd name="T47" fmla="*/ 218 h 230"/>
              <a:gd name="T48" fmla="*/ 77 w 262"/>
              <a:gd name="T49" fmla="*/ 206 h 230"/>
              <a:gd name="T50" fmla="*/ 96 w 262"/>
              <a:gd name="T51" fmla="*/ 184 h 230"/>
              <a:gd name="T52" fmla="*/ 112 w 262"/>
              <a:gd name="T53" fmla="*/ 193 h 230"/>
              <a:gd name="T54" fmla="*/ 129 w 262"/>
              <a:gd name="T55" fmla="*/ 199 h 230"/>
              <a:gd name="T56" fmla="*/ 147 w 262"/>
              <a:gd name="T57" fmla="*/ 201 h 230"/>
              <a:gd name="T58" fmla="*/ 170 w 262"/>
              <a:gd name="T59" fmla="*/ 198 h 230"/>
              <a:gd name="T60" fmla="*/ 190 w 262"/>
              <a:gd name="T61" fmla="*/ 189 h 230"/>
              <a:gd name="T62" fmla="*/ 208 w 262"/>
              <a:gd name="T63" fmla="*/ 175 h 230"/>
              <a:gd name="T64" fmla="*/ 221 w 262"/>
              <a:gd name="T65" fmla="*/ 159 h 230"/>
              <a:gd name="T66" fmla="*/ 230 w 262"/>
              <a:gd name="T67" fmla="*/ 137 h 230"/>
              <a:gd name="T68" fmla="*/ 234 w 262"/>
              <a:gd name="T69" fmla="*/ 116 h 230"/>
              <a:gd name="T70" fmla="*/ 230 w 262"/>
              <a:gd name="T71" fmla="*/ 93 h 230"/>
              <a:gd name="T72" fmla="*/ 221 w 262"/>
              <a:gd name="T73" fmla="*/ 71 h 230"/>
              <a:gd name="T74" fmla="*/ 208 w 262"/>
              <a:gd name="T75" fmla="*/ 55 h 230"/>
              <a:gd name="T76" fmla="*/ 190 w 262"/>
              <a:gd name="T77" fmla="*/ 41 h 230"/>
              <a:gd name="T78" fmla="*/ 170 w 262"/>
              <a:gd name="T79" fmla="*/ 32 h 230"/>
              <a:gd name="T80" fmla="*/ 147 w 262"/>
              <a:gd name="T81" fmla="*/ 29 h 230"/>
              <a:gd name="T82" fmla="*/ 126 w 262"/>
              <a:gd name="T83" fmla="*/ 32 h 230"/>
              <a:gd name="T84" fmla="*/ 105 w 262"/>
              <a:gd name="T85" fmla="*/ 41 h 230"/>
              <a:gd name="T86" fmla="*/ 88 w 262"/>
              <a:gd name="T87" fmla="*/ 53 h 230"/>
              <a:gd name="T88" fmla="*/ 75 w 262"/>
              <a:gd name="T89" fmla="*/ 70 h 230"/>
              <a:gd name="T90" fmla="*/ 66 w 262"/>
              <a:gd name="T91" fmla="*/ 90 h 230"/>
              <a:gd name="T92" fmla="*/ 62 w 262"/>
              <a:gd name="T93" fmla="*/ 112 h 230"/>
              <a:gd name="T94" fmla="*/ 102 w 262"/>
              <a:gd name="T95" fmla="*/ 112 h 230"/>
              <a:gd name="T96" fmla="*/ 51 w 262"/>
              <a:gd name="T97" fmla="*/ 169 h 230"/>
              <a:gd name="T98" fmla="*/ 0 w 262"/>
              <a:gd name="T99" fmla="*/ 112 h 230"/>
              <a:gd name="T100" fmla="*/ 34 w 262"/>
              <a:gd name="T101" fmla="*/ 112 h 230"/>
              <a:gd name="T102" fmla="*/ 37 w 262"/>
              <a:gd name="T103" fmla="*/ 86 h 230"/>
              <a:gd name="T104" fmla="*/ 46 w 262"/>
              <a:gd name="T105" fmla="*/ 64 h 230"/>
              <a:gd name="T106" fmla="*/ 60 w 262"/>
              <a:gd name="T107" fmla="*/ 42 h 230"/>
              <a:gd name="T108" fmla="*/ 77 w 262"/>
              <a:gd name="T109" fmla="*/ 26 h 230"/>
              <a:gd name="T110" fmla="*/ 98 w 262"/>
              <a:gd name="T111" fmla="*/ 12 h 230"/>
              <a:gd name="T112" fmla="*/ 122 w 262"/>
              <a:gd name="T113" fmla="*/ 4 h 230"/>
              <a:gd name="T114" fmla="*/ 147 w 262"/>
              <a:gd name="T11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230">
                <a:moveTo>
                  <a:pt x="137" y="53"/>
                </a:moveTo>
                <a:lnTo>
                  <a:pt x="157" y="53"/>
                </a:lnTo>
                <a:lnTo>
                  <a:pt x="157" y="111"/>
                </a:lnTo>
                <a:lnTo>
                  <a:pt x="193" y="147"/>
                </a:lnTo>
                <a:lnTo>
                  <a:pt x="179" y="161"/>
                </a:lnTo>
                <a:lnTo>
                  <a:pt x="137" y="119"/>
                </a:lnTo>
                <a:lnTo>
                  <a:pt x="137" y="53"/>
                </a:lnTo>
                <a:close/>
                <a:moveTo>
                  <a:pt x="147" y="0"/>
                </a:moveTo>
                <a:lnTo>
                  <a:pt x="174" y="4"/>
                </a:lnTo>
                <a:lnTo>
                  <a:pt x="198" y="13"/>
                </a:lnTo>
                <a:lnTo>
                  <a:pt x="218" y="26"/>
                </a:lnTo>
                <a:lnTo>
                  <a:pt x="236" y="43"/>
                </a:lnTo>
                <a:lnTo>
                  <a:pt x="250" y="65"/>
                </a:lnTo>
                <a:lnTo>
                  <a:pt x="259" y="89"/>
                </a:lnTo>
                <a:lnTo>
                  <a:pt x="262" y="116"/>
                </a:lnTo>
                <a:lnTo>
                  <a:pt x="259" y="141"/>
                </a:lnTo>
                <a:lnTo>
                  <a:pt x="250" y="165"/>
                </a:lnTo>
                <a:lnTo>
                  <a:pt x="236" y="187"/>
                </a:lnTo>
                <a:lnTo>
                  <a:pt x="218" y="205"/>
                </a:lnTo>
                <a:lnTo>
                  <a:pt x="198" y="217"/>
                </a:lnTo>
                <a:lnTo>
                  <a:pt x="174" y="226"/>
                </a:lnTo>
                <a:lnTo>
                  <a:pt x="147" y="230"/>
                </a:lnTo>
                <a:lnTo>
                  <a:pt x="122" y="226"/>
                </a:lnTo>
                <a:lnTo>
                  <a:pt x="98" y="218"/>
                </a:lnTo>
                <a:lnTo>
                  <a:pt x="77" y="206"/>
                </a:lnTo>
                <a:lnTo>
                  <a:pt x="96" y="184"/>
                </a:lnTo>
                <a:lnTo>
                  <a:pt x="112" y="193"/>
                </a:lnTo>
                <a:lnTo>
                  <a:pt x="129" y="199"/>
                </a:lnTo>
                <a:lnTo>
                  <a:pt x="147" y="201"/>
                </a:lnTo>
                <a:lnTo>
                  <a:pt x="170" y="198"/>
                </a:lnTo>
                <a:lnTo>
                  <a:pt x="190" y="189"/>
                </a:lnTo>
                <a:lnTo>
                  <a:pt x="208" y="175"/>
                </a:lnTo>
                <a:lnTo>
                  <a:pt x="221" y="159"/>
                </a:lnTo>
                <a:lnTo>
                  <a:pt x="230" y="137"/>
                </a:lnTo>
                <a:lnTo>
                  <a:pt x="234" y="116"/>
                </a:lnTo>
                <a:lnTo>
                  <a:pt x="230" y="93"/>
                </a:lnTo>
                <a:lnTo>
                  <a:pt x="221" y="71"/>
                </a:lnTo>
                <a:lnTo>
                  <a:pt x="208" y="55"/>
                </a:lnTo>
                <a:lnTo>
                  <a:pt x="190" y="41"/>
                </a:lnTo>
                <a:lnTo>
                  <a:pt x="170" y="32"/>
                </a:lnTo>
                <a:lnTo>
                  <a:pt x="147" y="29"/>
                </a:lnTo>
                <a:lnTo>
                  <a:pt x="126" y="32"/>
                </a:lnTo>
                <a:lnTo>
                  <a:pt x="105" y="41"/>
                </a:lnTo>
                <a:lnTo>
                  <a:pt x="88" y="53"/>
                </a:lnTo>
                <a:lnTo>
                  <a:pt x="75" y="70"/>
                </a:lnTo>
                <a:lnTo>
                  <a:pt x="66" y="90"/>
                </a:lnTo>
                <a:lnTo>
                  <a:pt x="62" y="112"/>
                </a:lnTo>
                <a:lnTo>
                  <a:pt x="102" y="112"/>
                </a:lnTo>
                <a:lnTo>
                  <a:pt x="51" y="169"/>
                </a:lnTo>
                <a:lnTo>
                  <a:pt x="0" y="112"/>
                </a:lnTo>
                <a:lnTo>
                  <a:pt x="34" y="112"/>
                </a:lnTo>
                <a:lnTo>
                  <a:pt x="37" y="86"/>
                </a:lnTo>
                <a:lnTo>
                  <a:pt x="46" y="64"/>
                </a:lnTo>
                <a:lnTo>
                  <a:pt x="60" y="42"/>
                </a:lnTo>
                <a:lnTo>
                  <a:pt x="77" y="26"/>
                </a:lnTo>
                <a:lnTo>
                  <a:pt x="98" y="12"/>
                </a:lnTo>
                <a:lnTo>
                  <a:pt x="122" y="4"/>
                </a:lnTo>
                <a:lnTo>
                  <a:pt x="14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29"/>
          <p:cNvSpPr>
            <a:spLocks/>
          </p:cNvSpPr>
          <p:nvPr/>
        </p:nvSpPr>
        <p:spPr bwMode="auto">
          <a:xfrm>
            <a:off x="4663754" y="2870290"/>
            <a:ext cx="370650" cy="209566"/>
          </a:xfrm>
          <a:custGeom>
            <a:avLst/>
            <a:gdLst>
              <a:gd name="T0" fmla="*/ 56 w 237"/>
              <a:gd name="T1" fmla="*/ 0 h 134"/>
              <a:gd name="T2" fmla="*/ 56 w 237"/>
              <a:gd name="T3" fmla="*/ 28 h 134"/>
              <a:gd name="T4" fmla="*/ 209 w 237"/>
              <a:gd name="T5" fmla="*/ 28 h 134"/>
              <a:gd name="T6" fmla="*/ 220 w 237"/>
              <a:gd name="T7" fmla="*/ 30 h 134"/>
              <a:gd name="T8" fmla="*/ 228 w 237"/>
              <a:gd name="T9" fmla="*/ 36 h 134"/>
              <a:gd name="T10" fmla="*/ 235 w 237"/>
              <a:gd name="T11" fmla="*/ 45 h 134"/>
              <a:gd name="T12" fmla="*/ 237 w 237"/>
              <a:gd name="T13" fmla="*/ 56 h 134"/>
              <a:gd name="T14" fmla="*/ 237 w 237"/>
              <a:gd name="T15" fmla="*/ 134 h 134"/>
              <a:gd name="T16" fmla="*/ 198 w 237"/>
              <a:gd name="T17" fmla="*/ 134 h 134"/>
              <a:gd name="T18" fmla="*/ 198 w 237"/>
              <a:gd name="T19" fmla="*/ 68 h 134"/>
              <a:gd name="T20" fmla="*/ 56 w 237"/>
              <a:gd name="T21" fmla="*/ 68 h 134"/>
              <a:gd name="T22" fmla="*/ 56 w 237"/>
              <a:gd name="T23" fmla="*/ 92 h 134"/>
              <a:gd name="T24" fmla="*/ 0 w 237"/>
              <a:gd name="T25" fmla="*/ 47 h 134"/>
              <a:gd name="T26" fmla="*/ 56 w 237"/>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7" h="134">
                <a:moveTo>
                  <a:pt x="56" y="0"/>
                </a:moveTo>
                <a:lnTo>
                  <a:pt x="56" y="28"/>
                </a:lnTo>
                <a:lnTo>
                  <a:pt x="209" y="28"/>
                </a:lnTo>
                <a:lnTo>
                  <a:pt x="220" y="30"/>
                </a:lnTo>
                <a:lnTo>
                  <a:pt x="228" y="36"/>
                </a:lnTo>
                <a:lnTo>
                  <a:pt x="235" y="45"/>
                </a:lnTo>
                <a:lnTo>
                  <a:pt x="237" y="56"/>
                </a:lnTo>
                <a:lnTo>
                  <a:pt x="237" y="134"/>
                </a:lnTo>
                <a:lnTo>
                  <a:pt x="198" y="134"/>
                </a:lnTo>
                <a:lnTo>
                  <a:pt x="198" y="68"/>
                </a:lnTo>
                <a:lnTo>
                  <a:pt x="56" y="68"/>
                </a:lnTo>
                <a:lnTo>
                  <a:pt x="56" y="92"/>
                </a:lnTo>
                <a:lnTo>
                  <a:pt x="0" y="47"/>
                </a:lnTo>
                <a:lnTo>
                  <a:pt x="5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30"/>
          <p:cNvSpPr>
            <a:spLocks noEditPoints="1"/>
          </p:cNvSpPr>
          <p:nvPr/>
        </p:nvSpPr>
        <p:spPr bwMode="auto">
          <a:xfrm>
            <a:off x="3772316" y="5388210"/>
            <a:ext cx="409748" cy="411313"/>
          </a:xfrm>
          <a:custGeom>
            <a:avLst/>
            <a:gdLst>
              <a:gd name="T0" fmla="*/ 215 w 262"/>
              <a:gd name="T1" fmla="*/ 215 h 263"/>
              <a:gd name="T2" fmla="*/ 209 w 262"/>
              <a:gd name="T3" fmla="*/ 234 h 263"/>
              <a:gd name="T4" fmla="*/ 223 w 262"/>
              <a:gd name="T5" fmla="*/ 248 h 263"/>
              <a:gd name="T6" fmla="*/ 242 w 262"/>
              <a:gd name="T7" fmla="*/ 243 h 263"/>
              <a:gd name="T8" fmla="*/ 246 w 262"/>
              <a:gd name="T9" fmla="*/ 224 h 263"/>
              <a:gd name="T10" fmla="*/ 234 w 262"/>
              <a:gd name="T11" fmla="*/ 211 h 263"/>
              <a:gd name="T12" fmla="*/ 121 w 262"/>
              <a:gd name="T13" fmla="*/ 212 h 263"/>
              <a:gd name="T14" fmla="*/ 112 w 262"/>
              <a:gd name="T15" fmla="*/ 229 h 263"/>
              <a:gd name="T16" fmla="*/ 121 w 262"/>
              <a:gd name="T17" fmla="*/ 245 h 263"/>
              <a:gd name="T18" fmla="*/ 141 w 262"/>
              <a:gd name="T19" fmla="*/ 245 h 263"/>
              <a:gd name="T20" fmla="*/ 150 w 262"/>
              <a:gd name="T21" fmla="*/ 229 h 263"/>
              <a:gd name="T22" fmla="*/ 141 w 262"/>
              <a:gd name="T23" fmla="*/ 212 h 263"/>
              <a:gd name="T24" fmla="*/ 28 w 262"/>
              <a:gd name="T25" fmla="*/ 211 h 263"/>
              <a:gd name="T26" fmla="*/ 14 w 262"/>
              <a:gd name="T27" fmla="*/ 224 h 263"/>
              <a:gd name="T28" fmla="*/ 19 w 262"/>
              <a:gd name="T29" fmla="*/ 243 h 263"/>
              <a:gd name="T30" fmla="*/ 38 w 262"/>
              <a:gd name="T31" fmla="*/ 248 h 263"/>
              <a:gd name="T32" fmla="*/ 52 w 262"/>
              <a:gd name="T33" fmla="*/ 234 h 263"/>
              <a:gd name="T34" fmla="*/ 47 w 262"/>
              <a:gd name="T35" fmla="*/ 215 h 263"/>
              <a:gd name="T36" fmla="*/ 131 w 262"/>
              <a:gd name="T37" fmla="*/ 14 h 263"/>
              <a:gd name="T38" fmla="*/ 114 w 262"/>
              <a:gd name="T39" fmla="*/ 24 h 263"/>
              <a:gd name="T40" fmla="*/ 114 w 262"/>
              <a:gd name="T41" fmla="*/ 43 h 263"/>
              <a:gd name="T42" fmla="*/ 131 w 262"/>
              <a:gd name="T43" fmla="*/ 54 h 263"/>
              <a:gd name="T44" fmla="*/ 147 w 262"/>
              <a:gd name="T45" fmla="*/ 43 h 263"/>
              <a:gd name="T46" fmla="*/ 147 w 262"/>
              <a:gd name="T47" fmla="*/ 24 h 263"/>
              <a:gd name="T48" fmla="*/ 131 w 262"/>
              <a:gd name="T49" fmla="*/ 14 h 263"/>
              <a:gd name="T50" fmla="*/ 161 w 262"/>
              <a:gd name="T51" fmla="*/ 21 h 263"/>
              <a:gd name="T52" fmla="*/ 143 w 262"/>
              <a:gd name="T53" fmla="*/ 65 h 263"/>
              <a:gd name="T54" fmla="*/ 150 w 262"/>
              <a:gd name="T55" fmla="*/ 115 h 263"/>
              <a:gd name="T56" fmla="*/ 209 w 262"/>
              <a:gd name="T57" fmla="*/ 121 h 263"/>
              <a:gd name="T58" fmla="*/ 240 w 262"/>
              <a:gd name="T59" fmla="*/ 156 h 263"/>
              <a:gd name="T60" fmla="*/ 259 w 262"/>
              <a:gd name="T61" fmla="*/ 216 h 263"/>
              <a:gd name="T62" fmla="*/ 241 w 262"/>
              <a:gd name="T63" fmla="*/ 259 h 263"/>
              <a:gd name="T64" fmla="*/ 197 w 262"/>
              <a:gd name="T65" fmla="*/ 242 h 263"/>
              <a:gd name="T66" fmla="*/ 215 w 262"/>
              <a:gd name="T67" fmla="*/ 198 h 263"/>
              <a:gd name="T68" fmla="*/ 209 w 262"/>
              <a:gd name="T69" fmla="*/ 151 h 263"/>
              <a:gd name="T70" fmla="*/ 154 w 262"/>
              <a:gd name="T71" fmla="*/ 144 h 263"/>
              <a:gd name="T72" fmla="*/ 161 w 262"/>
              <a:gd name="T73" fmla="*/ 216 h 263"/>
              <a:gd name="T74" fmla="*/ 143 w 262"/>
              <a:gd name="T75" fmla="*/ 259 h 263"/>
              <a:gd name="T76" fmla="*/ 100 w 262"/>
              <a:gd name="T77" fmla="*/ 242 h 263"/>
              <a:gd name="T78" fmla="*/ 117 w 262"/>
              <a:gd name="T79" fmla="*/ 198 h 263"/>
              <a:gd name="T80" fmla="*/ 67 w 262"/>
              <a:gd name="T81" fmla="*/ 145 h 263"/>
              <a:gd name="T82" fmla="*/ 47 w 262"/>
              <a:gd name="T83" fmla="*/ 163 h 263"/>
              <a:gd name="T84" fmla="*/ 63 w 262"/>
              <a:gd name="T85" fmla="*/ 216 h 263"/>
              <a:gd name="T86" fmla="*/ 46 w 262"/>
              <a:gd name="T87" fmla="*/ 259 h 263"/>
              <a:gd name="T88" fmla="*/ 3 w 262"/>
              <a:gd name="T89" fmla="*/ 242 h 263"/>
              <a:gd name="T90" fmla="*/ 19 w 262"/>
              <a:gd name="T91" fmla="*/ 198 h 263"/>
              <a:gd name="T92" fmla="*/ 30 w 262"/>
              <a:gd name="T93" fmla="*/ 135 h 263"/>
              <a:gd name="T94" fmla="*/ 95 w 262"/>
              <a:gd name="T95" fmla="*/ 118 h 263"/>
              <a:gd name="T96" fmla="*/ 117 w 262"/>
              <a:gd name="T97" fmla="*/ 107 h 263"/>
              <a:gd name="T98" fmla="*/ 99 w 262"/>
              <a:gd name="T99" fmla="*/ 47 h 263"/>
              <a:gd name="T100" fmla="*/ 118 w 262"/>
              <a:gd name="T101" fmla="*/ 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2" h="263">
                <a:moveTo>
                  <a:pt x="229" y="210"/>
                </a:moveTo>
                <a:lnTo>
                  <a:pt x="223" y="211"/>
                </a:lnTo>
                <a:lnTo>
                  <a:pt x="218" y="212"/>
                </a:lnTo>
                <a:lnTo>
                  <a:pt x="215" y="215"/>
                </a:lnTo>
                <a:lnTo>
                  <a:pt x="212" y="220"/>
                </a:lnTo>
                <a:lnTo>
                  <a:pt x="209" y="224"/>
                </a:lnTo>
                <a:lnTo>
                  <a:pt x="209" y="229"/>
                </a:lnTo>
                <a:lnTo>
                  <a:pt x="209" y="234"/>
                </a:lnTo>
                <a:lnTo>
                  <a:pt x="212" y="239"/>
                </a:lnTo>
                <a:lnTo>
                  <a:pt x="215" y="243"/>
                </a:lnTo>
                <a:lnTo>
                  <a:pt x="218" y="245"/>
                </a:lnTo>
                <a:lnTo>
                  <a:pt x="223" y="248"/>
                </a:lnTo>
                <a:lnTo>
                  <a:pt x="229" y="248"/>
                </a:lnTo>
                <a:lnTo>
                  <a:pt x="234" y="248"/>
                </a:lnTo>
                <a:lnTo>
                  <a:pt x="237" y="245"/>
                </a:lnTo>
                <a:lnTo>
                  <a:pt x="242" y="243"/>
                </a:lnTo>
                <a:lnTo>
                  <a:pt x="245" y="239"/>
                </a:lnTo>
                <a:lnTo>
                  <a:pt x="246" y="234"/>
                </a:lnTo>
                <a:lnTo>
                  <a:pt x="248" y="229"/>
                </a:lnTo>
                <a:lnTo>
                  <a:pt x="246" y="224"/>
                </a:lnTo>
                <a:lnTo>
                  <a:pt x="245" y="220"/>
                </a:lnTo>
                <a:lnTo>
                  <a:pt x="242" y="215"/>
                </a:lnTo>
                <a:lnTo>
                  <a:pt x="237" y="212"/>
                </a:lnTo>
                <a:lnTo>
                  <a:pt x="234" y="211"/>
                </a:lnTo>
                <a:lnTo>
                  <a:pt x="229" y="210"/>
                </a:lnTo>
                <a:close/>
                <a:moveTo>
                  <a:pt x="131" y="210"/>
                </a:moveTo>
                <a:lnTo>
                  <a:pt x="126" y="211"/>
                </a:lnTo>
                <a:lnTo>
                  <a:pt x="121" y="212"/>
                </a:lnTo>
                <a:lnTo>
                  <a:pt x="117" y="215"/>
                </a:lnTo>
                <a:lnTo>
                  <a:pt x="114" y="220"/>
                </a:lnTo>
                <a:lnTo>
                  <a:pt x="112" y="224"/>
                </a:lnTo>
                <a:lnTo>
                  <a:pt x="112" y="229"/>
                </a:lnTo>
                <a:lnTo>
                  <a:pt x="112" y="234"/>
                </a:lnTo>
                <a:lnTo>
                  <a:pt x="114" y="239"/>
                </a:lnTo>
                <a:lnTo>
                  <a:pt x="117" y="243"/>
                </a:lnTo>
                <a:lnTo>
                  <a:pt x="121" y="245"/>
                </a:lnTo>
                <a:lnTo>
                  <a:pt x="126" y="248"/>
                </a:lnTo>
                <a:lnTo>
                  <a:pt x="131" y="248"/>
                </a:lnTo>
                <a:lnTo>
                  <a:pt x="136" y="248"/>
                </a:lnTo>
                <a:lnTo>
                  <a:pt x="141" y="245"/>
                </a:lnTo>
                <a:lnTo>
                  <a:pt x="145" y="243"/>
                </a:lnTo>
                <a:lnTo>
                  <a:pt x="147" y="239"/>
                </a:lnTo>
                <a:lnTo>
                  <a:pt x="149" y="234"/>
                </a:lnTo>
                <a:lnTo>
                  <a:pt x="150" y="229"/>
                </a:lnTo>
                <a:lnTo>
                  <a:pt x="149" y="224"/>
                </a:lnTo>
                <a:lnTo>
                  <a:pt x="147" y="220"/>
                </a:lnTo>
                <a:lnTo>
                  <a:pt x="145" y="215"/>
                </a:lnTo>
                <a:lnTo>
                  <a:pt x="141" y="212"/>
                </a:lnTo>
                <a:lnTo>
                  <a:pt x="136" y="211"/>
                </a:lnTo>
                <a:lnTo>
                  <a:pt x="131" y="210"/>
                </a:lnTo>
                <a:close/>
                <a:moveTo>
                  <a:pt x="33" y="210"/>
                </a:moveTo>
                <a:lnTo>
                  <a:pt x="28" y="211"/>
                </a:lnTo>
                <a:lnTo>
                  <a:pt x="23" y="212"/>
                </a:lnTo>
                <a:lnTo>
                  <a:pt x="19" y="215"/>
                </a:lnTo>
                <a:lnTo>
                  <a:pt x="17" y="220"/>
                </a:lnTo>
                <a:lnTo>
                  <a:pt x="14" y="224"/>
                </a:lnTo>
                <a:lnTo>
                  <a:pt x="14" y="229"/>
                </a:lnTo>
                <a:lnTo>
                  <a:pt x="14" y="234"/>
                </a:lnTo>
                <a:lnTo>
                  <a:pt x="17" y="239"/>
                </a:lnTo>
                <a:lnTo>
                  <a:pt x="19" y="243"/>
                </a:lnTo>
                <a:lnTo>
                  <a:pt x="23" y="245"/>
                </a:lnTo>
                <a:lnTo>
                  <a:pt x="28" y="248"/>
                </a:lnTo>
                <a:lnTo>
                  <a:pt x="33" y="248"/>
                </a:lnTo>
                <a:lnTo>
                  <a:pt x="38" y="248"/>
                </a:lnTo>
                <a:lnTo>
                  <a:pt x="43" y="245"/>
                </a:lnTo>
                <a:lnTo>
                  <a:pt x="47" y="243"/>
                </a:lnTo>
                <a:lnTo>
                  <a:pt x="50" y="239"/>
                </a:lnTo>
                <a:lnTo>
                  <a:pt x="52" y="234"/>
                </a:lnTo>
                <a:lnTo>
                  <a:pt x="52" y="229"/>
                </a:lnTo>
                <a:lnTo>
                  <a:pt x="52" y="224"/>
                </a:lnTo>
                <a:lnTo>
                  <a:pt x="50" y="220"/>
                </a:lnTo>
                <a:lnTo>
                  <a:pt x="47" y="215"/>
                </a:lnTo>
                <a:lnTo>
                  <a:pt x="43" y="212"/>
                </a:lnTo>
                <a:lnTo>
                  <a:pt x="38" y="211"/>
                </a:lnTo>
                <a:lnTo>
                  <a:pt x="33" y="210"/>
                </a:lnTo>
                <a:close/>
                <a:moveTo>
                  <a:pt x="131" y="14"/>
                </a:moveTo>
                <a:lnTo>
                  <a:pt x="126" y="16"/>
                </a:lnTo>
                <a:lnTo>
                  <a:pt x="121" y="17"/>
                </a:lnTo>
                <a:lnTo>
                  <a:pt x="117" y="21"/>
                </a:lnTo>
                <a:lnTo>
                  <a:pt x="114" y="24"/>
                </a:lnTo>
                <a:lnTo>
                  <a:pt x="112" y="28"/>
                </a:lnTo>
                <a:lnTo>
                  <a:pt x="112" y="33"/>
                </a:lnTo>
                <a:lnTo>
                  <a:pt x="112" y="38"/>
                </a:lnTo>
                <a:lnTo>
                  <a:pt x="114" y="43"/>
                </a:lnTo>
                <a:lnTo>
                  <a:pt x="117" y="47"/>
                </a:lnTo>
                <a:lnTo>
                  <a:pt x="121" y="50"/>
                </a:lnTo>
                <a:lnTo>
                  <a:pt x="126" y="52"/>
                </a:lnTo>
                <a:lnTo>
                  <a:pt x="131" y="54"/>
                </a:lnTo>
                <a:lnTo>
                  <a:pt x="136" y="52"/>
                </a:lnTo>
                <a:lnTo>
                  <a:pt x="141" y="50"/>
                </a:lnTo>
                <a:lnTo>
                  <a:pt x="145" y="47"/>
                </a:lnTo>
                <a:lnTo>
                  <a:pt x="147" y="43"/>
                </a:lnTo>
                <a:lnTo>
                  <a:pt x="149" y="38"/>
                </a:lnTo>
                <a:lnTo>
                  <a:pt x="150" y="33"/>
                </a:lnTo>
                <a:lnTo>
                  <a:pt x="149" y="28"/>
                </a:lnTo>
                <a:lnTo>
                  <a:pt x="147" y="24"/>
                </a:lnTo>
                <a:lnTo>
                  <a:pt x="145" y="21"/>
                </a:lnTo>
                <a:lnTo>
                  <a:pt x="141" y="17"/>
                </a:lnTo>
                <a:lnTo>
                  <a:pt x="136" y="16"/>
                </a:lnTo>
                <a:lnTo>
                  <a:pt x="131" y="14"/>
                </a:lnTo>
                <a:close/>
                <a:moveTo>
                  <a:pt x="131" y="0"/>
                </a:moveTo>
                <a:lnTo>
                  <a:pt x="143" y="3"/>
                </a:lnTo>
                <a:lnTo>
                  <a:pt x="154" y="10"/>
                </a:lnTo>
                <a:lnTo>
                  <a:pt x="161" y="21"/>
                </a:lnTo>
                <a:lnTo>
                  <a:pt x="164" y="33"/>
                </a:lnTo>
                <a:lnTo>
                  <a:pt x="161" y="47"/>
                </a:lnTo>
                <a:lnTo>
                  <a:pt x="155" y="57"/>
                </a:lnTo>
                <a:lnTo>
                  <a:pt x="143" y="65"/>
                </a:lnTo>
                <a:lnTo>
                  <a:pt x="143" y="103"/>
                </a:lnTo>
                <a:lnTo>
                  <a:pt x="145" y="107"/>
                </a:lnTo>
                <a:lnTo>
                  <a:pt x="146" y="111"/>
                </a:lnTo>
                <a:lnTo>
                  <a:pt x="150" y="115"/>
                </a:lnTo>
                <a:lnTo>
                  <a:pt x="156" y="117"/>
                </a:lnTo>
                <a:lnTo>
                  <a:pt x="165" y="118"/>
                </a:lnTo>
                <a:lnTo>
                  <a:pt x="193" y="118"/>
                </a:lnTo>
                <a:lnTo>
                  <a:pt x="209" y="121"/>
                </a:lnTo>
                <a:lnTo>
                  <a:pt x="221" y="126"/>
                </a:lnTo>
                <a:lnTo>
                  <a:pt x="231" y="135"/>
                </a:lnTo>
                <a:lnTo>
                  <a:pt x="237" y="145"/>
                </a:lnTo>
                <a:lnTo>
                  <a:pt x="240" y="156"/>
                </a:lnTo>
                <a:lnTo>
                  <a:pt x="241" y="167"/>
                </a:lnTo>
                <a:lnTo>
                  <a:pt x="241" y="198"/>
                </a:lnTo>
                <a:lnTo>
                  <a:pt x="251" y="206"/>
                </a:lnTo>
                <a:lnTo>
                  <a:pt x="259" y="216"/>
                </a:lnTo>
                <a:lnTo>
                  <a:pt x="262" y="229"/>
                </a:lnTo>
                <a:lnTo>
                  <a:pt x="259" y="242"/>
                </a:lnTo>
                <a:lnTo>
                  <a:pt x="251" y="253"/>
                </a:lnTo>
                <a:lnTo>
                  <a:pt x="241" y="259"/>
                </a:lnTo>
                <a:lnTo>
                  <a:pt x="229" y="263"/>
                </a:lnTo>
                <a:lnTo>
                  <a:pt x="215" y="259"/>
                </a:lnTo>
                <a:lnTo>
                  <a:pt x="204" y="253"/>
                </a:lnTo>
                <a:lnTo>
                  <a:pt x="197" y="242"/>
                </a:lnTo>
                <a:lnTo>
                  <a:pt x="194" y="229"/>
                </a:lnTo>
                <a:lnTo>
                  <a:pt x="197" y="216"/>
                </a:lnTo>
                <a:lnTo>
                  <a:pt x="204" y="206"/>
                </a:lnTo>
                <a:lnTo>
                  <a:pt x="215" y="198"/>
                </a:lnTo>
                <a:lnTo>
                  <a:pt x="215" y="167"/>
                </a:lnTo>
                <a:lnTo>
                  <a:pt x="215" y="162"/>
                </a:lnTo>
                <a:lnTo>
                  <a:pt x="213" y="156"/>
                </a:lnTo>
                <a:lnTo>
                  <a:pt x="209" y="151"/>
                </a:lnTo>
                <a:lnTo>
                  <a:pt x="203" y="146"/>
                </a:lnTo>
                <a:lnTo>
                  <a:pt x="193" y="145"/>
                </a:lnTo>
                <a:lnTo>
                  <a:pt x="165" y="145"/>
                </a:lnTo>
                <a:lnTo>
                  <a:pt x="154" y="144"/>
                </a:lnTo>
                <a:lnTo>
                  <a:pt x="143" y="141"/>
                </a:lnTo>
                <a:lnTo>
                  <a:pt x="143" y="198"/>
                </a:lnTo>
                <a:lnTo>
                  <a:pt x="155" y="206"/>
                </a:lnTo>
                <a:lnTo>
                  <a:pt x="161" y="216"/>
                </a:lnTo>
                <a:lnTo>
                  <a:pt x="164" y="229"/>
                </a:lnTo>
                <a:lnTo>
                  <a:pt x="161" y="242"/>
                </a:lnTo>
                <a:lnTo>
                  <a:pt x="154" y="253"/>
                </a:lnTo>
                <a:lnTo>
                  <a:pt x="143" y="259"/>
                </a:lnTo>
                <a:lnTo>
                  <a:pt x="131" y="263"/>
                </a:lnTo>
                <a:lnTo>
                  <a:pt x="118" y="259"/>
                </a:lnTo>
                <a:lnTo>
                  <a:pt x="107" y="253"/>
                </a:lnTo>
                <a:lnTo>
                  <a:pt x="100" y="242"/>
                </a:lnTo>
                <a:lnTo>
                  <a:pt x="96" y="229"/>
                </a:lnTo>
                <a:lnTo>
                  <a:pt x="99" y="216"/>
                </a:lnTo>
                <a:lnTo>
                  <a:pt x="107" y="206"/>
                </a:lnTo>
                <a:lnTo>
                  <a:pt x="117" y="198"/>
                </a:lnTo>
                <a:lnTo>
                  <a:pt x="117" y="141"/>
                </a:lnTo>
                <a:lnTo>
                  <a:pt x="108" y="144"/>
                </a:lnTo>
                <a:lnTo>
                  <a:pt x="95" y="145"/>
                </a:lnTo>
                <a:lnTo>
                  <a:pt x="67" y="145"/>
                </a:lnTo>
                <a:lnTo>
                  <a:pt x="57" y="146"/>
                </a:lnTo>
                <a:lnTo>
                  <a:pt x="51" y="151"/>
                </a:lnTo>
                <a:lnTo>
                  <a:pt x="48" y="158"/>
                </a:lnTo>
                <a:lnTo>
                  <a:pt x="47" y="163"/>
                </a:lnTo>
                <a:lnTo>
                  <a:pt x="46" y="167"/>
                </a:lnTo>
                <a:lnTo>
                  <a:pt x="46" y="198"/>
                </a:lnTo>
                <a:lnTo>
                  <a:pt x="57" y="206"/>
                </a:lnTo>
                <a:lnTo>
                  <a:pt x="63" y="216"/>
                </a:lnTo>
                <a:lnTo>
                  <a:pt x="66" y="229"/>
                </a:lnTo>
                <a:lnTo>
                  <a:pt x="63" y="242"/>
                </a:lnTo>
                <a:lnTo>
                  <a:pt x="57" y="253"/>
                </a:lnTo>
                <a:lnTo>
                  <a:pt x="46" y="259"/>
                </a:lnTo>
                <a:lnTo>
                  <a:pt x="33" y="263"/>
                </a:lnTo>
                <a:lnTo>
                  <a:pt x="20" y="259"/>
                </a:lnTo>
                <a:lnTo>
                  <a:pt x="9" y="253"/>
                </a:lnTo>
                <a:lnTo>
                  <a:pt x="3" y="242"/>
                </a:lnTo>
                <a:lnTo>
                  <a:pt x="0" y="229"/>
                </a:lnTo>
                <a:lnTo>
                  <a:pt x="3" y="216"/>
                </a:lnTo>
                <a:lnTo>
                  <a:pt x="9" y="206"/>
                </a:lnTo>
                <a:lnTo>
                  <a:pt x="19" y="198"/>
                </a:lnTo>
                <a:lnTo>
                  <a:pt x="19" y="167"/>
                </a:lnTo>
                <a:lnTo>
                  <a:pt x="20" y="156"/>
                </a:lnTo>
                <a:lnTo>
                  <a:pt x="24" y="145"/>
                </a:lnTo>
                <a:lnTo>
                  <a:pt x="30" y="135"/>
                </a:lnTo>
                <a:lnTo>
                  <a:pt x="39" y="126"/>
                </a:lnTo>
                <a:lnTo>
                  <a:pt x="52" y="121"/>
                </a:lnTo>
                <a:lnTo>
                  <a:pt x="67" y="118"/>
                </a:lnTo>
                <a:lnTo>
                  <a:pt x="95" y="118"/>
                </a:lnTo>
                <a:lnTo>
                  <a:pt x="105" y="117"/>
                </a:lnTo>
                <a:lnTo>
                  <a:pt x="112" y="115"/>
                </a:lnTo>
                <a:lnTo>
                  <a:pt x="116" y="111"/>
                </a:lnTo>
                <a:lnTo>
                  <a:pt x="117" y="107"/>
                </a:lnTo>
                <a:lnTo>
                  <a:pt x="117" y="103"/>
                </a:lnTo>
                <a:lnTo>
                  <a:pt x="117" y="65"/>
                </a:lnTo>
                <a:lnTo>
                  <a:pt x="107" y="57"/>
                </a:lnTo>
                <a:lnTo>
                  <a:pt x="99" y="47"/>
                </a:lnTo>
                <a:lnTo>
                  <a:pt x="96" y="33"/>
                </a:lnTo>
                <a:lnTo>
                  <a:pt x="100" y="21"/>
                </a:lnTo>
                <a:lnTo>
                  <a:pt x="107" y="10"/>
                </a:lnTo>
                <a:lnTo>
                  <a:pt x="118" y="3"/>
                </a:lnTo>
                <a:lnTo>
                  <a:pt x="13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31"/>
          <p:cNvSpPr>
            <a:spLocks noEditPoints="1"/>
          </p:cNvSpPr>
          <p:nvPr/>
        </p:nvSpPr>
        <p:spPr bwMode="auto">
          <a:xfrm>
            <a:off x="2963767" y="5410105"/>
            <a:ext cx="279942" cy="367523"/>
          </a:xfrm>
          <a:custGeom>
            <a:avLst/>
            <a:gdLst>
              <a:gd name="T0" fmla="*/ 24 w 179"/>
              <a:gd name="T1" fmla="*/ 184 h 235"/>
              <a:gd name="T2" fmla="*/ 16 w 179"/>
              <a:gd name="T3" fmla="*/ 196 h 235"/>
              <a:gd name="T4" fmla="*/ 17 w 179"/>
              <a:gd name="T5" fmla="*/ 211 h 235"/>
              <a:gd name="T6" fmla="*/ 28 w 179"/>
              <a:gd name="T7" fmla="*/ 220 h 235"/>
              <a:gd name="T8" fmla="*/ 44 w 179"/>
              <a:gd name="T9" fmla="*/ 217 h 235"/>
              <a:gd name="T10" fmla="*/ 52 w 179"/>
              <a:gd name="T11" fmla="*/ 206 h 235"/>
              <a:gd name="T12" fmla="*/ 50 w 179"/>
              <a:gd name="T13" fmla="*/ 192 h 235"/>
              <a:gd name="T14" fmla="*/ 38 w 179"/>
              <a:gd name="T15" fmla="*/ 183 h 235"/>
              <a:gd name="T16" fmla="*/ 140 w 179"/>
              <a:gd name="T17" fmla="*/ 16 h 235"/>
              <a:gd name="T18" fmla="*/ 129 w 179"/>
              <a:gd name="T19" fmla="*/ 24 h 235"/>
              <a:gd name="T20" fmla="*/ 127 w 179"/>
              <a:gd name="T21" fmla="*/ 38 h 235"/>
              <a:gd name="T22" fmla="*/ 136 w 179"/>
              <a:gd name="T23" fmla="*/ 50 h 235"/>
              <a:gd name="T24" fmla="*/ 150 w 179"/>
              <a:gd name="T25" fmla="*/ 52 h 235"/>
              <a:gd name="T26" fmla="*/ 162 w 179"/>
              <a:gd name="T27" fmla="*/ 43 h 235"/>
              <a:gd name="T28" fmla="*/ 164 w 179"/>
              <a:gd name="T29" fmla="*/ 28 h 235"/>
              <a:gd name="T30" fmla="*/ 155 w 179"/>
              <a:gd name="T31" fmla="*/ 17 h 235"/>
              <a:gd name="T32" fmla="*/ 33 w 179"/>
              <a:gd name="T33" fmla="*/ 14 h 235"/>
              <a:gd name="T34" fmla="*/ 21 w 179"/>
              <a:gd name="T35" fmla="*/ 21 h 235"/>
              <a:gd name="T36" fmla="*/ 14 w 179"/>
              <a:gd name="T37" fmla="*/ 33 h 235"/>
              <a:gd name="T38" fmla="*/ 21 w 179"/>
              <a:gd name="T39" fmla="*/ 47 h 235"/>
              <a:gd name="T40" fmla="*/ 33 w 179"/>
              <a:gd name="T41" fmla="*/ 54 h 235"/>
              <a:gd name="T42" fmla="*/ 47 w 179"/>
              <a:gd name="T43" fmla="*/ 47 h 235"/>
              <a:gd name="T44" fmla="*/ 52 w 179"/>
              <a:gd name="T45" fmla="*/ 33 h 235"/>
              <a:gd name="T46" fmla="*/ 47 w 179"/>
              <a:gd name="T47" fmla="*/ 21 h 235"/>
              <a:gd name="T48" fmla="*/ 33 w 179"/>
              <a:gd name="T49" fmla="*/ 14 h 235"/>
              <a:gd name="T50" fmla="*/ 57 w 179"/>
              <a:gd name="T51" fmla="*/ 10 h 235"/>
              <a:gd name="T52" fmla="*/ 65 w 179"/>
              <a:gd name="T53" fmla="*/ 47 h 235"/>
              <a:gd name="T54" fmla="*/ 47 w 179"/>
              <a:gd name="T55" fmla="*/ 122 h 235"/>
              <a:gd name="T56" fmla="*/ 99 w 179"/>
              <a:gd name="T57" fmla="*/ 101 h 235"/>
              <a:gd name="T58" fmla="*/ 129 w 179"/>
              <a:gd name="T59" fmla="*/ 78 h 235"/>
              <a:gd name="T60" fmla="*/ 115 w 179"/>
              <a:gd name="T61" fmla="*/ 46 h 235"/>
              <a:gd name="T62" fmla="*/ 122 w 179"/>
              <a:gd name="T63" fmla="*/ 10 h 235"/>
              <a:gd name="T64" fmla="*/ 158 w 179"/>
              <a:gd name="T65" fmla="*/ 3 h 235"/>
              <a:gd name="T66" fmla="*/ 179 w 179"/>
              <a:gd name="T67" fmla="*/ 33 h 235"/>
              <a:gd name="T68" fmla="*/ 158 w 179"/>
              <a:gd name="T69" fmla="*/ 65 h 235"/>
              <a:gd name="T70" fmla="*/ 139 w 179"/>
              <a:gd name="T71" fmla="*/ 107 h 235"/>
              <a:gd name="T72" fmla="*/ 104 w 179"/>
              <a:gd name="T73" fmla="*/ 126 h 235"/>
              <a:gd name="T74" fmla="*/ 68 w 179"/>
              <a:gd name="T75" fmla="*/ 140 h 235"/>
              <a:gd name="T76" fmla="*/ 47 w 179"/>
              <a:gd name="T77" fmla="*/ 170 h 235"/>
              <a:gd name="T78" fmla="*/ 68 w 179"/>
              <a:gd name="T79" fmla="*/ 201 h 235"/>
              <a:gd name="T80" fmla="*/ 47 w 179"/>
              <a:gd name="T81" fmla="*/ 233 h 235"/>
              <a:gd name="T82" fmla="*/ 11 w 179"/>
              <a:gd name="T83" fmla="*/ 225 h 235"/>
              <a:gd name="T84" fmla="*/ 3 w 179"/>
              <a:gd name="T85" fmla="*/ 188 h 235"/>
              <a:gd name="T86" fmla="*/ 21 w 179"/>
              <a:gd name="T87" fmla="*/ 65 h 235"/>
              <a:gd name="T88" fmla="*/ 0 w 179"/>
              <a:gd name="T89" fmla="*/ 33 h 235"/>
              <a:gd name="T90" fmla="*/ 21 w 179"/>
              <a:gd name="T91" fmla="*/ 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9" h="235">
                <a:moveTo>
                  <a:pt x="33" y="182"/>
                </a:moveTo>
                <a:lnTo>
                  <a:pt x="28" y="183"/>
                </a:lnTo>
                <a:lnTo>
                  <a:pt x="24" y="184"/>
                </a:lnTo>
                <a:lnTo>
                  <a:pt x="21" y="187"/>
                </a:lnTo>
                <a:lnTo>
                  <a:pt x="17" y="192"/>
                </a:lnTo>
                <a:lnTo>
                  <a:pt x="16" y="196"/>
                </a:lnTo>
                <a:lnTo>
                  <a:pt x="14" y="201"/>
                </a:lnTo>
                <a:lnTo>
                  <a:pt x="16" y="206"/>
                </a:lnTo>
                <a:lnTo>
                  <a:pt x="17" y="211"/>
                </a:lnTo>
                <a:lnTo>
                  <a:pt x="21" y="215"/>
                </a:lnTo>
                <a:lnTo>
                  <a:pt x="24" y="217"/>
                </a:lnTo>
                <a:lnTo>
                  <a:pt x="28" y="220"/>
                </a:lnTo>
                <a:lnTo>
                  <a:pt x="33" y="220"/>
                </a:lnTo>
                <a:lnTo>
                  <a:pt x="38" y="220"/>
                </a:lnTo>
                <a:lnTo>
                  <a:pt x="44" y="217"/>
                </a:lnTo>
                <a:lnTo>
                  <a:pt x="47" y="215"/>
                </a:lnTo>
                <a:lnTo>
                  <a:pt x="50" y="211"/>
                </a:lnTo>
                <a:lnTo>
                  <a:pt x="52" y="206"/>
                </a:lnTo>
                <a:lnTo>
                  <a:pt x="52" y="201"/>
                </a:lnTo>
                <a:lnTo>
                  <a:pt x="52" y="196"/>
                </a:lnTo>
                <a:lnTo>
                  <a:pt x="50" y="192"/>
                </a:lnTo>
                <a:lnTo>
                  <a:pt x="47" y="187"/>
                </a:lnTo>
                <a:lnTo>
                  <a:pt x="44" y="184"/>
                </a:lnTo>
                <a:lnTo>
                  <a:pt x="38" y="183"/>
                </a:lnTo>
                <a:lnTo>
                  <a:pt x="33" y="182"/>
                </a:lnTo>
                <a:close/>
                <a:moveTo>
                  <a:pt x="145" y="14"/>
                </a:moveTo>
                <a:lnTo>
                  <a:pt x="140" y="16"/>
                </a:lnTo>
                <a:lnTo>
                  <a:pt x="136" y="17"/>
                </a:lnTo>
                <a:lnTo>
                  <a:pt x="131" y="21"/>
                </a:lnTo>
                <a:lnTo>
                  <a:pt x="129" y="24"/>
                </a:lnTo>
                <a:lnTo>
                  <a:pt x="127" y="28"/>
                </a:lnTo>
                <a:lnTo>
                  <a:pt x="126" y="33"/>
                </a:lnTo>
                <a:lnTo>
                  <a:pt x="127" y="38"/>
                </a:lnTo>
                <a:lnTo>
                  <a:pt x="129" y="43"/>
                </a:lnTo>
                <a:lnTo>
                  <a:pt x="131" y="47"/>
                </a:lnTo>
                <a:lnTo>
                  <a:pt x="136" y="50"/>
                </a:lnTo>
                <a:lnTo>
                  <a:pt x="140" y="52"/>
                </a:lnTo>
                <a:lnTo>
                  <a:pt x="145" y="54"/>
                </a:lnTo>
                <a:lnTo>
                  <a:pt x="150" y="52"/>
                </a:lnTo>
                <a:lnTo>
                  <a:pt x="155" y="50"/>
                </a:lnTo>
                <a:lnTo>
                  <a:pt x="159" y="47"/>
                </a:lnTo>
                <a:lnTo>
                  <a:pt x="162" y="43"/>
                </a:lnTo>
                <a:lnTo>
                  <a:pt x="164" y="38"/>
                </a:lnTo>
                <a:lnTo>
                  <a:pt x="164" y="33"/>
                </a:lnTo>
                <a:lnTo>
                  <a:pt x="164" y="28"/>
                </a:lnTo>
                <a:lnTo>
                  <a:pt x="162" y="24"/>
                </a:lnTo>
                <a:lnTo>
                  <a:pt x="159" y="21"/>
                </a:lnTo>
                <a:lnTo>
                  <a:pt x="155" y="17"/>
                </a:lnTo>
                <a:lnTo>
                  <a:pt x="150" y="16"/>
                </a:lnTo>
                <a:lnTo>
                  <a:pt x="145" y="14"/>
                </a:lnTo>
                <a:close/>
                <a:moveTo>
                  <a:pt x="33" y="14"/>
                </a:moveTo>
                <a:lnTo>
                  <a:pt x="28" y="16"/>
                </a:lnTo>
                <a:lnTo>
                  <a:pt x="24" y="17"/>
                </a:lnTo>
                <a:lnTo>
                  <a:pt x="21" y="21"/>
                </a:lnTo>
                <a:lnTo>
                  <a:pt x="17" y="24"/>
                </a:lnTo>
                <a:lnTo>
                  <a:pt x="16" y="28"/>
                </a:lnTo>
                <a:lnTo>
                  <a:pt x="14" y="33"/>
                </a:lnTo>
                <a:lnTo>
                  <a:pt x="16" y="38"/>
                </a:lnTo>
                <a:lnTo>
                  <a:pt x="17" y="43"/>
                </a:lnTo>
                <a:lnTo>
                  <a:pt x="21" y="47"/>
                </a:lnTo>
                <a:lnTo>
                  <a:pt x="24" y="50"/>
                </a:lnTo>
                <a:lnTo>
                  <a:pt x="28" y="52"/>
                </a:lnTo>
                <a:lnTo>
                  <a:pt x="33" y="54"/>
                </a:lnTo>
                <a:lnTo>
                  <a:pt x="38" y="52"/>
                </a:lnTo>
                <a:lnTo>
                  <a:pt x="44" y="50"/>
                </a:lnTo>
                <a:lnTo>
                  <a:pt x="47" y="47"/>
                </a:lnTo>
                <a:lnTo>
                  <a:pt x="50" y="43"/>
                </a:lnTo>
                <a:lnTo>
                  <a:pt x="52" y="38"/>
                </a:lnTo>
                <a:lnTo>
                  <a:pt x="52" y="33"/>
                </a:lnTo>
                <a:lnTo>
                  <a:pt x="52" y="28"/>
                </a:lnTo>
                <a:lnTo>
                  <a:pt x="50" y="24"/>
                </a:lnTo>
                <a:lnTo>
                  <a:pt x="47" y="21"/>
                </a:lnTo>
                <a:lnTo>
                  <a:pt x="44" y="17"/>
                </a:lnTo>
                <a:lnTo>
                  <a:pt x="38" y="16"/>
                </a:lnTo>
                <a:lnTo>
                  <a:pt x="33" y="14"/>
                </a:lnTo>
                <a:close/>
                <a:moveTo>
                  <a:pt x="33" y="0"/>
                </a:moveTo>
                <a:lnTo>
                  <a:pt x="47" y="3"/>
                </a:lnTo>
                <a:lnTo>
                  <a:pt x="57" y="10"/>
                </a:lnTo>
                <a:lnTo>
                  <a:pt x="65" y="21"/>
                </a:lnTo>
                <a:lnTo>
                  <a:pt x="68" y="33"/>
                </a:lnTo>
                <a:lnTo>
                  <a:pt x="65" y="47"/>
                </a:lnTo>
                <a:lnTo>
                  <a:pt x="57" y="57"/>
                </a:lnTo>
                <a:lnTo>
                  <a:pt x="47" y="65"/>
                </a:lnTo>
                <a:lnTo>
                  <a:pt x="47" y="122"/>
                </a:lnTo>
                <a:lnTo>
                  <a:pt x="66" y="112"/>
                </a:lnTo>
                <a:lnTo>
                  <a:pt x="85" y="104"/>
                </a:lnTo>
                <a:lnTo>
                  <a:pt x="99" y="101"/>
                </a:lnTo>
                <a:lnTo>
                  <a:pt x="112" y="96"/>
                </a:lnTo>
                <a:lnTo>
                  <a:pt x="121" y="88"/>
                </a:lnTo>
                <a:lnTo>
                  <a:pt x="129" y="78"/>
                </a:lnTo>
                <a:lnTo>
                  <a:pt x="131" y="64"/>
                </a:lnTo>
                <a:lnTo>
                  <a:pt x="121" y="57"/>
                </a:lnTo>
                <a:lnTo>
                  <a:pt x="115" y="46"/>
                </a:lnTo>
                <a:lnTo>
                  <a:pt x="112" y="33"/>
                </a:lnTo>
                <a:lnTo>
                  <a:pt x="115" y="21"/>
                </a:lnTo>
                <a:lnTo>
                  <a:pt x="122" y="10"/>
                </a:lnTo>
                <a:lnTo>
                  <a:pt x="132" y="3"/>
                </a:lnTo>
                <a:lnTo>
                  <a:pt x="145" y="0"/>
                </a:lnTo>
                <a:lnTo>
                  <a:pt x="158" y="3"/>
                </a:lnTo>
                <a:lnTo>
                  <a:pt x="169" y="10"/>
                </a:lnTo>
                <a:lnTo>
                  <a:pt x="177" y="21"/>
                </a:lnTo>
                <a:lnTo>
                  <a:pt x="179" y="33"/>
                </a:lnTo>
                <a:lnTo>
                  <a:pt x="176" y="47"/>
                </a:lnTo>
                <a:lnTo>
                  <a:pt x="169" y="57"/>
                </a:lnTo>
                <a:lnTo>
                  <a:pt x="158" y="65"/>
                </a:lnTo>
                <a:lnTo>
                  <a:pt x="154" y="83"/>
                </a:lnTo>
                <a:lnTo>
                  <a:pt x="148" y="97"/>
                </a:lnTo>
                <a:lnTo>
                  <a:pt x="139" y="107"/>
                </a:lnTo>
                <a:lnTo>
                  <a:pt x="129" y="116"/>
                </a:lnTo>
                <a:lnTo>
                  <a:pt x="117" y="122"/>
                </a:lnTo>
                <a:lnTo>
                  <a:pt x="104" y="126"/>
                </a:lnTo>
                <a:lnTo>
                  <a:pt x="93" y="130"/>
                </a:lnTo>
                <a:lnTo>
                  <a:pt x="79" y="135"/>
                </a:lnTo>
                <a:lnTo>
                  <a:pt x="68" y="140"/>
                </a:lnTo>
                <a:lnTo>
                  <a:pt x="57" y="146"/>
                </a:lnTo>
                <a:lnTo>
                  <a:pt x="51" y="156"/>
                </a:lnTo>
                <a:lnTo>
                  <a:pt x="47" y="170"/>
                </a:lnTo>
                <a:lnTo>
                  <a:pt x="57" y="178"/>
                </a:lnTo>
                <a:lnTo>
                  <a:pt x="65" y="188"/>
                </a:lnTo>
                <a:lnTo>
                  <a:pt x="68" y="201"/>
                </a:lnTo>
                <a:lnTo>
                  <a:pt x="65" y="214"/>
                </a:lnTo>
                <a:lnTo>
                  <a:pt x="57" y="225"/>
                </a:lnTo>
                <a:lnTo>
                  <a:pt x="47" y="233"/>
                </a:lnTo>
                <a:lnTo>
                  <a:pt x="33" y="235"/>
                </a:lnTo>
                <a:lnTo>
                  <a:pt x="21" y="233"/>
                </a:lnTo>
                <a:lnTo>
                  <a:pt x="11" y="225"/>
                </a:lnTo>
                <a:lnTo>
                  <a:pt x="3" y="214"/>
                </a:lnTo>
                <a:lnTo>
                  <a:pt x="0" y="201"/>
                </a:lnTo>
                <a:lnTo>
                  <a:pt x="3" y="188"/>
                </a:lnTo>
                <a:lnTo>
                  <a:pt x="11" y="178"/>
                </a:lnTo>
                <a:lnTo>
                  <a:pt x="21" y="170"/>
                </a:lnTo>
                <a:lnTo>
                  <a:pt x="21" y="65"/>
                </a:lnTo>
                <a:lnTo>
                  <a:pt x="11" y="57"/>
                </a:lnTo>
                <a:lnTo>
                  <a:pt x="3" y="47"/>
                </a:lnTo>
                <a:lnTo>
                  <a:pt x="0" y="33"/>
                </a:lnTo>
                <a:lnTo>
                  <a:pt x="3" y="21"/>
                </a:lnTo>
                <a:lnTo>
                  <a:pt x="11" y="10"/>
                </a:lnTo>
                <a:lnTo>
                  <a:pt x="21" y="3"/>
                </a:lnTo>
                <a:lnTo>
                  <a:pt x="3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32"/>
          <p:cNvSpPr>
            <a:spLocks noEditPoints="1"/>
          </p:cNvSpPr>
          <p:nvPr/>
        </p:nvSpPr>
        <p:spPr bwMode="auto">
          <a:xfrm>
            <a:off x="2091097" y="5388210"/>
            <a:ext cx="279942" cy="411313"/>
          </a:xfrm>
          <a:custGeom>
            <a:avLst/>
            <a:gdLst>
              <a:gd name="T0" fmla="*/ 136 w 179"/>
              <a:gd name="T1" fmla="*/ 212 h 263"/>
              <a:gd name="T2" fmla="*/ 127 w 179"/>
              <a:gd name="T3" fmla="*/ 224 h 263"/>
              <a:gd name="T4" fmla="*/ 128 w 179"/>
              <a:gd name="T5" fmla="*/ 239 h 263"/>
              <a:gd name="T6" fmla="*/ 141 w 179"/>
              <a:gd name="T7" fmla="*/ 248 h 263"/>
              <a:gd name="T8" fmla="*/ 155 w 179"/>
              <a:gd name="T9" fmla="*/ 245 h 263"/>
              <a:gd name="T10" fmla="*/ 164 w 179"/>
              <a:gd name="T11" fmla="*/ 234 h 263"/>
              <a:gd name="T12" fmla="*/ 162 w 179"/>
              <a:gd name="T13" fmla="*/ 220 h 263"/>
              <a:gd name="T14" fmla="*/ 151 w 179"/>
              <a:gd name="T15" fmla="*/ 211 h 263"/>
              <a:gd name="T16" fmla="*/ 141 w 179"/>
              <a:gd name="T17" fmla="*/ 113 h 263"/>
              <a:gd name="T18" fmla="*/ 128 w 179"/>
              <a:gd name="T19" fmla="*/ 122 h 263"/>
              <a:gd name="T20" fmla="*/ 127 w 179"/>
              <a:gd name="T21" fmla="*/ 136 h 263"/>
              <a:gd name="T22" fmla="*/ 136 w 179"/>
              <a:gd name="T23" fmla="*/ 148 h 263"/>
              <a:gd name="T24" fmla="*/ 151 w 179"/>
              <a:gd name="T25" fmla="*/ 150 h 263"/>
              <a:gd name="T26" fmla="*/ 162 w 179"/>
              <a:gd name="T27" fmla="*/ 141 h 263"/>
              <a:gd name="T28" fmla="*/ 164 w 179"/>
              <a:gd name="T29" fmla="*/ 126 h 263"/>
              <a:gd name="T30" fmla="*/ 155 w 179"/>
              <a:gd name="T31" fmla="*/ 115 h 263"/>
              <a:gd name="T32" fmla="*/ 34 w 179"/>
              <a:gd name="T33" fmla="*/ 14 h 263"/>
              <a:gd name="T34" fmla="*/ 20 w 179"/>
              <a:gd name="T35" fmla="*/ 21 h 263"/>
              <a:gd name="T36" fmla="*/ 14 w 179"/>
              <a:gd name="T37" fmla="*/ 33 h 263"/>
              <a:gd name="T38" fmla="*/ 20 w 179"/>
              <a:gd name="T39" fmla="*/ 47 h 263"/>
              <a:gd name="T40" fmla="*/ 34 w 179"/>
              <a:gd name="T41" fmla="*/ 54 h 263"/>
              <a:gd name="T42" fmla="*/ 47 w 179"/>
              <a:gd name="T43" fmla="*/ 47 h 263"/>
              <a:gd name="T44" fmla="*/ 53 w 179"/>
              <a:gd name="T45" fmla="*/ 33 h 263"/>
              <a:gd name="T46" fmla="*/ 47 w 179"/>
              <a:gd name="T47" fmla="*/ 21 h 263"/>
              <a:gd name="T48" fmla="*/ 34 w 179"/>
              <a:gd name="T49" fmla="*/ 14 h 263"/>
              <a:gd name="T50" fmla="*/ 57 w 179"/>
              <a:gd name="T51" fmla="*/ 10 h 263"/>
              <a:gd name="T52" fmla="*/ 65 w 179"/>
              <a:gd name="T53" fmla="*/ 47 h 263"/>
              <a:gd name="T54" fmla="*/ 47 w 179"/>
              <a:gd name="T55" fmla="*/ 97 h 263"/>
              <a:gd name="T56" fmla="*/ 52 w 179"/>
              <a:gd name="T57" fmla="*/ 112 h 263"/>
              <a:gd name="T58" fmla="*/ 114 w 179"/>
              <a:gd name="T59" fmla="*/ 118 h 263"/>
              <a:gd name="T60" fmla="*/ 146 w 179"/>
              <a:gd name="T61" fmla="*/ 98 h 263"/>
              <a:gd name="T62" fmla="*/ 176 w 179"/>
              <a:gd name="T63" fmla="*/ 118 h 263"/>
              <a:gd name="T64" fmla="*/ 169 w 179"/>
              <a:gd name="T65" fmla="*/ 155 h 263"/>
              <a:gd name="T66" fmla="*/ 132 w 179"/>
              <a:gd name="T67" fmla="*/ 163 h 263"/>
              <a:gd name="T68" fmla="*/ 68 w 179"/>
              <a:gd name="T69" fmla="*/ 145 h 263"/>
              <a:gd name="T70" fmla="*/ 47 w 179"/>
              <a:gd name="T71" fmla="*/ 195 h 263"/>
              <a:gd name="T72" fmla="*/ 52 w 179"/>
              <a:gd name="T73" fmla="*/ 210 h 263"/>
              <a:gd name="T74" fmla="*/ 114 w 179"/>
              <a:gd name="T75" fmla="*/ 216 h 263"/>
              <a:gd name="T76" fmla="*/ 146 w 179"/>
              <a:gd name="T77" fmla="*/ 196 h 263"/>
              <a:gd name="T78" fmla="*/ 176 w 179"/>
              <a:gd name="T79" fmla="*/ 216 h 263"/>
              <a:gd name="T80" fmla="*/ 169 w 179"/>
              <a:gd name="T81" fmla="*/ 253 h 263"/>
              <a:gd name="T82" fmla="*/ 132 w 179"/>
              <a:gd name="T83" fmla="*/ 261 h 263"/>
              <a:gd name="T84" fmla="*/ 68 w 179"/>
              <a:gd name="T85" fmla="*/ 243 h 263"/>
              <a:gd name="T86" fmla="*/ 32 w 179"/>
              <a:gd name="T87" fmla="*/ 225 h 263"/>
              <a:gd name="T88" fmla="*/ 20 w 179"/>
              <a:gd name="T89" fmla="*/ 195 h 263"/>
              <a:gd name="T90" fmla="*/ 2 w 179"/>
              <a:gd name="T91" fmla="*/ 47 h 263"/>
              <a:gd name="T92" fmla="*/ 10 w 179"/>
              <a:gd name="T93" fmla="*/ 1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9" h="263">
                <a:moveTo>
                  <a:pt x="146" y="210"/>
                </a:moveTo>
                <a:lnTo>
                  <a:pt x="141" y="211"/>
                </a:lnTo>
                <a:lnTo>
                  <a:pt x="136" y="212"/>
                </a:lnTo>
                <a:lnTo>
                  <a:pt x="132" y="215"/>
                </a:lnTo>
                <a:lnTo>
                  <a:pt x="128" y="220"/>
                </a:lnTo>
                <a:lnTo>
                  <a:pt x="127" y="224"/>
                </a:lnTo>
                <a:lnTo>
                  <a:pt x="126" y="229"/>
                </a:lnTo>
                <a:lnTo>
                  <a:pt x="127" y="234"/>
                </a:lnTo>
                <a:lnTo>
                  <a:pt x="128" y="239"/>
                </a:lnTo>
                <a:lnTo>
                  <a:pt x="132" y="243"/>
                </a:lnTo>
                <a:lnTo>
                  <a:pt x="136" y="245"/>
                </a:lnTo>
                <a:lnTo>
                  <a:pt x="141" y="248"/>
                </a:lnTo>
                <a:lnTo>
                  <a:pt x="146" y="248"/>
                </a:lnTo>
                <a:lnTo>
                  <a:pt x="151" y="248"/>
                </a:lnTo>
                <a:lnTo>
                  <a:pt x="155" y="245"/>
                </a:lnTo>
                <a:lnTo>
                  <a:pt x="159" y="243"/>
                </a:lnTo>
                <a:lnTo>
                  <a:pt x="162" y="239"/>
                </a:lnTo>
                <a:lnTo>
                  <a:pt x="164" y="234"/>
                </a:lnTo>
                <a:lnTo>
                  <a:pt x="165" y="229"/>
                </a:lnTo>
                <a:lnTo>
                  <a:pt x="164" y="224"/>
                </a:lnTo>
                <a:lnTo>
                  <a:pt x="162" y="220"/>
                </a:lnTo>
                <a:lnTo>
                  <a:pt x="159" y="215"/>
                </a:lnTo>
                <a:lnTo>
                  <a:pt x="155" y="212"/>
                </a:lnTo>
                <a:lnTo>
                  <a:pt x="151" y="211"/>
                </a:lnTo>
                <a:lnTo>
                  <a:pt x="146" y="210"/>
                </a:lnTo>
                <a:close/>
                <a:moveTo>
                  <a:pt x="146" y="112"/>
                </a:moveTo>
                <a:lnTo>
                  <a:pt x="141" y="113"/>
                </a:lnTo>
                <a:lnTo>
                  <a:pt x="136" y="115"/>
                </a:lnTo>
                <a:lnTo>
                  <a:pt x="132" y="118"/>
                </a:lnTo>
                <a:lnTo>
                  <a:pt x="128" y="122"/>
                </a:lnTo>
                <a:lnTo>
                  <a:pt x="127" y="126"/>
                </a:lnTo>
                <a:lnTo>
                  <a:pt x="126" y="131"/>
                </a:lnTo>
                <a:lnTo>
                  <a:pt x="127" y="136"/>
                </a:lnTo>
                <a:lnTo>
                  <a:pt x="128" y="141"/>
                </a:lnTo>
                <a:lnTo>
                  <a:pt x="132" y="145"/>
                </a:lnTo>
                <a:lnTo>
                  <a:pt x="136" y="148"/>
                </a:lnTo>
                <a:lnTo>
                  <a:pt x="141" y="150"/>
                </a:lnTo>
                <a:lnTo>
                  <a:pt x="146" y="150"/>
                </a:lnTo>
                <a:lnTo>
                  <a:pt x="151" y="150"/>
                </a:lnTo>
                <a:lnTo>
                  <a:pt x="155" y="148"/>
                </a:lnTo>
                <a:lnTo>
                  <a:pt x="159" y="145"/>
                </a:lnTo>
                <a:lnTo>
                  <a:pt x="162" y="141"/>
                </a:lnTo>
                <a:lnTo>
                  <a:pt x="164" y="136"/>
                </a:lnTo>
                <a:lnTo>
                  <a:pt x="165" y="131"/>
                </a:lnTo>
                <a:lnTo>
                  <a:pt x="164" y="126"/>
                </a:lnTo>
                <a:lnTo>
                  <a:pt x="162" y="122"/>
                </a:lnTo>
                <a:lnTo>
                  <a:pt x="159" y="118"/>
                </a:lnTo>
                <a:lnTo>
                  <a:pt x="155" y="115"/>
                </a:lnTo>
                <a:lnTo>
                  <a:pt x="151" y="113"/>
                </a:lnTo>
                <a:lnTo>
                  <a:pt x="146" y="112"/>
                </a:lnTo>
                <a:close/>
                <a:moveTo>
                  <a:pt x="34" y="14"/>
                </a:moveTo>
                <a:lnTo>
                  <a:pt x="29" y="16"/>
                </a:lnTo>
                <a:lnTo>
                  <a:pt x="24" y="17"/>
                </a:lnTo>
                <a:lnTo>
                  <a:pt x="20" y="21"/>
                </a:lnTo>
                <a:lnTo>
                  <a:pt x="18" y="24"/>
                </a:lnTo>
                <a:lnTo>
                  <a:pt x="15" y="28"/>
                </a:lnTo>
                <a:lnTo>
                  <a:pt x="14" y="33"/>
                </a:lnTo>
                <a:lnTo>
                  <a:pt x="15" y="38"/>
                </a:lnTo>
                <a:lnTo>
                  <a:pt x="18" y="43"/>
                </a:lnTo>
                <a:lnTo>
                  <a:pt x="20" y="47"/>
                </a:lnTo>
                <a:lnTo>
                  <a:pt x="24" y="50"/>
                </a:lnTo>
                <a:lnTo>
                  <a:pt x="29" y="52"/>
                </a:lnTo>
                <a:lnTo>
                  <a:pt x="34" y="54"/>
                </a:lnTo>
                <a:lnTo>
                  <a:pt x="39" y="52"/>
                </a:lnTo>
                <a:lnTo>
                  <a:pt x="43" y="50"/>
                </a:lnTo>
                <a:lnTo>
                  <a:pt x="47" y="47"/>
                </a:lnTo>
                <a:lnTo>
                  <a:pt x="51" y="43"/>
                </a:lnTo>
                <a:lnTo>
                  <a:pt x="52" y="38"/>
                </a:lnTo>
                <a:lnTo>
                  <a:pt x="53" y="33"/>
                </a:lnTo>
                <a:lnTo>
                  <a:pt x="52" y="28"/>
                </a:lnTo>
                <a:lnTo>
                  <a:pt x="51" y="24"/>
                </a:lnTo>
                <a:lnTo>
                  <a:pt x="47" y="21"/>
                </a:lnTo>
                <a:lnTo>
                  <a:pt x="43" y="17"/>
                </a:lnTo>
                <a:lnTo>
                  <a:pt x="39" y="16"/>
                </a:lnTo>
                <a:lnTo>
                  <a:pt x="34" y="14"/>
                </a:lnTo>
                <a:close/>
                <a:moveTo>
                  <a:pt x="34" y="0"/>
                </a:moveTo>
                <a:lnTo>
                  <a:pt x="47" y="3"/>
                </a:lnTo>
                <a:lnTo>
                  <a:pt x="57" y="10"/>
                </a:lnTo>
                <a:lnTo>
                  <a:pt x="65" y="21"/>
                </a:lnTo>
                <a:lnTo>
                  <a:pt x="67" y="33"/>
                </a:lnTo>
                <a:lnTo>
                  <a:pt x="65" y="47"/>
                </a:lnTo>
                <a:lnTo>
                  <a:pt x="57" y="57"/>
                </a:lnTo>
                <a:lnTo>
                  <a:pt x="47" y="65"/>
                </a:lnTo>
                <a:lnTo>
                  <a:pt x="47" y="97"/>
                </a:lnTo>
                <a:lnTo>
                  <a:pt x="47" y="101"/>
                </a:lnTo>
                <a:lnTo>
                  <a:pt x="49" y="106"/>
                </a:lnTo>
                <a:lnTo>
                  <a:pt x="52" y="112"/>
                </a:lnTo>
                <a:lnTo>
                  <a:pt x="58" y="116"/>
                </a:lnTo>
                <a:lnTo>
                  <a:pt x="68" y="118"/>
                </a:lnTo>
                <a:lnTo>
                  <a:pt x="114" y="118"/>
                </a:lnTo>
                <a:lnTo>
                  <a:pt x="122" y="108"/>
                </a:lnTo>
                <a:lnTo>
                  <a:pt x="132" y="101"/>
                </a:lnTo>
                <a:lnTo>
                  <a:pt x="146" y="98"/>
                </a:lnTo>
                <a:lnTo>
                  <a:pt x="159" y="101"/>
                </a:lnTo>
                <a:lnTo>
                  <a:pt x="169" y="108"/>
                </a:lnTo>
                <a:lnTo>
                  <a:pt x="176" y="118"/>
                </a:lnTo>
                <a:lnTo>
                  <a:pt x="179" y="131"/>
                </a:lnTo>
                <a:lnTo>
                  <a:pt x="176" y="145"/>
                </a:lnTo>
                <a:lnTo>
                  <a:pt x="169" y="155"/>
                </a:lnTo>
                <a:lnTo>
                  <a:pt x="159" y="163"/>
                </a:lnTo>
                <a:lnTo>
                  <a:pt x="146" y="165"/>
                </a:lnTo>
                <a:lnTo>
                  <a:pt x="132" y="163"/>
                </a:lnTo>
                <a:lnTo>
                  <a:pt x="122" y="155"/>
                </a:lnTo>
                <a:lnTo>
                  <a:pt x="114" y="145"/>
                </a:lnTo>
                <a:lnTo>
                  <a:pt x="68" y="145"/>
                </a:lnTo>
                <a:lnTo>
                  <a:pt x="57" y="144"/>
                </a:lnTo>
                <a:lnTo>
                  <a:pt x="47" y="140"/>
                </a:lnTo>
                <a:lnTo>
                  <a:pt x="47" y="195"/>
                </a:lnTo>
                <a:lnTo>
                  <a:pt x="47" y="198"/>
                </a:lnTo>
                <a:lnTo>
                  <a:pt x="49" y="203"/>
                </a:lnTo>
                <a:lnTo>
                  <a:pt x="52" y="210"/>
                </a:lnTo>
                <a:lnTo>
                  <a:pt x="58" y="214"/>
                </a:lnTo>
                <a:lnTo>
                  <a:pt x="68" y="216"/>
                </a:lnTo>
                <a:lnTo>
                  <a:pt x="114" y="216"/>
                </a:lnTo>
                <a:lnTo>
                  <a:pt x="122" y="205"/>
                </a:lnTo>
                <a:lnTo>
                  <a:pt x="132" y="198"/>
                </a:lnTo>
                <a:lnTo>
                  <a:pt x="146" y="196"/>
                </a:lnTo>
                <a:lnTo>
                  <a:pt x="159" y="198"/>
                </a:lnTo>
                <a:lnTo>
                  <a:pt x="169" y="206"/>
                </a:lnTo>
                <a:lnTo>
                  <a:pt x="176" y="216"/>
                </a:lnTo>
                <a:lnTo>
                  <a:pt x="179" y="229"/>
                </a:lnTo>
                <a:lnTo>
                  <a:pt x="176" y="242"/>
                </a:lnTo>
                <a:lnTo>
                  <a:pt x="169" y="253"/>
                </a:lnTo>
                <a:lnTo>
                  <a:pt x="159" y="259"/>
                </a:lnTo>
                <a:lnTo>
                  <a:pt x="146" y="263"/>
                </a:lnTo>
                <a:lnTo>
                  <a:pt x="132" y="261"/>
                </a:lnTo>
                <a:lnTo>
                  <a:pt x="122" y="253"/>
                </a:lnTo>
                <a:lnTo>
                  <a:pt x="114" y="243"/>
                </a:lnTo>
                <a:lnTo>
                  <a:pt x="68" y="243"/>
                </a:lnTo>
                <a:lnTo>
                  <a:pt x="53" y="240"/>
                </a:lnTo>
                <a:lnTo>
                  <a:pt x="40" y="234"/>
                </a:lnTo>
                <a:lnTo>
                  <a:pt x="32" y="225"/>
                </a:lnTo>
                <a:lnTo>
                  <a:pt x="25" y="215"/>
                </a:lnTo>
                <a:lnTo>
                  <a:pt x="21" y="205"/>
                </a:lnTo>
                <a:lnTo>
                  <a:pt x="20" y="195"/>
                </a:lnTo>
                <a:lnTo>
                  <a:pt x="20" y="65"/>
                </a:lnTo>
                <a:lnTo>
                  <a:pt x="10" y="57"/>
                </a:lnTo>
                <a:lnTo>
                  <a:pt x="2" y="47"/>
                </a:lnTo>
                <a:lnTo>
                  <a:pt x="0" y="33"/>
                </a:lnTo>
                <a:lnTo>
                  <a:pt x="2" y="21"/>
                </a:lnTo>
                <a:lnTo>
                  <a:pt x="10" y="10"/>
                </a:lnTo>
                <a:lnTo>
                  <a:pt x="20" y="3"/>
                </a:lnTo>
                <a:lnTo>
                  <a:pt x="3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33"/>
          <p:cNvSpPr>
            <a:spLocks noEditPoints="1"/>
          </p:cNvSpPr>
          <p:nvPr/>
        </p:nvSpPr>
        <p:spPr bwMode="auto">
          <a:xfrm>
            <a:off x="4796688" y="5410105"/>
            <a:ext cx="104783" cy="367523"/>
          </a:xfrm>
          <a:custGeom>
            <a:avLst/>
            <a:gdLst>
              <a:gd name="T0" fmla="*/ 28 w 67"/>
              <a:gd name="T1" fmla="*/ 183 h 235"/>
              <a:gd name="T2" fmla="*/ 20 w 67"/>
              <a:gd name="T3" fmla="*/ 187 h 235"/>
              <a:gd name="T4" fmla="*/ 15 w 67"/>
              <a:gd name="T5" fmla="*/ 196 h 235"/>
              <a:gd name="T6" fmla="*/ 15 w 67"/>
              <a:gd name="T7" fmla="*/ 206 h 235"/>
              <a:gd name="T8" fmla="*/ 20 w 67"/>
              <a:gd name="T9" fmla="*/ 215 h 235"/>
              <a:gd name="T10" fmla="*/ 28 w 67"/>
              <a:gd name="T11" fmla="*/ 220 h 235"/>
              <a:gd name="T12" fmla="*/ 38 w 67"/>
              <a:gd name="T13" fmla="*/ 220 h 235"/>
              <a:gd name="T14" fmla="*/ 47 w 67"/>
              <a:gd name="T15" fmla="*/ 215 h 235"/>
              <a:gd name="T16" fmla="*/ 52 w 67"/>
              <a:gd name="T17" fmla="*/ 206 h 235"/>
              <a:gd name="T18" fmla="*/ 52 w 67"/>
              <a:gd name="T19" fmla="*/ 196 h 235"/>
              <a:gd name="T20" fmla="*/ 47 w 67"/>
              <a:gd name="T21" fmla="*/ 187 h 235"/>
              <a:gd name="T22" fmla="*/ 38 w 67"/>
              <a:gd name="T23" fmla="*/ 183 h 235"/>
              <a:gd name="T24" fmla="*/ 33 w 67"/>
              <a:gd name="T25" fmla="*/ 14 h 235"/>
              <a:gd name="T26" fmla="*/ 24 w 67"/>
              <a:gd name="T27" fmla="*/ 17 h 235"/>
              <a:gd name="T28" fmla="*/ 17 w 67"/>
              <a:gd name="T29" fmla="*/ 24 h 235"/>
              <a:gd name="T30" fmla="*/ 14 w 67"/>
              <a:gd name="T31" fmla="*/ 33 h 235"/>
              <a:gd name="T32" fmla="*/ 17 w 67"/>
              <a:gd name="T33" fmla="*/ 43 h 235"/>
              <a:gd name="T34" fmla="*/ 24 w 67"/>
              <a:gd name="T35" fmla="*/ 50 h 235"/>
              <a:gd name="T36" fmla="*/ 33 w 67"/>
              <a:gd name="T37" fmla="*/ 54 h 235"/>
              <a:gd name="T38" fmla="*/ 43 w 67"/>
              <a:gd name="T39" fmla="*/ 50 h 235"/>
              <a:gd name="T40" fmla="*/ 51 w 67"/>
              <a:gd name="T41" fmla="*/ 43 h 235"/>
              <a:gd name="T42" fmla="*/ 53 w 67"/>
              <a:gd name="T43" fmla="*/ 33 h 235"/>
              <a:gd name="T44" fmla="*/ 51 w 67"/>
              <a:gd name="T45" fmla="*/ 24 h 235"/>
              <a:gd name="T46" fmla="*/ 43 w 67"/>
              <a:gd name="T47" fmla="*/ 17 h 235"/>
              <a:gd name="T48" fmla="*/ 33 w 67"/>
              <a:gd name="T49" fmla="*/ 14 h 235"/>
              <a:gd name="T50" fmla="*/ 47 w 67"/>
              <a:gd name="T51" fmla="*/ 3 h 235"/>
              <a:gd name="T52" fmla="*/ 65 w 67"/>
              <a:gd name="T53" fmla="*/ 21 h 235"/>
              <a:gd name="T54" fmla="*/ 65 w 67"/>
              <a:gd name="T55" fmla="*/ 47 h 235"/>
              <a:gd name="T56" fmla="*/ 47 w 67"/>
              <a:gd name="T57" fmla="*/ 65 h 235"/>
              <a:gd name="T58" fmla="*/ 57 w 67"/>
              <a:gd name="T59" fmla="*/ 178 h 235"/>
              <a:gd name="T60" fmla="*/ 67 w 67"/>
              <a:gd name="T61" fmla="*/ 201 h 235"/>
              <a:gd name="T62" fmla="*/ 57 w 67"/>
              <a:gd name="T63" fmla="*/ 225 h 235"/>
              <a:gd name="T64" fmla="*/ 33 w 67"/>
              <a:gd name="T65" fmla="*/ 235 h 235"/>
              <a:gd name="T66" fmla="*/ 10 w 67"/>
              <a:gd name="T67" fmla="*/ 225 h 235"/>
              <a:gd name="T68" fmla="*/ 0 w 67"/>
              <a:gd name="T69" fmla="*/ 201 h 235"/>
              <a:gd name="T70" fmla="*/ 10 w 67"/>
              <a:gd name="T71" fmla="*/ 178 h 235"/>
              <a:gd name="T72" fmla="*/ 20 w 67"/>
              <a:gd name="T73" fmla="*/ 65 h 235"/>
              <a:gd name="T74" fmla="*/ 3 w 67"/>
              <a:gd name="T75" fmla="*/ 47 h 235"/>
              <a:gd name="T76" fmla="*/ 3 w 67"/>
              <a:gd name="T77" fmla="*/ 21 h 235"/>
              <a:gd name="T78" fmla="*/ 20 w 67"/>
              <a:gd name="T79" fmla="*/ 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235">
                <a:moveTo>
                  <a:pt x="33" y="182"/>
                </a:moveTo>
                <a:lnTo>
                  <a:pt x="28" y="183"/>
                </a:lnTo>
                <a:lnTo>
                  <a:pt x="24" y="184"/>
                </a:lnTo>
                <a:lnTo>
                  <a:pt x="20" y="187"/>
                </a:lnTo>
                <a:lnTo>
                  <a:pt x="17" y="192"/>
                </a:lnTo>
                <a:lnTo>
                  <a:pt x="15" y="196"/>
                </a:lnTo>
                <a:lnTo>
                  <a:pt x="14" y="201"/>
                </a:lnTo>
                <a:lnTo>
                  <a:pt x="15" y="206"/>
                </a:lnTo>
                <a:lnTo>
                  <a:pt x="17" y="211"/>
                </a:lnTo>
                <a:lnTo>
                  <a:pt x="20" y="215"/>
                </a:lnTo>
                <a:lnTo>
                  <a:pt x="24" y="217"/>
                </a:lnTo>
                <a:lnTo>
                  <a:pt x="28" y="220"/>
                </a:lnTo>
                <a:lnTo>
                  <a:pt x="33" y="220"/>
                </a:lnTo>
                <a:lnTo>
                  <a:pt x="38" y="220"/>
                </a:lnTo>
                <a:lnTo>
                  <a:pt x="43" y="217"/>
                </a:lnTo>
                <a:lnTo>
                  <a:pt x="47" y="215"/>
                </a:lnTo>
                <a:lnTo>
                  <a:pt x="51" y="211"/>
                </a:lnTo>
                <a:lnTo>
                  <a:pt x="52" y="206"/>
                </a:lnTo>
                <a:lnTo>
                  <a:pt x="53" y="201"/>
                </a:lnTo>
                <a:lnTo>
                  <a:pt x="52" y="196"/>
                </a:lnTo>
                <a:lnTo>
                  <a:pt x="51" y="192"/>
                </a:lnTo>
                <a:lnTo>
                  <a:pt x="47" y="187"/>
                </a:lnTo>
                <a:lnTo>
                  <a:pt x="43" y="184"/>
                </a:lnTo>
                <a:lnTo>
                  <a:pt x="38" y="183"/>
                </a:lnTo>
                <a:lnTo>
                  <a:pt x="33" y="182"/>
                </a:lnTo>
                <a:close/>
                <a:moveTo>
                  <a:pt x="33" y="14"/>
                </a:moveTo>
                <a:lnTo>
                  <a:pt x="28" y="16"/>
                </a:lnTo>
                <a:lnTo>
                  <a:pt x="24" y="17"/>
                </a:lnTo>
                <a:lnTo>
                  <a:pt x="20" y="21"/>
                </a:lnTo>
                <a:lnTo>
                  <a:pt x="17" y="24"/>
                </a:lnTo>
                <a:lnTo>
                  <a:pt x="15" y="28"/>
                </a:lnTo>
                <a:lnTo>
                  <a:pt x="14" y="33"/>
                </a:lnTo>
                <a:lnTo>
                  <a:pt x="15" y="38"/>
                </a:lnTo>
                <a:lnTo>
                  <a:pt x="17" y="43"/>
                </a:lnTo>
                <a:lnTo>
                  <a:pt x="20" y="47"/>
                </a:lnTo>
                <a:lnTo>
                  <a:pt x="24" y="50"/>
                </a:lnTo>
                <a:lnTo>
                  <a:pt x="28" y="52"/>
                </a:lnTo>
                <a:lnTo>
                  <a:pt x="33" y="54"/>
                </a:lnTo>
                <a:lnTo>
                  <a:pt x="38" y="52"/>
                </a:lnTo>
                <a:lnTo>
                  <a:pt x="43" y="50"/>
                </a:lnTo>
                <a:lnTo>
                  <a:pt x="47" y="47"/>
                </a:lnTo>
                <a:lnTo>
                  <a:pt x="51" y="43"/>
                </a:lnTo>
                <a:lnTo>
                  <a:pt x="52" y="38"/>
                </a:lnTo>
                <a:lnTo>
                  <a:pt x="53" y="33"/>
                </a:lnTo>
                <a:lnTo>
                  <a:pt x="52" y="28"/>
                </a:lnTo>
                <a:lnTo>
                  <a:pt x="51" y="24"/>
                </a:lnTo>
                <a:lnTo>
                  <a:pt x="47" y="21"/>
                </a:lnTo>
                <a:lnTo>
                  <a:pt x="43" y="17"/>
                </a:lnTo>
                <a:lnTo>
                  <a:pt x="38" y="16"/>
                </a:lnTo>
                <a:lnTo>
                  <a:pt x="33" y="14"/>
                </a:lnTo>
                <a:close/>
                <a:moveTo>
                  <a:pt x="33" y="0"/>
                </a:moveTo>
                <a:lnTo>
                  <a:pt x="47" y="3"/>
                </a:lnTo>
                <a:lnTo>
                  <a:pt x="57" y="10"/>
                </a:lnTo>
                <a:lnTo>
                  <a:pt x="65" y="21"/>
                </a:lnTo>
                <a:lnTo>
                  <a:pt x="67" y="33"/>
                </a:lnTo>
                <a:lnTo>
                  <a:pt x="65" y="47"/>
                </a:lnTo>
                <a:lnTo>
                  <a:pt x="57" y="57"/>
                </a:lnTo>
                <a:lnTo>
                  <a:pt x="47" y="65"/>
                </a:lnTo>
                <a:lnTo>
                  <a:pt x="47" y="170"/>
                </a:lnTo>
                <a:lnTo>
                  <a:pt x="57" y="178"/>
                </a:lnTo>
                <a:lnTo>
                  <a:pt x="65" y="188"/>
                </a:lnTo>
                <a:lnTo>
                  <a:pt x="67" y="201"/>
                </a:lnTo>
                <a:lnTo>
                  <a:pt x="65" y="214"/>
                </a:lnTo>
                <a:lnTo>
                  <a:pt x="57" y="225"/>
                </a:lnTo>
                <a:lnTo>
                  <a:pt x="47" y="233"/>
                </a:lnTo>
                <a:lnTo>
                  <a:pt x="33" y="235"/>
                </a:lnTo>
                <a:lnTo>
                  <a:pt x="20" y="233"/>
                </a:lnTo>
                <a:lnTo>
                  <a:pt x="10" y="225"/>
                </a:lnTo>
                <a:lnTo>
                  <a:pt x="3" y="214"/>
                </a:lnTo>
                <a:lnTo>
                  <a:pt x="0" y="201"/>
                </a:lnTo>
                <a:lnTo>
                  <a:pt x="3" y="188"/>
                </a:lnTo>
                <a:lnTo>
                  <a:pt x="10" y="178"/>
                </a:lnTo>
                <a:lnTo>
                  <a:pt x="20" y="170"/>
                </a:lnTo>
                <a:lnTo>
                  <a:pt x="20" y="65"/>
                </a:lnTo>
                <a:lnTo>
                  <a:pt x="10" y="57"/>
                </a:lnTo>
                <a:lnTo>
                  <a:pt x="3" y="47"/>
                </a:lnTo>
                <a:lnTo>
                  <a:pt x="0" y="33"/>
                </a:lnTo>
                <a:lnTo>
                  <a:pt x="3" y="21"/>
                </a:lnTo>
                <a:lnTo>
                  <a:pt x="10" y="10"/>
                </a:lnTo>
                <a:lnTo>
                  <a:pt x="20" y="3"/>
                </a:lnTo>
                <a:lnTo>
                  <a:pt x="3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34"/>
          <p:cNvSpPr>
            <a:spLocks noEditPoints="1"/>
          </p:cNvSpPr>
          <p:nvPr/>
        </p:nvSpPr>
        <p:spPr bwMode="auto">
          <a:xfrm>
            <a:off x="5583342" y="5410105"/>
            <a:ext cx="276814" cy="367523"/>
          </a:xfrm>
          <a:custGeom>
            <a:avLst/>
            <a:gdLst>
              <a:gd name="T0" fmla="*/ 134 w 177"/>
              <a:gd name="T1" fmla="*/ 184 h 235"/>
              <a:gd name="T2" fmla="*/ 125 w 177"/>
              <a:gd name="T3" fmla="*/ 196 h 235"/>
              <a:gd name="T4" fmla="*/ 128 w 177"/>
              <a:gd name="T5" fmla="*/ 211 h 235"/>
              <a:gd name="T6" fmla="*/ 139 w 177"/>
              <a:gd name="T7" fmla="*/ 220 h 235"/>
              <a:gd name="T8" fmla="*/ 155 w 177"/>
              <a:gd name="T9" fmla="*/ 217 h 235"/>
              <a:gd name="T10" fmla="*/ 163 w 177"/>
              <a:gd name="T11" fmla="*/ 206 h 235"/>
              <a:gd name="T12" fmla="*/ 161 w 177"/>
              <a:gd name="T13" fmla="*/ 192 h 235"/>
              <a:gd name="T14" fmla="*/ 149 w 177"/>
              <a:gd name="T15" fmla="*/ 183 h 235"/>
              <a:gd name="T16" fmla="*/ 28 w 177"/>
              <a:gd name="T17" fmla="*/ 183 h 235"/>
              <a:gd name="T18" fmla="*/ 16 w 177"/>
              <a:gd name="T19" fmla="*/ 192 h 235"/>
              <a:gd name="T20" fmla="*/ 14 w 177"/>
              <a:gd name="T21" fmla="*/ 206 h 235"/>
              <a:gd name="T22" fmla="*/ 23 w 177"/>
              <a:gd name="T23" fmla="*/ 217 h 235"/>
              <a:gd name="T24" fmla="*/ 38 w 177"/>
              <a:gd name="T25" fmla="*/ 220 h 235"/>
              <a:gd name="T26" fmla="*/ 49 w 177"/>
              <a:gd name="T27" fmla="*/ 211 h 235"/>
              <a:gd name="T28" fmla="*/ 52 w 177"/>
              <a:gd name="T29" fmla="*/ 196 h 235"/>
              <a:gd name="T30" fmla="*/ 43 w 177"/>
              <a:gd name="T31" fmla="*/ 184 h 235"/>
              <a:gd name="T32" fmla="*/ 144 w 177"/>
              <a:gd name="T33" fmla="*/ 14 h 235"/>
              <a:gd name="T34" fmla="*/ 130 w 177"/>
              <a:gd name="T35" fmla="*/ 21 h 235"/>
              <a:gd name="T36" fmla="*/ 125 w 177"/>
              <a:gd name="T37" fmla="*/ 33 h 235"/>
              <a:gd name="T38" fmla="*/ 130 w 177"/>
              <a:gd name="T39" fmla="*/ 47 h 235"/>
              <a:gd name="T40" fmla="*/ 144 w 177"/>
              <a:gd name="T41" fmla="*/ 54 h 235"/>
              <a:gd name="T42" fmla="*/ 158 w 177"/>
              <a:gd name="T43" fmla="*/ 47 h 235"/>
              <a:gd name="T44" fmla="*/ 163 w 177"/>
              <a:gd name="T45" fmla="*/ 33 h 235"/>
              <a:gd name="T46" fmla="*/ 158 w 177"/>
              <a:gd name="T47" fmla="*/ 21 h 235"/>
              <a:gd name="T48" fmla="*/ 144 w 177"/>
              <a:gd name="T49" fmla="*/ 14 h 235"/>
              <a:gd name="T50" fmla="*/ 23 w 177"/>
              <a:gd name="T51" fmla="*/ 17 h 235"/>
              <a:gd name="T52" fmla="*/ 14 w 177"/>
              <a:gd name="T53" fmla="*/ 28 h 235"/>
              <a:gd name="T54" fmla="*/ 16 w 177"/>
              <a:gd name="T55" fmla="*/ 43 h 235"/>
              <a:gd name="T56" fmla="*/ 28 w 177"/>
              <a:gd name="T57" fmla="*/ 52 h 235"/>
              <a:gd name="T58" fmla="*/ 43 w 177"/>
              <a:gd name="T59" fmla="*/ 50 h 235"/>
              <a:gd name="T60" fmla="*/ 52 w 177"/>
              <a:gd name="T61" fmla="*/ 38 h 235"/>
              <a:gd name="T62" fmla="*/ 49 w 177"/>
              <a:gd name="T63" fmla="*/ 24 h 235"/>
              <a:gd name="T64" fmla="*/ 38 w 177"/>
              <a:gd name="T65" fmla="*/ 16 h 235"/>
              <a:gd name="T66" fmla="*/ 157 w 177"/>
              <a:gd name="T67" fmla="*/ 3 h 235"/>
              <a:gd name="T68" fmla="*/ 177 w 177"/>
              <a:gd name="T69" fmla="*/ 33 h 235"/>
              <a:gd name="T70" fmla="*/ 157 w 177"/>
              <a:gd name="T71" fmla="*/ 65 h 235"/>
              <a:gd name="T72" fmla="*/ 175 w 177"/>
              <a:gd name="T73" fmla="*/ 188 h 235"/>
              <a:gd name="T74" fmla="*/ 169 w 177"/>
              <a:gd name="T75" fmla="*/ 225 h 235"/>
              <a:gd name="T76" fmla="*/ 132 w 177"/>
              <a:gd name="T77" fmla="*/ 233 h 235"/>
              <a:gd name="T78" fmla="*/ 111 w 177"/>
              <a:gd name="T79" fmla="*/ 201 h 235"/>
              <a:gd name="T80" fmla="*/ 132 w 177"/>
              <a:gd name="T81" fmla="*/ 170 h 235"/>
              <a:gd name="T82" fmla="*/ 114 w 177"/>
              <a:gd name="T83" fmla="*/ 47 h 235"/>
              <a:gd name="T84" fmla="*/ 120 w 177"/>
              <a:gd name="T85" fmla="*/ 10 h 235"/>
              <a:gd name="T86" fmla="*/ 33 w 177"/>
              <a:gd name="T87" fmla="*/ 0 h 235"/>
              <a:gd name="T88" fmla="*/ 63 w 177"/>
              <a:gd name="T89" fmla="*/ 21 h 235"/>
              <a:gd name="T90" fmla="*/ 57 w 177"/>
              <a:gd name="T91" fmla="*/ 57 h 235"/>
              <a:gd name="T92" fmla="*/ 57 w 177"/>
              <a:gd name="T93" fmla="*/ 178 h 235"/>
              <a:gd name="T94" fmla="*/ 63 w 177"/>
              <a:gd name="T95" fmla="*/ 214 h 235"/>
              <a:gd name="T96" fmla="*/ 33 w 177"/>
              <a:gd name="T97" fmla="*/ 235 h 235"/>
              <a:gd name="T98" fmla="*/ 2 w 177"/>
              <a:gd name="T99" fmla="*/ 214 h 235"/>
              <a:gd name="T100" fmla="*/ 9 w 177"/>
              <a:gd name="T101" fmla="*/ 178 h 235"/>
              <a:gd name="T102" fmla="*/ 9 w 177"/>
              <a:gd name="T103" fmla="*/ 57 h 235"/>
              <a:gd name="T104" fmla="*/ 2 w 177"/>
              <a:gd name="T105" fmla="*/ 21 h 235"/>
              <a:gd name="T106" fmla="*/ 33 w 177"/>
              <a:gd name="T10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7" h="235">
                <a:moveTo>
                  <a:pt x="144" y="182"/>
                </a:moveTo>
                <a:lnTo>
                  <a:pt x="139" y="183"/>
                </a:lnTo>
                <a:lnTo>
                  <a:pt x="134" y="184"/>
                </a:lnTo>
                <a:lnTo>
                  <a:pt x="130" y="187"/>
                </a:lnTo>
                <a:lnTo>
                  <a:pt x="128" y="192"/>
                </a:lnTo>
                <a:lnTo>
                  <a:pt x="125" y="196"/>
                </a:lnTo>
                <a:lnTo>
                  <a:pt x="125" y="201"/>
                </a:lnTo>
                <a:lnTo>
                  <a:pt x="125" y="206"/>
                </a:lnTo>
                <a:lnTo>
                  <a:pt x="128" y="211"/>
                </a:lnTo>
                <a:lnTo>
                  <a:pt x="130" y="215"/>
                </a:lnTo>
                <a:lnTo>
                  <a:pt x="134" y="217"/>
                </a:lnTo>
                <a:lnTo>
                  <a:pt x="139" y="220"/>
                </a:lnTo>
                <a:lnTo>
                  <a:pt x="144" y="220"/>
                </a:lnTo>
                <a:lnTo>
                  <a:pt x="149" y="220"/>
                </a:lnTo>
                <a:lnTo>
                  <a:pt x="155" y="217"/>
                </a:lnTo>
                <a:lnTo>
                  <a:pt x="158" y="215"/>
                </a:lnTo>
                <a:lnTo>
                  <a:pt x="161" y="211"/>
                </a:lnTo>
                <a:lnTo>
                  <a:pt x="163" y="206"/>
                </a:lnTo>
                <a:lnTo>
                  <a:pt x="163" y="201"/>
                </a:lnTo>
                <a:lnTo>
                  <a:pt x="163" y="196"/>
                </a:lnTo>
                <a:lnTo>
                  <a:pt x="161" y="192"/>
                </a:lnTo>
                <a:lnTo>
                  <a:pt x="158" y="187"/>
                </a:lnTo>
                <a:lnTo>
                  <a:pt x="155" y="184"/>
                </a:lnTo>
                <a:lnTo>
                  <a:pt x="149" y="183"/>
                </a:lnTo>
                <a:lnTo>
                  <a:pt x="144" y="182"/>
                </a:lnTo>
                <a:close/>
                <a:moveTo>
                  <a:pt x="33" y="182"/>
                </a:moveTo>
                <a:lnTo>
                  <a:pt x="28" y="183"/>
                </a:lnTo>
                <a:lnTo>
                  <a:pt x="23" y="184"/>
                </a:lnTo>
                <a:lnTo>
                  <a:pt x="19" y="187"/>
                </a:lnTo>
                <a:lnTo>
                  <a:pt x="16" y="192"/>
                </a:lnTo>
                <a:lnTo>
                  <a:pt x="14" y="196"/>
                </a:lnTo>
                <a:lnTo>
                  <a:pt x="14" y="201"/>
                </a:lnTo>
                <a:lnTo>
                  <a:pt x="14" y="206"/>
                </a:lnTo>
                <a:lnTo>
                  <a:pt x="16" y="211"/>
                </a:lnTo>
                <a:lnTo>
                  <a:pt x="19" y="215"/>
                </a:lnTo>
                <a:lnTo>
                  <a:pt x="23" y="217"/>
                </a:lnTo>
                <a:lnTo>
                  <a:pt x="28" y="220"/>
                </a:lnTo>
                <a:lnTo>
                  <a:pt x="33" y="220"/>
                </a:lnTo>
                <a:lnTo>
                  <a:pt x="38" y="220"/>
                </a:lnTo>
                <a:lnTo>
                  <a:pt x="43" y="217"/>
                </a:lnTo>
                <a:lnTo>
                  <a:pt x="47" y="215"/>
                </a:lnTo>
                <a:lnTo>
                  <a:pt x="49" y="211"/>
                </a:lnTo>
                <a:lnTo>
                  <a:pt x="52" y="206"/>
                </a:lnTo>
                <a:lnTo>
                  <a:pt x="52" y="201"/>
                </a:lnTo>
                <a:lnTo>
                  <a:pt x="52" y="196"/>
                </a:lnTo>
                <a:lnTo>
                  <a:pt x="49" y="192"/>
                </a:lnTo>
                <a:lnTo>
                  <a:pt x="47" y="187"/>
                </a:lnTo>
                <a:lnTo>
                  <a:pt x="43" y="184"/>
                </a:lnTo>
                <a:lnTo>
                  <a:pt x="38" y="183"/>
                </a:lnTo>
                <a:lnTo>
                  <a:pt x="33" y="182"/>
                </a:lnTo>
                <a:close/>
                <a:moveTo>
                  <a:pt x="144" y="14"/>
                </a:moveTo>
                <a:lnTo>
                  <a:pt x="139" y="16"/>
                </a:lnTo>
                <a:lnTo>
                  <a:pt x="134" y="17"/>
                </a:lnTo>
                <a:lnTo>
                  <a:pt x="130" y="21"/>
                </a:lnTo>
                <a:lnTo>
                  <a:pt x="128" y="24"/>
                </a:lnTo>
                <a:lnTo>
                  <a:pt x="125" y="28"/>
                </a:lnTo>
                <a:lnTo>
                  <a:pt x="125" y="33"/>
                </a:lnTo>
                <a:lnTo>
                  <a:pt x="125" y="38"/>
                </a:lnTo>
                <a:lnTo>
                  <a:pt x="128" y="43"/>
                </a:lnTo>
                <a:lnTo>
                  <a:pt x="130" y="47"/>
                </a:lnTo>
                <a:lnTo>
                  <a:pt x="134" y="50"/>
                </a:lnTo>
                <a:lnTo>
                  <a:pt x="139" y="52"/>
                </a:lnTo>
                <a:lnTo>
                  <a:pt x="144" y="54"/>
                </a:lnTo>
                <a:lnTo>
                  <a:pt x="149" y="52"/>
                </a:lnTo>
                <a:lnTo>
                  <a:pt x="155" y="50"/>
                </a:lnTo>
                <a:lnTo>
                  <a:pt x="158" y="47"/>
                </a:lnTo>
                <a:lnTo>
                  <a:pt x="161" y="43"/>
                </a:lnTo>
                <a:lnTo>
                  <a:pt x="163" y="38"/>
                </a:lnTo>
                <a:lnTo>
                  <a:pt x="163" y="33"/>
                </a:lnTo>
                <a:lnTo>
                  <a:pt x="163" y="28"/>
                </a:lnTo>
                <a:lnTo>
                  <a:pt x="161" y="24"/>
                </a:lnTo>
                <a:lnTo>
                  <a:pt x="158" y="21"/>
                </a:lnTo>
                <a:lnTo>
                  <a:pt x="155" y="17"/>
                </a:lnTo>
                <a:lnTo>
                  <a:pt x="149" y="16"/>
                </a:lnTo>
                <a:lnTo>
                  <a:pt x="144" y="14"/>
                </a:lnTo>
                <a:close/>
                <a:moveTo>
                  <a:pt x="33" y="14"/>
                </a:moveTo>
                <a:lnTo>
                  <a:pt x="28" y="16"/>
                </a:lnTo>
                <a:lnTo>
                  <a:pt x="23" y="17"/>
                </a:lnTo>
                <a:lnTo>
                  <a:pt x="19" y="21"/>
                </a:lnTo>
                <a:lnTo>
                  <a:pt x="16" y="24"/>
                </a:lnTo>
                <a:lnTo>
                  <a:pt x="14" y="28"/>
                </a:lnTo>
                <a:lnTo>
                  <a:pt x="14" y="33"/>
                </a:lnTo>
                <a:lnTo>
                  <a:pt x="14" y="38"/>
                </a:lnTo>
                <a:lnTo>
                  <a:pt x="16" y="43"/>
                </a:lnTo>
                <a:lnTo>
                  <a:pt x="19" y="47"/>
                </a:lnTo>
                <a:lnTo>
                  <a:pt x="23" y="50"/>
                </a:lnTo>
                <a:lnTo>
                  <a:pt x="28" y="52"/>
                </a:lnTo>
                <a:lnTo>
                  <a:pt x="33" y="54"/>
                </a:lnTo>
                <a:lnTo>
                  <a:pt x="38" y="52"/>
                </a:lnTo>
                <a:lnTo>
                  <a:pt x="43" y="50"/>
                </a:lnTo>
                <a:lnTo>
                  <a:pt x="47" y="47"/>
                </a:lnTo>
                <a:lnTo>
                  <a:pt x="49" y="43"/>
                </a:lnTo>
                <a:lnTo>
                  <a:pt x="52" y="38"/>
                </a:lnTo>
                <a:lnTo>
                  <a:pt x="52" y="33"/>
                </a:lnTo>
                <a:lnTo>
                  <a:pt x="52" y="28"/>
                </a:lnTo>
                <a:lnTo>
                  <a:pt x="49" y="24"/>
                </a:lnTo>
                <a:lnTo>
                  <a:pt x="47" y="21"/>
                </a:lnTo>
                <a:lnTo>
                  <a:pt x="43" y="17"/>
                </a:lnTo>
                <a:lnTo>
                  <a:pt x="38" y="16"/>
                </a:lnTo>
                <a:lnTo>
                  <a:pt x="33" y="14"/>
                </a:lnTo>
                <a:close/>
                <a:moveTo>
                  <a:pt x="144" y="0"/>
                </a:moveTo>
                <a:lnTo>
                  <a:pt x="157" y="3"/>
                </a:lnTo>
                <a:lnTo>
                  <a:pt x="169" y="10"/>
                </a:lnTo>
                <a:lnTo>
                  <a:pt x="175" y="21"/>
                </a:lnTo>
                <a:lnTo>
                  <a:pt x="177" y="33"/>
                </a:lnTo>
                <a:lnTo>
                  <a:pt x="175" y="47"/>
                </a:lnTo>
                <a:lnTo>
                  <a:pt x="169" y="57"/>
                </a:lnTo>
                <a:lnTo>
                  <a:pt x="157" y="65"/>
                </a:lnTo>
                <a:lnTo>
                  <a:pt x="157" y="170"/>
                </a:lnTo>
                <a:lnTo>
                  <a:pt x="169" y="178"/>
                </a:lnTo>
                <a:lnTo>
                  <a:pt x="175" y="188"/>
                </a:lnTo>
                <a:lnTo>
                  <a:pt x="177" y="201"/>
                </a:lnTo>
                <a:lnTo>
                  <a:pt x="175" y="214"/>
                </a:lnTo>
                <a:lnTo>
                  <a:pt x="169" y="225"/>
                </a:lnTo>
                <a:lnTo>
                  <a:pt x="157" y="233"/>
                </a:lnTo>
                <a:lnTo>
                  <a:pt x="144" y="235"/>
                </a:lnTo>
                <a:lnTo>
                  <a:pt x="132" y="233"/>
                </a:lnTo>
                <a:lnTo>
                  <a:pt x="120" y="225"/>
                </a:lnTo>
                <a:lnTo>
                  <a:pt x="114" y="214"/>
                </a:lnTo>
                <a:lnTo>
                  <a:pt x="111" y="201"/>
                </a:lnTo>
                <a:lnTo>
                  <a:pt x="114" y="188"/>
                </a:lnTo>
                <a:lnTo>
                  <a:pt x="120" y="178"/>
                </a:lnTo>
                <a:lnTo>
                  <a:pt x="132" y="170"/>
                </a:lnTo>
                <a:lnTo>
                  <a:pt x="132" y="65"/>
                </a:lnTo>
                <a:lnTo>
                  <a:pt x="120" y="57"/>
                </a:lnTo>
                <a:lnTo>
                  <a:pt x="114" y="47"/>
                </a:lnTo>
                <a:lnTo>
                  <a:pt x="111" y="33"/>
                </a:lnTo>
                <a:lnTo>
                  <a:pt x="114" y="21"/>
                </a:lnTo>
                <a:lnTo>
                  <a:pt x="120" y="10"/>
                </a:lnTo>
                <a:lnTo>
                  <a:pt x="132" y="3"/>
                </a:lnTo>
                <a:lnTo>
                  <a:pt x="144" y="0"/>
                </a:lnTo>
                <a:close/>
                <a:moveTo>
                  <a:pt x="33" y="0"/>
                </a:moveTo>
                <a:lnTo>
                  <a:pt x="45" y="3"/>
                </a:lnTo>
                <a:lnTo>
                  <a:pt x="57" y="10"/>
                </a:lnTo>
                <a:lnTo>
                  <a:pt x="63" y="21"/>
                </a:lnTo>
                <a:lnTo>
                  <a:pt x="66" y="33"/>
                </a:lnTo>
                <a:lnTo>
                  <a:pt x="63" y="47"/>
                </a:lnTo>
                <a:lnTo>
                  <a:pt x="57" y="57"/>
                </a:lnTo>
                <a:lnTo>
                  <a:pt x="45" y="65"/>
                </a:lnTo>
                <a:lnTo>
                  <a:pt x="45" y="170"/>
                </a:lnTo>
                <a:lnTo>
                  <a:pt x="57" y="178"/>
                </a:lnTo>
                <a:lnTo>
                  <a:pt x="63" y="188"/>
                </a:lnTo>
                <a:lnTo>
                  <a:pt x="66" y="201"/>
                </a:lnTo>
                <a:lnTo>
                  <a:pt x="63" y="214"/>
                </a:lnTo>
                <a:lnTo>
                  <a:pt x="57" y="225"/>
                </a:lnTo>
                <a:lnTo>
                  <a:pt x="45" y="233"/>
                </a:lnTo>
                <a:lnTo>
                  <a:pt x="33" y="235"/>
                </a:lnTo>
                <a:lnTo>
                  <a:pt x="20" y="233"/>
                </a:lnTo>
                <a:lnTo>
                  <a:pt x="9" y="225"/>
                </a:lnTo>
                <a:lnTo>
                  <a:pt x="2" y="214"/>
                </a:lnTo>
                <a:lnTo>
                  <a:pt x="0" y="201"/>
                </a:lnTo>
                <a:lnTo>
                  <a:pt x="2" y="188"/>
                </a:lnTo>
                <a:lnTo>
                  <a:pt x="9" y="178"/>
                </a:lnTo>
                <a:lnTo>
                  <a:pt x="20" y="170"/>
                </a:lnTo>
                <a:lnTo>
                  <a:pt x="20" y="65"/>
                </a:lnTo>
                <a:lnTo>
                  <a:pt x="9" y="57"/>
                </a:lnTo>
                <a:lnTo>
                  <a:pt x="2" y="47"/>
                </a:lnTo>
                <a:lnTo>
                  <a:pt x="0" y="33"/>
                </a:lnTo>
                <a:lnTo>
                  <a:pt x="2" y="21"/>
                </a:lnTo>
                <a:lnTo>
                  <a:pt x="9" y="10"/>
                </a:lnTo>
                <a:lnTo>
                  <a:pt x="20" y="3"/>
                </a:lnTo>
                <a:lnTo>
                  <a:pt x="3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35"/>
          <p:cNvSpPr>
            <a:spLocks noEditPoints="1"/>
          </p:cNvSpPr>
          <p:nvPr/>
        </p:nvSpPr>
        <p:spPr bwMode="auto">
          <a:xfrm>
            <a:off x="3780136" y="1032678"/>
            <a:ext cx="392545" cy="392546"/>
          </a:xfrm>
          <a:custGeom>
            <a:avLst/>
            <a:gdLst>
              <a:gd name="T0" fmla="*/ 126 w 251"/>
              <a:gd name="T1" fmla="*/ 78 h 251"/>
              <a:gd name="T2" fmla="*/ 182 w 251"/>
              <a:gd name="T3" fmla="*/ 133 h 251"/>
              <a:gd name="T4" fmla="*/ 126 w 251"/>
              <a:gd name="T5" fmla="*/ 188 h 251"/>
              <a:gd name="T6" fmla="*/ 126 w 251"/>
              <a:gd name="T7" fmla="*/ 153 h 251"/>
              <a:gd name="T8" fmla="*/ 0 w 251"/>
              <a:gd name="T9" fmla="*/ 153 h 251"/>
              <a:gd name="T10" fmla="*/ 0 w 251"/>
              <a:gd name="T11" fmla="*/ 111 h 251"/>
              <a:gd name="T12" fmla="*/ 126 w 251"/>
              <a:gd name="T13" fmla="*/ 111 h 251"/>
              <a:gd name="T14" fmla="*/ 126 w 251"/>
              <a:gd name="T15" fmla="*/ 78 h 251"/>
              <a:gd name="T16" fmla="*/ 98 w 251"/>
              <a:gd name="T17" fmla="*/ 0 h 251"/>
              <a:gd name="T18" fmla="*/ 224 w 251"/>
              <a:gd name="T19" fmla="*/ 0 h 251"/>
              <a:gd name="T20" fmla="*/ 234 w 251"/>
              <a:gd name="T21" fmla="*/ 2 h 251"/>
              <a:gd name="T22" fmla="*/ 243 w 251"/>
              <a:gd name="T23" fmla="*/ 9 h 251"/>
              <a:gd name="T24" fmla="*/ 249 w 251"/>
              <a:gd name="T25" fmla="*/ 17 h 251"/>
              <a:gd name="T26" fmla="*/ 251 w 251"/>
              <a:gd name="T27" fmla="*/ 28 h 251"/>
              <a:gd name="T28" fmla="*/ 251 w 251"/>
              <a:gd name="T29" fmla="*/ 223 h 251"/>
              <a:gd name="T30" fmla="*/ 249 w 251"/>
              <a:gd name="T31" fmla="*/ 235 h 251"/>
              <a:gd name="T32" fmla="*/ 243 w 251"/>
              <a:gd name="T33" fmla="*/ 243 h 251"/>
              <a:gd name="T34" fmla="*/ 234 w 251"/>
              <a:gd name="T35" fmla="*/ 250 h 251"/>
              <a:gd name="T36" fmla="*/ 224 w 251"/>
              <a:gd name="T37" fmla="*/ 251 h 251"/>
              <a:gd name="T38" fmla="*/ 98 w 251"/>
              <a:gd name="T39" fmla="*/ 251 h 251"/>
              <a:gd name="T40" fmla="*/ 86 w 251"/>
              <a:gd name="T41" fmla="*/ 250 h 251"/>
              <a:gd name="T42" fmla="*/ 78 w 251"/>
              <a:gd name="T43" fmla="*/ 243 h 251"/>
              <a:gd name="T44" fmla="*/ 72 w 251"/>
              <a:gd name="T45" fmla="*/ 235 h 251"/>
              <a:gd name="T46" fmla="*/ 70 w 251"/>
              <a:gd name="T47" fmla="*/ 223 h 251"/>
              <a:gd name="T48" fmla="*/ 70 w 251"/>
              <a:gd name="T49" fmla="*/ 195 h 251"/>
              <a:gd name="T50" fmla="*/ 98 w 251"/>
              <a:gd name="T51" fmla="*/ 195 h 251"/>
              <a:gd name="T52" fmla="*/ 98 w 251"/>
              <a:gd name="T53" fmla="*/ 223 h 251"/>
              <a:gd name="T54" fmla="*/ 224 w 251"/>
              <a:gd name="T55" fmla="*/ 223 h 251"/>
              <a:gd name="T56" fmla="*/ 224 w 251"/>
              <a:gd name="T57" fmla="*/ 28 h 251"/>
              <a:gd name="T58" fmla="*/ 98 w 251"/>
              <a:gd name="T59" fmla="*/ 28 h 251"/>
              <a:gd name="T60" fmla="*/ 98 w 251"/>
              <a:gd name="T61" fmla="*/ 69 h 251"/>
              <a:gd name="T62" fmla="*/ 70 w 251"/>
              <a:gd name="T63" fmla="*/ 69 h 251"/>
              <a:gd name="T64" fmla="*/ 70 w 251"/>
              <a:gd name="T65" fmla="*/ 28 h 251"/>
              <a:gd name="T66" fmla="*/ 72 w 251"/>
              <a:gd name="T67" fmla="*/ 17 h 251"/>
              <a:gd name="T68" fmla="*/ 78 w 251"/>
              <a:gd name="T69" fmla="*/ 9 h 251"/>
              <a:gd name="T70" fmla="*/ 86 w 251"/>
              <a:gd name="T71" fmla="*/ 2 h 251"/>
              <a:gd name="T72" fmla="*/ 98 w 251"/>
              <a:gd name="T7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251">
                <a:moveTo>
                  <a:pt x="126" y="78"/>
                </a:moveTo>
                <a:lnTo>
                  <a:pt x="182" y="133"/>
                </a:lnTo>
                <a:lnTo>
                  <a:pt x="126" y="188"/>
                </a:lnTo>
                <a:lnTo>
                  <a:pt x="126" y="153"/>
                </a:lnTo>
                <a:lnTo>
                  <a:pt x="0" y="153"/>
                </a:lnTo>
                <a:lnTo>
                  <a:pt x="0" y="111"/>
                </a:lnTo>
                <a:lnTo>
                  <a:pt x="126" y="111"/>
                </a:lnTo>
                <a:lnTo>
                  <a:pt x="126" y="78"/>
                </a:lnTo>
                <a:close/>
                <a:moveTo>
                  <a:pt x="98" y="0"/>
                </a:moveTo>
                <a:lnTo>
                  <a:pt x="224" y="0"/>
                </a:lnTo>
                <a:lnTo>
                  <a:pt x="234" y="2"/>
                </a:lnTo>
                <a:lnTo>
                  <a:pt x="243" y="9"/>
                </a:lnTo>
                <a:lnTo>
                  <a:pt x="249" y="17"/>
                </a:lnTo>
                <a:lnTo>
                  <a:pt x="251" y="28"/>
                </a:lnTo>
                <a:lnTo>
                  <a:pt x="251" y="223"/>
                </a:lnTo>
                <a:lnTo>
                  <a:pt x="249" y="235"/>
                </a:lnTo>
                <a:lnTo>
                  <a:pt x="243" y="243"/>
                </a:lnTo>
                <a:lnTo>
                  <a:pt x="234" y="250"/>
                </a:lnTo>
                <a:lnTo>
                  <a:pt x="224" y="251"/>
                </a:lnTo>
                <a:lnTo>
                  <a:pt x="98" y="251"/>
                </a:lnTo>
                <a:lnTo>
                  <a:pt x="86" y="250"/>
                </a:lnTo>
                <a:lnTo>
                  <a:pt x="78" y="243"/>
                </a:lnTo>
                <a:lnTo>
                  <a:pt x="72" y="235"/>
                </a:lnTo>
                <a:lnTo>
                  <a:pt x="70" y="223"/>
                </a:lnTo>
                <a:lnTo>
                  <a:pt x="70" y="195"/>
                </a:lnTo>
                <a:lnTo>
                  <a:pt x="98" y="195"/>
                </a:lnTo>
                <a:lnTo>
                  <a:pt x="98" y="223"/>
                </a:lnTo>
                <a:lnTo>
                  <a:pt x="224" y="223"/>
                </a:lnTo>
                <a:lnTo>
                  <a:pt x="224" y="28"/>
                </a:lnTo>
                <a:lnTo>
                  <a:pt x="98" y="28"/>
                </a:lnTo>
                <a:lnTo>
                  <a:pt x="98" y="69"/>
                </a:lnTo>
                <a:lnTo>
                  <a:pt x="70" y="69"/>
                </a:lnTo>
                <a:lnTo>
                  <a:pt x="70" y="28"/>
                </a:lnTo>
                <a:lnTo>
                  <a:pt x="72" y="17"/>
                </a:lnTo>
                <a:lnTo>
                  <a:pt x="78" y="9"/>
                </a:lnTo>
                <a:lnTo>
                  <a:pt x="86" y="2"/>
                </a:lnTo>
                <a:lnTo>
                  <a:pt x="9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36"/>
          <p:cNvSpPr>
            <a:spLocks noEditPoints="1"/>
          </p:cNvSpPr>
          <p:nvPr/>
        </p:nvSpPr>
        <p:spPr bwMode="auto">
          <a:xfrm>
            <a:off x="2898082" y="152188"/>
            <a:ext cx="409748" cy="409748"/>
          </a:xfrm>
          <a:custGeom>
            <a:avLst/>
            <a:gdLst>
              <a:gd name="T0" fmla="*/ 152 w 262"/>
              <a:gd name="T1" fmla="*/ 61 h 262"/>
              <a:gd name="T2" fmla="*/ 201 w 262"/>
              <a:gd name="T3" fmla="*/ 111 h 262"/>
              <a:gd name="T4" fmla="*/ 110 w 262"/>
              <a:gd name="T5" fmla="*/ 202 h 262"/>
              <a:gd name="T6" fmla="*/ 60 w 262"/>
              <a:gd name="T7" fmla="*/ 153 h 262"/>
              <a:gd name="T8" fmla="*/ 152 w 262"/>
              <a:gd name="T9" fmla="*/ 61 h 262"/>
              <a:gd name="T10" fmla="*/ 152 w 262"/>
              <a:gd name="T11" fmla="*/ 38 h 262"/>
              <a:gd name="T12" fmla="*/ 37 w 262"/>
              <a:gd name="T13" fmla="*/ 153 h 262"/>
              <a:gd name="T14" fmla="*/ 110 w 262"/>
              <a:gd name="T15" fmla="*/ 225 h 262"/>
              <a:gd name="T16" fmla="*/ 224 w 262"/>
              <a:gd name="T17" fmla="*/ 111 h 262"/>
              <a:gd name="T18" fmla="*/ 152 w 262"/>
              <a:gd name="T19" fmla="*/ 38 h 262"/>
              <a:gd name="T20" fmla="*/ 171 w 262"/>
              <a:gd name="T21" fmla="*/ 0 h 262"/>
              <a:gd name="T22" fmla="*/ 174 w 262"/>
              <a:gd name="T23" fmla="*/ 1 h 262"/>
              <a:gd name="T24" fmla="*/ 178 w 262"/>
              <a:gd name="T25" fmla="*/ 4 h 262"/>
              <a:gd name="T26" fmla="*/ 200 w 262"/>
              <a:gd name="T27" fmla="*/ 24 h 262"/>
              <a:gd name="T28" fmla="*/ 197 w 262"/>
              <a:gd name="T29" fmla="*/ 31 h 262"/>
              <a:gd name="T30" fmla="*/ 196 w 262"/>
              <a:gd name="T31" fmla="*/ 38 h 262"/>
              <a:gd name="T32" fmla="*/ 199 w 262"/>
              <a:gd name="T33" fmla="*/ 50 h 262"/>
              <a:gd name="T34" fmla="*/ 204 w 262"/>
              <a:gd name="T35" fmla="*/ 59 h 262"/>
              <a:gd name="T36" fmla="*/ 212 w 262"/>
              <a:gd name="T37" fmla="*/ 64 h 262"/>
              <a:gd name="T38" fmla="*/ 224 w 262"/>
              <a:gd name="T39" fmla="*/ 66 h 262"/>
              <a:gd name="T40" fmla="*/ 232 w 262"/>
              <a:gd name="T41" fmla="*/ 65 h 262"/>
              <a:gd name="T42" fmla="*/ 238 w 262"/>
              <a:gd name="T43" fmla="*/ 62 h 262"/>
              <a:gd name="T44" fmla="*/ 258 w 262"/>
              <a:gd name="T45" fmla="*/ 84 h 262"/>
              <a:gd name="T46" fmla="*/ 261 w 262"/>
              <a:gd name="T47" fmla="*/ 88 h 262"/>
              <a:gd name="T48" fmla="*/ 262 w 262"/>
              <a:gd name="T49" fmla="*/ 92 h 262"/>
              <a:gd name="T50" fmla="*/ 262 w 262"/>
              <a:gd name="T51" fmla="*/ 97 h 262"/>
              <a:gd name="T52" fmla="*/ 261 w 262"/>
              <a:gd name="T53" fmla="*/ 100 h 262"/>
              <a:gd name="T54" fmla="*/ 258 w 262"/>
              <a:gd name="T55" fmla="*/ 104 h 262"/>
              <a:gd name="T56" fmla="*/ 105 w 262"/>
              <a:gd name="T57" fmla="*/ 258 h 262"/>
              <a:gd name="T58" fmla="*/ 101 w 262"/>
              <a:gd name="T59" fmla="*/ 260 h 262"/>
              <a:gd name="T60" fmla="*/ 97 w 262"/>
              <a:gd name="T61" fmla="*/ 262 h 262"/>
              <a:gd name="T62" fmla="*/ 93 w 262"/>
              <a:gd name="T63" fmla="*/ 262 h 262"/>
              <a:gd name="T64" fmla="*/ 88 w 262"/>
              <a:gd name="T65" fmla="*/ 260 h 262"/>
              <a:gd name="T66" fmla="*/ 86 w 262"/>
              <a:gd name="T67" fmla="*/ 258 h 262"/>
              <a:gd name="T68" fmla="*/ 64 w 262"/>
              <a:gd name="T69" fmla="*/ 236 h 262"/>
              <a:gd name="T70" fmla="*/ 66 w 262"/>
              <a:gd name="T71" fmla="*/ 230 h 262"/>
              <a:gd name="T72" fmla="*/ 68 w 262"/>
              <a:gd name="T73" fmla="*/ 224 h 262"/>
              <a:gd name="T74" fmla="*/ 65 w 262"/>
              <a:gd name="T75" fmla="*/ 212 h 262"/>
              <a:gd name="T76" fmla="*/ 59 w 262"/>
              <a:gd name="T77" fmla="*/ 203 h 262"/>
              <a:gd name="T78" fmla="*/ 50 w 262"/>
              <a:gd name="T79" fmla="*/ 197 h 262"/>
              <a:gd name="T80" fmla="*/ 39 w 262"/>
              <a:gd name="T81" fmla="*/ 194 h 262"/>
              <a:gd name="T82" fmla="*/ 32 w 262"/>
              <a:gd name="T83" fmla="*/ 196 h 262"/>
              <a:gd name="T84" fmla="*/ 26 w 262"/>
              <a:gd name="T85" fmla="*/ 198 h 262"/>
              <a:gd name="T86" fmla="*/ 4 w 262"/>
              <a:gd name="T87" fmla="*/ 177 h 262"/>
              <a:gd name="T88" fmla="*/ 2 w 262"/>
              <a:gd name="T89" fmla="*/ 174 h 262"/>
              <a:gd name="T90" fmla="*/ 0 w 262"/>
              <a:gd name="T91" fmla="*/ 169 h 262"/>
              <a:gd name="T92" fmla="*/ 0 w 262"/>
              <a:gd name="T93" fmla="*/ 165 h 262"/>
              <a:gd name="T94" fmla="*/ 2 w 262"/>
              <a:gd name="T95" fmla="*/ 161 h 262"/>
              <a:gd name="T96" fmla="*/ 4 w 262"/>
              <a:gd name="T97" fmla="*/ 158 h 262"/>
              <a:gd name="T98" fmla="*/ 158 w 262"/>
              <a:gd name="T99" fmla="*/ 4 h 262"/>
              <a:gd name="T100" fmla="*/ 162 w 262"/>
              <a:gd name="T101" fmla="*/ 1 h 262"/>
              <a:gd name="T102" fmla="*/ 166 w 262"/>
              <a:gd name="T103" fmla="*/ 0 h 262"/>
              <a:gd name="T104" fmla="*/ 171 w 262"/>
              <a:gd name="T105"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2" h="262">
                <a:moveTo>
                  <a:pt x="152" y="61"/>
                </a:moveTo>
                <a:lnTo>
                  <a:pt x="201" y="111"/>
                </a:lnTo>
                <a:lnTo>
                  <a:pt x="110" y="202"/>
                </a:lnTo>
                <a:lnTo>
                  <a:pt x="60" y="153"/>
                </a:lnTo>
                <a:lnTo>
                  <a:pt x="152" y="61"/>
                </a:lnTo>
                <a:close/>
                <a:moveTo>
                  <a:pt x="152" y="38"/>
                </a:moveTo>
                <a:lnTo>
                  <a:pt x="37" y="153"/>
                </a:lnTo>
                <a:lnTo>
                  <a:pt x="110" y="225"/>
                </a:lnTo>
                <a:lnTo>
                  <a:pt x="224" y="111"/>
                </a:lnTo>
                <a:lnTo>
                  <a:pt x="152" y="38"/>
                </a:lnTo>
                <a:close/>
                <a:moveTo>
                  <a:pt x="171" y="0"/>
                </a:moveTo>
                <a:lnTo>
                  <a:pt x="174" y="1"/>
                </a:lnTo>
                <a:lnTo>
                  <a:pt x="178" y="4"/>
                </a:lnTo>
                <a:lnTo>
                  <a:pt x="200" y="24"/>
                </a:lnTo>
                <a:lnTo>
                  <a:pt x="197" y="31"/>
                </a:lnTo>
                <a:lnTo>
                  <a:pt x="196" y="38"/>
                </a:lnTo>
                <a:lnTo>
                  <a:pt x="199" y="50"/>
                </a:lnTo>
                <a:lnTo>
                  <a:pt x="204" y="59"/>
                </a:lnTo>
                <a:lnTo>
                  <a:pt x="212" y="64"/>
                </a:lnTo>
                <a:lnTo>
                  <a:pt x="224" y="66"/>
                </a:lnTo>
                <a:lnTo>
                  <a:pt x="232" y="65"/>
                </a:lnTo>
                <a:lnTo>
                  <a:pt x="238" y="62"/>
                </a:lnTo>
                <a:lnTo>
                  <a:pt x="258" y="84"/>
                </a:lnTo>
                <a:lnTo>
                  <a:pt x="261" y="88"/>
                </a:lnTo>
                <a:lnTo>
                  <a:pt x="262" y="92"/>
                </a:lnTo>
                <a:lnTo>
                  <a:pt x="262" y="97"/>
                </a:lnTo>
                <a:lnTo>
                  <a:pt x="261" y="100"/>
                </a:lnTo>
                <a:lnTo>
                  <a:pt x="258" y="104"/>
                </a:lnTo>
                <a:lnTo>
                  <a:pt x="105" y="258"/>
                </a:lnTo>
                <a:lnTo>
                  <a:pt x="101" y="260"/>
                </a:lnTo>
                <a:lnTo>
                  <a:pt x="97" y="262"/>
                </a:lnTo>
                <a:lnTo>
                  <a:pt x="93" y="262"/>
                </a:lnTo>
                <a:lnTo>
                  <a:pt x="88" y="260"/>
                </a:lnTo>
                <a:lnTo>
                  <a:pt x="86" y="258"/>
                </a:lnTo>
                <a:lnTo>
                  <a:pt x="64" y="236"/>
                </a:lnTo>
                <a:lnTo>
                  <a:pt x="66" y="230"/>
                </a:lnTo>
                <a:lnTo>
                  <a:pt x="68" y="224"/>
                </a:lnTo>
                <a:lnTo>
                  <a:pt x="65" y="212"/>
                </a:lnTo>
                <a:lnTo>
                  <a:pt x="59" y="203"/>
                </a:lnTo>
                <a:lnTo>
                  <a:pt x="50" y="197"/>
                </a:lnTo>
                <a:lnTo>
                  <a:pt x="39" y="194"/>
                </a:lnTo>
                <a:lnTo>
                  <a:pt x="32" y="196"/>
                </a:lnTo>
                <a:lnTo>
                  <a:pt x="26" y="198"/>
                </a:lnTo>
                <a:lnTo>
                  <a:pt x="4" y="177"/>
                </a:lnTo>
                <a:lnTo>
                  <a:pt x="2" y="174"/>
                </a:lnTo>
                <a:lnTo>
                  <a:pt x="0" y="169"/>
                </a:lnTo>
                <a:lnTo>
                  <a:pt x="0" y="165"/>
                </a:lnTo>
                <a:lnTo>
                  <a:pt x="2" y="161"/>
                </a:lnTo>
                <a:lnTo>
                  <a:pt x="4" y="158"/>
                </a:lnTo>
                <a:lnTo>
                  <a:pt x="158" y="4"/>
                </a:lnTo>
                <a:lnTo>
                  <a:pt x="162" y="1"/>
                </a:lnTo>
                <a:lnTo>
                  <a:pt x="166" y="0"/>
                </a:lnTo>
                <a:lnTo>
                  <a:pt x="17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37"/>
          <p:cNvSpPr>
            <a:spLocks noEditPoints="1"/>
          </p:cNvSpPr>
          <p:nvPr/>
        </p:nvSpPr>
        <p:spPr bwMode="auto">
          <a:xfrm>
            <a:off x="2012901" y="3641306"/>
            <a:ext cx="437899" cy="412876"/>
          </a:xfrm>
          <a:custGeom>
            <a:avLst/>
            <a:gdLst>
              <a:gd name="T0" fmla="*/ 233 w 280"/>
              <a:gd name="T1" fmla="*/ 147 h 264"/>
              <a:gd name="T2" fmla="*/ 186 w 280"/>
              <a:gd name="T3" fmla="*/ 164 h 264"/>
              <a:gd name="T4" fmla="*/ 150 w 280"/>
              <a:gd name="T5" fmla="*/ 201 h 264"/>
              <a:gd name="T6" fmla="*/ 112 w 280"/>
              <a:gd name="T7" fmla="*/ 152 h 264"/>
              <a:gd name="T8" fmla="*/ 85 w 280"/>
              <a:gd name="T9" fmla="*/ 213 h 264"/>
              <a:gd name="T10" fmla="*/ 85 w 280"/>
              <a:gd name="T11" fmla="*/ 236 h 264"/>
              <a:gd name="T12" fmla="*/ 253 w 280"/>
              <a:gd name="T13" fmla="*/ 236 h 264"/>
              <a:gd name="T14" fmla="*/ 253 w 280"/>
              <a:gd name="T15" fmla="*/ 192 h 264"/>
              <a:gd name="T16" fmla="*/ 233 w 280"/>
              <a:gd name="T17" fmla="*/ 147 h 264"/>
              <a:gd name="T18" fmla="*/ 66 w 280"/>
              <a:gd name="T19" fmla="*/ 110 h 264"/>
              <a:gd name="T20" fmla="*/ 268 w 280"/>
              <a:gd name="T21" fmla="*/ 110 h 264"/>
              <a:gd name="T22" fmla="*/ 272 w 280"/>
              <a:gd name="T23" fmla="*/ 112 h 264"/>
              <a:gd name="T24" fmla="*/ 276 w 280"/>
              <a:gd name="T25" fmla="*/ 114 h 264"/>
              <a:gd name="T26" fmla="*/ 278 w 280"/>
              <a:gd name="T27" fmla="*/ 118 h 264"/>
              <a:gd name="T28" fmla="*/ 280 w 280"/>
              <a:gd name="T29" fmla="*/ 122 h 264"/>
              <a:gd name="T30" fmla="*/ 280 w 280"/>
              <a:gd name="T31" fmla="*/ 254 h 264"/>
              <a:gd name="T32" fmla="*/ 278 w 280"/>
              <a:gd name="T33" fmla="*/ 258 h 264"/>
              <a:gd name="T34" fmla="*/ 276 w 280"/>
              <a:gd name="T35" fmla="*/ 262 h 264"/>
              <a:gd name="T36" fmla="*/ 272 w 280"/>
              <a:gd name="T37" fmla="*/ 264 h 264"/>
              <a:gd name="T38" fmla="*/ 268 w 280"/>
              <a:gd name="T39" fmla="*/ 264 h 264"/>
              <a:gd name="T40" fmla="*/ 66 w 280"/>
              <a:gd name="T41" fmla="*/ 264 h 264"/>
              <a:gd name="T42" fmla="*/ 63 w 280"/>
              <a:gd name="T43" fmla="*/ 264 h 264"/>
              <a:gd name="T44" fmla="*/ 59 w 280"/>
              <a:gd name="T45" fmla="*/ 262 h 264"/>
              <a:gd name="T46" fmla="*/ 56 w 280"/>
              <a:gd name="T47" fmla="*/ 258 h 264"/>
              <a:gd name="T48" fmla="*/ 56 w 280"/>
              <a:gd name="T49" fmla="*/ 254 h 264"/>
              <a:gd name="T50" fmla="*/ 56 w 280"/>
              <a:gd name="T51" fmla="*/ 122 h 264"/>
              <a:gd name="T52" fmla="*/ 56 w 280"/>
              <a:gd name="T53" fmla="*/ 118 h 264"/>
              <a:gd name="T54" fmla="*/ 59 w 280"/>
              <a:gd name="T55" fmla="*/ 114 h 264"/>
              <a:gd name="T56" fmla="*/ 63 w 280"/>
              <a:gd name="T57" fmla="*/ 112 h 264"/>
              <a:gd name="T58" fmla="*/ 66 w 280"/>
              <a:gd name="T59" fmla="*/ 110 h 264"/>
              <a:gd name="T60" fmla="*/ 200 w 280"/>
              <a:gd name="T61" fmla="*/ 0 h 264"/>
              <a:gd name="T62" fmla="*/ 203 w 280"/>
              <a:gd name="T63" fmla="*/ 0 h 264"/>
              <a:gd name="T64" fmla="*/ 206 w 280"/>
              <a:gd name="T65" fmla="*/ 1 h 264"/>
              <a:gd name="T66" fmla="*/ 209 w 280"/>
              <a:gd name="T67" fmla="*/ 4 h 264"/>
              <a:gd name="T68" fmla="*/ 210 w 280"/>
              <a:gd name="T69" fmla="*/ 8 h 264"/>
              <a:gd name="T70" fmla="*/ 239 w 280"/>
              <a:gd name="T71" fmla="*/ 86 h 264"/>
              <a:gd name="T72" fmla="*/ 211 w 280"/>
              <a:gd name="T73" fmla="*/ 86 h 264"/>
              <a:gd name="T74" fmla="*/ 177 w 280"/>
              <a:gd name="T75" fmla="*/ 43 h 264"/>
              <a:gd name="T76" fmla="*/ 117 w 280"/>
              <a:gd name="T77" fmla="*/ 86 h 264"/>
              <a:gd name="T78" fmla="*/ 66 w 280"/>
              <a:gd name="T79" fmla="*/ 86 h 264"/>
              <a:gd name="T80" fmla="*/ 52 w 280"/>
              <a:gd name="T81" fmla="*/ 89 h 264"/>
              <a:gd name="T82" fmla="*/ 41 w 280"/>
              <a:gd name="T83" fmla="*/ 96 h 264"/>
              <a:gd name="T84" fmla="*/ 33 w 280"/>
              <a:gd name="T85" fmla="*/ 108 h 264"/>
              <a:gd name="T86" fmla="*/ 31 w 280"/>
              <a:gd name="T87" fmla="*/ 122 h 264"/>
              <a:gd name="T88" fmla="*/ 31 w 280"/>
              <a:gd name="T89" fmla="*/ 166 h 264"/>
              <a:gd name="T90" fmla="*/ 0 w 280"/>
              <a:gd name="T91" fmla="*/ 84 h 264"/>
              <a:gd name="T92" fmla="*/ 0 w 280"/>
              <a:gd name="T93" fmla="*/ 80 h 264"/>
              <a:gd name="T94" fmla="*/ 0 w 280"/>
              <a:gd name="T95" fmla="*/ 76 h 264"/>
              <a:gd name="T96" fmla="*/ 2 w 280"/>
              <a:gd name="T97" fmla="*/ 74 h 264"/>
              <a:gd name="T98" fmla="*/ 4 w 280"/>
              <a:gd name="T99" fmla="*/ 71 h 264"/>
              <a:gd name="T100" fmla="*/ 7 w 280"/>
              <a:gd name="T101" fmla="*/ 70 h 264"/>
              <a:gd name="T102" fmla="*/ 197 w 280"/>
              <a:gd name="T103" fmla="*/ 0 h 264"/>
              <a:gd name="T104" fmla="*/ 200 w 280"/>
              <a:gd name="T105"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264">
                <a:moveTo>
                  <a:pt x="233" y="147"/>
                </a:moveTo>
                <a:lnTo>
                  <a:pt x="186" y="164"/>
                </a:lnTo>
                <a:lnTo>
                  <a:pt x="150" y="201"/>
                </a:lnTo>
                <a:lnTo>
                  <a:pt x="112" y="152"/>
                </a:lnTo>
                <a:lnTo>
                  <a:pt x="85" y="213"/>
                </a:lnTo>
                <a:lnTo>
                  <a:pt x="85" y="236"/>
                </a:lnTo>
                <a:lnTo>
                  <a:pt x="253" y="236"/>
                </a:lnTo>
                <a:lnTo>
                  <a:pt x="253" y="192"/>
                </a:lnTo>
                <a:lnTo>
                  <a:pt x="233" y="147"/>
                </a:lnTo>
                <a:close/>
                <a:moveTo>
                  <a:pt x="66" y="110"/>
                </a:moveTo>
                <a:lnTo>
                  <a:pt x="268" y="110"/>
                </a:lnTo>
                <a:lnTo>
                  <a:pt x="272" y="112"/>
                </a:lnTo>
                <a:lnTo>
                  <a:pt x="276" y="114"/>
                </a:lnTo>
                <a:lnTo>
                  <a:pt x="278" y="118"/>
                </a:lnTo>
                <a:lnTo>
                  <a:pt x="280" y="122"/>
                </a:lnTo>
                <a:lnTo>
                  <a:pt x="280" y="254"/>
                </a:lnTo>
                <a:lnTo>
                  <a:pt x="278" y="258"/>
                </a:lnTo>
                <a:lnTo>
                  <a:pt x="276" y="262"/>
                </a:lnTo>
                <a:lnTo>
                  <a:pt x="272" y="264"/>
                </a:lnTo>
                <a:lnTo>
                  <a:pt x="268" y="264"/>
                </a:lnTo>
                <a:lnTo>
                  <a:pt x="66" y="264"/>
                </a:lnTo>
                <a:lnTo>
                  <a:pt x="63" y="264"/>
                </a:lnTo>
                <a:lnTo>
                  <a:pt x="59" y="262"/>
                </a:lnTo>
                <a:lnTo>
                  <a:pt x="56" y="258"/>
                </a:lnTo>
                <a:lnTo>
                  <a:pt x="56" y="254"/>
                </a:lnTo>
                <a:lnTo>
                  <a:pt x="56" y="122"/>
                </a:lnTo>
                <a:lnTo>
                  <a:pt x="56" y="118"/>
                </a:lnTo>
                <a:lnTo>
                  <a:pt x="59" y="114"/>
                </a:lnTo>
                <a:lnTo>
                  <a:pt x="63" y="112"/>
                </a:lnTo>
                <a:lnTo>
                  <a:pt x="66" y="110"/>
                </a:lnTo>
                <a:close/>
                <a:moveTo>
                  <a:pt x="200" y="0"/>
                </a:moveTo>
                <a:lnTo>
                  <a:pt x="203" y="0"/>
                </a:lnTo>
                <a:lnTo>
                  <a:pt x="206" y="1"/>
                </a:lnTo>
                <a:lnTo>
                  <a:pt x="209" y="4"/>
                </a:lnTo>
                <a:lnTo>
                  <a:pt x="210" y="8"/>
                </a:lnTo>
                <a:lnTo>
                  <a:pt x="239" y="86"/>
                </a:lnTo>
                <a:lnTo>
                  <a:pt x="211" y="86"/>
                </a:lnTo>
                <a:lnTo>
                  <a:pt x="177" y="43"/>
                </a:lnTo>
                <a:lnTo>
                  <a:pt x="117" y="86"/>
                </a:lnTo>
                <a:lnTo>
                  <a:pt x="66" y="86"/>
                </a:lnTo>
                <a:lnTo>
                  <a:pt x="52" y="89"/>
                </a:lnTo>
                <a:lnTo>
                  <a:pt x="41" y="96"/>
                </a:lnTo>
                <a:lnTo>
                  <a:pt x="33" y="108"/>
                </a:lnTo>
                <a:lnTo>
                  <a:pt x="31" y="122"/>
                </a:lnTo>
                <a:lnTo>
                  <a:pt x="31" y="166"/>
                </a:lnTo>
                <a:lnTo>
                  <a:pt x="0" y="84"/>
                </a:lnTo>
                <a:lnTo>
                  <a:pt x="0" y="80"/>
                </a:lnTo>
                <a:lnTo>
                  <a:pt x="0" y="76"/>
                </a:lnTo>
                <a:lnTo>
                  <a:pt x="2" y="74"/>
                </a:lnTo>
                <a:lnTo>
                  <a:pt x="4" y="71"/>
                </a:lnTo>
                <a:lnTo>
                  <a:pt x="7" y="70"/>
                </a:lnTo>
                <a:lnTo>
                  <a:pt x="197" y="0"/>
                </a:lnTo>
                <a:lnTo>
                  <a:pt x="20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39"/>
          <p:cNvSpPr>
            <a:spLocks noEditPoints="1"/>
          </p:cNvSpPr>
          <p:nvPr/>
        </p:nvSpPr>
        <p:spPr bwMode="auto">
          <a:xfrm>
            <a:off x="1140230" y="3694479"/>
            <a:ext cx="436335" cy="306529"/>
          </a:xfrm>
          <a:custGeom>
            <a:avLst/>
            <a:gdLst>
              <a:gd name="T0" fmla="*/ 28 w 279"/>
              <a:gd name="T1" fmla="*/ 28 h 196"/>
              <a:gd name="T2" fmla="*/ 28 w 279"/>
              <a:gd name="T3" fmla="*/ 168 h 196"/>
              <a:gd name="T4" fmla="*/ 251 w 279"/>
              <a:gd name="T5" fmla="*/ 168 h 196"/>
              <a:gd name="T6" fmla="*/ 251 w 279"/>
              <a:gd name="T7" fmla="*/ 28 h 196"/>
              <a:gd name="T8" fmla="*/ 28 w 279"/>
              <a:gd name="T9" fmla="*/ 28 h 196"/>
              <a:gd name="T10" fmla="*/ 28 w 279"/>
              <a:gd name="T11" fmla="*/ 0 h 196"/>
              <a:gd name="T12" fmla="*/ 251 w 279"/>
              <a:gd name="T13" fmla="*/ 0 h 196"/>
              <a:gd name="T14" fmla="*/ 263 w 279"/>
              <a:gd name="T15" fmla="*/ 3 h 196"/>
              <a:gd name="T16" fmla="*/ 271 w 279"/>
              <a:gd name="T17" fmla="*/ 9 h 196"/>
              <a:gd name="T18" fmla="*/ 277 w 279"/>
              <a:gd name="T19" fmla="*/ 18 h 196"/>
              <a:gd name="T20" fmla="*/ 279 w 279"/>
              <a:gd name="T21" fmla="*/ 28 h 196"/>
              <a:gd name="T22" fmla="*/ 279 w 279"/>
              <a:gd name="T23" fmla="*/ 168 h 196"/>
              <a:gd name="T24" fmla="*/ 277 w 279"/>
              <a:gd name="T25" fmla="*/ 179 h 196"/>
              <a:gd name="T26" fmla="*/ 271 w 279"/>
              <a:gd name="T27" fmla="*/ 188 h 196"/>
              <a:gd name="T28" fmla="*/ 263 w 279"/>
              <a:gd name="T29" fmla="*/ 193 h 196"/>
              <a:gd name="T30" fmla="*/ 251 w 279"/>
              <a:gd name="T31" fmla="*/ 196 h 196"/>
              <a:gd name="T32" fmla="*/ 28 w 279"/>
              <a:gd name="T33" fmla="*/ 196 h 196"/>
              <a:gd name="T34" fmla="*/ 18 w 279"/>
              <a:gd name="T35" fmla="*/ 193 h 196"/>
              <a:gd name="T36" fmla="*/ 9 w 279"/>
              <a:gd name="T37" fmla="*/ 188 h 196"/>
              <a:gd name="T38" fmla="*/ 2 w 279"/>
              <a:gd name="T39" fmla="*/ 179 h 196"/>
              <a:gd name="T40" fmla="*/ 0 w 279"/>
              <a:gd name="T41" fmla="*/ 168 h 196"/>
              <a:gd name="T42" fmla="*/ 0 w 279"/>
              <a:gd name="T43" fmla="*/ 28 h 196"/>
              <a:gd name="T44" fmla="*/ 2 w 279"/>
              <a:gd name="T45" fmla="*/ 18 h 196"/>
              <a:gd name="T46" fmla="*/ 9 w 279"/>
              <a:gd name="T47" fmla="*/ 9 h 196"/>
              <a:gd name="T48" fmla="*/ 18 w 279"/>
              <a:gd name="T49" fmla="*/ 3 h 196"/>
              <a:gd name="T50" fmla="*/ 28 w 279"/>
              <a:gd name="T5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9" h="196">
                <a:moveTo>
                  <a:pt x="28" y="28"/>
                </a:moveTo>
                <a:lnTo>
                  <a:pt x="28" y="168"/>
                </a:lnTo>
                <a:lnTo>
                  <a:pt x="251" y="168"/>
                </a:lnTo>
                <a:lnTo>
                  <a:pt x="251" y="28"/>
                </a:lnTo>
                <a:lnTo>
                  <a:pt x="28" y="28"/>
                </a:lnTo>
                <a:close/>
                <a:moveTo>
                  <a:pt x="28" y="0"/>
                </a:moveTo>
                <a:lnTo>
                  <a:pt x="251" y="0"/>
                </a:lnTo>
                <a:lnTo>
                  <a:pt x="263" y="3"/>
                </a:lnTo>
                <a:lnTo>
                  <a:pt x="271" y="9"/>
                </a:lnTo>
                <a:lnTo>
                  <a:pt x="277" y="18"/>
                </a:lnTo>
                <a:lnTo>
                  <a:pt x="279" y="28"/>
                </a:lnTo>
                <a:lnTo>
                  <a:pt x="279" y="168"/>
                </a:lnTo>
                <a:lnTo>
                  <a:pt x="277" y="179"/>
                </a:lnTo>
                <a:lnTo>
                  <a:pt x="271" y="188"/>
                </a:lnTo>
                <a:lnTo>
                  <a:pt x="263" y="193"/>
                </a:lnTo>
                <a:lnTo>
                  <a:pt x="251" y="196"/>
                </a:lnTo>
                <a:lnTo>
                  <a:pt x="28" y="196"/>
                </a:lnTo>
                <a:lnTo>
                  <a:pt x="18" y="193"/>
                </a:lnTo>
                <a:lnTo>
                  <a:pt x="9" y="188"/>
                </a:lnTo>
                <a:lnTo>
                  <a:pt x="2" y="179"/>
                </a:lnTo>
                <a:lnTo>
                  <a:pt x="0" y="168"/>
                </a:lnTo>
                <a:lnTo>
                  <a:pt x="0" y="28"/>
                </a:lnTo>
                <a:lnTo>
                  <a:pt x="2" y="18"/>
                </a:lnTo>
                <a:lnTo>
                  <a:pt x="9" y="9"/>
                </a:lnTo>
                <a:lnTo>
                  <a:pt x="18" y="3"/>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40"/>
          <p:cNvSpPr>
            <a:spLocks noEditPoints="1"/>
          </p:cNvSpPr>
          <p:nvPr/>
        </p:nvSpPr>
        <p:spPr bwMode="auto">
          <a:xfrm>
            <a:off x="4632475" y="3672584"/>
            <a:ext cx="434771" cy="350319"/>
          </a:xfrm>
          <a:custGeom>
            <a:avLst/>
            <a:gdLst>
              <a:gd name="T0" fmla="*/ 12 w 278"/>
              <a:gd name="T1" fmla="*/ 70 h 224"/>
              <a:gd name="T2" fmla="*/ 265 w 278"/>
              <a:gd name="T3" fmla="*/ 70 h 224"/>
              <a:gd name="T4" fmla="*/ 270 w 278"/>
              <a:gd name="T5" fmla="*/ 70 h 224"/>
              <a:gd name="T6" fmla="*/ 274 w 278"/>
              <a:gd name="T7" fmla="*/ 71 h 224"/>
              <a:gd name="T8" fmla="*/ 275 w 278"/>
              <a:gd name="T9" fmla="*/ 74 h 224"/>
              <a:gd name="T10" fmla="*/ 278 w 278"/>
              <a:gd name="T11" fmla="*/ 75 h 224"/>
              <a:gd name="T12" fmla="*/ 278 w 278"/>
              <a:gd name="T13" fmla="*/ 78 h 224"/>
              <a:gd name="T14" fmla="*/ 278 w 278"/>
              <a:gd name="T15" fmla="*/ 82 h 224"/>
              <a:gd name="T16" fmla="*/ 278 w 278"/>
              <a:gd name="T17" fmla="*/ 84 h 224"/>
              <a:gd name="T18" fmla="*/ 266 w 278"/>
              <a:gd name="T19" fmla="*/ 210 h 224"/>
              <a:gd name="T20" fmla="*/ 266 w 278"/>
              <a:gd name="T21" fmla="*/ 214 h 224"/>
              <a:gd name="T22" fmla="*/ 265 w 278"/>
              <a:gd name="T23" fmla="*/ 216 h 224"/>
              <a:gd name="T24" fmla="*/ 264 w 278"/>
              <a:gd name="T25" fmla="*/ 219 h 224"/>
              <a:gd name="T26" fmla="*/ 262 w 278"/>
              <a:gd name="T27" fmla="*/ 221 h 224"/>
              <a:gd name="T28" fmla="*/ 260 w 278"/>
              <a:gd name="T29" fmla="*/ 223 h 224"/>
              <a:gd name="T30" fmla="*/ 256 w 278"/>
              <a:gd name="T31" fmla="*/ 224 h 224"/>
              <a:gd name="T32" fmla="*/ 251 w 278"/>
              <a:gd name="T33" fmla="*/ 224 h 224"/>
              <a:gd name="T34" fmla="*/ 26 w 278"/>
              <a:gd name="T35" fmla="*/ 224 h 224"/>
              <a:gd name="T36" fmla="*/ 21 w 278"/>
              <a:gd name="T37" fmla="*/ 224 h 224"/>
              <a:gd name="T38" fmla="*/ 17 w 278"/>
              <a:gd name="T39" fmla="*/ 223 h 224"/>
              <a:gd name="T40" fmla="*/ 15 w 278"/>
              <a:gd name="T41" fmla="*/ 221 h 224"/>
              <a:gd name="T42" fmla="*/ 14 w 278"/>
              <a:gd name="T43" fmla="*/ 219 h 224"/>
              <a:gd name="T44" fmla="*/ 12 w 278"/>
              <a:gd name="T45" fmla="*/ 216 h 224"/>
              <a:gd name="T46" fmla="*/ 11 w 278"/>
              <a:gd name="T47" fmla="*/ 214 h 224"/>
              <a:gd name="T48" fmla="*/ 11 w 278"/>
              <a:gd name="T49" fmla="*/ 210 h 224"/>
              <a:gd name="T50" fmla="*/ 0 w 278"/>
              <a:gd name="T51" fmla="*/ 84 h 224"/>
              <a:gd name="T52" fmla="*/ 0 w 278"/>
              <a:gd name="T53" fmla="*/ 82 h 224"/>
              <a:gd name="T54" fmla="*/ 0 w 278"/>
              <a:gd name="T55" fmla="*/ 78 h 224"/>
              <a:gd name="T56" fmla="*/ 0 w 278"/>
              <a:gd name="T57" fmla="*/ 75 h 224"/>
              <a:gd name="T58" fmla="*/ 1 w 278"/>
              <a:gd name="T59" fmla="*/ 74 h 224"/>
              <a:gd name="T60" fmla="*/ 3 w 278"/>
              <a:gd name="T61" fmla="*/ 71 h 224"/>
              <a:gd name="T62" fmla="*/ 7 w 278"/>
              <a:gd name="T63" fmla="*/ 70 h 224"/>
              <a:gd name="T64" fmla="*/ 12 w 278"/>
              <a:gd name="T65" fmla="*/ 70 h 224"/>
              <a:gd name="T66" fmla="*/ 42 w 278"/>
              <a:gd name="T67" fmla="*/ 0 h 224"/>
              <a:gd name="T68" fmla="*/ 87 w 278"/>
              <a:gd name="T69" fmla="*/ 0 h 224"/>
              <a:gd name="T70" fmla="*/ 96 w 278"/>
              <a:gd name="T71" fmla="*/ 2 h 224"/>
              <a:gd name="T72" fmla="*/ 105 w 278"/>
              <a:gd name="T73" fmla="*/ 5 h 224"/>
              <a:gd name="T74" fmla="*/ 111 w 278"/>
              <a:gd name="T75" fmla="*/ 10 h 224"/>
              <a:gd name="T76" fmla="*/ 120 w 278"/>
              <a:gd name="T77" fmla="*/ 18 h 224"/>
              <a:gd name="T78" fmla="*/ 127 w 278"/>
              <a:gd name="T79" fmla="*/ 23 h 224"/>
              <a:gd name="T80" fmla="*/ 135 w 278"/>
              <a:gd name="T81" fmla="*/ 27 h 224"/>
              <a:gd name="T82" fmla="*/ 144 w 278"/>
              <a:gd name="T83" fmla="*/ 28 h 224"/>
              <a:gd name="T84" fmla="*/ 238 w 278"/>
              <a:gd name="T85" fmla="*/ 28 h 224"/>
              <a:gd name="T86" fmla="*/ 243 w 278"/>
              <a:gd name="T87" fmla="*/ 30 h 224"/>
              <a:gd name="T88" fmla="*/ 247 w 278"/>
              <a:gd name="T89" fmla="*/ 31 h 224"/>
              <a:gd name="T90" fmla="*/ 251 w 278"/>
              <a:gd name="T91" fmla="*/ 33 h 224"/>
              <a:gd name="T92" fmla="*/ 255 w 278"/>
              <a:gd name="T93" fmla="*/ 36 h 224"/>
              <a:gd name="T94" fmla="*/ 256 w 278"/>
              <a:gd name="T95" fmla="*/ 40 h 224"/>
              <a:gd name="T96" fmla="*/ 259 w 278"/>
              <a:gd name="T97" fmla="*/ 51 h 224"/>
              <a:gd name="T98" fmla="*/ 23 w 278"/>
              <a:gd name="T99" fmla="*/ 51 h 224"/>
              <a:gd name="T100" fmla="*/ 26 w 278"/>
              <a:gd name="T101" fmla="*/ 14 h 224"/>
              <a:gd name="T102" fmla="*/ 28 w 278"/>
              <a:gd name="T103" fmla="*/ 10 h 224"/>
              <a:gd name="T104" fmla="*/ 30 w 278"/>
              <a:gd name="T105" fmla="*/ 7 h 224"/>
              <a:gd name="T106" fmla="*/ 34 w 278"/>
              <a:gd name="T107" fmla="*/ 3 h 224"/>
              <a:gd name="T108" fmla="*/ 38 w 278"/>
              <a:gd name="T109" fmla="*/ 2 h 224"/>
              <a:gd name="T110" fmla="*/ 42 w 278"/>
              <a:gd name="T11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8" h="224">
                <a:moveTo>
                  <a:pt x="12" y="70"/>
                </a:moveTo>
                <a:lnTo>
                  <a:pt x="265" y="70"/>
                </a:lnTo>
                <a:lnTo>
                  <a:pt x="270" y="70"/>
                </a:lnTo>
                <a:lnTo>
                  <a:pt x="274" y="71"/>
                </a:lnTo>
                <a:lnTo>
                  <a:pt x="275" y="74"/>
                </a:lnTo>
                <a:lnTo>
                  <a:pt x="278" y="75"/>
                </a:lnTo>
                <a:lnTo>
                  <a:pt x="278" y="78"/>
                </a:lnTo>
                <a:lnTo>
                  <a:pt x="278" y="82"/>
                </a:lnTo>
                <a:lnTo>
                  <a:pt x="278" y="84"/>
                </a:lnTo>
                <a:lnTo>
                  <a:pt x="266" y="210"/>
                </a:lnTo>
                <a:lnTo>
                  <a:pt x="266" y="214"/>
                </a:lnTo>
                <a:lnTo>
                  <a:pt x="265" y="216"/>
                </a:lnTo>
                <a:lnTo>
                  <a:pt x="264" y="219"/>
                </a:lnTo>
                <a:lnTo>
                  <a:pt x="262" y="221"/>
                </a:lnTo>
                <a:lnTo>
                  <a:pt x="260" y="223"/>
                </a:lnTo>
                <a:lnTo>
                  <a:pt x="256" y="224"/>
                </a:lnTo>
                <a:lnTo>
                  <a:pt x="251" y="224"/>
                </a:lnTo>
                <a:lnTo>
                  <a:pt x="26" y="224"/>
                </a:lnTo>
                <a:lnTo>
                  <a:pt x="21" y="224"/>
                </a:lnTo>
                <a:lnTo>
                  <a:pt x="17" y="223"/>
                </a:lnTo>
                <a:lnTo>
                  <a:pt x="15" y="221"/>
                </a:lnTo>
                <a:lnTo>
                  <a:pt x="14" y="219"/>
                </a:lnTo>
                <a:lnTo>
                  <a:pt x="12" y="216"/>
                </a:lnTo>
                <a:lnTo>
                  <a:pt x="11" y="214"/>
                </a:lnTo>
                <a:lnTo>
                  <a:pt x="11" y="210"/>
                </a:lnTo>
                <a:lnTo>
                  <a:pt x="0" y="84"/>
                </a:lnTo>
                <a:lnTo>
                  <a:pt x="0" y="82"/>
                </a:lnTo>
                <a:lnTo>
                  <a:pt x="0" y="78"/>
                </a:lnTo>
                <a:lnTo>
                  <a:pt x="0" y="75"/>
                </a:lnTo>
                <a:lnTo>
                  <a:pt x="1" y="74"/>
                </a:lnTo>
                <a:lnTo>
                  <a:pt x="3" y="71"/>
                </a:lnTo>
                <a:lnTo>
                  <a:pt x="7" y="70"/>
                </a:lnTo>
                <a:lnTo>
                  <a:pt x="12" y="70"/>
                </a:lnTo>
                <a:close/>
                <a:moveTo>
                  <a:pt x="42" y="0"/>
                </a:moveTo>
                <a:lnTo>
                  <a:pt x="87" y="0"/>
                </a:lnTo>
                <a:lnTo>
                  <a:pt x="96" y="2"/>
                </a:lnTo>
                <a:lnTo>
                  <a:pt x="105" y="5"/>
                </a:lnTo>
                <a:lnTo>
                  <a:pt x="111" y="10"/>
                </a:lnTo>
                <a:lnTo>
                  <a:pt x="120" y="18"/>
                </a:lnTo>
                <a:lnTo>
                  <a:pt x="127" y="23"/>
                </a:lnTo>
                <a:lnTo>
                  <a:pt x="135" y="27"/>
                </a:lnTo>
                <a:lnTo>
                  <a:pt x="144" y="28"/>
                </a:lnTo>
                <a:lnTo>
                  <a:pt x="238" y="28"/>
                </a:lnTo>
                <a:lnTo>
                  <a:pt x="243" y="30"/>
                </a:lnTo>
                <a:lnTo>
                  <a:pt x="247" y="31"/>
                </a:lnTo>
                <a:lnTo>
                  <a:pt x="251" y="33"/>
                </a:lnTo>
                <a:lnTo>
                  <a:pt x="255" y="36"/>
                </a:lnTo>
                <a:lnTo>
                  <a:pt x="256" y="40"/>
                </a:lnTo>
                <a:lnTo>
                  <a:pt x="259" y="51"/>
                </a:lnTo>
                <a:lnTo>
                  <a:pt x="23" y="51"/>
                </a:lnTo>
                <a:lnTo>
                  <a:pt x="26" y="14"/>
                </a:lnTo>
                <a:lnTo>
                  <a:pt x="28" y="10"/>
                </a:lnTo>
                <a:lnTo>
                  <a:pt x="30" y="7"/>
                </a:lnTo>
                <a:lnTo>
                  <a:pt x="34" y="3"/>
                </a:lnTo>
                <a:lnTo>
                  <a:pt x="38" y="2"/>
                </a:lnTo>
                <a:lnTo>
                  <a:pt x="4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41"/>
          <p:cNvSpPr>
            <a:spLocks noEditPoints="1"/>
          </p:cNvSpPr>
          <p:nvPr/>
        </p:nvSpPr>
        <p:spPr bwMode="auto">
          <a:xfrm>
            <a:off x="2890262" y="3694479"/>
            <a:ext cx="426951" cy="306529"/>
          </a:xfrm>
          <a:custGeom>
            <a:avLst/>
            <a:gdLst>
              <a:gd name="T0" fmla="*/ 106 w 273"/>
              <a:gd name="T1" fmla="*/ 56 h 196"/>
              <a:gd name="T2" fmla="*/ 106 w 273"/>
              <a:gd name="T3" fmla="*/ 140 h 196"/>
              <a:gd name="T4" fmla="*/ 176 w 273"/>
              <a:gd name="T5" fmla="*/ 98 h 196"/>
              <a:gd name="T6" fmla="*/ 106 w 273"/>
              <a:gd name="T7" fmla="*/ 56 h 196"/>
              <a:gd name="T8" fmla="*/ 11 w 273"/>
              <a:gd name="T9" fmla="*/ 0 h 196"/>
              <a:gd name="T10" fmla="*/ 262 w 273"/>
              <a:gd name="T11" fmla="*/ 0 h 196"/>
              <a:gd name="T12" fmla="*/ 267 w 273"/>
              <a:gd name="T13" fmla="*/ 2 h 196"/>
              <a:gd name="T14" fmla="*/ 270 w 273"/>
              <a:gd name="T15" fmla="*/ 4 h 196"/>
              <a:gd name="T16" fmla="*/ 272 w 273"/>
              <a:gd name="T17" fmla="*/ 8 h 196"/>
              <a:gd name="T18" fmla="*/ 273 w 273"/>
              <a:gd name="T19" fmla="*/ 12 h 196"/>
              <a:gd name="T20" fmla="*/ 273 w 273"/>
              <a:gd name="T21" fmla="*/ 28 h 196"/>
              <a:gd name="T22" fmla="*/ 245 w 273"/>
              <a:gd name="T23" fmla="*/ 28 h 196"/>
              <a:gd name="T24" fmla="*/ 245 w 273"/>
              <a:gd name="T25" fmla="*/ 56 h 196"/>
              <a:gd name="T26" fmla="*/ 273 w 273"/>
              <a:gd name="T27" fmla="*/ 56 h 196"/>
              <a:gd name="T28" fmla="*/ 273 w 273"/>
              <a:gd name="T29" fmla="*/ 84 h 196"/>
              <a:gd name="T30" fmla="*/ 245 w 273"/>
              <a:gd name="T31" fmla="*/ 84 h 196"/>
              <a:gd name="T32" fmla="*/ 245 w 273"/>
              <a:gd name="T33" fmla="*/ 112 h 196"/>
              <a:gd name="T34" fmla="*/ 273 w 273"/>
              <a:gd name="T35" fmla="*/ 112 h 196"/>
              <a:gd name="T36" fmla="*/ 273 w 273"/>
              <a:gd name="T37" fmla="*/ 140 h 196"/>
              <a:gd name="T38" fmla="*/ 245 w 273"/>
              <a:gd name="T39" fmla="*/ 140 h 196"/>
              <a:gd name="T40" fmla="*/ 245 w 273"/>
              <a:gd name="T41" fmla="*/ 168 h 196"/>
              <a:gd name="T42" fmla="*/ 273 w 273"/>
              <a:gd name="T43" fmla="*/ 168 h 196"/>
              <a:gd name="T44" fmla="*/ 273 w 273"/>
              <a:gd name="T45" fmla="*/ 184 h 196"/>
              <a:gd name="T46" fmla="*/ 272 w 273"/>
              <a:gd name="T47" fmla="*/ 189 h 196"/>
              <a:gd name="T48" fmla="*/ 270 w 273"/>
              <a:gd name="T49" fmla="*/ 192 h 196"/>
              <a:gd name="T50" fmla="*/ 267 w 273"/>
              <a:gd name="T51" fmla="*/ 195 h 196"/>
              <a:gd name="T52" fmla="*/ 262 w 273"/>
              <a:gd name="T53" fmla="*/ 196 h 196"/>
              <a:gd name="T54" fmla="*/ 11 w 273"/>
              <a:gd name="T55" fmla="*/ 196 h 196"/>
              <a:gd name="T56" fmla="*/ 7 w 273"/>
              <a:gd name="T57" fmla="*/ 195 h 196"/>
              <a:gd name="T58" fmla="*/ 3 w 273"/>
              <a:gd name="T59" fmla="*/ 192 h 196"/>
              <a:gd name="T60" fmla="*/ 0 w 273"/>
              <a:gd name="T61" fmla="*/ 189 h 196"/>
              <a:gd name="T62" fmla="*/ 0 w 273"/>
              <a:gd name="T63" fmla="*/ 184 h 196"/>
              <a:gd name="T64" fmla="*/ 0 w 273"/>
              <a:gd name="T65" fmla="*/ 168 h 196"/>
              <a:gd name="T66" fmla="*/ 28 w 273"/>
              <a:gd name="T67" fmla="*/ 168 h 196"/>
              <a:gd name="T68" fmla="*/ 28 w 273"/>
              <a:gd name="T69" fmla="*/ 140 h 196"/>
              <a:gd name="T70" fmla="*/ 0 w 273"/>
              <a:gd name="T71" fmla="*/ 140 h 196"/>
              <a:gd name="T72" fmla="*/ 0 w 273"/>
              <a:gd name="T73" fmla="*/ 112 h 196"/>
              <a:gd name="T74" fmla="*/ 28 w 273"/>
              <a:gd name="T75" fmla="*/ 112 h 196"/>
              <a:gd name="T76" fmla="*/ 28 w 273"/>
              <a:gd name="T77" fmla="*/ 84 h 196"/>
              <a:gd name="T78" fmla="*/ 0 w 273"/>
              <a:gd name="T79" fmla="*/ 84 h 196"/>
              <a:gd name="T80" fmla="*/ 0 w 273"/>
              <a:gd name="T81" fmla="*/ 56 h 196"/>
              <a:gd name="T82" fmla="*/ 28 w 273"/>
              <a:gd name="T83" fmla="*/ 56 h 196"/>
              <a:gd name="T84" fmla="*/ 28 w 273"/>
              <a:gd name="T85" fmla="*/ 28 h 196"/>
              <a:gd name="T86" fmla="*/ 0 w 273"/>
              <a:gd name="T87" fmla="*/ 28 h 196"/>
              <a:gd name="T88" fmla="*/ 0 w 273"/>
              <a:gd name="T89" fmla="*/ 12 h 196"/>
              <a:gd name="T90" fmla="*/ 0 w 273"/>
              <a:gd name="T91" fmla="*/ 8 h 196"/>
              <a:gd name="T92" fmla="*/ 3 w 273"/>
              <a:gd name="T93" fmla="*/ 4 h 196"/>
              <a:gd name="T94" fmla="*/ 7 w 273"/>
              <a:gd name="T95" fmla="*/ 2 h 196"/>
              <a:gd name="T96" fmla="*/ 11 w 273"/>
              <a:gd name="T9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3" h="196">
                <a:moveTo>
                  <a:pt x="106" y="56"/>
                </a:moveTo>
                <a:lnTo>
                  <a:pt x="106" y="140"/>
                </a:lnTo>
                <a:lnTo>
                  <a:pt x="176" y="98"/>
                </a:lnTo>
                <a:lnTo>
                  <a:pt x="106" y="56"/>
                </a:lnTo>
                <a:close/>
                <a:moveTo>
                  <a:pt x="11" y="0"/>
                </a:moveTo>
                <a:lnTo>
                  <a:pt x="262" y="0"/>
                </a:lnTo>
                <a:lnTo>
                  <a:pt x="267" y="2"/>
                </a:lnTo>
                <a:lnTo>
                  <a:pt x="270" y="4"/>
                </a:lnTo>
                <a:lnTo>
                  <a:pt x="272" y="8"/>
                </a:lnTo>
                <a:lnTo>
                  <a:pt x="273" y="12"/>
                </a:lnTo>
                <a:lnTo>
                  <a:pt x="273" y="28"/>
                </a:lnTo>
                <a:lnTo>
                  <a:pt x="245" y="28"/>
                </a:lnTo>
                <a:lnTo>
                  <a:pt x="245" y="56"/>
                </a:lnTo>
                <a:lnTo>
                  <a:pt x="273" y="56"/>
                </a:lnTo>
                <a:lnTo>
                  <a:pt x="273" y="84"/>
                </a:lnTo>
                <a:lnTo>
                  <a:pt x="245" y="84"/>
                </a:lnTo>
                <a:lnTo>
                  <a:pt x="245" y="112"/>
                </a:lnTo>
                <a:lnTo>
                  <a:pt x="273" y="112"/>
                </a:lnTo>
                <a:lnTo>
                  <a:pt x="273" y="140"/>
                </a:lnTo>
                <a:lnTo>
                  <a:pt x="245" y="140"/>
                </a:lnTo>
                <a:lnTo>
                  <a:pt x="245" y="168"/>
                </a:lnTo>
                <a:lnTo>
                  <a:pt x="273" y="168"/>
                </a:lnTo>
                <a:lnTo>
                  <a:pt x="273" y="184"/>
                </a:lnTo>
                <a:lnTo>
                  <a:pt x="272" y="189"/>
                </a:lnTo>
                <a:lnTo>
                  <a:pt x="270" y="192"/>
                </a:lnTo>
                <a:lnTo>
                  <a:pt x="267" y="195"/>
                </a:lnTo>
                <a:lnTo>
                  <a:pt x="262" y="196"/>
                </a:lnTo>
                <a:lnTo>
                  <a:pt x="11" y="196"/>
                </a:lnTo>
                <a:lnTo>
                  <a:pt x="7" y="195"/>
                </a:lnTo>
                <a:lnTo>
                  <a:pt x="3" y="192"/>
                </a:lnTo>
                <a:lnTo>
                  <a:pt x="0" y="189"/>
                </a:lnTo>
                <a:lnTo>
                  <a:pt x="0" y="184"/>
                </a:lnTo>
                <a:lnTo>
                  <a:pt x="0" y="168"/>
                </a:lnTo>
                <a:lnTo>
                  <a:pt x="28" y="168"/>
                </a:lnTo>
                <a:lnTo>
                  <a:pt x="28" y="140"/>
                </a:lnTo>
                <a:lnTo>
                  <a:pt x="0" y="140"/>
                </a:lnTo>
                <a:lnTo>
                  <a:pt x="0" y="112"/>
                </a:lnTo>
                <a:lnTo>
                  <a:pt x="28" y="112"/>
                </a:lnTo>
                <a:lnTo>
                  <a:pt x="28" y="84"/>
                </a:lnTo>
                <a:lnTo>
                  <a:pt x="0" y="84"/>
                </a:lnTo>
                <a:lnTo>
                  <a:pt x="0" y="56"/>
                </a:lnTo>
                <a:lnTo>
                  <a:pt x="28" y="56"/>
                </a:lnTo>
                <a:lnTo>
                  <a:pt x="28" y="28"/>
                </a:lnTo>
                <a:lnTo>
                  <a:pt x="0" y="28"/>
                </a:lnTo>
                <a:lnTo>
                  <a:pt x="0" y="12"/>
                </a:lnTo>
                <a:lnTo>
                  <a:pt x="0" y="8"/>
                </a:lnTo>
                <a:lnTo>
                  <a:pt x="3" y="4"/>
                </a:lnTo>
                <a:lnTo>
                  <a:pt x="7" y="2"/>
                </a:lnTo>
                <a:lnTo>
                  <a:pt x="1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42"/>
          <p:cNvSpPr>
            <a:spLocks noEditPoints="1"/>
          </p:cNvSpPr>
          <p:nvPr/>
        </p:nvSpPr>
        <p:spPr bwMode="auto">
          <a:xfrm>
            <a:off x="5506710" y="3672584"/>
            <a:ext cx="430079" cy="350319"/>
          </a:xfrm>
          <a:custGeom>
            <a:avLst/>
            <a:gdLst>
              <a:gd name="T0" fmla="*/ 82 w 275"/>
              <a:gd name="T1" fmla="*/ 132 h 224"/>
              <a:gd name="T2" fmla="*/ 83 w 275"/>
              <a:gd name="T3" fmla="*/ 137 h 224"/>
              <a:gd name="T4" fmla="*/ 88 w 275"/>
              <a:gd name="T5" fmla="*/ 144 h 224"/>
              <a:gd name="T6" fmla="*/ 179 w 275"/>
              <a:gd name="T7" fmla="*/ 145 h 224"/>
              <a:gd name="T8" fmla="*/ 190 w 275"/>
              <a:gd name="T9" fmla="*/ 143 h 224"/>
              <a:gd name="T10" fmla="*/ 192 w 275"/>
              <a:gd name="T11" fmla="*/ 135 h 224"/>
              <a:gd name="T12" fmla="*/ 193 w 275"/>
              <a:gd name="T13" fmla="*/ 131 h 224"/>
              <a:gd name="T14" fmla="*/ 173 w 275"/>
              <a:gd name="T15" fmla="*/ 126 h 224"/>
              <a:gd name="T16" fmla="*/ 82 w 275"/>
              <a:gd name="T17" fmla="*/ 103 h 224"/>
              <a:gd name="T18" fmla="*/ 254 w 275"/>
              <a:gd name="T19" fmla="*/ 70 h 224"/>
              <a:gd name="T20" fmla="*/ 254 w 275"/>
              <a:gd name="T21" fmla="*/ 49 h 224"/>
              <a:gd name="T22" fmla="*/ 257 w 275"/>
              <a:gd name="T23" fmla="*/ 51 h 224"/>
              <a:gd name="T24" fmla="*/ 268 w 275"/>
              <a:gd name="T25" fmla="*/ 61 h 224"/>
              <a:gd name="T26" fmla="*/ 273 w 275"/>
              <a:gd name="T27" fmla="*/ 84 h 224"/>
              <a:gd name="T28" fmla="*/ 266 w 275"/>
              <a:gd name="T29" fmla="*/ 129 h 224"/>
              <a:gd name="T30" fmla="*/ 256 w 275"/>
              <a:gd name="T31" fmla="*/ 187 h 224"/>
              <a:gd name="T32" fmla="*/ 251 w 275"/>
              <a:gd name="T33" fmla="*/ 215 h 224"/>
              <a:gd name="T34" fmla="*/ 242 w 275"/>
              <a:gd name="T35" fmla="*/ 223 h 224"/>
              <a:gd name="T36" fmla="*/ 235 w 275"/>
              <a:gd name="T37" fmla="*/ 224 h 224"/>
              <a:gd name="T38" fmla="*/ 40 w 275"/>
              <a:gd name="T39" fmla="*/ 224 h 224"/>
              <a:gd name="T40" fmla="*/ 33 w 275"/>
              <a:gd name="T41" fmla="*/ 223 h 224"/>
              <a:gd name="T42" fmla="*/ 25 w 275"/>
              <a:gd name="T43" fmla="*/ 215 h 224"/>
              <a:gd name="T44" fmla="*/ 20 w 275"/>
              <a:gd name="T45" fmla="*/ 187 h 224"/>
              <a:gd name="T46" fmla="*/ 9 w 275"/>
              <a:gd name="T47" fmla="*/ 129 h 224"/>
              <a:gd name="T48" fmla="*/ 2 w 275"/>
              <a:gd name="T49" fmla="*/ 84 h 224"/>
              <a:gd name="T50" fmla="*/ 7 w 275"/>
              <a:gd name="T51" fmla="*/ 61 h 224"/>
              <a:gd name="T52" fmla="*/ 18 w 275"/>
              <a:gd name="T53" fmla="*/ 51 h 224"/>
              <a:gd name="T54" fmla="*/ 21 w 275"/>
              <a:gd name="T55" fmla="*/ 49 h 224"/>
              <a:gd name="T56" fmla="*/ 54 w 275"/>
              <a:gd name="T57" fmla="*/ 28 h 224"/>
              <a:gd name="T58" fmla="*/ 223 w 275"/>
              <a:gd name="T59" fmla="*/ 28 h 224"/>
              <a:gd name="T60" fmla="*/ 229 w 275"/>
              <a:gd name="T61" fmla="*/ 31 h 224"/>
              <a:gd name="T62" fmla="*/ 234 w 275"/>
              <a:gd name="T63" fmla="*/ 38 h 224"/>
              <a:gd name="T64" fmla="*/ 40 w 275"/>
              <a:gd name="T65" fmla="*/ 56 h 224"/>
              <a:gd name="T66" fmla="*/ 42 w 275"/>
              <a:gd name="T67" fmla="*/ 35 h 224"/>
              <a:gd name="T68" fmla="*/ 49 w 275"/>
              <a:gd name="T69" fmla="*/ 30 h 224"/>
              <a:gd name="T70" fmla="*/ 54 w 275"/>
              <a:gd name="T71" fmla="*/ 28 h 224"/>
              <a:gd name="T72" fmla="*/ 193 w 275"/>
              <a:gd name="T73" fmla="*/ 0 h 224"/>
              <a:gd name="T74" fmla="*/ 197 w 275"/>
              <a:gd name="T75" fmla="*/ 2 h 224"/>
              <a:gd name="T76" fmla="*/ 204 w 275"/>
              <a:gd name="T77" fmla="*/ 4 h 224"/>
              <a:gd name="T78" fmla="*/ 207 w 275"/>
              <a:gd name="T79" fmla="*/ 14 h 224"/>
              <a:gd name="T80" fmla="*/ 70 w 275"/>
              <a:gd name="T81" fmla="*/ 7 h 224"/>
              <a:gd name="T82" fmla="*/ 77 w 275"/>
              <a:gd name="T83" fmla="*/ 2 h 224"/>
              <a:gd name="T84" fmla="*/ 82 w 275"/>
              <a:gd name="T8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5" h="224">
                <a:moveTo>
                  <a:pt x="82" y="103"/>
                </a:moveTo>
                <a:lnTo>
                  <a:pt x="82" y="131"/>
                </a:lnTo>
                <a:lnTo>
                  <a:pt x="82" y="132"/>
                </a:lnTo>
                <a:lnTo>
                  <a:pt x="82" y="134"/>
                </a:lnTo>
                <a:lnTo>
                  <a:pt x="83" y="135"/>
                </a:lnTo>
                <a:lnTo>
                  <a:pt x="83" y="137"/>
                </a:lnTo>
                <a:lnTo>
                  <a:pt x="84" y="140"/>
                </a:lnTo>
                <a:lnTo>
                  <a:pt x="86" y="143"/>
                </a:lnTo>
                <a:lnTo>
                  <a:pt x="88" y="144"/>
                </a:lnTo>
                <a:lnTo>
                  <a:pt x="92" y="145"/>
                </a:lnTo>
                <a:lnTo>
                  <a:pt x="96" y="145"/>
                </a:lnTo>
                <a:lnTo>
                  <a:pt x="179" y="145"/>
                </a:lnTo>
                <a:lnTo>
                  <a:pt x="183" y="145"/>
                </a:lnTo>
                <a:lnTo>
                  <a:pt x="187" y="144"/>
                </a:lnTo>
                <a:lnTo>
                  <a:pt x="190" y="143"/>
                </a:lnTo>
                <a:lnTo>
                  <a:pt x="191" y="140"/>
                </a:lnTo>
                <a:lnTo>
                  <a:pt x="192" y="137"/>
                </a:lnTo>
                <a:lnTo>
                  <a:pt x="192" y="135"/>
                </a:lnTo>
                <a:lnTo>
                  <a:pt x="193" y="134"/>
                </a:lnTo>
                <a:lnTo>
                  <a:pt x="193" y="132"/>
                </a:lnTo>
                <a:lnTo>
                  <a:pt x="193" y="131"/>
                </a:lnTo>
                <a:lnTo>
                  <a:pt x="193" y="103"/>
                </a:lnTo>
                <a:lnTo>
                  <a:pt x="173" y="103"/>
                </a:lnTo>
                <a:lnTo>
                  <a:pt x="173" y="126"/>
                </a:lnTo>
                <a:lnTo>
                  <a:pt x="102" y="126"/>
                </a:lnTo>
                <a:lnTo>
                  <a:pt x="102" y="103"/>
                </a:lnTo>
                <a:lnTo>
                  <a:pt x="82" y="103"/>
                </a:lnTo>
                <a:close/>
                <a:moveTo>
                  <a:pt x="21" y="49"/>
                </a:moveTo>
                <a:lnTo>
                  <a:pt x="21" y="70"/>
                </a:lnTo>
                <a:lnTo>
                  <a:pt x="254" y="70"/>
                </a:lnTo>
                <a:lnTo>
                  <a:pt x="254" y="49"/>
                </a:lnTo>
                <a:lnTo>
                  <a:pt x="254" y="49"/>
                </a:lnTo>
                <a:lnTo>
                  <a:pt x="254" y="49"/>
                </a:lnTo>
                <a:lnTo>
                  <a:pt x="254" y="49"/>
                </a:lnTo>
                <a:lnTo>
                  <a:pt x="256" y="50"/>
                </a:lnTo>
                <a:lnTo>
                  <a:pt x="257" y="51"/>
                </a:lnTo>
                <a:lnTo>
                  <a:pt x="259" y="54"/>
                </a:lnTo>
                <a:lnTo>
                  <a:pt x="262" y="56"/>
                </a:lnTo>
                <a:lnTo>
                  <a:pt x="268" y="61"/>
                </a:lnTo>
                <a:lnTo>
                  <a:pt x="272" y="66"/>
                </a:lnTo>
                <a:lnTo>
                  <a:pt x="275" y="74"/>
                </a:lnTo>
                <a:lnTo>
                  <a:pt x="273" y="84"/>
                </a:lnTo>
                <a:lnTo>
                  <a:pt x="272" y="94"/>
                </a:lnTo>
                <a:lnTo>
                  <a:pt x="268" y="110"/>
                </a:lnTo>
                <a:lnTo>
                  <a:pt x="266" y="129"/>
                </a:lnTo>
                <a:lnTo>
                  <a:pt x="262" y="149"/>
                </a:lnTo>
                <a:lnTo>
                  <a:pt x="258" y="169"/>
                </a:lnTo>
                <a:lnTo>
                  <a:pt x="256" y="187"/>
                </a:lnTo>
                <a:lnTo>
                  <a:pt x="253" y="201"/>
                </a:lnTo>
                <a:lnTo>
                  <a:pt x="252" y="210"/>
                </a:lnTo>
                <a:lnTo>
                  <a:pt x="251" y="215"/>
                </a:lnTo>
                <a:lnTo>
                  <a:pt x="248" y="217"/>
                </a:lnTo>
                <a:lnTo>
                  <a:pt x="245" y="220"/>
                </a:lnTo>
                <a:lnTo>
                  <a:pt x="242" y="223"/>
                </a:lnTo>
                <a:lnTo>
                  <a:pt x="239" y="223"/>
                </a:lnTo>
                <a:lnTo>
                  <a:pt x="237" y="224"/>
                </a:lnTo>
                <a:lnTo>
                  <a:pt x="235" y="224"/>
                </a:lnTo>
                <a:lnTo>
                  <a:pt x="235" y="224"/>
                </a:lnTo>
                <a:lnTo>
                  <a:pt x="40" y="224"/>
                </a:lnTo>
                <a:lnTo>
                  <a:pt x="40" y="224"/>
                </a:lnTo>
                <a:lnTo>
                  <a:pt x="39" y="224"/>
                </a:lnTo>
                <a:lnTo>
                  <a:pt x="36" y="223"/>
                </a:lnTo>
                <a:lnTo>
                  <a:pt x="33" y="223"/>
                </a:lnTo>
                <a:lnTo>
                  <a:pt x="30" y="220"/>
                </a:lnTo>
                <a:lnTo>
                  <a:pt x="27" y="217"/>
                </a:lnTo>
                <a:lnTo>
                  <a:pt x="25" y="215"/>
                </a:lnTo>
                <a:lnTo>
                  <a:pt x="23" y="210"/>
                </a:lnTo>
                <a:lnTo>
                  <a:pt x="22" y="201"/>
                </a:lnTo>
                <a:lnTo>
                  <a:pt x="20" y="187"/>
                </a:lnTo>
                <a:lnTo>
                  <a:pt x="17" y="169"/>
                </a:lnTo>
                <a:lnTo>
                  <a:pt x="13" y="149"/>
                </a:lnTo>
                <a:lnTo>
                  <a:pt x="9" y="129"/>
                </a:lnTo>
                <a:lnTo>
                  <a:pt x="7" y="110"/>
                </a:lnTo>
                <a:lnTo>
                  <a:pt x="3" y="94"/>
                </a:lnTo>
                <a:lnTo>
                  <a:pt x="2" y="84"/>
                </a:lnTo>
                <a:lnTo>
                  <a:pt x="0" y="74"/>
                </a:lnTo>
                <a:lnTo>
                  <a:pt x="3" y="66"/>
                </a:lnTo>
                <a:lnTo>
                  <a:pt x="7" y="61"/>
                </a:lnTo>
                <a:lnTo>
                  <a:pt x="13" y="56"/>
                </a:lnTo>
                <a:lnTo>
                  <a:pt x="16" y="54"/>
                </a:lnTo>
                <a:lnTo>
                  <a:pt x="18" y="51"/>
                </a:lnTo>
                <a:lnTo>
                  <a:pt x="20" y="50"/>
                </a:lnTo>
                <a:lnTo>
                  <a:pt x="21" y="49"/>
                </a:lnTo>
                <a:lnTo>
                  <a:pt x="21" y="49"/>
                </a:lnTo>
                <a:lnTo>
                  <a:pt x="21" y="49"/>
                </a:lnTo>
                <a:lnTo>
                  <a:pt x="21" y="49"/>
                </a:lnTo>
                <a:close/>
                <a:moveTo>
                  <a:pt x="54" y="28"/>
                </a:moveTo>
                <a:lnTo>
                  <a:pt x="221" y="28"/>
                </a:lnTo>
                <a:lnTo>
                  <a:pt x="221" y="28"/>
                </a:lnTo>
                <a:lnTo>
                  <a:pt x="223" y="28"/>
                </a:lnTo>
                <a:lnTo>
                  <a:pt x="224" y="30"/>
                </a:lnTo>
                <a:lnTo>
                  <a:pt x="226" y="30"/>
                </a:lnTo>
                <a:lnTo>
                  <a:pt x="229" y="31"/>
                </a:lnTo>
                <a:lnTo>
                  <a:pt x="231" y="32"/>
                </a:lnTo>
                <a:lnTo>
                  <a:pt x="233" y="35"/>
                </a:lnTo>
                <a:lnTo>
                  <a:pt x="234" y="38"/>
                </a:lnTo>
                <a:lnTo>
                  <a:pt x="235" y="42"/>
                </a:lnTo>
                <a:lnTo>
                  <a:pt x="235" y="56"/>
                </a:lnTo>
                <a:lnTo>
                  <a:pt x="40" y="56"/>
                </a:lnTo>
                <a:lnTo>
                  <a:pt x="40" y="42"/>
                </a:lnTo>
                <a:lnTo>
                  <a:pt x="41" y="38"/>
                </a:lnTo>
                <a:lnTo>
                  <a:pt x="42" y="35"/>
                </a:lnTo>
                <a:lnTo>
                  <a:pt x="44" y="32"/>
                </a:lnTo>
                <a:lnTo>
                  <a:pt x="46" y="31"/>
                </a:lnTo>
                <a:lnTo>
                  <a:pt x="49" y="30"/>
                </a:lnTo>
                <a:lnTo>
                  <a:pt x="51" y="30"/>
                </a:lnTo>
                <a:lnTo>
                  <a:pt x="53" y="28"/>
                </a:lnTo>
                <a:lnTo>
                  <a:pt x="54" y="28"/>
                </a:lnTo>
                <a:lnTo>
                  <a:pt x="54" y="28"/>
                </a:lnTo>
                <a:close/>
                <a:moveTo>
                  <a:pt x="82" y="0"/>
                </a:moveTo>
                <a:lnTo>
                  <a:pt x="193" y="0"/>
                </a:lnTo>
                <a:lnTo>
                  <a:pt x="193" y="0"/>
                </a:lnTo>
                <a:lnTo>
                  <a:pt x="195" y="0"/>
                </a:lnTo>
                <a:lnTo>
                  <a:pt x="197" y="2"/>
                </a:lnTo>
                <a:lnTo>
                  <a:pt x="198" y="2"/>
                </a:lnTo>
                <a:lnTo>
                  <a:pt x="201" y="3"/>
                </a:lnTo>
                <a:lnTo>
                  <a:pt x="204" y="4"/>
                </a:lnTo>
                <a:lnTo>
                  <a:pt x="205" y="7"/>
                </a:lnTo>
                <a:lnTo>
                  <a:pt x="206" y="10"/>
                </a:lnTo>
                <a:lnTo>
                  <a:pt x="207" y="14"/>
                </a:lnTo>
                <a:lnTo>
                  <a:pt x="68" y="14"/>
                </a:lnTo>
                <a:lnTo>
                  <a:pt x="69" y="10"/>
                </a:lnTo>
                <a:lnTo>
                  <a:pt x="70" y="7"/>
                </a:lnTo>
                <a:lnTo>
                  <a:pt x="72" y="4"/>
                </a:lnTo>
                <a:lnTo>
                  <a:pt x="74" y="3"/>
                </a:lnTo>
                <a:lnTo>
                  <a:pt x="77" y="2"/>
                </a:lnTo>
                <a:lnTo>
                  <a:pt x="78" y="2"/>
                </a:lnTo>
                <a:lnTo>
                  <a:pt x="80" y="0"/>
                </a:lnTo>
                <a:lnTo>
                  <a:pt x="82" y="0"/>
                </a:lnTo>
                <a:lnTo>
                  <a:pt x="8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44"/>
          <p:cNvSpPr>
            <a:spLocks noEditPoints="1"/>
          </p:cNvSpPr>
          <p:nvPr/>
        </p:nvSpPr>
        <p:spPr bwMode="auto">
          <a:xfrm>
            <a:off x="1162125" y="4524923"/>
            <a:ext cx="392545" cy="392546"/>
          </a:xfrm>
          <a:custGeom>
            <a:avLst/>
            <a:gdLst>
              <a:gd name="T0" fmla="*/ 212 w 251"/>
              <a:gd name="T1" fmla="*/ 154 h 251"/>
              <a:gd name="T2" fmla="*/ 156 w 251"/>
              <a:gd name="T3" fmla="*/ 157 h 251"/>
              <a:gd name="T4" fmla="*/ 39 w 251"/>
              <a:gd name="T5" fmla="*/ 135 h 251"/>
              <a:gd name="T6" fmla="*/ 95 w 251"/>
              <a:gd name="T7" fmla="*/ 176 h 251"/>
              <a:gd name="T8" fmla="*/ 39 w 251"/>
              <a:gd name="T9" fmla="*/ 135 h 251"/>
              <a:gd name="T10" fmla="*/ 212 w 251"/>
              <a:gd name="T11" fmla="*/ 95 h 251"/>
              <a:gd name="T12" fmla="*/ 156 w 251"/>
              <a:gd name="T13" fmla="*/ 99 h 251"/>
              <a:gd name="T14" fmla="*/ 39 w 251"/>
              <a:gd name="T15" fmla="*/ 76 h 251"/>
              <a:gd name="T16" fmla="*/ 95 w 251"/>
              <a:gd name="T17" fmla="*/ 118 h 251"/>
              <a:gd name="T18" fmla="*/ 39 w 251"/>
              <a:gd name="T19" fmla="*/ 76 h 251"/>
              <a:gd name="T20" fmla="*/ 139 w 251"/>
              <a:gd name="T21" fmla="*/ 66 h 251"/>
              <a:gd name="T22" fmla="*/ 228 w 251"/>
              <a:gd name="T23" fmla="*/ 187 h 251"/>
              <a:gd name="T24" fmla="*/ 23 w 251"/>
              <a:gd name="T25" fmla="*/ 30 h 251"/>
              <a:gd name="T26" fmla="*/ 111 w 251"/>
              <a:gd name="T27" fmla="*/ 222 h 251"/>
              <a:gd name="T28" fmla="*/ 23 w 251"/>
              <a:gd name="T29" fmla="*/ 30 h 251"/>
              <a:gd name="T30" fmla="*/ 19 w 251"/>
              <a:gd name="T31" fmla="*/ 1 h 251"/>
              <a:gd name="T32" fmla="*/ 232 w 251"/>
              <a:gd name="T33" fmla="*/ 1 h 251"/>
              <a:gd name="T34" fmla="*/ 241 w 251"/>
              <a:gd name="T35" fmla="*/ 0 h 251"/>
              <a:gd name="T36" fmla="*/ 249 w 251"/>
              <a:gd name="T37" fmla="*/ 5 h 251"/>
              <a:gd name="T38" fmla="*/ 251 w 251"/>
              <a:gd name="T39" fmla="*/ 14 h 251"/>
              <a:gd name="T40" fmla="*/ 250 w 251"/>
              <a:gd name="T41" fmla="*/ 197 h 251"/>
              <a:gd name="T42" fmla="*/ 246 w 251"/>
              <a:gd name="T43" fmla="*/ 203 h 251"/>
              <a:gd name="T44" fmla="*/ 131 w 251"/>
              <a:gd name="T45" fmla="*/ 250 h 251"/>
              <a:gd name="T46" fmla="*/ 129 w 251"/>
              <a:gd name="T47" fmla="*/ 250 h 251"/>
              <a:gd name="T48" fmla="*/ 125 w 251"/>
              <a:gd name="T49" fmla="*/ 251 h 251"/>
              <a:gd name="T50" fmla="*/ 122 w 251"/>
              <a:gd name="T51" fmla="*/ 250 h 251"/>
              <a:gd name="T52" fmla="*/ 120 w 251"/>
              <a:gd name="T53" fmla="*/ 250 h 251"/>
              <a:gd name="T54" fmla="*/ 5 w 251"/>
              <a:gd name="T55" fmla="*/ 203 h 251"/>
              <a:gd name="T56" fmla="*/ 1 w 251"/>
              <a:gd name="T57" fmla="*/ 197 h 251"/>
              <a:gd name="T58" fmla="*/ 0 w 251"/>
              <a:gd name="T59" fmla="*/ 14 h 251"/>
              <a:gd name="T60" fmla="*/ 2 w 251"/>
              <a:gd name="T61" fmla="*/ 5 h 251"/>
              <a:gd name="T62" fmla="*/ 10 w 251"/>
              <a:gd name="T6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251">
                <a:moveTo>
                  <a:pt x="212" y="135"/>
                </a:moveTo>
                <a:lnTo>
                  <a:pt x="212" y="154"/>
                </a:lnTo>
                <a:lnTo>
                  <a:pt x="156" y="176"/>
                </a:lnTo>
                <a:lnTo>
                  <a:pt x="156" y="157"/>
                </a:lnTo>
                <a:lnTo>
                  <a:pt x="212" y="135"/>
                </a:lnTo>
                <a:close/>
                <a:moveTo>
                  <a:pt x="39" y="135"/>
                </a:moveTo>
                <a:lnTo>
                  <a:pt x="95" y="157"/>
                </a:lnTo>
                <a:lnTo>
                  <a:pt x="95" y="176"/>
                </a:lnTo>
                <a:lnTo>
                  <a:pt x="39" y="154"/>
                </a:lnTo>
                <a:lnTo>
                  <a:pt x="39" y="135"/>
                </a:lnTo>
                <a:close/>
                <a:moveTo>
                  <a:pt x="212" y="76"/>
                </a:moveTo>
                <a:lnTo>
                  <a:pt x="212" y="95"/>
                </a:lnTo>
                <a:lnTo>
                  <a:pt x="156" y="118"/>
                </a:lnTo>
                <a:lnTo>
                  <a:pt x="156" y="99"/>
                </a:lnTo>
                <a:lnTo>
                  <a:pt x="212" y="76"/>
                </a:lnTo>
                <a:close/>
                <a:moveTo>
                  <a:pt x="39" y="76"/>
                </a:moveTo>
                <a:lnTo>
                  <a:pt x="95" y="99"/>
                </a:lnTo>
                <a:lnTo>
                  <a:pt x="95" y="118"/>
                </a:lnTo>
                <a:lnTo>
                  <a:pt x="39" y="95"/>
                </a:lnTo>
                <a:lnTo>
                  <a:pt x="39" y="76"/>
                </a:lnTo>
                <a:close/>
                <a:moveTo>
                  <a:pt x="228" y="30"/>
                </a:moveTo>
                <a:lnTo>
                  <a:pt x="139" y="66"/>
                </a:lnTo>
                <a:lnTo>
                  <a:pt x="139" y="222"/>
                </a:lnTo>
                <a:lnTo>
                  <a:pt x="228" y="187"/>
                </a:lnTo>
                <a:lnTo>
                  <a:pt x="228" y="30"/>
                </a:lnTo>
                <a:close/>
                <a:moveTo>
                  <a:pt x="23" y="30"/>
                </a:moveTo>
                <a:lnTo>
                  <a:pt x="23" y="187"/>
                </a:lnTo>
                <a:lnTo>
                  <a:pt x="111" y="222"/>
                </a:lnTo>
                <a:lnTo>
                  <a:pt x="111" y="66"/>
                </a:lnTo>
                <a:lnTo>
                  <a:pt x="23" y="30"/>
                </a:lnTo>
                <a:close/>
                <a:moveTo>
                  <a:pt x="15" y="0"/>
                </a:moveTo>
                <a:lnTo>
                  <a:pt x="19" y="1"/>
                </a:lnTo>
                <a:lnTo>
                  <a:pt x="125" y="43"/>
                </a:lnTo>
                <a:lnTo>
                  <a:pt x="232" y="1"/>
                </a:lnTo>
                <a:lnTo>
                  <a:pt x="236" y="0"/>
                </a:lnTo>
                <a:lnTo>
                  <a:pt x="241" y="0"/>
                </a:lnTo>
                <a:lnTo>
                  <a:pt x="245" y="3"/>
                </a:lnTo>
                <a:lnTo>
                  <a:pt x="249" y="5"/>
                </a:lnTo>
                <a:lnTo>
                  <a:pt x="250" y="9"/>
                </a:lnTo>
                <a:lnTo>
                  <a:pt x="251" y="14"/>
                </a:lnTo>
                <a:lnTo>
                  <a:pt x="251" y="192"/>
                </a:lnTo>
                <a:lnTo>
                  <a:pt x="250" y="197"/>
                </a:lnTo>
                <a:lnTo>
                  <a:pt x="249" y="201"/>
                </a:lnTo>
                <a:lnTo>
                  <a:pt x="246" y="203"/>
                </a:lnTo>
                <a:lnTo>
                  <a:pt x="242" y="206"/>
                </a:lnTo>
                <a:lnTo>
                  <a:pt x="131" y="250"/>
                </a:lnTo>
                <a:lnTo>
                  <a:pt x="131" y="250"/>
                </a:lnTo>
                <a:lnTo>
                  <a:pt x="129" y="250"/>
                </a:lnTo>
                <a:lnTo>
                  <a:pt x="128" y="250"/>
                </a:lnTo>
                <a:lnTo>
                  <a:pt x="125" y="251"/>
                </a:lnTo>
                <a:lnTo>
                  <a:pt x="123" y="250"/>
                </a:lnTo>
                <a:lnTo>
                  <a:pt x="122" y="250"/>
                </a:lnTo>
                <a:lnTo>
                  <a:pt x="120" y="250"/>
                </a:lnTo>
                <a:lnTo>
                  <a:pt x="120" y="250"/>
                </a:lnTo>
                <a:lnTo>
                  <a:pt x="9" y="206"/>
                </a:lnTo>
                <a:lnTo>
                  <a:pt x="5" y="203"/>
                </a:lnTo>
                <a:lnTo>
                  <a:pt x="2" y="201"/>
                </a:lnTo>
                <a:lnTo>
                  <a:pt x="1" y="197"/>
                </a:lnTo>
                <a:lnTo>
                  <a:pt x="0" y="192"/>
                </a:lnTo>
                <a:lnTo>
                  <a:pt x="0" y="14"/>
                </a:lnTo>
                <a:lnTo>
                  <a:pt x="1" y="9"/>
                </a:lnTo>
                <a:lnTo>
                  <a:pt x="2" y="5"/>
                </a:lnTo>
                <a:lnTo>
                  <a:pt x="6" y="3"/>
                </a:lnTo>
                <a:lnTo>
                  <a:pt x="10" y="0"/>
                </a:lnTo>
                <a:lnTo>
                  <a:pt x="1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45"/>
          <p:cNvSpPr>
            <a:spLocks noEditPoints="1"/>
          </p:cNvSpPr>
          <p:nvPr/>
        </p:nvSpPr>
        <p:spPr bwMode="auto">
          <a:xfrm>
            <a:off x="3823926" y="3650689"/>
            <a:ext cx="306529" cy="394109"/>
          </a:xfrm>
          <a:custGeom>
            <a:avLst/>
            <a:gdLst>
              <a:gd name="T0" fmla="*/ 96 w 196"/>
              <a:gd name="T1" fmla="*/ 52 h 252"/>
              <a:gd name="T2" fmla="*/ 96 w 196"/>
              <a:gd name="T3" fmla="*/ 155 h 252"/>
              <a:gd name="T4" fmla="*/ 85 w 196"/>
              <a:gd name="T5" fmla="*/ 153 h 252"/>
              <a:gd name="T6" fmla="*/ 71 w 196"/>
              <a:gd name="T7" fmla="*/ 155 h 252"/>
              <a:gd name="T8" fmla="*/ 61 w 196"/>
              <a:gd name="T9" fmla="*/ 162 h 252"/>
              <a:gd name="T10" fmla="*/ 53 w 196"/>
              <a:gd name="T11" fmla="*/ 169 h 252"/>
              <a:gd name="T12" fmla="*/ 50 w 196"/>
              <a:gd name="T13" fmla="*/ 178 h 252"/>
              <a:gd name="T14" fmla="*/ 51 w 196"/>
              <a:gd name="T15" fmla="*/ 187 h 252"/>
              <a:gd name="T16" fmla="*/ 56 w 196"/>
              <a:gd name="T17" fmla="*/ 195 h 252"/>
              <a:gd name="T18" fmla="*/ 65 w 196"/>
              <a:gd name="T19" fmla="*/ 200 h 252"/>
              <a:gd name="T20" fmla="*/ 76 w 196"/>
              <a:gd name="T21" fmla="*/ 201 h 252"/>
              <a:gd name="T22" fmla="*/ 89 w 196"/>
              <a:gd name="T23" fmla="*/ 198 h 252"/>
              <a:gd name="T24" fmla="*/ 103 w 196"/>
              <a:gd name="T25" fmla="*/ 192 h 252"/>
              <a:gd name="T26" fmla="*/ 110 w 196"/>
              <a:gd name="T27" fmla="*/ 183 h 252"/>
              <a:gd name="T28" fmla="*/ 113 w 196"/>
              <a:gd name="T29" fmla="*/ 172 h 252"/>
              <a:gd name="T30" fmla="*/ 113 w 196"/>
              <a:gd name="T31" fmla="*/ 98 h 252"/>
              <a:gd name="T32" fmla="*/ 123 w 196"/>
              <a:gd name="T33" fmla="*/ 103 h 252"/>
              <a:gd name="T34" fmla="*/ 129 w 196"/>
              <a:gd name="T35" fmla="*/ 110 h 252"/>
              <a:gd name="T36" fmla="*/ 133 w 196"/>
              <a:gd name="T37" fmla="*/ 118 h 252"/>
              <a:gd name="T38" fmla="*/ 133 w 196"/>
              <a:gd name="T39" fmla="*/ 127 h 252"/>
              <a:gd name="T40" fmla="*/ 132 w 196"/>
              <a:gd name="T41" fmla="*/ 134 h 252"/>
              <a:gd name="T42" fmla="*/ 132 w 196"/>
              <a:gd name="T43" fmla="*/ 135 h 252"/>
              <a:gd name="T44" fmla="*/ 132 w 196"/>
              <a:gd name="T45" fmla="*/ 136 h 252"/>
              <a:gd name="T46" fmla="*/ 133 w 196"/>
              <a:gd name="T47" fmla="*/ 136 h 252"/>
              <a:gd name="T48" fmla="*/ 135 w 196"/>
              <a:gd name="T49" fmla="*/ 136 h 252"/>
              <a:gd name="T50" fmla="*/ 137 w 196"/>
              <a:gd name="T51" fmla="*/ 134 h 252"/>
              <a:gd name="T52" fmla="*/ 142 w 196"/>
              <a:gd name="T53" fmla="*/ 118 h 252"/>
              <a:gd name="T54" fmla="*/ 142 w 196"/>
              <a:gd name="T55" fmla="*/ 104 h 252"/>
              <a:gd name="T56" fmla="*/ 137 w 196"/>
              <a:gd name="T57" fmla="*/ 92 h 252"/>
              <a:gd name="T58" fmla="*/ 129 w 196"/>
              <a:gd name="T59" fmla="*/ 80 h 252"/>
              <a:gd name="T60" fmla="*/ 122 w 196"/>
              <a:gd name="T61" fmla="*/ 70 h 252"/>
              <a:gd name="T62" fmla="*/ 116 w 196"/>
              <a:gd name="T63" fmla="*/ 60 h 252"/>
              <a:gd name="T64" fmla="*/ 113 w 196"/>
              <a:gd name="T65" fmla="*/ 52 h 252"/>
              <a:gd name="T66" fmla="*/ 96 w 196"/>
              <a:gd name="T67" fmla="*/ 52 h 252"/>
              <a:gd name="T68" fmla="*/ 28 w 196"/>
              <a:gd name="T69" fmla="*/ 0 h 252"/>
              <a:gd name="T70" fmla="*/ 168 w 196"/>
              <a:gd name="T71" fmla="*/ 0 h 252"/>
              <a:gd name="T72" fmla="*/ 178 w 196"/>
              <a:gd name="T73" fmla="*/ 3 h 252"/>
              <a:gd name="T74" fmla="*/ 187 w 196"/>
              <a:gd name="T75" fmla="*/ 9 h 252"/>
              <a:gd name="T76" fmla="*/ 193 w 196"/>
              <a:gd name="T77" fmla="*/ 18 h 252"/>
              <a:gd name="T78" fmla="*/ 196 w 196"/>
              <a:gd name="T79" fmla="*/ 28 h 252"/>
              <a:gd name="T80" fmla="*/ 196 w 196"/>
              <a:gd name="T81" fmla="*/ 224 h 252"/>
              <a:gd name="T82" fmla="*/ 193 w 196"/>
              <a:gd name="T83" fmla="*/ 235 h 252"/>
              <a:gd name="T84" fmla="*/ 187 w 196"/>
              <a:gd name="T85" fmla="*/ 244 h 252"/>
              <a:gd name="T86" fmla="*/ 178 w 196"/>
              <a:gd name="T87" fmla="*/ 249 h 252"/>
              <a:gd name="T88" fmla="*/ 168 w 196"/>
              <a:gd name="T89" fmla="*/ 252 h 252"/>
              <a:gd name="T90" fmla="*/ 28 w 196"/>
              <a:gd name="T91" fmla="*/ 252 h 252"/>
              <a:gd name="T92" fmla="*/ 17 w 196"/>
              <a:gd name="T93" fmla="*/ 249 h 252"/>
              <a:gd name="T94" fmla="*/ 8 w 196"/>
              <a:gd name="T95" fmla="*/ 244 h 252"/>
              <a:gd name="T96" fmla="*/ 3 w 196"/>
              <a:gd name="T97" fmla="*/ 235 h 252"/>
              <a:gd name="T98" fmla="*/ 0 w 196"/>
              <a:gd name="T99" fmla="*/ 224 h 252"/>
              <a:gd name="T100" fmla="*/ 0 w 196"/>
              <a:gd name="T101" fmla="*/ 28 h 252"/>
              <a:gd name="T102" fmla="*/ 3 w 196"/>
              <a:gd name="T103" fmla="*/ 18 h 252"/>
              <a:gd name="T104" fmla="*/ 8 w 196"/>
              <a:gd name="T105" fmla="*/ 9 h 252"/>
              <a:gd name="T106" fmla="*/ 17 w 196"/>
              <a:gd name="T107" fmla="*/ 3 h 252"/>
              <a:gd name="T108" fmla="*/ 28 w 196"/>
              <a:gd name="T10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252">
                <a:moveTo>
                  <a:pt x="96" y="52"/>
                </a:moveTo>
                <a:lnTo>
                  <a:pt x="96" y="155"/>
                </a:lnTo>
                <a:lnTo>
                  <a:pt x="85" y="153"/>
                </a:lnTo>
                <a:lnTo>
                  <a:pt x="71" y="155"/>
                </a:lnTo>
                <a:lnTo>
                  <a:pt x="61" y="162"/>
                </a:lnTo>
                <a:lnTo>
                  <a:pt x="53" y="169"/>
                </a:lnTo>
                <a:lnTo>
                  <a:pt x="50" y="178"/>
                </a:lnTo>
                <a:lnTo>
                  <a:pt x="51" y="187"/>
                </a:lnTo>
                <a:lnTo>
                  <a:pt x="56" y="195"/>
                </a:lnTo>
                <a:lnTo>
                  <a:pt x="65" y="200"/>
                </a:lnTo>
                <a:lnTo>
                  <a:pt x="76" y="201"/>
                </a:lnTo>
                <a:lnTo>
                  <a:pt x="89" y="198"/>
                </a:lnTo>
                <a:lnTo>
                  <a:pt x="103" y="192"/>
                </a:lnTo>
                <a:lnTo>
                  <a:pt x="110" y="183"/>
                </a:lnTo>
                <a:lnTo>
                  <a:pt x="113" y="172"/>
                </a:lnTo>
                <a:lnTo>
                  <a:pt x="113" y="98"/>
                </a:lnTo>
                <a:lnTo>
                  <a:pt x="123" y="103"/>
                </a:lnTo>
                <a:lnTo>
                  <a:pt x="129" y="110"/>
                </a:lnTo>
                <a:lnTo>
                  <a:pt x="133" y="118"/>
                </a:lnTo>
                <a:lnTo>
                  <a:pt x="133" y="127"/>
                </a:lnTo>
                <a:lnTo>
                  <a:pt x="132" y="134"/>
                </a:lnTo>
                <a:lnTo>
                  <a:pt x="132" y="135"/>
                </a:lnTo>
                <a:lnTo>
                  <a:pt x="132" y="136"/>
                </a:lnTo>
                <a:lnTo>
                  <a:pt x="133" y="136"/>
                </a:lnTo>
                <a:lnTo>
                  <a:pt x="135" y="136"/>
                </a:lnTo>
                <a:lnTo>
                  <a:pt x="137" y="134"/>
                </a:lnTo>
                <a:lnTo>
                  <a:pt x="142" y="118"/>
                </a:lnTo>
                <a:lnTo>
                  <a:pt x="142" y="104"/>
                </a:lnTo>
                <a:lnTo>
                  <a:pt x="137" y="92"/>
                </a:lnTo>
                <a:lnTo>
                  <a:pt x="129" y="80"/>
                </a:lnTo>
                <a:lnTo>
                  <a:pt x="122" y="70"/>
                </a:lnTo>
                <a:lnTo>
                  <a:pt x="116" y="60"/>
                </a:lnTo>
                <a:lnTo>
                  <a:pt x="113" y="52"/>
                </a:lnTo>
                <a:lnTo>
                  <a:pt x="96" y="52"/>
                </a:lnTo>
                <a:close/>
                <a:moveTo>
                  <a:pt x="28" y="0"/>
                </a:moveTo>
                <a:lnTo>
                  <a:pt x="168" y="0"/>
                </a:lnTo>
                <a:lnTo>
                  <a:pt x="178" y="3"/>
                </a:lnTo>
                <a:lnTo>
                  <a:pt x="187" y="9"/>
                </a:lnTo>
                <a:lnTo>
                  <a:pt x="193" y="18"/>
                </a:lnTo>
                <a:lnTo>
                  <a:pt x="196" y="28"/>
                </a:lnTo>
                <a:lnTo>
                  <a:pt x="196" y="224"/>
                </a:lnTo>
                <a:lnTo>
                  <a:pt x="193" y="235"/>
                </a:lnTo>
                <a:lnTo>
                  <a:pt x="187" y="244"/>
                </a:lnTo>
                <a:lnTo>
                  <a:pt x="178" y="249"/>
                </a:lnTo>
                <a:lnTo>
                  <a:pt x="168" y="252"/>
                </a:lnTo>
                <a:lnTo>
                  <a:pt x="28" y="252"/>
                </a:lnTo>
                <a:lnTo>
                  <a:pt x="17" y="249"/>
                </a:lnTo>
                <a:lnTo>
                  <a:pt x="8" y="244"/>
                </a:lnTo>
                <a:lnTo>
                  <a:pt x="3" y="235"/>
                </a:lnTo>
                <a:lnTo>
                  <a:pt x="0" y="224"/>
                </a:lnTo>
                <a:lnTo>
                  <a:pt x="0" y="28"/>
                </a:lnTo>
                <a:lnTo>
                  <a:pt x="3" y="18"/>
                </a:lnTo>
                <a:lnTo>
                  <a:pt x="8" y="9"/>
                </a:lnTo>
                <a:lnTo>
                  <a:pt x="17" y="3"/>
                </a:lnTo>
                <a:lnTo>
                  <a:pt x="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50"/>
          <p:cNvSpPr>
            <a:spLocks/>
          </p:cNvSpPr>
          <p:nvPr/>
        </p:nvSpPr>
        <p:spPr bwMode="auto">
          <a:xfrm>
            <a:off x="2993481" y="4590608"/>
            <a:ext cx="218950" cy="262739"/>
          </a:xfrm>
          <a:custGeom>
            <a:avLst/>
            <a:gdLst>
              <a:gd name="T0" fmla="*/ 8 w 140"/>
              <a:gd name="T1" fmla="*/ 0 h 168"/>
              <a:gd name="T2" fmla="*/ 12 w 140"/>
              <a:gd name="T3" fmla="*/ 0 h 168"/>
              <a:gd name="T4" fmla="*/ 17 w 140"/>
              <a:gd name="T5" fmla="*/ 2 h 168"/>
              <a:gd name="T6" fmla="*/ 136 w 140"/>
              <a:gd name="T7" fmla="*/ 76 h 168"/>
              <a:gd name="T8" fmla="*/ 136 w 140"/>
              <a:gd name="T9" fmla="*/ 76 h 168"/>
              <a:gd name="T10" fmla="*/ 138 w 140"/>
              <a:gd name="T11" fmla="*/ 77 h 168"/>
              <a:gd name="T12" fmla="*/ 139 w 140"/>
              <a:gd name="T13" fmla="*/ 79 h 168"/>
              <a:gd name="T14" fmla="*/ 140 w 140"/>
              <a:gd name="T15" fmla="*/ 81 h 168"/>
              <a:gd name="T16" fmla="*/ 140 w 140"/>
              <a:gd name="T17" fmla="*/ 84 h 168"/>
              <a:gd name="T18" fmla="*/ 140 w 140"/>
              <a:gd name="T19" fmla="*/ 86 h 168"/>
              <a:gd name="T20" fmla="*/ 139 w 140"/>
              <a:gd name="T21" fmla="*/ 88 h 168"/>
              <a:gd name="T22" fmla="*/ 138 w 140"/>
              <a:gd name="T23" fmla="*/ 89 h 168"/>
              <a:gd name="T24" fmla="*/ 136 w 140"/>
              <a:gd name="T25" fmla="*/ 90 h 168"/>
              <a:gd name="T26" fmla="*/ 136 w 140"/>
              <a:gd name="T27" fmla="*/ 90 h 168"/>
              <a:gd name="T28" fmla="*/ 17 w 140"/>
              <a:gd name="T29" fmla="*/ 165 h 168"/>
              <a:gd name="T30" fmla="*/ 12 w 140"/>
              <a:gd name="T31" fmla="*/ 166 h 168"/>
              <a:gd name="T32" fmla="*/ 8 w 140"/>
              <a:gd name="T33" fmla="*/ 168 h 168"/>
              <a:gd name="T34" fmla="*/ 5 w 140"/>
              <a:gd name="T35" fmla="*/ 166 h 168"/>
              <a:gd name="T36" fmla="*/ 3 w 140"/>
              <a:gd name="T37" fmla="*/ 164 h 168"/>
              <a:gd name="T38" fmla="*/ 2 w 140"/>
              <a:gd name="T39" fmla="*/ 160 h 168"/>
              <a:gd name="T40" fmla="*/ 0 w 140"/>
              <a:gd name="T41" fmla="*/ 155 h 168"/>
              <a:gd name="T42" fmla="*/ 0 w 140"/>
              <a:gd name="T43" fmla="*/ 11 h 168"/>
              <a:gd name="T44" fmla="*/ 2 w 140"/>
              <a:gd name="T45" fmla="*/ 6 h 168"/>
              <a:gd name="T46" fmla="*/ 3 w 140"/>
              <a:gd name="T47" fmla="*/ 2 h 168"/>
              <a:gd name="T48" fmla="*/ 5 w 140"/>
              <a:gd name="T49" fmla="*/ 1 h 168"/>
              <a:gd name="T50" fmla="*/ 8 w 140"/>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0" h="168">
                <a:moveTo>
                  <a:pt x="8" y="0"/>
                </a:moveTo>
                <a:lnTo>
                  <a:pt x="12" y="0"/>
                </a:lnTo>
                <a:lnTo>
                  <a:pt x="17" y="2"/>
                </a:lnTo>
                <a:lnTo>
                  <a:pt x="136" y="76"/>
                </a:lnTo>
                <a:lnTo>
                  <a:pt x="136" y="76"/>
                </a:lnTo>
                <a:lnTo>
                  <a:pt x="138" y="77"/>
                </a:lnTo>
                <a:lnTo>
                  <a:pt x="139" y="79"/>
                </a:lnTo>
                <a:lnTo>
                  <a:pt x="140" y="81"/>
                </a:lnTo>
                <a:lnTo>
                  <a:pt x="140" y="84"/>
                </a:lnTo>
                <a:lnTo>
                  <a:pt x="140" y="86"/>
                </a:lnTo>
                <a:lnTo>
                  <a:pt x="139" y="88"/>
                </a:lnTo>
                <a:lnTo>
                  <a:pt x="138" y="89"/>
                </a:lnTo>
                <a:lnTo>
                  <a:pt x="136" y="90"/>
                </a:lnTo>
                <a:lnTo>
                  <a:pt x="136" y="90"/>
                </a:lnTo>
                <a:lnTo>
                  <a:pt x="17" y="165"/>
                </a:lnTo>
                <a:lnTo>
                  <a:pt x="12" y="166"/>
                </a:lnTo>
                <a:lnTo>
                  <a:pt x="8" y="168"/>
                </a:lnTo>
                <a:lnTo>
                  <a:pt x="5" y="166"/>
                </a:lnTo>
                <a:lnTo>
                  <a:pt x="3" y="164"/>
                </a:lnTo>
                <a:lnTo>
                  <a:pt x="2" y="160"/>
                </a:lnTo>
                <a:lnTo>
                  <a:pt x="0" y="155"/>
                </a:lnTo>
                <a:lnTo>
                  <a:pt x="0" y="11"/>
                </a:lnTo>
                <a:lnTo>
                  <a:pt x="2" y="6"/>
                </a:lnTo>
                <a:lnTo>
                  <a:pt x="3" y="2"/>
                </a:lnTo>
                <a:lnTo>
                  <a:pt x="5" y="1"/>
                </a:lnTo>
                <a:lnTo>
                  <a:pt x="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51"/>
          <p:cNvSpPr>
            <a:spLocks/>
          </p:cNvSpPr>
          <p:nvPr/>
        </p:nvSpPr>
        <p:spPr bwMode="auto">
          <a:xfrm>
            <a:off x="4014725" y="4568713"/>
            <a:ext cx="76632" cy="304966"/>
          </a:xfrm>
          <a:custGeom>
            <a:avLst/>
            <a:gdLst>
              <a:gd name="T0" fmla="*/ 24 w 49"/>
              <a:gd name="T1" fmla="*/ 0 h 195"/>
              <a:gd name="T2" fmla="*/ 34 w 49"/>
              <a:gd name="T3" fmla="*/ 0 h 195"/>
              <a:gd name="T4" fmla="*/ 42 w 49"/>
              <a:gd name="T5" fmla="*/ 4 h 195"/>
              <a:gd name="T6" fmla="*/ 48 w 49"/>
              <a:gd name="T7" fmla="*/ 9 h 195"/>
              <a:gd name="T8" fmla="*/ 49 w 49"/>
              <a:gd name="T9" fmla="*/ 18 h 195"/>
              <a:gd name="T10" fmla="*/ 49 w 49"/>
              <a:gd name="T11" fmla="*/ 176 h 195"/>
              <a:gd name="T12" fmla="*/ 48 w 49"/>
              <a:gd name="T13" fmla="*/ 185 h 195"/>
              <a:gd name="T14" fmla="*/ 42 w 49"/>
              <a:gd name="T15" fmla="*/ 192 h 195"/>
              <a:gd name="T16" fmla="*/ 34 w 49"/>
              <a:gd name="T17" fmla="*/ 194 h 195"/>
              <a:gd name="T18" fmla="*/ 24 w 49"/>
              <a:gd name="T19" fmla="*/ 195 h 195"/>
              <a:gd name="T20" fmla="*/ 15 w 49"/>
              <a:gd name="T21" fmla="*/ 194 h 195"/>
              <a:gd name="T22" fmla="*/ 6 w 49"/>
              <a:gd name="T23" fmla="*/ 192 h 195"/>
              <a:gd name="T24" fmla="*/ 1 w 49"/>
              <a:gd name="T25" fmla="*/ 185 h 195"/>
              <a:gd name="T26" fmla="*/ 0 w 49"/>
              <a:gd name="T27" fmla="*/ 176 h 195"/>
              <a:gd name="T28" fmla="*/ 0 w 49"/>
              <a:gd name="T29" fmla="*/ 18 h 195"/>
              <a:gd name="T30" fmla="*/ 1 w 49"/>
              <a:gd name="T31" fmla="*/ 9 h 195"/>
              <a:gd name="T32" fmla="*/ 6 w 49"/>
              <a:gd name="T33" fmla="*/ 4 h 195"/>
              <a:gd name="T34" fmla="*/ 15 w 49"/>
              <a:gd name="T35" fmla="*/ 0 h 195"/>
              <a:gd name="T36" fmla="*/ 24 w 49"/>
              <a:gd name="T3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195">
                <a:moveTo>
                  <a:pt x="24" y="0"/>
                </a:moveTo>
                <a:lnTo>
                  <a:pt x="34" y="0"/>
                </a:lnTo>
                <a:lnTo>
                  <a:pt x="42" y="4"/>
                </a:lnTo>
                <a:lnTo>
                  <a:pt x="48" y="9"/>
                </a:lnTo>
                <a:lnTo>
                  <a:pt x="49" y="18"/>
                </a:lnTo>
                <a:lnTo>
                  <a:pt x="49" y="176"/>
                </a:lnTo>
                <a:lnTo>
                  <a:pt x="48" y="185"/>
                </a:lnTo>
                <a:lnTo>
                  <a:pt x="42" y="192"/>
                </a:lnTo>
                <a:lnTo>
                  <a:pt x="34" y="194"/>
                </a:lnTo>
                <a:lnTo>
                  <a:pt x="24" y="195"/>
                </a:lnTo>
                <a:lnTo>
                  <a:pt x="15" y="194"/>
                </a:lnTo>
                <a:lnTo>
                  <a:pt x="6" y="192"/>
                </a:lnTo>
                <a:lnTo>
                  <a:pt x="1" y="185"/>
                </a:lnTo>
                <a:lnTo>
                  <a:pt x="0" y="176"/>
                </a:lnTo>
                <a:lnTo>
                  <a:pt x="0" y="18"/>
                </a:lnTo>
                <a:lnTo>
                  <a:pt x="1" y="9"/>
                </a:lnTo>
                <a:lnTo>
                  <a:pt x="6" y="4"/>
                </a:lnTo>
                <a:lnTo>
                  <a:pt x="15" y="0"/>
                </a:lnTo>
                <a:lnTo>
                  <a:pt x="2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52"/>
          <p:cNvSpPr>
            <a:spLocks/>
          </p:cNvSpPr>
          <p:nvPr/>
        </p:nvSpPr>
        <p:spPr bwMode="auto">
          <a:xfrm>
            <a:off x="3861461" y="4568713"/>
            <a:ext cx="78196" cy="304966"/>
          </a:xfrm>
          <a:custGeom>
            <a:avLst/>
            <a:gdLst>
              <a:gd name="T0" fmla="*/ 24 w 50"/>
              <a:gd name="T1" fmla="*/ 0 h 195"/>
              <a:gd name="T2" fmla="*/ 34 w 50"/>
              <a:gd name="T3" fmla="*/ 0 h 195"/>
              <a:gd name="T4" fmla="*/ 42 w 50"/>
              <a:gd name="T5" fmla="*/ 4 h 195"/>
              <a:gd name="T6" fmla="*/ 48 w 50"/>
              <a:gd name="T7" fmla="*/ 9 h 195"/>
              <a:gd name="T8" fmla="*/ 50 w 50"/>
              <a:gd name="T9" fmla="*/ 18 h 195"/>
              <a:gd name="T10" fmla="*/ 50 w 50"/>
              <a:gd name="T11" fmla="*/ 176 h 195"/>
              <a:gd name="T12" fmla="*/ 48 w 50"/>
              <a:gd name="T13" fmla="*/ 185 h 195"/>
              <a:gd name="T14" fmla="*/ 42 w 50"/>
              <a:gd name="T15" fmla="*/ 192 h 195"/>
              <a:gd name="T16" fmla="*/ 34 w 50"/>
              <a:gd name="T17" fmla="*/ 194 h 195"/>
              <a:gd name="T18" fmla="*/ 24 w 50"/>
              <a:gd name="T19" fmla="*/ 195 h 195"/>
              <a:gd name="T20" fmla="*/ 15 w 50"/>
              <a:gd name="T21" fmla="*/ 194 h 195"/>
              <a:gd name="T22" fmla="*/ 6 w 50"/>
              <a:gd name="T23" fmla="*/ 192 h 195"/>
              <a:gd name="T24" fmla="*/ 1 w 50"/>
              <a:gd name="T25" fmla="*/ 185 h 195"/>
              <a:gd name="T26" fmla="*/ 0 w 50"/>
              <a:gd name="T27" fmla="*/ 176 h 195"/>
              <a:gd name="T28" fmla="*/ 0 w 50"/>
              <a:gd name="T29" fmla="*/ 18 h 195"/>
              <a:gd name="T30" fmla="*/ 1 w 50"/>
              <a:gd name="T31" fmla="*/ 9 h 195"/>
              <a:gd name="T32" fmla="*/ 6 w 50"/>
              <a:gd name="T33" fmla="*/ 4 h 195"/>
              <a:gd name="T34" fmla="*/ 15 w 50"/>
              <a:gd name="T35" fmla="*/ 0 h 195"/>
              <a:gd name="T36" fmla="*/ 24 w 50"/>
              <a:gd name="T3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95">
                <a:moveTo>
                  <a:pt x="24" y="0"/>
                </a:moveTo>
                <a:lnTo>
                  <a:pt x="34" y="0"/>
                </a:lnTo>
                <a:lnTo>
                  <a:pt x="42" y="4"/>
                </a:lnTo>
                <a:lnTo>
                  <a:pt x="48" y="9"/>
                </a:lnTo>
                <a:lnTo>
                  <a:pt x="50" y="18"/>
                </a:lnTo>
                <a:lnTo>
                  <a:pt x="50" y="176"/>
                </a:lnTo>
                <a:lnTo>
                  <a:pt x="48" y="185"/>
                </a:lnTo>
                <a:lnTo>
                  <a:pt x="42" y="192"/>
                </a:lnTo>
                <a:lnTo>
                  <a:pt x="34" y="194"/>
                </a:lnTo>
                <a:lnTo>
                  <a:pt x="24" y="195"/>
                </a:lnTo>
                <a:lnTo>
                  <a:pt x="15" y="194"/>
                </a:lnTo>
                <a:lnTo>
                  <a:pt x="6" y="192"/>
                </a:lnTo>
                <a:lnTo>
                  <a:pt x="1" y="185"/>
                </a:lnTo>
                <a:lnTo>
                  <a:pt x="0" y="176"/>
                </a:lnTo>
                <a:lnTo>
                  <a:pt x="0" y="18"/>
                </a:lnTo>
                <a:lnTo>
                  <a:pt x="1" y="9"/>
                </a:lnTo>
                <a:lnTo>
                  <a:pt x="6" y="4"/>
                </a:lnTo>
                <a:lnTo>
                  <a:pt x="15" y="0"/>
                </a:lnTo>
                <a:lnTo>
                  <a:pt x="2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53"/>
          <p:cNvSpPr>
            <a:spLocks/>
          </p:cNvSpPr>
          <p:nvPr/>
        </p:nvSpPr>
        <p:spPr bwMode="auto">
          <a:xfrm>
            <a:off x="4695032" y="4568713"/>
            <a:ext cx="306529" cy="304966"/>
          </a:xfrm>
          <a:custGeom>
            <a:avLst/>
            <a:gdLst>
              <a:gd name="T0" fmla="*/ 98 w 196"/>
              <a:gd name="T1" fmla="*/ 0 h 195"/>
              <a:gd name="T2" fmla="*/ 125 w 196"/>
              <a:gd name="T3" fmla="*/ 2 h 195"/>
              <a:gd name="T4" fmla="*/ 148 w 196"/>
              <a:gd name="T5" fmla="*/ 13 h 195"/>
              <a:gd name="T6" fmla="*/ 168 w 196"/>
              <a:gd name="T7" fmla="*/ 28 h 195"/>
              <a:gd name="T8" fmla="*/ 183 w 196"/>
              <a:gd name="T9" fmla="*/ 48 h 195"/>
              <a:gd name="T10" fmla="*/ 193 w 196"/>
              <a:gd name="T11" fmla="*/ 71 h 195"/>
              <a:gd name="T12" fmla="*/ 196 w 196"/>
              <a:gd name="T13" fmla="*/ 98 h 195"/>
              <a:gd name="T14" fmla="*/ 193 w 196"/>
              <a:gd name="T15" fmla="*/ 123 h 195"/>
              <a:gd name="T16" fmla="*/ 183 w 196"/>
              <a:gd name="T17" fmla="*/ 147 h 195"/>
              <a:gd name="T18" fmla="*/ 168 w 196"/>
              <a:gd name="T19" fmla="*/ 166 h 195"/>
              <a:gd name="T20" fmla="*/ 148 w 196"/>
              <a:gd name="T21" fmla="*/ 182 h 195"/>
              <a:gd name="T22" fmla="*/ 125 w 196"/>
              <a:gd name="T23" fmla="*/ 192 h 195"/>
              <a:gd name="T24" fmla="*/ 98 w 196"/>
              <a:gd name="T25" fmla="*/ 195 h 195"/>
              <a:gd name="T26" fmla="*/ 73 w 196"/>
              <a:gd name="T27" fmla="*/ 192 h 195"/>
              <a:gd name="T28" fmla="*/ 50 w 196"/>
              <a:gd name="T29" fmla="*/ 182 h 195"/>
              <a:gd name="T30" fmla="*/ 29 w 196"/>
              <a:gd name="T31" fmla="*/ 166 h 195"/>
              <a:gd name="T32" fmla="*/ 14 w 196"/>
              <a:gd name="T33" fmla="*/ 147 h 195"/>
              <a:gd name="T34" fmla="*/ 4 w 196"/>
              <a:gd name="T35" fmla="*/ 123 h 195"/>
              <a:gd name="T36" fmla="*/ 0 w 196"/>
              <a:gd name="T37" fmla="*/ 98 h 195"/>
              <a:gd name="T38" fmla="*/ 4 w 196"/>
              <a:gd name="T39" fmla="*/ 71 h 195"/>
              <a:gd name="T40" fmla="*/ 14 w 196"/>
              <a:gd name="T41" fmla="*/ 48 h 195"/>
              <a:gd name="T42" fmla="*/ 29 w 196"/>
              <a:gd name="T43" fmla="*/ 28 h 195"/>
              <a:gd name="T44" fmla="*/ 50 w 196"/>
              <a:gd name="T45" fmla="*/ 13 h 195"/>
              <a:gd name="T46" fmla="*/ 73 w 196"/>
              <a:gd name="T47" fmla="*/ 2 h 195"/>
              <a:gd name="T48" fmla="*/ 98 w 196"/>
              <a:gd name="T4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95">
                <a:moveTo>
                  <a:pt x="98" y="0"/>
                </a:moveTo>
                <a:lnTo>
                  <a:pt x="125" y="2"/>
                </a:lnTo>
                <a:lnTo>
                  <a:pt x="148" y="13"/>
                </a:lnTo>
                <a:lnTo>
                  <a:pt x="168" y="28"/>
                </a:lnTo>
                <a:lnTo>
                  <a:pt x="183" y="48"/>
                </a:lnTo>
                <a:lnTo>
                  <a:pt x="193" y="71"/>
                </a:lnTo>
                <a:lnTo>
                  <a:pt x="196" y="98"/>
                </a:lnTo>
                <a:lnTo>
                  <a:pt x="193" y="123"/>
                </a:lnTo>
                <a:lnTo>
                  <a:pt x="183" y="147"/>
                </a:lnTo>
                <a:lnTo>
                  <a:pt x="168" y="166"/>
                </a:lnTo>
                <a:lnTo>
                  <a:pt x="148" y="182"/>
                </a:lnTo>
                <a:lnTo>
                  <a:pt x="125" y="192"/>
                </a:lnTo>
                <a:lnTo>
                  <a:pt x="98" y="195"/>
                </a:lnTo>
                <a:lnTo>
                  <a:pt x="73" y="192"/>
                </a:lnTo>
                <a:lnTo>
                  <a:pt x="50" y="182"/>
                </a:lnTo>
                <a:lnTo>
                  <a:pt x="29" y="166"/>
                </a:lnTo>
                <a:lnTo>
                  <a:pt x="14" y="147"/>
                </a:lnTo>
                <a:lnTo>
                  <a:pt x="4" y="123"/>
                </a:lnTo>
                <a:lnTo>
                  <a:pt x="0" y="98"/>
                </a:lnTo>
                <a:lnTo>
                  <a:pt x="4" y="71"/>
                </a:lnTo>
                <a:lnTo>
                  <a:pt x="14" y="48"/>
                </a:lnTo>
                <a:lnTo>
                  <a:pt x="29" y="28"/>
                </a:lnTo>
                <a:lnTo>
                  <a:pt x="50" y="13"/>
                </a:lnTo>
                <a:lnTo>
                  <a:pt x="73" y="2"/>
                </a:lnTo>
                <a:lnTo>
                  <a:pt x="9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54"/>
          <p:cNvSpPr>
            <a:spLocks/>
          </p:cNvSpPr>
          <p:nvPr/>
        </p:nvSpPr>
        <p:spPr bwMode="auto">
          <a:xfrm>
            <a:off x="5591162" y="4590608"/>
            <a:ext cx="261175" cy="262739"/>
          </a:xfrm>
          <a:custGeom>
            <a:avLst/>
            <a:gdLst>
              <a:gd name="T0" fmla="*/ 21 w 167"/>
              <a:gd name="T1" fmla="*/ 0 h 168"/>
              <a:gd name="T2" fmla="*/ 146 w 167"/>
              <a:gd name="T3" fmla="*/ 0 h 168"/>
              <a:gd name="T4" fmla="*/ 156 w 167"/>
              <a:gd name="T5" fmla="*/ 0 h 168"/>
              <a:gd name="T6" fmla="*/ 162 w 167"/>
              <a:gd name="T7" fmla="*/ 4 h 168"/>
              <a:gd name="T8" fmla="*/ 166 w 167"/>
              <a:gd name="T9" fmla="*/ 9 h 168"/>
              <a:gd name="T10" fmla="*/ 167 w 167"/>
              <a:gd name="T11" fmla="*/ 18 h 168"/>
              <a:gd name="T12" fmla="*/ 167 w 167"/>
              <a:gd name="T13" fmla="*/ 148 h 168"/>
              <a:gd name="T14" fmla="*/ 166 w 167"/>
              <a:gd name="T15" fmla="*/ 157 h 168"/>
              <a:gd name="T16" fmla="*/ 162 w 167"/>
              <a:gd name="T17" fmla="*/ 164 h 168"/>
              <a:gd name="T18" fmla="*/ 156 w 167"/>
              <a:gd name="T19" fmla="*/ 166 h 168"/>
              <a:gd name="T20" fmla="*/ 146 w 167"/>
              <a:gd name="T21" fmla="*/ 168 h 168"/>
              <a:gd name="T22" fmla="*/ 21 w 167"/>
              <a:gd name="T23" fmla="*/ 168 h 168"/>
              <a:gd name="T24" fmla="*/ 11 w 167"/>
              <a:gd name="T25" fmla="*/ 166 h 168"/>
              <a:gd name="T26" fmla="*/ 5 w 167"/>
              <a:gd name="T27" fmla="*/ 164 h 168"/>
              <a:gd name="T28" fmla="*/ 1 w 167"/>
              <a:gd name="T29" fmla="*/ 157 h 168"/>
              <a:gd name="T30" fmla="*/ 0 w 167"/>
              <a:gd name="T31" fmla="*/ 148 h 168"/>
              <a:gd name="T32" fmla="*/ 0 w 167"/>
              <a:gd name="T33" fmla="*/ 18 h 168"/>
              <a:gd name="T34" fmla="*/ 1 w 167"/>
              <a:gd name="T35" fmla="*/ 9 h 168"/>
              <a:gd name="T36" fmla="*/ 5 w 167"/>
              <a:gd name="T37" fmla="*/ 4 h 168"/>
              <a:gd name="T38" fmla="*/ 11 w 167"/>
              <a:gd name="T39" fmla="*/ 0 h 168"/>
              <a:gd name="T40" fmla="*/ 21 w 167"/>
              <a:gd name="T4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168">
                <a:moveTo>
                  <a:pt x="21" y="0"/>
                </a:moveTo>
                <a:lnTo>
                  <a:pt x="146" y="0"/>
                </a:lnTo>
                <a:lnTo>
                  <a:pt x="156" y="0"/>
                </a:lnTo>
                <a:lnTo>
                  <a:pt x="162" y="4"/>
                </a:lnTo>
                <a:lnTo>
                  <a:pt x="166" y="9"/>
                </a:lnTo>
                <a:lnTo>
                  <a:pt x="167" y="18"/>
                </a:lnTo>
                <a:lnTo>
                  <a:pt x="167" y="148"/>
                </a:lnTo>
                <a:lnTo>
                  <a:pt x="166" y="157"/>
                </a:lnTo>
                <a:lnTo>
                  <a:pt x="162" y="164"/>
                </a:lnTo>
                <a:lnTo>
                  <a:pt x="156" y="166"/>
                </a:lnTo>
                <a:lnTo>
                  <a:pt x="146" y="168"/>
                </a:lnTo>
                <a:lnTo>
                  <a:pt x="21" y="168"/>
                </a:lnTo>
                <a:lnTo>
                  <a:pt x="11" y="166"/>
                </a:lnTo>
                <a:lnTo>
                  <a:pt x="5" y="164"/>
                </a:lnTo>
                <a:lnTo>
                  <a:pt x="1" y="157"/>
                </a:lnTo>
                <a:lnTo>
                  <a:pt x="0" y="148"/>
                </a:lnTo>
                <a:lnTo>
                  <a:pt x="0" y="18"/>
                </a:lnTo>
                <a:lnTo>
                  <a:pt x="1" y="9"/>
                </a:lnTo>
                <a:lnTo>
                  <a:pt x="5" y="4"/>
                </a:lnTo>
                <a:lnTo>
                  <a:pt x="11" y="0"/>
                </a:lnTo>
                <a:lnTo>
                  <a:pt x="2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55"/>
          <p:cNvSpPr>
            <a:spLocks noEditPoints="1"/>
          </p:cNvSpPr>
          <p:nvPr/>
        </p:nvSpPr>
        <p:spPr bwMode="auto">
          <a:xfrm>
            <a:off x="2034796" y="181903"/>
            <a:ext cx="394109" cy="350319"/>
          </a:xfrm>
          <a:custGeom>
            <a:avLst/>
            <a:gdLst>
              <a:gd name="T0" fmla="*/ 84 w 252"/>
              <a:gd name="T1" fmla="*/ 84 h 224"/>
              <a:gd name="T2" fmla="*/ 84 w 252"/>
              <a:gd name="T3" fmla="*/ 112 h 224"/>
              <a:gd name="T4" fmla="*/ 168 w 252"/>
              <a:gd name="T5" fmla="*/ 112 h 224"/>
              <a:gd name="T6" fmla="*/ 168 w 252"/>
              <a:gd name="T7" fmla="*/ 84 h 224"/>
              <a:gd name="T8" fmla="*/ 84 w 252"/>
              <a:gd name="T9" fmla="*/ 84 h 224"/>
              <a:gd name="T10" fmla="*/ 14 w 252"/>
              <a:gd name="T11" fmla="*/ 56 h 224"/>
              <a:gd name="T12" fmla="*/ 238 w 252"/>
              <a:gd name="T13" fmla="*/ 56 h 224"/>
              <a:gd name="T14" fmla="*/ 238 w 252"/>
              <a:gd name="T15" fmla="*/ 203 h 224"/>
              <a:gd name="T16" fmla="*/ 236 w 252"/>
              <a:gd name="T17" fmla="*/ 208 h 224"/>
              <a:gd name="T18" fmla="*/ 234 w 252"/>
              <a:gd name="T19" fmla="*/ 214 h 224"/>
              <a:gd name="T20" fmla="*/ 231 w 252"/>
              <a:gd name="T21" fmla="*/ 217 h 224"/>
              <a:gd name="T22" fmla="*/ 228 w 252"/>
              <a:gd name="T23" fmla="*/ 221 h 224"/>
              <a:gd name="T24" fmla="*/ 222 w 252"/>
              <a:gd name="T25" fmla="*/ 222 h 224"/>
              <a:gd name="T26" fmla="*/ 217 w 252"/>
              <a:gd name="T27" fmla="*/ 224 h 224"/>
              <a:gd name="T28" fmla="*/ 33 w 252"/>
              <a:gd name="T29" fmla="*/ 224 h 224"/>
              <a:gd name="T30" fmla="*/ 28 w 252"/>
              <a:gd name="T31" fmla="*/ 222 h 224"/>
              <a:gd name="T32" fmla="*/ 23 w 252"/>
              <a:gd name="T33" fmla="*/ 221 h 224"/>
              <a:gd name="T34" fmla="*/ 19 w 252"/>
              <a:gd name="T35" fmla="*/ 217 h 224"/>
              <a:gd name="T36" fmla="*/ 17 w 252"/>
              <a:gd name="T37" fmla="*/ 214 h 224"/>
              <a:gd name="T38" fmla="*/ 14 w 252"/>
              <a:gd name="T39" fmla="*/ 208 h 224"/>
              <a:gd name="T40" fmla="*/ 14 w 252"/>
              <a:gd name="T41" fmla="*/ 203 h 224"/>
              <a:gd name="T42" fmla="*/ 14 w 252"/>
              <a:gd name="T43" fmla="*/ 56 h 224"/>
              <a:gd name="T44" fmla="*/ 8 w 252"/>
              <a:gd name="T45" fmla="*/ 0 h 224"/>
              <a:gd name="T46" fmla="*/ 243 w 252"/>
              <a:gd name="T47" fmla="*/ 0 h 224"/>
              <a:gd name="T48" fmla="*/ 247 w 252"/>
              <a:gd name="T49" fmla="*/ 0 h 224"/>
              <a:gd name="T50" fmla="*/ 249 w 252"/>
              <a:gd name="T51" fmla="*/ 3 h 224"/>
              <a:gd name="T52" fmla="*/ 250 w 252"/>
              <a:gd name="T53" fmla="*/ 5 h 224"/>
              <a:gd name="T54" fmla="*/ 252 w 252"/>
              <a:gd name="T55" fmla="*/ 8 h 224"/>
              <a:gd name="T56" fmla="*/ 252 w 252"/>
              <a:gd name="T57" fmla="*/ 42 h 224"/>
              <a:gd name="T58" fmla="*/ 0 w 252"/>
              <a:gd name="T59" fmla="*/ 42 h 224"/>
              <a:gd name="T60" fmla="*/ 0 w 252"/>
              <a:gd name="T61" fmla="*/ 8 h 224"/>
              <a:gd name="T62" fmla="*/ 0 w 252"/>
              <a:gd name="T63" fmla="*/ 5 h 224"/>
              <a:gd name="T64" fmla="*/ 3 w 252"/>
              <a:gd name="T65" fmla="*/ 3 h 224"/>
              <a:gd name="T66" fmla="*/ 5 w 252"/>
              <a:gd name="T67" fmla="*/ 0 h 224"/>
              <a:gd name="T68" fmla="*/ 8 w 252"/>
              <a:gd name="T6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2" h="224">
                <a:moveTo>
                  <a:pt x="84" y="84"/>
                </a:moveTo>
                <a:lnTo>
                  <a:pt x="84" y="112"/>
                </a:lnTo>
                <a:lnTo>
                  <a:pt x="168" y="112"/>
                </a:lnTo>
                <a:lnTo>
                  <a:pt x="168" y="84"/>
                </a:lnTo>
                <a:lnTo>
                  <a:pt x="84" y="84"/>
                </a:lnTo>
                <a:close/>
                <a:moveTo>
                  <a:pt x="14" y="56"/>
                </a:moveTo>
                <a:lnTo>
                  <a:pt x="238" y="56"/>
                </a:lnTo>
                <a:lnTo>
                  <a:pt x="238" y="203"/>
                </a:lnTo>
                <a:lnTo>
                  <a:pt x="236" y="208"/>
                </a:lnTo>
                <a:lnTo>
                  <a:pt x="234" y="214"/>
                </a:lnTo>
                <a:lnTo>
                  <a:pt x="231" y="217"/>
                </a:lnTo>
                <a:lnTo>
                  <a:pt x="228" y="221"/>
                </a:lnTo>
                <a:lnTo>
                  <a:pt x="222" y="222"/>
                </a:lnTo>
                <a:lnTo>
                  <a:pt x="217" y="224"/>
                </a:lnTo>
                <a:lnTo>
                  <a:pt x="33" y="224"/>
                </a:lnTo>
                <a:lnTo>
                  <a:pt x="28" y="222"/>
                </a:lnTo>
                <a:lnTo>
                  <a:pt x="23" y="221"/>
                </a:lnTo>
                <a:lnTo>
                  <a:pt x="19" y="217"/>
                </a:lnTo>
                <a:lnTo>
                  <a:pt x="17" y="214"/>
                </a:lnTo>
                <a:lnTo>
                  <a:pt x="14" y="208"/>
                </a:lnTo>
                <a:lnTo>
                  <a:pt x="14" y="203"/>
                </a:lnTo>
                <a:lnTo>
                  <a:pt x="14" y="56"/>
                </a:lnTo>
                <a:close/>
                <a:moveTo>
                  <a:pt x="8" y="0"/>
                </a:moveTo>
                <a:lnTo>
                  <a:pt x="243" y="0"/>
                </a:lnTo>
                <a:lnTo>
                  <a:pt x="247" y="0"/>
                </a:lnTo>
                <a:lnTo>
                  <a:pt x="249" y="3"/>
                </a:lnTo>
                <a:lnTo>
                  <a:pt x="250" y="5"/>
                </a:lnTo>
                <a:lnTo>
                  <a:pt x="252" y="8"/>
                </a:lnTo>
                <a:lnTo>
                  <a:pt x="252" y="42"/>
                </a:lnTo>
                <a:lnTo>
                  <a:pt x="0" y="42"/>
                </a:lnTo>
                <a:lnTo>
                  <a:pt x="0" y="8"/>
                </a:lnTo>
                <a:lnTo>
                  <a:pt x="0" y="5"/>
                </a:lnTo>
                <a:lnTo>
                  <a:pt x="3" y="3"/>
                </a:lnTo>
                <a:lnTo>
                  <a:pt x="5" y="0"/>
                </a:lnTo>
                <a:lnTo>
                  <a:pt x="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56"/>
          <p:cNvSpPr>
            <a:spLocks noEditPoints="1"/>
          </p:cNvSpPr>
          <p:nvPr/>
        </p:nvSpPr>
        <p:spPr bwMode="auto">
          <a:xfrm>
            <a:off x="1162125" y="160008"/>
            <a:ext cx="392545" cy="394109"/>
          </a:xfrm>
          <a:custGeom>
            <a:avLst/>
            <a:gdLst>
              <a:gd name="T0" fmla="*/ 221 w 251"/>
              <a:gd name="T1" fmla="*/ 197 h 252"/>
              <a:gd name="T2" fmla="*/ 235 w 251"/>
              <a:gd name="T3" fmla="*/ 212 h 252"/>
              <a:gd name="T4" fmla="*/ 235 w 251"/>
              <a:gd name="T5" fmla="*/ 234 h 252"/>
              <a:gd name="T6" fmla="*/ 221 w 251"/>
              <a:gd name="T7" fmla="*/ 249 h 252"/>
              <a:gd name="T8" fmla="*/ 198 w 251"/>
              <a:gd name="T9" fmla="*/ 249 h 252"/>
              <a:gd name="T10" fmla="*/ 184 w 251"/>
              <a:gd name="T11" fmla="*/ 234 h 252"/>
              <a:gd name="T12" fmla="*/ 184 w 251"/>
              <a:gd name="T13" fmla="*/ 212 h 252"/>
              <a:gd name="T14" fmla="*/ 198 w 251"/>
              <a:gd name="T15" fmla="*/ 197 h 252"/>
              <a:gd name="T16" fmla="*/ 70 w 251"/>
              <a:gd name="T17" fmla="*/ 196 h 252"/>
              <a:gd name="T18" fmla="*/ 90 w 251"/>
              <a:gd name="T19" fmla="*/ 203 h 252"/>
              <a:gd name="T20" fmla="*/ 98 w 251"/>
              <a:gd name="T21" fmla="*/ 224 h 252"/>
              <a:gd name="T22" fmla="*/ 90 w 251"/>
              <a:gd name="T23" fmla="*/ 243 h 252"/>
              <a:gd name="T24" fmla="*/ 70 w 251"/>
              <a:gd name="T25" fmla="*/ 252 h 252"/>
              <a:gd name="T26" fmla="*/ 51 w 251"/>
              <a:gd name="T27" fmla="*/ 243 h 252"/>
              <a:gd name="T28" fmla="*/ 42 w 251"/>
              <a:gd name="T29" fmla="*/ 224 h 252"/>
              <a:gd name="T30" fmla="*/ 51 w 251"/>
              <a:gd name="T31" fmla="*/ 203 h 252"/>
              <a:gd name="T32" fmla="*/ 70 w 251"/>
              <a:gd name="T33" fmla="*/ 196 h 252"/>
              <a:gd name="T34" fmla="*/ 49 w 251"/>
              <a:gd name="T35" fmla="*/ 0 h 252"/>
              <a:gd name="T36" fmla="*/ 53 w 251"/>
              <a:gd name="T37" fmla="*/ 3 h 252"/>
              <a:gd name="T38" fmla="*/ 54 w 251"/>
              <a:gd name="T39" fmla="*/ 29 h 252"/>
              <a:gd name="T40" fmla="*/ 251 w 251"/>
              <a:gd name="T41" fmla="*/ 106 h 252"/>
              <a:gd name="T42" fmla="*/ 249 w 251"/>
              <a:gd name="T43" fmla="*/ 112 h 252"/>
              <a:gd name="T44" fmla="*/ 91 w 251"/>
              <a:gd name="T45" fmla="*/ 158 h 252"/>
              <a:gd name="T46" fmla="*/ 84 w 251"/>
              <a:gd name="T47" fmla="*/ 160 h 252"/>
              <a:gd name="T48" fmla="*/ 82 w 251"/>
              <a:gd name="T49" fmla="*/ 164 h 252"/>
              <a:gd name="T50" fmla="*/ 85 w 251"/>
              <a:gd name="T51" fmla="*/ 167 h 252"/>
              <a:gd name="T52" fmla="*/ 94 w 251"/>
              <a:gd name="T53" fmla="*/ 168 h 252"/>
              <a:gd name="T54" fmla="*/ 251 w 251"/>
              <a:gd name="T55" fmla="*/ 188 h 252"/>
              <a:gd name="T56" fmla="*/ 249 w 251"/>
              <a:gd name="T57" fmla="*/ 193 h 252"/>
              <a:gd name="T58" fmla="*/ 63 w 251"/>
              <a:gd name="T59" fmla="*/ 194 h 252"/>
              <a:gd name="T60" fmla="*/ 58 w 251"/>
              <a:gd name="T61" fmla="*/ 191 h 252"/>
              <a:gd name="T62" fmla="*/ 57 w 251"/>
              <a:gd name="T63" fmla="*/ 168 h 252"/>
              <a:gd name="T64" fmla="*/ 28 w 251"/>
              <a:gd name="T65" fmla="*/ 28 h 252"/>
              <a:gd name="T66" fmla="*/ 0 w 251"/>
              <a:gd name="T67" fmla="*/ 5 h 252"/>
              <a:gd name="T68" fmla="*/ 2 w 251"/>
              <a:gd name="T6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52">
                <a:moveTo>
                  <a:pt x="209" y="196"/>
                </a:moveTo>
                <a:lnTo>
                  <a:pt x="221" y="197"/>
                </a:lnTo>
                <a:lnTo>
                  <a:pt x="230" y="203"/>
                </a:lnTo>
                <a:lnTo>
                  <a:pt x="235" y="212"/>
                </a:lnTo>
                <a:lnTo>
                  <a:pt x="237" y="224"/>
                </a:lnTo>
                <a:lnTo>
                  <a:pt x="235" y="234"/>
                </a:lnTo>
                <a:lnTo>
                  <a:pt x="230" y="243"/>
                </a:lnTo>
                <a:lnTo>
                  <a:pt x="221" y="249"/>
                </a:lnTo>
                <a:lnTo>
                  <a:pt x="209" y="252"/>
                </a:lnTo>
                <a:lnTo>
                  <a:pt x="198" y="249"/>
                </a:lnTo>
                <a:lnTo>
                  <a:pt x="189" y="243"/>
                </a:lnTo>
                <a:lnTo>
                  <a:pt x="184" y="234"/>
                </a:lnTo>
                <a:lnTo>
                  <a:pt x="181" y="224"/>
                </a:lnTo>
                <a:lnTo>
                  <a:pt x="184" y="212"/>
                </a:lnTo>
                <a:lnTo>
                  <a:pt x="189" y="203"/>
                </a:lnTo>
                <a:lnTo>
                  <a:pt x="198" y="197"/>
                </a:lnTo>
                <a:lnTo>
                  <a:pt x="209" y="196"/>
                </a:lnTo>
                <a:close/>
                <a:moveTo>
                  <a:pt x="70" y="196"/>
                </a:moveTo>
                <a:lnTo>
                  <a:pt x="81" y="197"/>
                </a:lnTo>
                <a:lnTo>
                  <a:pt x="90" y="203"/>
                </a:lnTo>
                <a:lnTo>
                  <a:pt x="95" y="212"/>
                </a:lnTo>
                <a:lnTo>
                  <a:pt x="98" y="224"/>
                </a:lnTo>
                <a:lnTo>
                  <a:pt x="95" y="234"/>
                </a:lnTo>
                <a:lnTo>
                  <a:pt x="90" y="243"/>
                </a:lnTo>
                <a:lnTo>
                  <a:pt x="81" y="249"/>
                </a:lnTo>
                <a:lnTo>
                  <a:pt x="70" y="252"/>
                </a:lnTo>
                <a:lnTo>
                  <a:pt x="59" y="249"/>
                </a:lnTo>
                <a:lnTo>
                  <a:pt x="51" y="243"/>
                </a:lnTo>
                <a:lnTo>
                  <a:pt x="44" y="234"/>
                </a:lnTo>
                <a:lnTo>
                  <a:pt x="42" y="224"/>
                </a:lnTo>
                <a:lnTo>
                  <a:pt x="44" y="212"/>
                </a:lnTo>
                <a:lnTo>
                  <a:pt x="51" y="203"/>
                </a:lnTo>
                <a:lnTo>
                  <a:pt x="59" y="197"/>
                </a:lnTo>
                <a:lnTo>
                  <a:pt x="70" y="196"/>
                </a:lnTo>
                <a:close/>
                <a:moveTo>
                  <a:pt x="6" y="0"/>
                </a:moveTo>
                <a:lnTo>
                  <a:pt x="49" y="0"/>
                </a:lnTo>
                <a:lnTo>
                  <a:pt x="52" y="0"/>
                </a:lnTo>
                <a:lnTo>
                  <a:pt x="53" y="3"/>
                </a:lnTo>
                <a:lnTo>
                  <a:pt x="54" y="5"/>
                </a:lnTo>
                <a:lnTo>
                  <a:pt x="54" y="29"/>
                </a:lnTo>
                <a:lnTo>
                  <a:pt x="251" y="29"/>
                </a:lnTo>
                <a:lnTo>
                  <a:pt x="251" y="106"/>
                </a:lnTo>
                <a:lnTo>
                  <a:pt x="250" y="109"/>
                </a:lnTo>
                <a:lnTo>
                  <a:pt x="249" y="112"/>
                </a:lnTo>
                <a:lnTo>
                  <a:pt x="246" y="113"/>
                </a:lnTo>
                <a:lnTo>
                  <a:pt x="91" y="158"/>
                </a:lnTo>
                <a:lnTo>
                  <a:pt x="87" y="159"/>
                </a:lnTo>
                <a:lnTo>
                  <a:pt x="84" y="160"/>
                </a:lnTo>
                <a:lnTo>
                  <a:pt x="82" y="163"/>
                </a:lnTo>
                <a:lnTo>
                  <a:pt x="82" y="164"/>
                </a:lnTo>
                <a:lnTo>
                  <a:pt x="82" y="165"/>
                </a:lnTo>
                <a:lnTo>
                  <a:pt x="85" y="167"/>
                </a:lnTo>
                <a:lnTo>
                  <a:pt x="89" y="167"/>
                </a:lnTo>
                <a:lnTo>
                  <a:pt x="94" y="168"/>
                </a:lnTo>
                <a:lnTo>
                  <a:pt x="251" y="168"/>
                </a:lnTo>
                <a:lnTo>
                  <a:pt x="251" y="188"/>
                </a:lnTo>
                <a:lnTo>
                  <a:pt x="250" y="191"/>
                </a:lnTo>
                <a:lnTo>
                  <a:pt x="249" y="193"/>
                </a:lnTo>
                <a:lnTo>
                  <a:pt x="246" y="194"/>
                </a:lnTo>
                <a:lnTo>
                  <a:pt x="63" y="194"/>
                </a:lnTo>
                <a:lnTo>
                  <a:pt x="59" y="193"/>
                </a:lnTo>
                <a:lnTo>
                  <a:pt x="58" y="191"/>
                </a:lnTo>
                <a:lnTo>
                  <a:pt x="57" y="188"/>
                </a:lnTo>
                <a:lnTo>
                  <a:pt x="57" y="168"/>
                </a:lnTo>
                <a:lnTo>
                  <a:pt x="54" y="154"/>
                </a:lnTo>
                <a:lnTo>
                  <a:pt x="28" y="28"/>
                </a:lnTo>
                <a:lnTo>
                  <a:pt x="0" y="28"/>
                </a:lnTo>
                <a:lnTo>
                  <a:pt x="0" y="5"/>
                </a:lnTo>
                <a:lnTo>
                  <a:pt x="1" y="3"/>
                </a:lnTo>
                <a:lnTo>
                  <a:pt x="2" y="0"/>
                </a:lnTo>
                <a:lnTo>
                  <a:pt x="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58"/>
          <p:cNvSpPr>
            <a:spLocks noEditPoints="1"/>
          </p:cNvSpPr>
          <p:nvPr/>
        </p:nvSpPr>
        <p:spPr bwMode="auto">
          <a:xfrm>
            <a:off x="2907466" y="1032678"/>
            <a:ext cx="392545" cy="392546"/>
          </a:xfrm>
          <a:custGeom>
            <a:avLst/>
            <a:gdLst>
              <a:gd name="T0" fmla="*/ 195 w 251"/>
              <a:gd name="T1" fmla="*/ 78 h 251"/>
              <a:gd name="T2" fmla="*/ 251 w 251"/>
              <a:gd name="T3" fmla="*/ 133 h 251"/>
              <a:gd name="T4" fmla="*/ 195 w 251"/>
              <a:gd name="T5" fmla="*/ 188 h 251"/>
              <a:gd name="T6" fmla="*/ 195 w 251"/>
              <a:gd name="T7" fmla="*/ 153 h 251"/>
              <a:gd name="T8" fmla="*/ 71 w 251"/>
              <a:gd name="T9" fmla="*/ 153 h 251"/>
              <a:gd name="T10" fmla="*/ 71 w 251"/>
              <a:gd name="T11" fmla="*/ 111 h 251"/>
              <a:gd name="T12" fmla="*/ 195 w 251"/>
              <a:gd name="T13" fmla="*/ 111 h 251"/>
              <a:gd name="T14" fmla="*/ 195 w 251"/>
              <a:gd name="T15" fmla="*/ 78 h 251"/>
              <a:gd name="T16" fmla="*/ 27 w 251"/>
              <a:gd name="T17" fmla="*/ 0 h 251"/>
              <a:gd name="T18" fmla="*/ 139 w 251"/>
              <a:gd name="T19" fmla="*/ 0 h 251"/>
              <a:gd name="T20" fmla="*/ 151 w 251"/>
              <a:gd name="T21" fmla="*/ 2 h 251"/>
              <a:gd name="T22" fmla="*/ 160 w 251"/>
              <a:gd name="T23" fmla="*/ 9 h 251"/>
              <a:gd name="T24" fmla="*/ 165 w 251"/>
              <a:gd name="T25" fmla="*/ 17 h 251"/>
              <a:gd name="T26" fmla="*/ 167 w 251"/>
              <a:gd name="T27" fmla="*/ 28 h 251"/>
              <a:gd name="T28" fmla="*/ 167 w 251"/>
              <a:gd name="T29" fmla="*/ 69 h 251"/>
              <a:gd name="T30" fmla="*/ 139 w 251"/>
              <a:gd name="T31" fmla="*/ 69 h 251"/>
              <a:gd name="T32" fmla="*/ 139 w 251"/>
              <a:gd name="T33" fmla="*/ 28 h 251"/>
              <a:gd name="T34" fmla="*/ 27 w 251"/>
              <a:gd name="T35" fmla="*/ 28 h 251"/>
              <a:gd name="T36" fmla="*/ 27 w 251"/>
              <a:gd name="T37" fmla="*/ 223 h 251"/>
              <a:gd name="T38" fmla="*/ 139 w 251"/>
              <a:gd name="T39" fmla="*/ 223 h 251"/>
              <a:gd name="T40" fmla="*/ 139 w 251"/>
              <a:gd name="T41" fmla="*/ 195 h 251"/>
              <a:gd name="T42" fmla="*/ 167 w 251"/>
              <a:gd name="T43" fmla="*/ 195 h 251"/>
              <a:gd name="T44" fmla="*/ 167 w 251"/>
              <a:gd name="T45" fmla="*/ 223 h 251"/>
              <a:gd name="T46" fmla="*/ 165 w 251"/>
              <a:gd name="T47" fmla="*/ 235 h 251"/>
              <a:gd name="T48" fmla="*/ 160 w 251"/>
              <a:gd name="T49" fmla="*/ 243 h 251"/>
              <a:gd name="T50" fmla="*/ 151 w 251"/>
              <a:gd name="T51" fmla="*/ 250 h 251"/>
              <a:gd name="T52" fmla="*/ 139 w 251"/>
              <a:gd name="T53" fmla="*/ 251 h 251"/>
              <a:gd name="T54" fmla="*/ 27 w 251"/>
              <a:gd name="T55" fmla="*/ 251 h 251"/>
              <a:gd name="T56" fmla="*/ 17 w 251"/>
              <a:gd name="T57" fmla="*/ 250 h 251"/>
              <a:gd name="T58" fmla="*/ 8 w 251"/>
              <a:gd name="T59" fmla="*/ 243 h 251"/>
              <a:gd name="T60" fmla="*/ 2 w 251"/>
              <a:gd name="T61" fmla="*/ 235 h 251"/>
              <a:gd name="T62" fmla="*/ 0 w 251"/>
              <a:gd name="T63" fmla="*/ 223 h 251"/>
              <a:gd name="T64" fmla="*/ 0 w 251"/>
              <a:gd name="T65" fmla="*/ 28 h 251"/>
              <a:gd name="T66" fmla="*/ 2 w 251"/>
              <a:gd name="T67" fmla="*/ 17 h 251"/>
              <a:gd name="T68" fmla="*/ 8 w 251"/>
              <a:gd name="T69" fmla="*/ 9 h 251"/>
              <a:gd name="T70" fmla="*/ 17 w 251"/>
              <a:gd name="T71" fmla="*/ 2 h 251"/>
              <a:gd name="T72" fmla="*/ 27 w 251"/>
              <a:gd name="T7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251">
                <a:moveTo>
                  <a:pt x="195" y="78"/>
                </a:moveTo>
                <a:lnTo>
                  <a:pt x="251" y="133"/>
                </a:lnTo>
                <a:lnTo>
                  <a:pt x="195" y="188"/>
                </a:lnTo>
                <a:lnTo>
                  <a:pt x="195" y="153"/>
                </a:lnTo>
                <a:lnTo>
                  <a:pt x="71" y="153"/>
                </a:lnTo>
                <a:lnTo>
                  <a:pt x="71" y="111"/>
                </a:lnTo>
                <a:lnTo>
                  <a:pt x="195" y="111"/>
                </a:lnTo>
                <a:lnTo>
                  <a:pt x="195" y="78"/>
                </a:lnTo>
                <a:close/>
                <a:moveTo>
                  <a:pt x="27" y="0"/>
                </a:moveTo>
                <a:lnTo>
                  <a:pt x="139" y="0"/>
                </a:lnTo>
                <a:lnTo>
                  <a:pt x="151" y="2"/>
                </a:lnTo>
                <a:lnTo>
                  <a:pt x="160" y="9"/>
                </a:lnTo>
                <a:lnTo>
                  <a:pt x="165" y="17"/>
                </a:lnTo>
                <a:lnTo>
                  <a:pt x="167" y="28"/>
                </a:lnTo>
                <a:lnTo>
                  <a:pt x="167" y="69"/>
                </a:lnTo>
                <a:lnTo>
                  <a:pt x="139" y="69"/>
                </a:lnTo>
                <a:lnTo>
                  <a:pt x="139" y="28"/>
                </a:lnTo>
                <a:lnTo>
                  <a:pt x="27" y="28"/>
                </a:lnTo>
                <a:lnTo>
                  <a:pt x="27" y="223"/>
                </a:lnTo>
                <a:lnTo>
                  <a:pt x="139" y="223"/>
                </a:lnTo>
                <a:lnTo>
                  <a:pt x="139" y="195"/>
                </a:lnTo>
                <a:lnTo>
                  <a:pt x="167" y="195"/>
                </a:lnTo>
                <a:lnTo>
                  <a:pt x="167" y="223"/>
                </a:lnTo>
                <a:lnTo>
                  <a:pt x="165" y="235"/>
                </a:lnTo>
                <a:lnTo>
                  <a:pt x="160" y="243"/>
                </a:lnTo>
                <a:lnTo>
                  <a:pt x="151" y="250"/>
                </a:lnTo>
                <a:lnTo>
                  <a:pt x="139" y="251"/>
                </a:lnTo>
                <a:lnTo>
                  <a:pt x="27" y="251"/>
                </a:lnTo>
                <a:lnTo>
                  <a:pt x="17" y="250"/>
                </a:lnTo>
                <a:lnTo>
                  <a:pt x="8" y="243"/>
                </a:lnTo>
                <a:lnTo>
                  <a:pt x="2" y="235"/>
                </a:lnTo>
                <a:lnTo>
                  <a:pt x="0" y="223"/>
                </a:lnTo>
                <a:lnTo>
                  <a:pt x="0" y="28"/>
                </a:lnTo>
                <a:lnTo>
                  <a:pt x="2" y="17"/>
                </a:lnTo>
                <a:lnTo>
                  <a:pt x="8" y="9"/>
                </a:lnTo>
                <a:lnTo>
                  <a:pt x="17" y="2"/>
                </a:lnTo>
                <a:lnTo>
                  <a:pt x="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59"/>
          <p:cNvSpPr>
            <a:spLocks noEditPoints="1"/>
          </p:cNvSpPr>
          <p:nvPr/>
        </p:nvSpPr>
        <p:spPr bwMode="auto">
          <a:xfrm>
            <a:off x="2012901" y="2845267"/>
            <a:ext cx="437899" cy="259612"/>
          </a:xfrm>
          <a:custGeom>
            <a:avLst/>
            <a:gdLst>
              <a:gd name="T0" fmla="*/ 98 w 280"/>
              <a:gd name="T1" fmla="*/ 0 h 166"/>
              <a:gd name="T2" fmla="*/ 222 w 280"/>
              <a:gd name="T3" fmla="*/ 0 h 166"/>
              <a:gd name="T4" fmla="*/ 234 w 280"/>
              <a:gd name="T5" fmla="*/ 1 h 166"/>
              <a:gd name="T6" fmla="*/ 243 w 280"/>
              <a:gd name="T7" fmla="*/ 7 h 166"/>
              <a:gd name="T8" fmla="*/ 249 w 280"/>
              <a:gd name="T9" fmla="*/ 16 h 166"/>
              <a:gd name="T10" fmla="*/ 250 w 280"/>
              <a:gd name="T11" fmla="*/ 28 h 166"/>
              <a:gd name="T12" fmla="*/ 250 w 280"/>
              <a:gd name="T13" fmla="*/ 112 h 166"/>
              <a:gd name="T14" fmla="*/ 280 w 280"/>
              <a:gd name="T15" fmla="*/ 112 h 166"/>
              <a:gd name="T16" fmla="*/ 230 w 280"/>
              <a:gd name="T17" fmla="*/ 166 h 166"/>
              <a:gd name="T18" fmla="*/ 182 w 280"/>
              <a:gd name="T19" fmla="*/ 112 h 166"/>
              <a:gd name="T20" fmla="*/ 210 w 280"/>
              <a:gd name="T21" fmla="*/ 112 h 166"/>
              <a:gd name="T22" fmla="*/ 210 w 280"/>
              <a:gd name="T23" fmla="*/ 38 h 166"/>
              <a:gd name="T24" fmla="*/ 134 w 280"/>
              <a:gd name="T25" fmla="*/ 38 h 166"/>
              <a:gd name="T26" fmla="*/ 98 w 280"/>
              <a:gd name="T27" fmla="*/ 0 h 166"/>
              <a:gd name="T28" fmla="*/ 49 w 280"/>
              <a:gd name="T29" fmla="*/ 0 h 166"/>
              <a:gd name="T30" fmla="*/ 98 w 280"/>
              <a:gd name="T31" fmla="*/ 54 h 166"/>
              <a:gd name="T32" fmla="*/ 69 w 280"/>
              <a:gd name="T33" fmla="*/ 54 h 166"/>
              <a:gd name="T34" fmla="*/ 69 w 280"/>
              <a:gd name="T35" fmla="*/ 128 h 166"/>
              <a:gd name="T36" fmla="*/ 145 w 280"/>
              <a:gd name="T37" fmla="*/ 128 h 166"/>
              <a:gd name="T38" fmla="*/ 182 w 280"/>
              <a:gd name="T39" fmla="*/ 166 h 166"/>
              <a:gd name="T40" fmla="*/ 56 w 280"/>
              <a:gd name="T41" fmla="*/ 166 h 166"/>
              <a:gd name="T42" fmla="*/ 45 w 280"/>
              <a:gd name="T43" fmla="*/ 165 h 166"/>
              <a:gd name="T44" fmla="*/ 36 w 280"/>
              <a:gd name="T45" fmla="*/ 159 h 166"/>
              <a:gd name="T46" fmla="*/ 31 w 280"/>
              <a:gd name="T47" fmla="*/ 150 h 166"/>
              <a:gd name="T48" fmla="*/ 28 w 280"/>
              <a:gd name="T49" fmla="*/ 138 h 166"/>
              <a:gd name="T50" fmla="*/ 28 w 280"/>
              <a:gd name="T51" fmla="*/ 54 h 166"/>
              <a:gd name="T52" fmla="*/ 0 w 280"/>
              <a:gd name="T53" fmla="*/ 54 h 166"/>
              <a:gd name="T54" fmla="*/ 49 w 280"/>
              <a:gd name="T5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0" h="166">
                <a:moveTo>
                  <a:pt x="98" y="0"/>
                </a:moveTo>
                <a:lnTo>
                  <a:pt x="222" y="0"/>
                </a:lnTo>
                <a:lnTo>
                  <a:pt x="234" y="1"/>
                </a:lnTo>
                <a:lnTo>
                  <a:pt x="243" y="7"/>
                </a:lnTo>
                <a:lnTo>
                  <a:pt x="249" y="16"/>
                </a:lnTo>
                <a:lnTo>
                  <a:pt x="250" y="28"/>
                </a:lnTo>
                <a:lnTo>
                  <a:pt x="250" y="112"/>
                </a:lnTo>
                <a:lnTo>
                  <a:pt x="280" y="112"/>
                </a:lnTo>
                <a:lnTo>
                  <a:pt x="230" y="166"/>
                </a:lnTo>
                <a:lnTo>
                  <a:pt x="182" y="112"/>
                </a:lnTo>
                <a:lnTo>
                  <a:pt x="210" y="112"/>
                </a:lnTo>
                <a:lnTo>
                  <a:pt x="210" y="38"/>
                </a:lnTo>
                <a:lnTo>
                  <a:pt x="134" y="38"/>
                </a:lnTo>
                <a:lnTo>
                  <a:pt x="98" y="0"/>
                </a:lnTo>
                <a:close/>
                <a:moveTo>
                  <a:pt x="49" y="0"/>
                </a:moveTo>
                <a:lnTo>
                  <a:pt x="98" y="54"/>
                </a:lnTo>
                <a:lnTo>
                  <a:pt x="69" y="54"/>
                </a:lnTo>
                <a:lnTo>
                  <a:pt x="69" y="128"/>
                </a:lnTo>
                <a:lnTo>
                  <a:pt x="145" y="128"/>
                </a:lnTo>
                <a:lnTo>
                  <a:pt x="182" y="166"/>
                </a:lnTo>
                <a:lnTo>
                  <a:pt x="56" y="166"/>
                </a:lnTo>
                <a:lnTo>
                  <a:pt x="45" y="165"/>
                </a:lnTo>
                <a:lnTo>
                  <a:pt x="36" y="159"/>
                </a:lnTo>
                <a:lnTo>
                  <a:pt x="31" y="150"/>
                </a:lnTo>
                <a:lnTo>
                  <a:pt x="28" y="138"/>
                </a:lnTo>
                <a:lnTo>
                  <a:pt x="28" y="54"/>
                </a:lnTo>
                <a:lnTo>
                  <a:pt x="0" y="54"/>
                </a:lnTo>
                <a:lnTo>
                  <a:pt x="4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60"/>
          <p:cNvSpPr>
            <a:spLocks noEditPoints="1"/>
          </p:cNvSpPr>
          <p:nvPr/>
        </p:nvSpPr>
        <p:spPr bwMode="auto">
          <a:xfrm>
            <a:off x="5605237" y="138113"/>
            <a:ext cx="233024" cy="437899"/>
          </a:xfrm>
          <a:custGeom>
            <a:avLst/>
            <a:gdLst>
              <a:gd name="T0" fmla="*/ 62 w 149"/>
              <a:gd name="T1" fmla="*/ 56 h 280"/>
              <a:gd name="T2" fmla="*/ 62 w 149"/>
              <a:gd name="T3" fmla="*/ 158 h 280"/>
              <a:gd name="T4" fmla="*/ 48 w 149"/>
              <a:gd name="T5" fmla="*/ 164 h 280"/>
              <a:gd name="T6" fmla="*/ 36 w 149"/>
              <a:gd name="T7" fmla="*/ 175 h 280"/>
              <a:gd name="T8" fmla="*/ 30 w 149"/>
              <a:gd name="T9" fmla="*/ 188 h 280"/>
              <a:gd name="T10" fmla="*/ 28 w 149"/>
              <a:gd name="T11" fmla="*/ 203 h 280"/>
              <a:gd name="T12" fmla="*/ 31 w 149"/>
              <a:gd name="T13" fmla="*/ 222 h 280"/>
              <a:gd name="T14" fmla="*/ 42 w 149"/>
              <a:gd name="T15" fmla="*/ 238 h 280"/>
              <a:gd name="T16" fmla="*/ 56 w 149"/>
              <a:gd name="T17" fmla="*/ 248 h 280"/>
              <a:gd name="T18" fmla="*/ 75 w 149"/>
              <a:gd name="T19" fmla="*/ 252 h 280"/>
              <a:gd name="T20" fmla="*/ 94 w 149"/>
              <a:gd name="T21" fmla="*/ 248 h 280"/>
              <a:gd name="T22" fmla="*/ 108 w 149"/>
              <a:gd name="T23" fmla="*/ 238 h 280"/>
              <a:gd name="T24" fmla="*/ 118 w 149"/>
              <a:gd name="T25" fmla="*/ 222 h 280"/>
              <a:gd name="T26" fmla="*/ 122 w 149"/>
              <a:gd name="T27" fmla="*/ 203 h 280"/>
              <a:gd name="T28" fmla="*/ 119 w 149"/>
              <a:gd name="T29" fmla="*/ 188 h 280"/>
              <a:gd name="T30" fmla="*/ 113 w 149"/>
              <a:gd name="T31" fmla="*/ 175 h 280"/>
              <a:gd name="T32" fmla="*/ 102 w 149"/>
              <a:gd name="T33" fmla="*/ 165 h 280"/>
              <a:gd name="T34" fmla="*/ 90 w 149"/>
              <a:gd name="T35" fmla="*/ 159 h 280"/>
              <a:gd name="T36" fmla="*/ 90 w 149"/>
              <a:gd name="T37" fmla="*/ 56 h 280"/>
              <a:gd name="T38" fmla="*/ 62 w 149"/>
              <a:gd name="T39" fmla="*/ 56 h 280"/>
              <a:gd name="T40" fmla="*/ 49 w 149"/>
              <a:gd name="T41" fmla="*/ 0 h 280"/>
              <a:gd name="T42" fmla="*/ 97 w 149"/>
              <a:gd name="T43" fmla="*/ 0 h 280"/>
              <a:gd name="T44" fmla="*/ 101 w 149"/>
              <a:gd name="T45" fmla="*/ 0 h 280"/>
              <a:gd name="T46" fmla="*/ 105 w 149"/>
              <a:gd name="T47" fmla="*/ 3 h 280"/>
              <a:gd name="T48" fmla="*/ 108 w 149"/>
              <a:gd name="T49" fmla="*/ 5 h 280"/>
              <a:gd name="T50" fmla="*/ 110 w 149"/>
              <a:gd name="T51" fmla="*/ 9 h 280"/>
              <a:gd name="T52" fmla="*/ 111 w 149"/>
              <a:gd name="T53" fmla="*/ 14 h 280"/>
              <a:gd name="T54" fmla="*/ 111 w 149"/>
              <a:gd name="T55" fmla="*/ 137 h 280"/>
              <a:gd name="T56" fmla="*/ 127 w 149"/>
              <a:gd name="T57" fmla="*/ 150 h 280"/>
              <a:gd name="T58" fmla="*/ 139 w 149"/>
              <a:gd name="T59" fmla="*/ 165 h 280"/>
              <a:gd name="T60" fmla="*/ 147 w 149"/>
              <a:gd name="T61" fmla="*/ 183 h 280"/>
              <a:gd name="T62" fmla="*/ 149 w 149"/>
              <a:gd name="T63" fmla="*/ 203 h 280"/>
              <a:gd name="T64" fmla="*/ 146 w 149"/>
              <a:gd name="T65" fmla="*/ 228 h 280"/>
              <a:gd name="T66" fmla="*/ 135 w 149"/>
              <a:gd name="T67" fmla="*/ 248 h 280"/>
              <a:gd name="T68" fmla="*/ 119 w 149"/>
              <a:gd name="T69" fmla="*/ 264 h 280"/>
              <a:gd name="T70" fmla="*/ 99 w 149"/>
              <a:gd name="T71" fmla="*/ 276 h 280"/>
              <a:gd name="T72" fmla="*/ 75 w 149"/>
              <a:gd name="T73" fmla="*/ 280 h 280"/>
              <a:gd name="T74" fmla="*/ 50 w 149"/>
              <a:gd name="T75" fmla="*/ 276 h 280"/>
              <a:gd name="T76" fmla="*/ 30 w 149"/>
              <a:gd name="T77" fmla="*/ 264 h 280"/>
              <a:gd name="T78" fmla="*/ 14 w 149"/>
              <a:gd name="T79" fmla="*/ 248 h 280"/>
              <a:gd name="T80" fmla="*/ 3 w 149"/>
              <a:gd name="T81" fmla="*/ 228 h 280"/>
              <a:gd name="T82" fmla="*/ 0 w 149"/>
              <a:gd name="T83" fmla="*/ 203 h 280"/>
              <a:gd name="T84" fmla="*/ 2 w 149"/>
              <a:gd name="T85" fmla="*/ 183 h 280"/>
              <a:gd name="T86" fmla="*/ 10 w 149"/>
              <a:gd name="T87" fmla="*/ 165 h 280"/>
              <a:gd name="T88" fmla="*/ 23 w 149"/>
              <a:gd name="T89" fmla="*/ 150 h 280"/>
              <a:gd name="T90" fmla="*/ 38 w 149"/>
              <a:gd name="T91" fmla="*/ 137 h 280"/>
              <a:gd name="T92" fmla="*/ 38 w 149"/>
              <a:gd name="T93" fmla="*/ 14 h 280"/>
              <a:gd name="T94" fmla="*/ 39 w 149"/>
              <a:gd name="T95" fmla="*/ 9 h 280"/>
              <a:gd name="T96" fmla="*/ 40 w 149"/>
              <a:gd name="T97" fmla="*/ 5 h 280"/>
              <a:gd name="T98" fmla="*/ 43 w 149"/>
              <a:gd name="T99" fmla="*/ 3 h 280"/>
              <a:gd name="T100" fmla="*/ 45 w 149"/>
              <a:gd name="T101" fmla="*/ 0 h 280"/>
              <a:gd name="T102" fmla="*/ 49 w 149"/>
              <a:gd name="T10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280">
                <a:moveTo>
                  <a:pt x="62" y="56"/>
                </a:moveTo>
                <a:lnTo>
                  <a:pt x="62" y="158"/>
                </a:lnTo>
                <a:lnTo>
                  <a:pt x="48" y="164"/>
                </a:lnTo>
                <a:lnTo>
                  <a:pt x="36" y="175"/>
                </a:lnTo>
                <a:lnTo>
                  <a:pt x="30" y="188"/>
                </a:lnTo>
                <a:lnTo>
                  <a:pt x="28" y="203"/>
                </a:lnTo>
                <a:lnTo>
                  <a:pt x="31" y="222"/>
                </a:lnTo>
                <a:lnTo>
                  <a:pt x="42" y="238"/>
                </a:lnTo>
                <a:lnTo>
                  <a:pt x="56" y="248"/>
                </a:lnTo>
                <a:lnTo>
                  <a:pt x="75" y="252"/>
                </a:lnTo>
                <a:lnTo>
                  <a:pt x="94" y="248"/>
                </a:lnTo>
                <a:lnTo>
                  <a:pt x="108" y="238"/>
                </a:lnTo>
                <a:lnTo>
                  <a:pt x="118" y="222"/>
                </a:lnTo>
                <a:lnTo>
                  <a:pt x="122" y="203"/>
                </a:lnTo>
                <a:lnTo>
                  <a:pt x="119" y="188"/>
                </a:lnTo>
                <a:lnTo>
                  <a:pt x="113" y="175"/>
                </a:lnTo>
                <a:lnTo>
                  <a:pt x="102" y="165"/>
                </a:lnTo>
                <a:lnTo>
                  <a:pt x="90" y="159"/>
                </a:lnTo>
                <a:lnTo>
                  <a:pt x="90" y="56"/>
                </a:lnTo>
                <a:lnTo>
                  <a:pt x="62" y="56"/>
                </a:lnTo>
                <a:close/>
                <a:moveTo>
                  <a:pt x="49" y="0"/>
                </a:moveTo>
                <a:lnTo>
                  <a:pt x="97" y="0"/>
                </a:lnTo>
                <a:lnTo>
                  <a:pt x="101" y="0"/>
                </a:lnTo>
                <a:lnTo>
                  <a:pt x="105" y="3"/>
                </a:lnTo>
                <a:lnTo>
                  <a:pt x="108" y="5"/>
                </a:lnTo>
                <a:lnTo>
                  <a:pt x="110" y="9"/>
                </a:lnTo>
                <a:lnTo>
                  <a:pt x="111" y="14"/>
                </a:lnTo>
                <a:lnTo>
                  <a:pt x="111" y="137"/>
                </a:lnTo>
                <a:lnTo>
                  <a:pt x="127" y="150"/>
                </a:lnTo>
                <a:lnTo>
                  <a:pt x="139" y="165"/>
                </a:lnTo>
                <a:lnTo>
                  <a:pt x="147" y="183"/>
                </a:lnTo>
                <a:lnTo>
                  <a:pt x="149" y="203"/>
                </a:lnTo>
                <a:lnTo>
                  <a:pt x="146" y="228"/>
                </a:lnTo>
                <a:lnTo>
                  <a:pt x="135" y="248"/>
                </a:lnTo>
                <a:lnTo>
                  <a:pt x="119" y="264"/>
                </a:lnTo>
                <a:lnTo>
                  <a:pt x="99" y="276"/>
                </a:lnTo>
                <a:lnTo>
                  <a:pt x="75" y="280"/>
                </a:lnTo>
                <a:lnTo>
                  <a:pt x="50" y="276"/>
                </a:lnTo>
                <a:lnTo>
                  <a:pt x="30" y="264"/>
                </a:lnTo>
                <a:lnTo>
                  <a:pt x="14" y="248"/>
                </a:lnTo>
                <a:lnTo>
                  <a:pt x="3" y="228"/>
                </a:lnTo>
                <a:lnTo>
                  <a:pt x="0" y="203"/>
                </a:lnTo>
                <a:lnTo>
                  <a:pt x="2" y="183"/>
                </a:lnTo>
                <a:lnTo>
                  <a:pt x="10" y="165"/>
                </a:lnTo>
                <a:lnTo>
                  <a:pt x="23" y="150"/>
                </a:lnTo>
                <a:lnTo>
                  <a:pt x="38" y="137"/>
                </a:lnTo>
                <a:lnTo>
                  <a:pt x="38" y="14"/>
                </a:lnTo>
                <a:lnTo>
                  <a:pt x="39" y="9"/>
                </a:lnTo>
                <a:lnTo>
                  <a:pt x="40" y="5"/>
                </a:lnTo>
                <a:lnTo>
                  <a:pt x="43" y="3"/>
                </a:lnTo>
                <a:lnTo>
                  <a:pt x="45" y="0"/>
                </a:lnTo>
                <a:lnTo>
                  <a:pt x="49"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61"/>
          <p:cNvSpPr>
            <a:spLocks/>
          </p:cNvSpPr>
          <p:nvPr/>
        </p:nvSpPr>
        <p:spPr bwMode="auto">
          <a:xfrm>
            <a:off x="2907466" y="2845267"/>
            <a:ext cx="392545" cy="259612"/>
          </a:xfrm>
          <a:custGeom>
            <a:avLst/>
            <a:gdLst>
              <a:gd name="T0" fmla="*/ 97 w 251"/>
              <a:gd name="T1" fmla="*/ 0 h 166"/>
              <a:gd name="T2" fmla="*/ 153 w 251"/>
              <a:gd name="T3" fmla="*/ 49 h 166"/>
              <a:gd name="T4" fmla="*/ 97 w 251"/>
              <a:gd name="T5" fmla="*/ 100 h 166"/>
              <a:gd name="T6" fmla="*/ 97 w 251"/>
              <a:gd name="T7" fmla="*/ 70 h 166"/>
              <a:gd name="T8" fmla="*/ 39 w 251"/>
              <a:gd name="T9" fmla="*/ 70 h 166"/>
              <a:gd name="T10" fmla="*/ 39 w 251"/>
              <a:gd name="T11" fmla="*/ 128 h 166"/>
              <a:gd name="T12" fmla="*/ 212 w 251"/>
              <a:gd name="T13" fmla="*/ 128 h 166"/>
              <a:gd name="T14" fmla="*/ 212 w 251"/>
              <a:gd name="T15" fmla="*/ 70 h 166"/>
              <a:gd name="T16" fmla="*/ 170 w 251"/>
              <a:gd name="T17" fmla="*/ 70 h 166"/>
              <a:gd name="T18" fmla="*/ 170 w 251"/>
              <a:gd name="T19" fmla="*/ 30 h 166"/>
              <a:gd name="T20" fmla="*/ 223 w 251"/>
              <a:gd name="T21" fmla="*/ 30 h 166"/>
              <a:gd name="T22" fmla="*/ 234 w 251"/>
              <a:gd name="T23" fmla="*/ 32 h 166"/>
              <a:gd name="T24" fmla="*/ 243 w 251"/>
              <a:gd name="T25" fmla="*/ 38 h 166"/>
              <a:gd name="T26" fmla="*/ 248 w 251"/>
              <a:gd name="T27" fmla="*/ 47 h 166"/>
              <a:gd name="T28" fmla="*/ 251 w 251"/>
              <a:gd name="T29" fmla="*/ 58 h 166"/>
              <a:gd name="T30" fmla="*/ 251 w 251"/>
              <a:gd name="T31" fmla="*/ 138 h 166"/>
              <a:gd name="T32" fmla="*/ 248 w 251"/>
              <a:gd name="T33" fmla="*/ 150 h 166"/>
              <a:gd name="T34" fmla="*/ 243 w 251"/>
              <a:gd name="T35" fmla="*/ 159 h 166"/>
              <a:gd name="T36" fmla="*/ 234 w 251"/>
              <a:gd name="T37" fmla="*/ 165 h 166"/>
              <a:gd name="T38" fmla="*/ 223 w 251"/>
              <a:gd name="T39" fmla="*/ 166 h 166"/>
              <a:gd name="T40" fmla="*/ 27 w 251"/>
              <a:gd name="T41" fmla="*/ 166 h 166"/>
              <a:gd name="T42" fmla="*/ 17 w 251"/>
              <a:gd name="T43" fmla="*/ 165 h 166"/>
              <a:gd name="T44" fmla="*/ 8 w 251"/>
              <a:gd name="T45" fmla="*/ 159 h 166"/>
              <a:gd name="T46" fmla="*/ 2 w 251"/>
              <a:gd name="T47" fmla="*/ 150 h 166"/>
              <a:gd name="T48" fmla="*/ 0 w 251"/>
              <a:gd name="T49" fmla="*/ 138 h 166"/>
              <a:gd name="T50" fmla="*/ 0 w 251"/>
              <a:gd name="T51" fmla="*/ 58 h 166"/>
              <a:gd name="T52" fmla="*/ 2 w 251"/>
              <a:gd name="T53" fmla="*/ 47 h 166"/>
              <a:gd name="T54" fmla="*/ 8 w 251"/>
              <a:gd name="T55" fmla="*/ 38 h 166"/>
              <a:gd name="T56" fmla="*/ 17 w 251"/>
              <a:gd name="T57" fmla="*/ 32 h 166"/>
              <a:gd name="T58" fmla="*/ 27 w 251"/>
              <a:gd name="T59" fmla="*/ 30 h 166"/>
              <a:gd name="T60" fmla="*/ 97 w 251"/>
              <a:gd name="T61" fmla="*/ 30 h 166"/>
              <a:gd name="T62" fmla="*/ 97 w 251"/>
              <a:gd name="T6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66">
                <a:moveTo>
                  <a:pt x="97" y="0"/>
                </a:moveTo>
                <a:lnTo>
                  <a:pt x="153" y="49"/>
                </a:lnTo>
                <a:lnTo>
                  <a:pt x="97" y="100"/>
                </a:lnTo>
                <a:lnTo>
                  <a:pt x="97" y="70"/>
                </a:lnTo>
                <a:lnTo>
                  <a:pt x="39" y="70"/>
                </a:lnTo>
                <a:lnTo>
                  <a:pt x="39" y="128"/>
                </a:lnTo>
                <a:lnTo>
                  <a:pt x="212" y="128"/>
                </a:lnTo>
                <a:lnTo>
                  <a:pt x="212" y="70"/>
                </a:lnTo>
                <a:lnTo>
                  <a:pt x="170" y="70"/>
                </a:lnTo>
                <a:lnTo>
                  <a:pt x="170" y="30"/>
                </a:lnTo>
                <a:lnTo>
                  <a:pt x="223" y="30"/>
                </a:lnTo>
                <a:lnTo>
                  <a:pt x="234" y="32"/>
                </a:lnTo>
                <a:lnTo>
                  <a:pt x="243" y="38"/>
                </a:lnTo>
                <a:lnTo>
                  <a:pt x="248" y="47"/>
                </a:lnTo>
                <a:lnTo>
                  <a:pt x="251" y="58"/>
                </a:lnTo>
                <a:lnTo>
                  <a:pt x="251" y="138"/>
                </a:lnTo>
                <a:lnTo>
                  <a:pt x="248" y="150"/>
                </a:lnTo>
                <a:lnTo>
                  <a:pt x="243" y="159"/>
                </a:lnTo>
                <a:lnTo>
                  <a:pt x="234" y="165"/>
                </a:lnTo>
                <a:lnTo>
                  <a:pt x="223" y="166"/>
                </a:lnTo>
                <a:lnTo>
                  <a:pt x="27" y="166"/>
                </a:lnTo>
                <a:lnTo>
                  <a:pt x="17" y="165"/>
                </a:lnTo>
                <a:lnTo>
                  <a:pt x="8" y="159"/>
                </a:lnTo>
                <a:lnTo>
                  <a:pt x="2" y="150"/>
                </a:lnTo>
                <a:lnTo>
                  <a:pt x="0" y="138"/>
                </a:lnTo>
                <a:lnTo>
                  <a:pt x="0" y="58"/>
                </a:lnTo>
                <a:lnTo>
                  <a:pt x="2" y="47"/>
                </a:lnTo>
                <a:lnTo>
                  <a:pt x="8" y="38"/>
                </a:lnTo>
                <a:lnTo>
                  <a:pt x="17" y="32"/>
                </a:lnTo>
                <a:lnTo>
                  <a:pt x="27" y="30"/>
                </a:lnTo>
                <a:lnTo>
                  <a:pt x="97" y="30"/>
                </a:lnTo>
                <a:lnTo>
                  <a:pt x="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63"/>
          <p:cNvSpPr>
            <a:spLocks noEditPoints="1"/>
          </p:cNvSpPr>
          <p:nvPr/>
        </p:nvSpPr>
        <p:spPr bwMode="auto">
          <a:xfrm>
            <a:off x="2012901" y="1949139"/>
            <a:ext cx="437899" cy="306529"/>
          </a:xfrm>
          <a:custGeom>
            <a:avLst/>
            <a:gdLst>
              <a:gd name="T0" fmla="*/ 141 w 280"/>
              <a:gd name="T1" fmla="*/ 42 h 196"/>
              <a:gd name="T2" fmla="*/ 121 w 280"/>
              <a:gd name="T3" fmla="*/ 62 h 196"/>
              <a:gd name="T4" fmla="*/ 156 w 280"/>
              <a:gd name="T5" fmla="*/ 98 h 196"/>
              <a:gd name="T6" fmla="*/ 121 w 280"/>
              <a:gd name="T7" fmla="*/ 134 h 196"/>
              <a:gd name="T8" fmla="*/ 141 w 280"/>
              <a:gd name="T9" fmla="*/ 154 h 196"/>
              <a:gd name="T10" fmla="*/ 177 w 280"/>
              <a:gd name="T11" fmla="*/ 118 h 196"/>
              <a:gd name="T12" fmla="*/ 212 w 280"/>
              <a:gd name="T13" fmla="*/ 154 h 196"/>
              <a:gd name="T14" fmla="*/ 233 w 280"/>
              <a:gd name="T15" fmla="*/ 134 h 196"/>
              <a:gd name="T16" fmla="*/ 196 w 280"/>
              <a:gd name="T17" fmla="*/ 98 h 196"/>
              <a:gd name="T18" fmla="*/ 233 w 280"/>
              <a:gd name="T19" fmla="*/ 62 h 196"/>
              <a:gd name="T20" fmla="*/ 212 w 280"/>
              <a:gd name="T21" fmla="*/ 42 h 196"/>
              <a:gd name="T22" fmla="*/ 177 w 280"/>
              <a:gd name="T23" fmla="*/ 78 h 196"/>
              <a:gd name="T24" fmla="*/ 141 w 280"/>
              <a:gd name="T25" fmla="*/ 42 h 196"/>
              <a:gd name="T26" fmla="*/ 118 w 280"/>
              <a:gd name="T27" fmla="*/ 0 h 196"/>
              <a:gd name="T28" fmla="*/ 252 w 280"/>
              <a:gd name="T29" fmla="*/ 0 h 196"/>
              <a:gd name="T30" fmla="*/ 262 w 280"/>
              <a:gd name="T31" fmla="*/ 3 h 196"/>
              <a:gd name="T32" fmla="*/ 271 w 280"/>
              <a:gd name="T33" fmla="*/ 8 h 196"/>
              <a:gd name="T34" fmla="*/ 277 w 280"/>
              <a:gd name="T35" fmla="*/ 17 h 196"/>
              <a:gd name="T36" fmla="*/ 280 w 280"/>
              <a:gd name="T37" fmla="*/ 28 h 196"/>
              <a:gd name="T38" fmla="*/ 280 w 280"/>
              <a:gd name="T39" fmla="*/ 168 h 196"/>
              <a:gd name="T40" fmla="*/ 277 w 280"/>
              <a:gd name="T41" fmla="*/ 178 h 196"/>
              <a:gd name="T42" fmla="*/ 271 w 280"/>
              <a:gd name="T43" fmla="*/ 187 h 196"/>
              <a:gd name="T44" fmla="*/ 262 w 280"/>
              <a:gd name="T45" fmla="*/ 193 h 196"/>
              <a:gd name="T46" fmla="*/ 252 w 280"/>
              <a:gd name="T47" fmla="*/ 196 h 196"/>
              <a:gd name="T48" fmla="*/ 118 w 280"/>
              <a:gd name="T49" fmla="*/ 196 h 196"/>
              <a:gd name="T50" fmla="*/ 113 w 280"/>
              <a:gd name="T51" fmla="*/ 194 h 196"/>
              <a:gd name="T52" fmla="*/ 107 w 280"/>
              <a:gd name="T53" fmla="*/ 193 h 196"/>
              <a:gd name="T54" fmla="*/ 102 w 280"/>
              <a:gd name="T55" fmla="*/ 191 h 196"/>
              <a:gd name="T56" fmla="*/ 98 w 280"/>
              <a:gd name="T57" fmla="*/ 188 h 196"/>
              <a:gd name="T58" fmla="*/ 3 w 280"/>
              <a:gd name="T59" fmla="*/ 106 h 196"/>
              <a:gd name="T60" fmla="*/ 2 w 280"/>
              <a:gd name="T61" fmla="*/ 103 h 196"/>
              <a:gd name="T62" fmla="*/ 0 w 280"/>
              <a:gd name="T63" fmla="*/ 99 h 196"/>
              <a:gd name="T64" fmla="*/ 0 w 280"/>
              <a:gd name="T65" fmla="*/ 97 h 196"/>
              <a:gd name="T66" fmla="*/ 2 w 280"/>
              <a:gd name="T67" fmla="*/ 93 h 196"/>
              <a:gd name="T68" fmla="*/ 3 w 280"/>
              <a:gd name="T69" fmla="*/ 90 h 196"/>
              <a:gd name="T70" fmla="*/ 98 w 280"/>
              <a:gd name="T71" fmla="*/ 8 h 196"/>
              <a:gd name="T72" fmla="*/ 102 w 280"/>
              <a:gd name="T73" fmla="*/ 5 h 196"/>
              <a:gd name="T74" fmla="*/ 107 w 280"/>
              <a:gd name="T75" fmla="*/ 3 h 196"/>
              <a:gd name="T76" fmla="*/ 113 w 280"/>
              <a:gd name="T77" fmla="*/ 0 h 196"/>
              <a:gd name="T78" fmla="*/ 118 w 280"/>
              <a:gd name="T7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0" h="196">
                <a:moveTo>
                  <a:pt x="141" y="42"/>
                </a:moveTo>
                <a:lnTo>
                  <a:pt x="121" y="62"/>
                </a:lnTo>
                <a:lnTo>
                  <a:pt x="156" y="98"/>
                </a:lnTo>
                <a:lnTo>
                  <a:pt x="121" y="134"/>
                </a:lnTo>
                <a:lnTo>
                  <a:pt x="141" y="154"/>
                </a:lnTo>
                <a:lnTo>
                  <a:pt x="177" y="118"/>
                </a:lnTo>
                <a:lnTo>
                  <a:pt x="212" y="154"/>
                </a:lnTo>
                <a:lnTo>
                  <a:pt x="233" y="134"/>
                </a:lnTo>
                <a:lnTo>
                  <a:pt x="196" y="98"/>
                </a:lnTo>
                <a:lnTo>
                  <a:pt x="233" y="62"/>
                </a:lnTo>
                <a:lnTo>
                  <a:pt x="212" y="42"/>
                </a:lnTo>
                <a:lnTo>
                  <a:pt x="177" y="78"/>
                </a:lnTo>
                <a:lnTo>
                  <a:pt x="141" y="42"/>
                </a:lnTo>
                <a:close/>
                <a:moveTo>
                  <a:pt x="118" y="0"/>
                </a:moveTo>
                <a:lnTo>
                  <a:pt x="252" y="0"/>
                </a:lnTo>
                <a:lnTo>
                  <a:pt x="262" y="3"/>
                </a:lnTo>
                <a:lnTo>
                  <a:pt x="271" y="8"/>
                </a:lnTo>
                <a:lnTo>
                  <a:pt x="277" y="17"/>
                </a:lnTo>
                <a:lnTo>
                  <a:pt x="280" y="28"/>
                </a:lnTo>
                <a:lnTo>
                  <a:pt x="280" y="168"/>
                </a:lnTo>
                <a:lnTo>
                  <a:pt x="277" y="178"/>
                </a:lnTo>
                <a:lnTo>
                  <a:pt x="271" y="187"/>
                </a:lnTo>
                <a:lnTo>
                  <a:pt x="262" y="193"/>
                </a:lnTo>
                <a:lnTo>
                  <a:pt x="252" y="196"/>
                </a:lnTo>
                <a:lnTo>
                  <a:pt x="118" y="196"/>
                </a:lnTo>
                <a:lnTo>
                  <a:pt x="113" y="194"/>
                </a:lnTo>
                <a:lnTo>
                  <a:pt x="107" y="193"/>
                </a:lnTo>
                <a:lnTo>
                  <a:pt x="102" y="191"/>
                </a:lnTo>
                <a:lnTo>
                  <a:pt x="98" y="188"/>
                </a:lnTo>
                <a:lnTo>
                  <a:pt x="3" y="106"/>
                </a:lnTo>
                <a:lnTo>
                  <a:pt x="2" y="103"/>
                </a:lnTo>
                <a:lnTo>
                  <a:pt x="0" y="99"/>
                </a:lnTo>
                <a:lnTo>
                  <a:pt x="0" y="97"/>
                </a:lnTo>
                <a:lnTo>
                  <a:pt x="2" y="93"/>
                </a:lnTo>
                <a:lnTo>
                  <a:pt x="3" y="90"/>
                </a:lnTo>
                <a:lnTo>
                  <a:pt x="98" y="8"/>
                </a:lnTo>
                <a:lnTo>
                  <a:pt x="102" y="5"/>
                </a:lnTo>
                <a:lnTo>
                  <a:pt x="107" y="3"/>
                </a:lnTo>
                <a:lnTo>
                  <a:pt x="113" y="0"/>
                </a:lnTo>
                <a:lnTo>
                  <a:pt x="11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64"/>
          <p:cNvSpPr>
            <a:spLocks noEditPoints="1"/>
          </p:cNvSpPr>
          <p:nvPr/>
        </p:nvSpPr>
        <p:spPr bwMode="auto">
          <a:xfrm>
            <a:off x="5503582" y="2826500"/>
            <a:ext cx="436335" cy="297146"/>
          </a:xfrm>
          <a:custGeom>
            <a:avLst/>
            <a:gdLst>
              <a:gd name="T0" fmla="*/ 223 w 279"/>
              <a:gd name="T1" fmla="*/ 98 h 190"/>
              <a:gd name="T2" fmla="*/ 279 w 279"/>
              <a:gd name="T3" fmla="*/ 145 h 190"/>
              <a:gd name="T4" fmla="*/ 223 w 279"/>
              <a:gd name="T5" fmla="*/ 190 h 190"/>
              <a:gd name="T6" fmla="*/ 223 w 279"/>
              <a:gd name="T7" fmla="*/ 164 h 190"/>
              <a:gd name="T8" fmla="*/ 84 w 279"/>
              <a:gd name="T9" fmla="*/ 164 h 190"/>
              <a:gd name="T10" fmla="*/ 84 w 279"/>
              <a:gd name="T11" fmla="*/ 126 h 190"/>
              <a:gd name="T12" fmla="*/ 223 w 279"/>
              <a:gd name="T13" fmla="*/ 126 h 190"/>
              <a:gd name="T14" fmla="*/ 223 w 279"/>
              <a:gd name="T15" fmla="*/ 98 h 190"/>
              <a:gd name="T16" fmla="*/ 56 w 279"/>
              <a:gd name="T17" fmla="*/ 0 h 190"/>
              <a:gd name="T18" fmla="*/ 56 w 279"/>
              <a:gd name="T19" fmla="*/ 28 h 190"/>
              <a:gd name="T20" fmla="*/ 195 w 279"/>
              <a:gd name="T21" fmla="*/ 28 h 190"/>
              <a:gd name="T22" fmla="*/ 195 w 279"/>
              <a:gd name="T23" fmla="*/ 68 h 190"/>
              <a:gd name="T24" fmla="*/ 56 w 279"/>
              <a:gd name="T25" fmla="*/ 68 h 190"/>
              <a:gd name="T26" fmla="*/ 56 w 279"/>
              <a:gd name="T27" fmla="*/ 92 h 190"/>
              <a:gd name="T28" fmla="*/ 0 w 279"/>
              <a:gd name="T29" fmla="*/ 47 h 190"/>
              <a:gd name="T30" fmla="*/ 56 w 279"/>
              <a:gd name="T3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9" h="190">
                <a:moveTo>
                  <a:pt x="223" y="98"/>
                </a:moveTo>
                <a:lnTo>
                  <a:pt x="279" y="145"/>
                </a:lnTo>
                <a:lnTo>
                  <a:pt x="223" y="190"/>
                </a:lnTo>
                <a:lnTo>
                  <a:pt x="223" y="164"/>
                </a:lnTo>
                <a:lnTo>
                  <a:pt x="84" y="164"/>
                </a:lnTo>
                <a:lnTo>
                  <a:pt x="84" y="126"/>
                </a:lnTo>
                <a:lnTo>
                  <a:pt x="223" y="126"/>
                </a:lnTo>
                <a:lnTo>
                  <a:pt x="223" y="98"/>
                </a:lnTo>
                <a:close/>
                <a:moveTo>
                  <a:pt x="56" y="0"/>
                </a:moveTo>
                <a:lnTo>
                  <a:pt x="56" y="28"/>
                </a:lnTo>
                <a:lnTo>
                  <a:pt x="195" y="28"/>
                </a:lnTo>
                <a:lnTo>
                  <a:pt x="195" y="68"/>
                </a:lnTo>
                <a:lnTo>
                  <a:pt x="56" y="68"/>
                </a:lnTo>
                <a:lnTo>
                  <a:pt x="56" y="92"/>
                </a:lnTo>
                <a:lnTo>
                  <a:pt x="0" y="47"/>
                </a:lnTo>
                <a:lnTo>
                  <a:pt x="5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任意多边形 174"/>
          <p:cNvSpPr>
            <a:spLocks/>
          </p:cNvSpPr>
          <p:nvPr/>
        </p:nvSpPr>
        <p:spPr bwMode="auto">
          <a:xfrm>
            <a:off x="1091747" y="5327217"/>
            <a:ext cx="533298" cy="534863"/>
          </a:xfrm>
          <a:custGeom>
            <a:avLst/>
            <a:gdLst>
              <a:gd name="connsiteX0" fmla="*/ 136061 w 533298"/>
              <a:gd name="connsiteY0" fmla="*/ 64121 h 534863"/>
              <a:gd name="connsiteX1" fmla="*/ 114166 w 533298"/>
              <a:gd name="connsiteY1" fmla="*/ 93836 h 534863"/>
              <a:gd name="connsiteX2" fmla="*/ 103219 w 533298"/>
              <a:gd name="connsiteY2" fmla="*/ 128242 h 534863"/>
              <a:gd name="connsiteX3" fmla="*/ 101655 w 533298"/>
              <a:gd name="connsiteY3" fmla="*/ 167340 h 534863"/>
              <a:gd name="connsiteX4" fmla="*/ 107910 w 533298"/>
              <a:gd name="connsiteY4" fmla="*/ 197055 h 534863"/>
              <a:gd name="connsiteX5" fmla="*/ 123550 w 533298"/>
              <a:gd name="connsiteY5" fmla="*/ 223642 h 534863"/>
              <a:gd name="connsiteX6" fmla="*/ 143881 w 533298"/>
              <a:gd name="connsiteY6" fmla="*/ 248665 h 534863"/>
              <a:gd name="connsiteX7" fmla="*/ 170467 w 533298"/>
              <a:gd name="connsiteY7" fmla="*/ 270560 h 534863"/>
              <a:gd name="connsiteX8" fmla="*/ 203310 w 533298"/>
              <a:gd name="connsiteY8" fmla="*/ 287763 h 534863"/>
              <a:gd name="connsiteX9" fmla="*/ 236153 w 533298"/>
              <a:gd name="connsiteY9" fmla="*/ 303402 h 534863"/>
              <a:gd name="connsiteX10" fmla="*/ 275251 w 533298"/>
              <a:gd name="connsiteY10" fmla="*/ 322169 h 534863"/>
              <a:gd name="connsiteX11" fmla="*/ 301838 w 533298"/>
              <a:gd name="connsiteY11" fmla="*/ 340936 h 534863"/>
              <a:gd name="connsiteX12" fmla="*/ 320605 w 533298"/>
              <a:gd name="connsiteY12" fmla="*/ 361267 h 534863"/>
              <a:gd name="connsiteX13" fmla="*/ 328424 w 533298"/>
              <a:gd name="connsiteY13" fmla="*/ 381598 h 534863"/>
              <a:gd name="connsiteX14" fmla="*/ 328424 w 533298"/>
              <a:gd name="connsiteY14" fmla="*/ 398802 h 534863"/>
              <a:gd name="connsiteX15" fmla="*/ 320605 w 533298"/>
              <a:gd name="connsiteY15" fmla="*/ 414441 h 534863"/>
              <a:gd name="connsiteX16" fmla="*/ 308093 w 533298"/>
              <a:gd name="connsiteY16" fmla="*/ 426952 h 534863"/>
              <a:gd name="connsiteX17" fmla="*/ 287762 w 533298"/>
              <a:gd name="connsiteY17" fmla="*/ 434772 h 534863"/>
              <a:gd name="connsiteX18" fmla="*/ 265867 w 533298"/>
              <a:gd name="connsiteY18" fmla="*/ 439464 h 534863"/>
              <a:gd name="connsiteX19" fmla="*/ 233025 w 533298"/>
              <a:gd name="connsiteY19" fmla="*/ 434772 h 534863"/>
              <a:gd name="connsiteX20" fmla="*/ 204874 w 533298"/>
              <a:gd name="connsiteY20" fmla="*/ 426952 h 534863"/>
              <a:gd name="connsiteX21" fmla="*/ 179851 w 533298"/>
              <a:gd name="connsiteY21" fmla="*/ 414441 h 534863"/>
              <a:gd name="connsiteX22" fmla="*/ 161084 w 533298"/>
              <a:gd name="connsiteY22" fmla="*/ 405057 h 534863"/>
              <a:gd name="connsiteX23" fmla="*/ 150136 w 533298"/>
              <a:gd name="connsiteY23" fmla="*/ 397238 h 534863"/>
              <a:gd name="connsiteX24" fmla="*/ 145445 w 533298"/>
              <a:gd name="connsiteY24" fmla="*/ 392546 h 534863"/>
              <a:gd name="connsiteX25" fmla="*/ 103219 w 533298"/>
              <a:gd name="connsiteY25" fmla="*/ 491073 h 534863"/>
              <a:gd name="connsiteX26" fmla="*/ 132933 w 533298"/>
              <a:gd name="connsiteY26" fmla="*/ 503585 h 534863"/>
              <a:gd name="connsiteX27" fmla="*/ 159520 w 533298"/>
              <a:gd name="connsiteY27" fmla="*/ 514532 h 534863"/>
              <a:gd name="connsiteX28" fmla="*/ 181415 w 533298"/>
              <a:gd name="connsiteY28" fmla="*/ 522352 h 534863"/>
              <a:gd name="connsiteX29" fmla="*/ 136061 w 533298"/>
              <a:gd name="connsiteY29" fmla="*/ 531735 h 534863"/>
              <a:gd name="connsiteX30" fmla="*/ 118858 w 533298"/>
              <a:gd name="connsiteY30" fmla="*/ 534863 h 534863"/>
              <a:gd name="connsiteX31" fmla="*/ 106347 w 533298"/>
              <a:gd name="connsiteY31" fmla="*/ 528608 h 534863"/>
              <a:gd name="connsiteX32" fmla="*/ 95399 w 533298"/>
              <a:gd name="connsiteY32" fmla="*/ 517660 h 534863"/>
              <a:gd name="connsiteX33" fmla="*/ 87579 w 533298"/>
              <a:gd name="connsiteY33" fmla="*/ 503585 h 534863"/>
              <a:gd name="connsiteX34" fmla="*/ 0 w 533298"/>
              <a:gd name="connsiteY34" fmla="*/ 134498 h 534863"/>
              <a:gd name="connsiteX35" fmla="*/ 0 w 533298"/>
              <a:gd name="connsiteY35" fmla="*/ 120423 h 534863"/>
              <a:gd name="connsiteX36" fmla="*/ 4692 w 533298"/>
              <a:gd name="connsiteY36" fmla="*/ 104783 h 534863"/>
              <a:gd name="connsiteX37" fmla="*/ 15639 w 533298"/>
              <a:gd name="connsiteY37" fmla="*/ 95400 h 534863"/>
              <a:gd name="connsiteX38" fmla="*/ 29714 w 533298"/>
              <a:gd name="connsiteY38" fmla="*/ 89144 h 534863"/>
              <a:gd name="connsiteX39" fmla="*/ 397237 w 533298"/>
              <a:gd name="connsiteY39" fmla="*/ 0 h 534863"/>
              <a:gd name="connsiteX40" fmla="*/ 412876 w 533298"/>
              <a:gd name="connsiteY40" fmla="*/ 0 h 534863"/>
              <a:gd name="connsiteX41" fmla="*/ 426951 w 533298"/>
              <a:gd name="connsiteY41" fmla="*/ 6256 h 534863"/>
              <a:gd name="connsiteX42" fmla="*/ 437899 w 533298"/>
              <a:gd name="connsiteY42" fmla="*/ 15640 h 534863"/>
              <a:gd name="connsiteX43" fmla="*/ 445719 w 533298"/>
              <a:gd name="connsiteY43" fmla="*/ 29715 h 534863"/>
              <a:gd name="connsiteX44" fmla="*/ 533298 w 533298"/>
              <a:gd name="connsiteY44" fmla="*/ 397237 h 534863"/>
              <a:gd name="connsiteX45" fmla="*/ 533298 w 533298"/>
              <a:gd name="connsiteY45" fmla="*/ 412877 h 534863"/>
              <a:gd name="connsiteX46" fmla="*/ 528606 w 533298"/>
              <a:gd name="connsiteY46" fmla="*/ 426952 h 534863"/>
              <a:gd name="connsiteX47" fmla="*/ 516095 w 533298"/>
              <a:gd name="connsiteY47" fmla="*/ 439463 h 534863"/>
              <a:gd name="connsiteX48" fmla="*/ 502020 w 533298"/>
              <a:gd name="connsiteY48" fmla="*/ 444155 h 534863"/>
              <a:gd name="connsiteX49" fmla="*/ 425387 w 533298"/>
              <a:gd name="connsiteY49" fmla="*/ 462922 h 534863"/>
              <a:gd name="connsiteX50" fmla="*/ 437899 w 533298"/>
              <a:gd name="connsiteY50" fmla="*/ 442591 h 534863"/>
              <a:gd name="connsiteX51" fmla="*/ 447282 w 533298"/>
              <a:gd name="connsiteY51" fmla="*/ 417568 h 534863"/>
              <a:gd name="connsiteX52" fmla="*/ 450410 w 533298"/>
              <a:gd name="connsiteY52" fmla="*/ 387854 h 534863"/>
              <a:gd name="connsiteX53" fmla="*/ 448846 w 533298"/>
              <a:gd name="connsiteY53" fmla="*/ 359703 h 534863"/>
              <a:gd name="connsiteX54" fmla="*/ 442591 w 533298"/>
              <a:gd name="connsiteY54" fmla="*/ 333116 h 534863"/>
              <a:gd name="connsiteX55" fmla="*/ 431643 w 533298"/>
              <a:gd name="connsiteY55" fmla="*/ 308094 h 534863"/>
              <a:gd name="connsiteX56" fmla="*/ 412876 w 533298"/>
              <a:gd name="connsiteY56" fmla="*/ 284635 h 534863"/>
              <a:gd name="connsiteX57" fmla="*/ 387853 w 533298"/>
              <a:gd name="connsiteY57" fmla="*/ 262740 h 534863"/>
              <a:gd name="connsiteX58" fmla="*/ 356575 w 533298"/>
              <a:gd name="connsiteY58" fmla="*/ 242409 h 534863"/>
              <a:gd name="connsiteX59" fmla="*/ 314349 w 533298"/>
              <a:gd name="connsiteY59" fmla="*/ 226769 h 534863"/>
              <a:gd name="connsiteX60" fmla="*/ 276815 w 533298"/>
              <a:gd name="connsiteY60" fmla="*/ 211130 h 534863"/>
              <a:gd name="connsiteX61" fmla="*/ 248664 w 533298"/>
              <a:gd name="connsiteY61" fmla="*/ 192363 h 534863"/>
              <a:gd name="connsiteX62" fmla="*/ 231461 w 533298"/>
              <a:gd name="connsiteY62" fmla="*/ 175160 h 534863"/>
              <a:gd name="connsiteX63" fmla="*/ 225205 w 533298"/>
              <a:gd name="connsiteY63" fmla="*/ 156393 h 534863"/>
              <a:gd name="connsiteX64" fmla="*/ 225205 w 533298"/>
              <a:gd name="connsiteY64" fmla="*/ 140754 h 534863"/>
              <a:gd name="connsiteX65" fmla="*/ 233025 w 533298"/>
              <a:gd name="connsiteY65" fmla="*/ 126678 h 534863"/>
              <a:gd name="connsiteX66" fmla="*/ 247100 w 533298"/>
              <a:gd name="connsiteY66" fmla="*/ 117295 h 534863"/>
              <a:gd name="connsiteX67" fmla="*/ 264303 w 533298"/>
              <a:gd name="connsiteY67" fmla="*/ 111039 h 534863"/>
              <a:gd name="connsiteX68" fmla="*/ 286198 w 533298"/>
              <a:gd name="connsiteY68" fmla="*/ 109475 h 534863"/>
              <a:gd name="connsiteX69" fmla="*/ 320605 w 533298"/>
              <a:gd name="connsiteY69" fmla="*/ 112603 h 534863"/>
              <a:gd name="connsiteX70" fmla="*/ 345627 w 533298"/>
              <a:gd name="connsiteY70" fmla="*/ 118859 h 534863"/>
              <a:gd name="connsiteX71" fmla="*/ 365958 w 533298"/>
              <a:gd name="connsiteY71" fmla="*/ 126678 h 534863"/>
              <a:gd name="connsiteX72" fmla="*/ 378470 w 533298"/>
              <a:gd name="connsiteY72" fmla="*/ 134498 h 534863"/>
              <a:gd name="connsiteX73" fmla="*/ 386289 w 533298"/>
              <a:gd name="connsiteY73" fmla="*/ 140754 h 534863"/>
              <a:gd name="connsiteX74" fmla="*/ 387853 w 533298"/>
              <a:gd name="connsiteY74" fmla="*/ 142317 h 534863"/>
              <a:gd name="connsiteX75" fmla="*/ 420696 w 533298"/>
              <a:gd name="connsiteY75" fmla="*/ 51610 h 534863"/>
              <a:gd name="connsiteX76" fmla="*/ 389417 w 533298"/>
              <a:gd name="connsiteY76" fmla="*/ 37534 h 534863"/>
              <a:gd name="connsiteX77" fmla="*/ 361267 w 533298"/>
              <a:gd name="connsiteY77" fmla="*/ 28151 h 534863"/>
              <a:gd name="connsiteX78" fmla="*/ 339372 w 533298"/>
              <a:gd name="connsiteY78" fmla="*/ 21895 h 534863"/>
              <a:gd name="connsiteX79" fmla="*/ 322169 w 533298"/>
              <a:gd name="connsiteY79" fmla="*/ 17203 h 53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33298" h="534863">
                <a:moveTo>
                  <a:pt x="136061" y="64121"/>
                </a:moveTo>
                <a:lnTo>
                  <a:pt x="114166" y="93836"/>
                </a:lnTo>
                <a:lnTo>
                  <a:pt x="103219" y="128242"/>
                </a:lnTo>
                <a:lnTo>
                  <a:pt x="101655" y="167340"/>
                </a:lnTo>
                <a:lnTo>
                  <a:pt x="107910" y="197055"/>
                </a:lnTo>
                <a:lnTo>
                  <a:pt x="123550" y="223642"/>
                </a:lnTo>
                <a:lnTo>
                  <a:pt x="143881" y="248665"/>
                </a:lnTo>
                <a:lnTo>
                  <a:pt x="170467" y="270560"/>
                </a:lnTo>
                <a:lnTo>
                  <a:pt x="203310" y="287763"/>
                </a:lnTo>
                <a:lnTo>
                  <a:pt x="236153" y="303402"/>
                </a:lnTo>
                <a:lnTo>
                  <a:pt x="275251" y="322169"/>
                </a:lnTo>
                <a:lnTo>
                  <a:pt x="301838" y="340936"/>
                </a:lnTo>
                <a:lnTo>
                  <a:pt x="320605" y="361267"/>
                </a:lnTo>
                <a:lnTo>
                  <a:pt x="328424" y="381598"/>
                </a:lnTo>
                <a:lnTo>
                  <a:pt x="328424" y="398802"/>
                </a:lnTo>
                <a:lnTo>
                  <a:pt x="320605" y="414441"/>
                </a:lnTo>
                <a:lnTo>
                  <a:pt x="308093" y="426952"/>
                </a:lnTo>
                <a:lnTo>
                  <a:pt x="287762" y="434772"/>
                </a:lnTo>
                <a:lnTo>
                  <a:pt x="265867" y="439464"/>
                </a:lnTo>
                <a:lnTo>
                  <a:pt x="233025" y="434772"/>
                </a:lnTo>
                <a:lnTo>
                  <a:pt x="204874" y="426952"/>
                </a:lnTo>
                <a:lnTo>
                  <a:pt x="179851" y="414441"/>
                </a:lnTo>
                <a:lnTo>
                  <a:pt x="161084" y="405057"/>
                </a:lnTo>
                <a:lnTo>
                  <a:pt x="150136" y="397238"/>
                </a:lnTo>
                <a:lnTo>
                  <a:pt x="145445" y="392546"/>
                </a:lnTo>
                <a:lnTo>
                  <a:pt x="103219" y="491073"/>
                </a:lnTo>
                <a:lnTo>
                  <a:pt x="132933" y="503585"/>
                </a:lnTo>
                <a:lnTo>
                  <a:pt x="159520" y="514532"/>
                </a:lnTo>
                <a:lnTo>
                  <a:pt x="181415" y="522352"/>
                </a:lnTo>
                <a:lnTo>
                  <a:pt x="136061" y="531735"/>
                </a:lnTo>
                <a:lnTo>
                  <a:pt x="118858" y="534863"/>
                </a:lnTo>
                <a:lnTo>
                  <a:pt x="106347" y="528608"/>
                </a:lnTo>
                <a:lnTo>
                  <a:pt x="95399" y="517660"/>
                </a:lnTo>
                <a:lnTo>
                  <a:pt x="87579" y="503585"/>
                </a:lnTo>
                <a:lnTo>
                  <a:pt x="0" y="134498"/>
                </a:lnTo>
                <a:lnTo>
                  <a:pt x="0" y="120423"/>
                </a:lnTo>
                <a:lnTo>
                  <a:pt x="4692" y="104783"/>
                </a:lnTo>
                <a:lnTo>
                  <a:pt x="15639" y="95400"/>
                </a:lnTo>
                <a:lnTo>
                  <a:pt x="29714" y="89144"/>
                </a:lnTo>
                <a:close/>
                <a:moveTo>
                  <a:pt x="397237" y="0"/>
                </a:moveTo>
                <a:lnTo>
                  <a:pt x="412876" y="0"/>
                </a:lnTo>
                <a:lnTo>
                  <a:pt x="426951" y="6256"/>
                </a:lnTo>
                <a:lnTo>
                  <a:pt x="437899" y="15640"/>
                </a:lnTo>
                <a:lnTo>
                  <a:pt x="445719" y="29715"/>
                </a:lnTo>
                <a:lnTo>
                  <a:pt x="533298" y="397237"/>
                </a:lnTo>
                <a:lnTo>
                  <a:pt x="533298" y="412877"/>
                </a:lnTo>
                <a:lnTo>
                  <a:pt x="528606" y="426952"/>
                </a:lnTo>
                <a:lnTo>
                  <a:pt x="516095" y="439463"/>
                </a:lnTo>
                <a:lnTo>
                  <a:pt x="502020" y="444155"/>
                </a:lnTo>
                <a:lnTo>
                  <a:pt x="425387" y="462922"/>
                </a:lnTo>
                <a:lnTo>
                  <a:pt x="437899" y="442591"/>
                </a:lnTo>
                <a:lnTo>
                  <a:pt x="447282" y="417568"/>
                </a:lnTo>
                <a:lnTo>
                  <a:pt x="450410" y="387854"/>
                </a:lnTo>
                <a:lnTo>
                  <a:pt x="448846" y="359703"/>
                </a:lnTo>
                <a:lnTo>
                  <a:pt x="442591" y="333116"/>
                </a:lnTo>
                <a:lnTo>
                  <a:pt x="431643" y="308094"/>
                </a:lnTo>
                <a:lnTo>
                  <a:pt x="412876" y="284635"/>
                </a:lnTo>
                <a:lnTo>
                  <a:pt x="387853" y="262740"/>
                </a:lnTo>
                <a:lnTo>
                  <a:pt x="356575" y="242409"/>
                </a:lnTo>
                <a:lnTo>
                  <a:pt x="314349" y="226769"/>
                </a:lnTo>
                <a:lnTo>
                  <a:pt x="276815" y="211130"/>
                </a:lnTo>
                <a:lnTo>
                  <a:pt x="248664" y="192363"/>
                </a:lnTo>
                <a:lnTo>
                  <a:pt x="231461" y="175160"/>
                </a:lnTo>
                <a:lnTo>
                  <a:pt x="225205" y="156393"/>
                </a:lnTo>
                <a:lnTo>
                  <a:pt x="225205" y="140754"/>
                </a:lnTo>
                <a:lnTo>
                  <a:pt x="233025" y="126678"/>
                </a:lnTo>
                <a:lnTo>
                  <a:pt x="247100" y="117295"/>
                </a:lnTo>
                <a:lnTo>
                  <a:pt x="264303" y="111039"/>
                </a:lnTo>
                <a:lnTo>
                  <a:pt x="286198" y="109475"/>
                </a:lnTo>
                <a:lnTo>
                  <a:pt x="320605" y="112603"/>
                </a:lnTo>
                <a:lnTo>
                  <a:pt x="345627" y="118859"/>
                </a:lnTo>
                <a:lnTo>
                  <a:pt x="365958" y="126678"/>
                </a:lnTo>
                <a:lnTo>
                  <a:pt x="378470" y="134498"/>
                </a:lnTo>
                <a:lnTo>
                  <a:pt x="386289" y="140754"/>
                </a:lnTo>
                <a:lnTo>
                  <a:pt x="387853" y="142317"/>
                </a:lnTo>
                <a:lnTo>
                  <a:pt x="420696" y="51610"/>
                </a:lnTo>
                <a:lnTo>
                  <a:pt x="389417" y="37534"/>
                </a:lnTo>
                <a:lnTo>
                  <a:pt x="361267" y="28151"/>
                </a:lnTo>
                <a:lnTo>
                  <a:pt x="339372" y="21895"/>
                </a:lnTo>
                <a:lnTo>
                  <a:pt x="322169" y="17203"/>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177" name="Freeform 10"/>
          <p:cNvSpPr>
            <a:spLocks/>
          </p:cNvSpPr>
          <p:nvPr/>
        </p:nvSpPr>
        <p:spPr bwMode="auto">
          <a:xfrm>
            <a:off x="4710767" y="1116013"/>
            <a:ext cx="288925" cy="317500"/>
          </a:xfrm>
          <a:custGeom>
            <a:avLst/>
            <a:gdLst>
              <a:gd name="T0" fmla="*/ 52 w 182"/>
              <a:gd name="T1" fmla="*/ 0 h 200"/>
              <a:gd name="T2" fmla="*/ 128 w 182"/>
              <a:gd name="T3" fmla="*/ 0 h 200"/>
              <a:gd name="T4" fmla="*/ 128 w 182"/>
              <a:gd name="T5" fmla="*/ 96 h 200"/>
              <a:gd name="T6" fmla="*/ 182 w 182"/>
              <a:gd name="T7" fmla="*/ 96 h 200"/>
              <a:gd name="T8" fmla="*/ 91 w 182"/>
              <a:gd name="T9" fmla="*/ 200 h 200"/>
              <a:gd name="T10" fmla="*/ 0 w 182"/>
              <a:gd name="T11" fmla="*/ 96 h 200"/>
              <a:gd name="T12" fmla="*/ 52 w 182"/>
              <a:gd name="T13" fmla="*/ 96 h 200"/>
              <a:gd name="T14" fmla="*/ 52 w 182"/>
              <a:gd name="T15" fmla="*/ 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200">
                <a:moveTo>
                  <a:pt x="52" y="0"/>
                </a:moveTo>
                <a:lnTo>
                  <a:pt x="128" y="0"/>
                </a:lnTo>
                <a:lnTo>
                  <a:pt x="128" y="96"/>
                </a:lnTo>
                <a:lnTo>
                  <a:pt x="182" y="96"/>
                </a:lnTo>
                <a:lnTo>
                  <a:pt x="91" y="200"/>
                </a:lnTo>
                <a:lnTo>
                  <a:pt x="0" y="96"/>
                </a:lnTo>
                <a:lnTo>
                  <a:pt x="52" y="96"/>
                </a:lnTo>
                <a:lnTo>
                  <a:pt x="5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34"/>
          <p:cNvSpPr>
            <a:spLocks/>
          </p:cNvSpPr>
          <p:nvPr/>
        </p:nvSpPr>
        <p:spPr bwMode="auto">
          <a:xfrm>
            <a:off x="2152449" y="4687888"/>
            <a:ext cx="114300" cy="198438"/>
          </a:xfrm>
          <a:custGeom>
            <a:avLst/>
            <a:gdLst>
              <a:gd name="T0" fmla="*/ 62 w 72"/>
              <a:gd name="T1" fmla="*/ 0 h 125"/>
              <a:gd name="T2" fmla="*/ 66 w 72"/>
              <a:gd name="T3" fmla="*/ 0 h 125"/>
              <a:gd name="T4" fmla="*/ 68 w 72"/>
              <a:gd name="T5" fmla="*/ 2 h 125"/>
              <a:gd name="T6" fmla="*/ 71 w 72"/>
              <a:gd name="T7" fmla="*/ 5 h 125"/>
              <a:gd name="T8" fmla="*/ 72 w 72"/>
              <a:gd name="T9" fmla="*/ 8 h 125"/>
              <a:gd name="T10" fmla="*/ 71 w 72"/>
              <a:gd name="T11" fmla="*/ 12 h 125"/>
              <a:gd name="T12" fmla="*/ 68 w 72"/>
              <a:gd name="T13" fmla="*/ 16 h 125"/>
              <a:gd name="T14" fmla="*/ 26 w 72"/>
              <a:gd name="T15" fmla="*/ 62 h 125"/>
              <a:gd name="T16" fmla="*/ 68 w 72"/>
              <a:gd name="T17" fmla="*/ 109 h 125"/>
              <a:gd name="T18" fmla="*/ 71 w 72"/>
              <a:gd name="T19" fmla="*/ 113 h 125"/>
              <a:gd name="T20" fmla="*/ 72 w 72"/>
              <a:gd name="T21" fmla="*/ 115 h 125"/>
              <a:gd name="T22" fmla="*/ 71 w 72"/>
              <a:gd name="T23" fmla="*/ 119 h 125"/>
              <a:gd name="T24" fmla="*/ 68 w 72"/>
              <a:gd name="T25" fmla="*/ 123 h 125"/>
              <a:gd name="T26" fmla="*/ 66 w 72"/>
              <a:gd name="T27" fmla="*/ 124 h 125"/>
              <a:gd name="T28" fmla="*/ 62 w 72"/>
              <a:gd name="T29" fmla="*/ 125 h 125"/>
              <a:gd name="T30" fmla="*/ 58 w 72"/>
              <a:gd name="T31" fmla="*/ 124 h 125"/>
              <a:gd name="T32" fmla="*/ 56 w 72"/>
              <a:gd name="T33" fmla="*/ 123 h 125"/>
              <a:gd name="T34" fmla="*/ 2 w 72"/>
              <a:gd name="T35" fmla="*/ 69 h 125"/>
              <a:gd name="T36" fmla="*/ 1 w 72"/>
              <a:gd name="T37" fmla="*/ 65 h 125"/>
              <a:gd name="T38" fmla="*/ 0 w 72"/>
              <a:gd name="T39" fmla="*/ 62 h 125"/>
              <a:gd name="T40" fmla="*/ 1 w 72"/>
              <a:gd name="T41" fmla="*/ 58 h 125"/>
              <a:gd name="T42" fmla="*/ 2 w 72"/>
              <a:gd name="T43" fmla="*/ 56 h 125"/>
              <a:gd name="T44" fmla="*/ 56 w 72"/>
              <a:gd name="T45" fmla="*/ 2 h 125"/>
              <a:gd name="T46" fmla="*/ 58 w 72"/>
              <a:gd name="T47" fmla="*/ 0 h 125"/>
              <a:gd name="T48" fmla="*/ 62 w 72"/>
              <a:gd name="T4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125">
                <a:moveTo>
                  <a:pt x="62" y="0"/>
                </a:moveTo>
                <a:lnTo>
                  <a:pt x="66" y="0"/>
                </a:lnTo>
                <a:lnTo>
                  <a:pt x="68" y="2"/>
                </a:lnTo>
                <a:lnTo>
                  <a:pt x="71" y="5"/>
                </a:lnTo>
                <a:lnTo>
                  <a:pt x="72" y="8"/>
                </a:lnTo>
                <a:lnTo>
                  <a:pt x="71" y="12"/>
                </a:lnTo>
                <a:lnTo>
                  <a:pt x="68" y="16"/>
                </a:lnTo>
                <a:lnTo>
                  <a:pt x="26" y="62"/>
                </a:lnTo>
                <a:lnTo>
                  <a:pt x="68" y="109"/>
                </a:lnTo>
                <a:lnTo>
                  <a:pt x="71" y="113"/>
                </a:lnTo>
                <a:lnTo>
                  <a:pt x="72" y="115"/>
                </a:lnTo>
                <a:lnTo>
                  <a:pt x="71" y="119"/>
                </a:lnTo>
                <a:lnTo>
                  <a:pt x="68" y="123"/>
                </a:lnTo>
                <a:lnTo>
                  <a:pt x="66" y="124"/>
                </a:lnTo>
                <a:lnTo>
                  <a:pt x="62" y="125"/>
                </a:lnTo>
                <a:lnTo>
                  <a:pt x="58" y="124"/>
                </a:lnTo>
                <a:lnTo>
                  <a:pt x="56" y="123"/>
                </a:lnTo>
                <a:lnTo>
                  <a:pt x="2" y="69"/>
                </a:lnTo>
                <a:lnTo>
                  <a:pt x="1" y="65"/>
                </a:lnTo>
                <a:lnTo>
                  <a:pt x="0" y="62"/>
                </a:lnTo>
                <a:lnTo>
                  <a:pt x="1" y="58"/>
                </a:lnTo>
                <a:lnTo>
                  <a:pt x="2" y="56"/>
                </a:lnTo>
                <a:lnTo>
                  <a:pt x="56" y="2"/>
                </a:lnTo>
                <a:lnTo>
                  <a:pt x="58" y="0"/>
                </a:lnTo>
                <a:lnTo>
                  <a:pt x="6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37"/>
          <p:cNvSpPr>
            <a:spLocks/>
          </p:cNvSpPr>
          <p:nvPr/>
        </p:nvSpPr>
        <p:spPr bwMode="auto">
          <a:xfrm>
            <a:off x="312525" y="1931195"/>
            <a:ext cx="434975" cy="284163"/>
          </a:xfrm>
          <a:custGeom>
            <a:avLst/>
            <a:gdLst>
              <a:gd name="T0" fmla="*/ 127 w 274"/>
              <a:gd name="T1" fmla="*/ 0 h 179"/>
              <a:gd name="T2" fmla="*/ 147 w 274"/>
              <a:gd name="T3" fmla="*/ 3 h 179"/>
              <a:gd name="T4" fmla="*/ 163 w 274"/>
              <a:gd name="T5" fmla="*/ 10 h 179"/>
              <a:gd name="T6" fmla="*/ 178 w 274"/>
              <a:gd name="T7" fmla="*/ 22 h 179"/>
              <a:gd name="T8" fmla="*/ 189 w 274"/>
              <a:gd name="T9" fmla="*/ 35 h 179"/>
              <a:gd name="T10" fmla="*/ 197 w 274"/>
              <a:gd name="T11" fmla="*/ 51 h 179"/>
              <a:gd name="T12" fmla="*/ 203 w 274"/>
              <a:gd name="T13" fmla="*/ 51 h 179"/>
              <a:gd name="T14" fmla="*/ 208 w 274"/>
              <a:gd name="T15" fmla="*/ 51 h 179"/>
              <a:gd name="T16" fmla="*/ 229 w 274"/>
              <a:gd name="T17" fmla="*/ 54 h 179"/>
              <a:gd name="T18" fmla="*/ 247 w 274"/>
              <a:gd name="T19" fmla="*/ 64 h 179"/>
              <a:gd name="T20" fmla="*/ 261 w 274"/>
              <a:gd name="T21" fmla="*/ 77 h 179"/>
              <a:gd name="T22" fmla="*/ 270 w 274"/>
              <a:gd name="T23" fmla="*/ 95 h 179"/>
              <a:gd name="T24" fmla="*/ 274 w 274"/>
              <a:gd name="T25" fmla="*/ 115 h 179"/>
              <a:gd name="T26" fmla="*/ 270 w 274"/>
              <a:gd name="T27" fmla="*/ 135 h 179"/>
              <a:gd name="T28" fmla="*/ 261 w 274"/>
              <a:gd name="T29" fmla="*/ 153 h 179"/>
              <a:gd name="T30" fmla="*/ 247 w 274"/>
              <a:gd name="T31" fmla="*/ 167 h 179"/>
              <a:gd name="T32" fmla="*/ 229 w 274"/>
              <a:gd name="T33" fmla="*/ 175 h 179"/>
              <a:gd name="T34" fmla="*/ 208 w 274"/>
              <a:gd name="T35" fmla="*/ 179 h 179"/>
              <a:gd name="T36" fmla="*/ 156 w 274"/>
              <a:gd name="T37" fmla="*/ 179 h 179"/>
              <a:gd name="T38" fmla="*/ 156 w 274"/>
              <a:gd name="T39" fmla="*/ 127 h 179"/>
              <a:gd name="T40" fmla="*/ 185 w 274"/>
              <a:gd name="T41" fmla="*/ 127 h 179"/>
              <a:gd name="T42" fmla="*/ 137 w 274"/>
              <a:gd name="T43" fmla="*/ 64 h 179"/>
              <a:gd name="T44" fmla="*/ 88 w 274"/>
              <a:gd name="T45" fmla="*/ 127 h 179"/>
              <a:gd name="T46" fmla="*/ 118 w 274"/>
              <a:gd name="T47" fmla="*/ 127 h 179"/>
              <a:gd name="T48" fmla="*/ 118 w 274"/>
              <a:gd name="T49" fmla="*/ 179 h 179"/>
              <a:gd name="T50" fmla="*/ 50 w 274"/>
              <a:gd name="T51" fmla="*/ 179 h 179"/>
              <a:gd name="T52" fmla="*/ 34 w 274"/>
              <a:gd name="T53" fmla="*/ 177 h 179"/>
              <a:gd name="T54" fmla="*/ 20 w 274"/>
              <a:gd name="T55" fmla="*/ 169 h 179"/>
              <a:gd name="T56" fmla="*/ 9 w 274"/>
              <a:gd name="T57" fmla="*/ 159 h 179"/>
              <a:gd name="T58" fmla="*/ 3 w 274"/>
              <a:gd name="T59" fmla="*/ 146 h 179"/>
              <a:gd name="T60" fmla="*/ 0 w 274"/>
              <a:gd name="T61" fmla="*/ 131 h 179"/>
              <a:gd name="T62" fmla="*/ 3 w 274"/>
              <a:gd name="T63" fmla="*/ 115 h 179"/>
              <a:gd name="T64" fmla="*/ 9 w 274"/>
              <a:gd name="T65" fmla="*/ 102 h 179"/>
              <a:gd name="T66" fmla="*/ 20 w 274"/>
              <a:gd name="T67" fmla="*/ 91 h 179"/>
              <a:gd name="T68" fmla="*/ 34 w 274"/>
              <a:gd name="T69" fmla="*/ 85 h 179"/>
              <a:gd name="T70" fmla="*/ 50 w 274"/>
              <a:gd name="T71" fmla="*/ 82 h 179"/>
              <a:gd name="T72" fmla="*/ 55 w 274"/>
              <a:gd name="T73" fmla="*/ 82 h 179"/>
              <a:gd name="T74" fmla="*/ 55 w 274"/>
              <a:gd name="T75" fmla="*/ 72 h 179"/>
              <a:gd name="T76" fmla="*/ 59 w 274"/>
              <a:gd name="T77" fmla="*/ 50 h 179"/>
              <a:gd name="T78" fmla="*/ 69 w 274"/>
              <a:gd name="T79" fmla="*/ 30 h 179"/>
              <a:gd name="T80" fmla="*/ 85 w 274"/>
              <a:gd name="T81" fmla="*/ 15 h 179"/>
              <a:gd name="T82" fmla="*/ 105 w 274"/>
              <a:gd name="T83" fmla="*/ 4 h 179"/>
              <a:gd name="T84" fmla="*/ 127 w 274"/>
              <a:gd name="T85"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4" h="179">
                <a:moveTo>
                  <a:pt x="127" y="0"/>
                </a:moveTo>
                <a:lnTo>
                  <a:pt x="147" y="3"/>
                </a:lnTo>
                <a:lnTo>
                  <a:pt x="163" y="10"/>
                </a:lnTo>
                <a:lnTo>
                  <a:pt x="178" y="22"/>
                </a:lnTo>
                <a:lnTo>
                  <a:pt x="189" y="35"/>
                </a:lnTo>
                <a:lnTo>
                  <a:pt x="197" y="51"/>
                </a:lnTo>
                <a:lnTo>
                  <a:pt x="203" y="51"/>
                </a:lnTo>
                <a:lnTo>
                  <a:pt x="208" y="51"/>
                </a:lnTo>
                <a:lnTo>
                  <a:pt x="229" y="54"/>
                </a:lnTo>
                <a:lnTo>
                  <a:pt x="247" y="64"/>
                </a:lnTo>
                <a:lnTo>
                  <a:pt x="261" y="77"/>
                </a:lnTo>
                <a:lnTo>
                  <a:pt x="270" y="95"/>
                </a:lnTo>
                <a:lnTo>
                  <a:pt x="274" y="115"/>
                </a:lnTo>
                <a:lnTo>
                  <a:pt x="270" y="135"/>
                </a:lnTo>
                <a:lnTo>
                  <a:pt x="261" y="153"/>
                </a:lnTo>
                <a:lnTo>
                  <a:pt x="247" y="167"/>
                </a:lnTo>
                <a:lnTo>
                  <a:pt x="229" y="175"/>
                </a:lnTo>
                <a:lnTo>
                  <a:pt x="208" y="179"/>
                </a:lnTo>
                <a:lnTo>
                  <a:pt x="156" y="179"/>
                </a:lnTo>
                <a:lnTo>
                  <a:pt x="156" y="127"/>
                </a:lnTo>
                <a:lnTo>
                  <a:pt x="185" y="127"/>
                </a:lnTo>
                <a:lnTo>
                  <a:pt x="137" y="64"/>
                </a:lnTo>
                <a:lnTo>
                  <a:pt x="88" y="127"/>
                </a:lnTo>
                <a:lnTo>
                  <a:pt x="118" y="127"/>
                </a:lnTo>
                <a:lnTo>
                  <a:pt x="118" y="179"/>
                </a:lnTo>
                <a:lnTo>
                  <a:pt x="50" y="179"/>
                </a:lnTo>
                <a:lnTo>
                  <a:pt x="34" y="177"/>
                </a:lnTo>
                <a:lnTo>
                  <a:pt x="20" y="169"/>
                </a:lnTo>
                <a:lnTo>
                  <a:pt x="9" y="159"/>
                </a:lnTo>
                <a:lnTo>
                  <a:pt x="3" y="146"/>
                </a:lnTo>
                <a:lnTo>
                  <a:pt x="0" y="131"/>
                </a:lnTo>
                <a:lnTo>
                  <a:pt x="3" y="115"/>
                </a:lnTo>
                <a:lnTo>
                  <a:pt x="9" y="102"/>
                </a:lnTo>
                <a:lnTo>
                  <a:pt x="20" y="91"/>
                </a:lnTo>
                <a:lnTo>
                  <a:pt x="34" y="85"/>
                </a:lnTo>
                <a:lnTo>
                  <a:pt x="50" y="82"/>
                </a:lnTo>
                <a:lnTo>
                  <a:pt x="55" y="82"/>
                </a:lnTo>
                <a:lnTo>
                  <a:pt x="55" y="72"/>
                </a:lnTo>
                <a:lnTo>
                  <a:pt x="59" y="50"/>
                </a:lnTo>
                <a:lnTo>
                  <a:pt x="69" y="30"/>
                </a:lnTo>
                <a:lnTo>
                  <a:pt x="85" y="15"/>
                </a:lnTo>
                <a:lnTo>
                  <a:pt x="105" y="4"/>
                </a:lnTo>
                <a:lnTo>
                  <a:pt x="12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41"/>
          <p:cNvSpPr>
            <a:spLocks/>
          </p:cNvSpPr>
          <p:nvPr/>
        </p:nvSpPr>
        <p:spPr bwMode="auto">
          <a:xfrm>
            <a:off x="2907693" y="1992095"/>
            <a:ext cx="390525" cy="217488"/>
          </a:xfrm>
          <a:custGeom>
            <a:avLst/>
            <a:gdLst>
              <a:gd name="T0" fmla="*/ 235 w 246"/>
              <a:gd name="T1" fmla="*/ 0 h 137"/>
              <a:gd name="T2" fmla="*/ 238 w 246"/>
              <a:gd name="T3" fmla="*/ 1 h 137"/>
              <a:gd name="T4" fmla="*/ 241 w 246"/>
              <a:gd name="T5" fmla="*/ 2 h 137"/>
              <a:gd name="T6" fmla="*/ 243 w 246"/>
              <a:gd name="T7" fmla="*/ 5 h 137"/>
              <a:gd name="T8" fmla="*/ 245 w 246"/>
              <a:gd name="T9" fmla="*/ 8 h 137"/>
              <a:gd name="T10" fmla="*/ 246 w 246"/>
              <a:gd name="T11" fmla="*/ 13 h 137"/>
              <a:gd name="T12" fmla="*/ 246 w 246"/>
              <a:gd name="T13" fmla="*/ 116 h 137"/>
              <a:gd name="T14" fmla="*/ 242 w 246"/>
              <a:gd name="T15" fmla="*/ 128 h 137"/>
              <a:gd name="T16" fmla="*/ 235 w 246"/>
              <a:gd name="T17" fmla="*/ 135 h 137"/>
              <a:gd name="T18" fmla="*/ 223 w 246"/>
              <a:gd name="T19" fmla="*/ 137 h 137"/>
              <a:gd name="T20" fmla="*/ 10 w 246"/>
              <a:gd name="T21" fmla="*/ 137 h 137"/>
              <a:gd name="T22" fmla="*/ 6 w 246"/>
              <a:gd name="T23" fmla="*/ 137 h 137"/>
              <a:gd name="T24" fmla="*/ 2 w 246"/>
              <a:gd name="T25" fmla="*/ 136 h 137"/>
              <a:gd name="T26" fmla="*/ 1 w 246"/>
              <a:gd name="T27" fmla="*/ 135 h 137"/>
              <a:gd name="T28" fmla="*/ 0 w 246"/>
              <a:gd name="T29" fmla="*/ 134 h 137"/>
              <a:gd name="T30" fmla="*/ 1 w 246"/>
              <a:gd name="T31" fmla="*/ 131 h 137"/>
              <a:gd name="T32" fmla="*/ 4 w 246"/>
              <a:gd name="T33" fmla="*/ 129 h 137"/>
              <a:gd name="T34" fmla="*/ 7 w 246"/>
              <a:gd name="T35" fmla="*/ 126 h 137"/>
              <a:gd name="T36" fmla="*/ 227 w 246"/>
              <a:gd name="T37" fmla="*/ 3 h 137"/>
              <a:gd name="T38" fmla="*/ 231 w 246"/>
              <a:gd name="T39" fmla="*/ 1 h 137"/>
              <a:gd name="T40" fmla="*/ 235 w 246"/>
              <a:gd name="T4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137">
                <a:moveTo>
                  <a:pt x="235" y="0"/>
                </a:moveTo>
                <a:lnTo>
                  <a:pt x="238" y="1"/>
                </a:lnTo>
                <a:lnTo>
                  <a:pt x="241" y="2"/>
                </a:lnTo>
                <a:lnTo>
                  <a:pt x="243" y="5"/>
                </a:lnTo>
                <a:lnTo>
                  <a:pt x="245" y="8"/>
                </a:lnTo>
                <a:lnTo>
                  <a:pt x="246" y="13"/>
                </a:lnTo>
                <a:lnTo>
                  <a:pt x="246" y="116"/>
                </a:lnTo>
                <a:lnTo>
                  <a:pt x="242" y="128"/>
                </a:lnTo>
                <a:lnTo>
                  <a:pt x="235" y="135"/>
                </a:lnTo>
                <a:lnTo>
                  <a:pt x="223" y="137"/>
                </a:lnTo>
                <a:lnTo>
                  <a:pt x="10" y="137"/>
                </a:lnTo>
                <a:lnTo>
                  <a:pt x="6" y="137"/>
                </a:lnTo>
                <a:lnTo>
                  <a:pt x="2" y="136"/>
                </a:lnTo>
                <a:lnTo>
                  <a:pt x="1" y="135"/>
                </a:lnTo>
                <a:lnTo>
                  <a:pt x="0" y="134"/>
                </a:lnTo>
                <a:lnTo>
                  <a:pt x="1" y="131"/>
                </a:lnTo>
                <a:lnTo>
                  <a:pt x="4" y="129"/>
                </a:lnTo>
                <a:lnTo>
                  <a:pt x="7" y="126"/>
                </a:lnTo>
                <a:lnTo>
                  <a:pt x="227" y="3"/>
                </a:lnTo>
                <a:lnTo>
                  <a:pt x="231" y="1"/>
                </a:lnTo>
                <a:lnTo>
                  <a:pt x="23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51018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311150" y="1924050"/>
            <a:ext cx="369887" cy="371475"/>
          </a:xfrm>
          <a:custGeom>
            <a:avLst/>
            <a:gdLst>
              <a:gd name="T0" fmla="*/ 73 w 233"/>
              <a:gd name="T1" fmla="*/ 50 h 234"/>
              <a:gd name="T2" fmla="*/ 49 w 233"/>
              <a:gd name="T3" fmla="*/ 74 h 234"/>
              <a:gd name="T4" fmla="*/ 93 w 233"/>
              <a:gd name="T5" fmla="*/ 117 h 234"/>
              <a:gd name="T6" fmla="*/ 49 w 233"/>
              <a:gd name="T7" fmla="*/ 160 h 234"/>
              <a:gd name="T8" fmla="*/ 73 w 233"/>
              <a:gd name="T9" fmla="*/ 184 h 234"/>
              <a:gd name="T10" fmla="*/ 117 w 233"/>
              <a:gd name="T11" fmla="*/ 141 h 234"/>
              <a:gd name="T12" fmla="*/ 160 w 233"/>
              <a:gd name="T13" fmla="*/ 184 h 234"/>
              <a:gd name="T14" fmla="*/ 184 w 233"/>
              <a:gd name="T15" fmla="*/ 160 h 234"/>
              <a:gd name="T16" fmla="*/ 141 w 233"/>
              <a:gd name="T17" fmla="*/ 117 h 234"/>
              <a:gd name="T18" fmla="*/ 184 w 233"/>
              <a:gd name="T19" fmla="*/ 74 h 234"/>
              <a:gd name="T20" fmla="*/ 160 w 233"/>
              <a:gd name="T21" fmla="*/ 50 h 234"/>
              <a:gd name="T22" fmla="*/ 117 w 233"/>
              <a:gd name="T23" fmla="*/ 93 h 234"/>
              <a:gd name="T24" fmla="*/ 73 w 233"/>
              <a:gd name="T25" fmla="*/ 50 h 234"/>
              <a:gd name="T26" fmla="*/ 117 w 233"/>
              <a:gd name="T27" fmla="*/ 0 h 234"/>
              <a:gd name="T28" fmla="*/ 143 w 233"/>
              <a:gd name="T29" fmla="*/ 3 h 234"/>
              <a:gd name="T30" fmla="*/ 167 w 233"/>
              <a:gd name="T31" fmla="*/ 12 h 234"/>
              <a:gd name="T32" fmla="*/ 190 w 233"/>
              <a:gd name="T33" fmla="*/ 26 h 234"/>
              <a:gd name="T34" fmla="*/ 208 w 233"/>
              <a:gd name="T35" fmla="*/ 43 h 234"/>
              <a:gd name="T36" fmla="*/ 222 w 233"/>
              <a:gd name="T37" fmla="*/ 65 h 234"/>
              <a:gd name="T38" fmla="*/ 231 w 233"/>
              <a:gd name="T39" fmla="*/ 90 h 234"/>
              <a:gd name="T40" fmla="*/ 233 w 233"/>
              <a:gd name="T41" fmla="*/ 117 h 234"/>
              <a:gd name="T42" fmla="*/ 231 w 233"/>
              <a:gd name="T43" fmla="*/ 144 h 234"/>
              <a:gd name="T44" fmla="*/ 222 w 233"/>
              <a:gd name="T45" fmla="*/ 169 h 234"/>
              <a:gd name="T46" fmla="*/ 208 w 233"/>
              <a:gd name="T47" fmla="*/ 191 h 234"/>
              <a:gd name="T48" fmla="*/ 190 w 233"/>
              <a:gd name="T49" fmla="*/ 208 h 234"/>
              <a:gd name="T50" fmla="*/ 167 w 233"/>
              <a:gd name="T51" fmla="*/ 222 h 234"/>
              <a:gd name="T52" fmla="*/ 143 w 233"/>
              <a:gd name="T53" fmla="*/ 231 h 234"/>
              <a:gd name="T54" fmla="*/ 117 w 233"/>
              <a:gd name="T55" fmla="*/ 234 h 234"/>
              <a:gd name="T56" fmla="*/ 90 w 233"/>
              <a:gd name="T57" fmla="*/ 231 h 234"/>
              <a:gd name="T58" fmla="*/ 65 w 233"/>
              <a:gd name="T59" fmla="*/ 222 h 234"/>
              <a:gd name="T60" fmla="*/ 43 w 233"/>
              <a:gd name="T61" fmla="*/ 208 h 234"/>
              <a:gd name="T62" fmla="*/ 25 w 233"/>
              <a:gd name="T63" fmla="*/ 191 h 234"/>
              <a:gd name="T64" fmla="*/ 11 w 233"/>
              <a:gd name="T65" fmla="*/ 169 h 234"/>
              <a:gd name="T66" fmla="*/ 2 w 233"/>
              <a:gd name="T67" fmla="*/ 144 h 234"/>
              <a:gd name="T68" fmla="*/ 0 w 233"/>
              <a:gd name="T69" fmla="*/ 117 h 234"/>
              <a:gd name="T70" fmla="*/ 2 w 233"/>
              <a:gd name="T71" fmla="*/ 90 h 234"/>
              <a:gd name="T72" fmla="*/ 11 w 233"/>
              <a:gd name="T73" fmla="*/ 65 h 234"/>
              <a:gd name="T74" fmla="*/ 25 w 233"/>
              <a:gd name="T75" fmla="*/ 43 h 234"/>
              <a:gd name="T76" fmla="*/ 43 w 233"/>
              <a:gd name="T77" fmla="*/ 26 h 234"/>
              <a:gd name="T78" fmla="*/ 65 w 233"/>
              <a:gd name="T79" fmla="*/ 12 h 234"/>
              <a:gd name="T80" fmla="*/ 90 w 233"/>
              <a:gd name="T81" fmla="*/ 3 h 234"/>
              <a:gd name="T82" fmla="*/ 117 w 233"/>
              <a:gd name="T8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234">
                <a:moveTo>
                  <a:pt x="73" y="50"/>
                </a:moveTo>
                <a:lnTo>
                  <a:pt x="49" y="74"/>
                </a:lnTo>
                <a:lnTo>
                  <a:pt x="93" y="117"/>
                </a:lnTo>
                <a:lnTo>
                  <a:pt x="49" y="160"/>
                </a:lnTo>
                <a:lnTo>
                  <a:pt x="73" y="184"/>
                </a:lnTo>
                <a:lnTo>
                  <a:pt x="117" y="141"/>
                </a:lnTo>
                <a:lnTo>
                  <a:pt x="160" y="184"/>
                </a:lnTo>
                <a:lnTo>
                  <a:pt x="184" y="160"/>
                </a:lnTo>
                <a:lnTo>
                  <a:pt x="141" y="117"/>
                </a:lnTo>
                <a:lnTo>
                  <a:pt x="184" y="74"/>
                </a:lnTo>
                <a:lnTo>
                  <a:pt x="160" y="50"/>
                </a:lnTo>
                <a:lnTo>
                  <a:pt x="117" y="93"/>
                </a:lnTo>
                <a:lnTo>
                  <a:pt x="73" y="50"/>
                </a:lnTo>
                <a:close/>
                <a:moveTo>
                  <a:pt x="117" y="0"/>
                </a:moveTo>
                <a:lnTo>
                  <a:pt x="143" y="3"/>
                </a:lnTo>
                <a:lnTo>
                  <a:pt x="167" y="12"/>
                </a:lnTo>
                <a:lnTo>
                  <a:pt x="190" y="26"/>
                </a:lnTo>
                <a:lnTo>
                  <a:pt x="208" y="43"/>
                </a:lnTo>
                <a:lnTo>
                  <a:pt x="222" y="65"/>
                </a:lnTo>
                <a:lnTo>
                  <a:pt x="231" y="90"/>
                </a:lnTo>
                <a:lnTo>
                  <a:pt x="233" y="117"/>
                </a:lnTo>
                <a:lnTo>
                  <a:pt x="231" y="144"/>
                </a:lnTo>
                <a:lnTo>
                  <a:pt x="222" y="169"/>
                </a:lnTo>
                <a:lnTo>
                  <a:pt x="208" y="191"/>
                </a:lnTo>
                <a:lnTo>
                  <a:pt x="190" y="208"/>
                </a:lnTo>
                <a:lnTo>
                  <a:pt x="167" y="222"/>
                </a:lnTo>
                <a:lnTo>
                  <a:pt x="143" y="231"/>
                </a:lnTo>
                <a:lnTo>
                  <a:pt x="117" y="234"/>
                </a:lnTo>
                <a:lnTo>
                  <a:pt x="90" y="231"/>
                </a:lnTo>
                <a:lnTo>
                  <a:pt x="65" y="222"/>
                </a:lnTo>
                <a:lnTo>
                  <a:pt x="43" y="208"/>
                </a:lnTo>
                <a:lnTo>
                  <a:pt x="25" y="191"/>
                </a:lnTo>
                <a:lnTo>
                  <a:pt x="11" y="169"/>
                </a:lnTo>
                <a:lnTo>
                  <a:pt x="2" y="144"/>
                </a:lnTo>
                <a:lnTo>
                  <a:pt x="0" y="117"/>
                </a:lnTo>
                <a:lnTo>
                  <a:pt x="2" y="90"/>
                </a:lnTo>
                <a:lnTo>
                  <a:pt x="11" y="65"/>
                </a:lnTo>
                <a:lnTo>
                  <a:pt x="25" y="43"/>
                </a:lnTo>
                <a:lnTo>
                  <a:pt x="43" y="26"/>
                </a:lnTo>
                <a:lnTo>
                  <a:pt x="65" y="12"/>
                </a:lnTo>
                <a:lnTo>
                  <a:pt x="90" y="3"/>
                </a:lnTo>
                <a:lnTo>
                  <a:pt x="117"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1"/>
          <p:cNvSpPr>
            <a:spLocks/>
          </p:cNvSpPr>
          <p:nvPr/>
        </p:nvSpPr>
        <p:spPr bwMode="auto">
          <a:xfrm>
            <a:off x="1254125" y="2087563"/>
            <a:ext cx="255587" cy="44450"/>
          </a:xfrm>
          <a:custGeom>
            <a:avLst/>
            <a:gdLst>
              <a:gd name="T0" fmla="*/ 8 w 161"/>
              <a:gd name="T1" fmla="*/ 0 h 28"/>
              <a:gd name="T2" fmla="*/ 154 w 161"/>
              <a:gd name="T3" fmla="*/ 0 h 28"/>
              <a:gd name="T4" fmla="*/ 156 w 161"/>
              <a:gd name="T5" fmla="*/ 0 h 28"/>
              <a:gd name="T6" fmla="*/ 159 w 161"/>
              <a:gd name="T7" fmla="*/ 1 h 28"/>
              <a:gd name="T8" fmla="*/ 160 w 161"/>
              <a:gd name="T9" fmla="*/ 4 h 28"/>
              <a:gd name="T10" fmla="*/ 161 w 161"/>
              <a:gd name="T11" fmla="*/ 6 h 28"/>
              <a:gd name="T12" fmla="*/ 161 w 161"/>
              <a:gd name="T13" fmla="*/ 10 h 28"/>
              <a:gd name="T14" fmla="*/ 161 w 161"/>
              <a:gd name="T15" fmla="*/ 14 h 28"/>
              <a:gd name="T16" fmla="*/ 161 w 161"/>
              <a:gd name="T17" fmla="*/ 18 h 28"/>
              <a:gd name="T18" fmla="*/ 161 w 161"/>
              <a:gd name="T19" fmla="*/ 20 h 28"/>
              <a:gd name="T20" fmla="*/ 160 w 161"/>
              <a:gd name="T21" fmla="*/ 24 h 28"/>
              <a:gd name="T22" fmla="*/ 159 w 161"/>
              <a:gd name="T23" fmla="*/ 25 h 28"/>
              <a:gd name="T24" fmla="*/ 156 w 161"/>
              <a:gd name="T25" fmla="*/ 28 h 28"/>
              <a:gd name="T26" fmla="*/ 154 w 161"/>
              <a:gd name="T27" fmla="*/ 28 h 28"/>
              <a:gd name="T28" fmla="*/ 8 w 161"/>
              <a:gd name="T29" fmla="*/ 28 h 28"/>
              <a:gd name="T30" fmla="*/ 5 w 161"/>
              <a:gd name="T31" fmla="*/ 28 h 28"/>
              <a:gd name="T32" fmla="*/ 2 w 161"/>
              <a:gd name="T33" fmla="*/ 25 h 28"/>
              <a:gd name="T34" fmla="*/ 1 w 161"/>
              <a:gd name="T35" fmla="*/ 24 h 28"/>
              <a:gd name="T36" fmla="*/ 0 w 161"/>
              <a:gd name="T37" fmla="*/ 20 h 28"/>
              <a:gd name="T38" fmla="*/ 0 w 161"/>
              <a:gd name="T39" fmla="*/ 18 h 28"/>
              <a:gd name="T40" fmla="*/ 0 w 161"/>
              <a:gd name="T41" fmla="*/ 14 h 28"/>
              <a:gd name="T42" fmla="*/ 0 w 161"/>
              <a:gd name="T43" fmla="*/ 10 h 28"/>
              <a:gd name="T44" fmla="*/ 0 w 161"/>
              <a:gd name="T45" fmla="*/ 6 h 28"/>
              <a:gd name="T46" fmla="*/ 1 w 161"/>
              <a:gd name="T47" fmla="*/ 4 h 28"/>
              <a:gd name="T48" fmla="*/ 2 w 161"/>
              <a:gd name="T49" fmla="*/ 1 h 28"/>
              <a:gd name="T50" fmla="*/ 5 w 161"/>
              <a:gd name="T51" fmla="*/ 0 h 28"/>
              <a:gd name="T52" fmla="*/ 8 w 161"/>
              <a:gd name="T5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1" h="28">
                <a:moveTo>
                  <a:pt x="8" y="0"/>
                </a:moveTo>
                <a:lnTo>
                  <a:pt x="154" y="0"/>
                </a:lnTo>
                <a:lnTo>
                  <a:pt x="156" y="0"/>
                </a:lnTo>
                <a:lnTo>
                  <a:pt x="159" y="1"/>
                </a:lnTo>
                <a:lnTo>
                  <a:pt x="160" y="4"/>
                </a:lnTo>
                <a:lnTo>
                  <a:pt x="161" y="6"/>
                </a:lnTo>
                <a:lnTo>
                  <a:pt x="161" y="10"/>
                </a:lnTo>
                <a:lnTo>
                  <a:pt x="161" y="14"/>
                </a:lnTo>
                <a:lnTo>
                  <a:pt x="161" y="18"/>
                </a:lnTo>
                <a:lnTo>
                  <a:pt x="161" y="20"/>
                </a:lnTo>
                <a:lnTo>
                  <a:pt x="160" y="24"/>
                </a:lnTo>
                <a:lnTo>
                  <a:pt x="159" y="25"/>
                </a:lnTo>
                <a:lnTo>
                  <a:pt x="156" y="28"/>
                </a:lnTo>
                <a:lnTo>
                  <a:pt x="154" y="28"/>
                </a:lnTo>
                <a:lnTo>
                  <a:pt x="8" y="28"/>
                </a:lnTo>
                <a:lnTo>
                  <a:pt x="5" y="28"/>
                </a:lnTo>
                <a:lnTo>
                  <a:pt x="2" y="25"/>
                </a:lnTo>
                <a:lnTo>
                  <a:pt x="1" y="24"/>
                </a:lnTo>
                <a:lnTo>
                  <a:pt x="0" y="20"/>
                </a:lnTo>
                <a:lnTo>
                  <a:pt x="0" y="18"/>
                </a:lnTo>
                <a:lnTo>
                  <a:pt x="0" y="14"/>
                </a:lnTo>
                <a:lnTo>
                  <a:pt x="0" y="10"/>
                </a:lnTo>
                <a:lnTo>
                  <a:pt x="0" y="6"/>
                </a:lnTo>
                <a:lnTo>
                  <a:pt x="1" y="4"/>
                </a:lnTo>
                <a:lnTo>
                  <a:pt x="2" y="1"/>
                </a:lnTo>
                <a:lnTo>
                  <a:pt x="5" y="0"/>
                </a:lnTo>
                <a:lnTo>
                  <a:pt x="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8"/>
          <p:cNvSpPr>
            <a:spLocks/>
          </p:cNvSpPr>
          <p:nvPr/>
        </p:nvSpPr>
        <p:spPr bwMode="auto">
          <a:xfrm>
            <a:off x="1219200" y="6392863"/>
            <a:ext cx="325437" cy="292100"/>
          </a:xfrm>
          <a:custGeom>
            <a:avLst/>
            <a:gdLst>
              <a:gd name="T0" fmla="*/ 98 w 205"/>
              <a:gd name="T1" fmla="*/ 0 h 184"/>
              <a:gd name="T2" fmla="*/ 205 w 205"/>
              <a:gd name="T3" fmla="*/ 93 h 184"/>
              <a:gd name="T4" fmla="*/ 98 w 205"/>
              <a:gd name="T5" fmla="*/ 184 h 184"/>
              <a:gd name="T6" fmla="*/ 98 w 205"/>
              <a:gd name="T7" fmla="*/ 131 h 184"/>
              <a:gd name="T8" fmla="*/ 0 w 205"/>
              <a:gd name="T9" fmla="*/ 131 h 184"/>
              <a:gd name="T10" fmla="*/ 0 w 205"/>
              <a:gd name="T11" fmla="*/ 53 h 184"/>
              <a:gd name="T12" fmla="*/ 98 w 205"/>
              <a:gd name="T13" fmla="*/ 53 h 184"/>
              <a:gd name="T14" fmla="*/ 98 w 205"/>
              <a:gd name="T15" fmla="*/ 0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184">
                <a:moveTo>
                  <a:pt x="98" y="0"/>
                </a:moveTo>
                <a:lnTo>
                  <a:pt x="205" y="93"/>
                </a:lnTo>
                <a:lnTo>
                  <a:pt x="98" y="184"/>
                </a:lnTo>
                <a:lnTo>
                  <a:pt x="98" y="131"/>
                </a:lnTo>
                <a:lnTo>
                  <a:pt x="0" y="131"/>
                </a:lnTo>
                <a:lnTo>
                  <a:pt x="0" y="53"/>
                </a:lnTo>
                <a:lnTo>
                  <a:pt x="98" y="53"/>
                </a:lnTo>
                <a:lnTo>
                  <a:pt x="9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9"/>
          <p:cNvSpPr>
            <a:spLocks/>
          </p:cNvSpPr>
          <p:nvPr/>
        </p:nvSpPr>
        <p:spPr bwMode="auto">
          <a:xfrm>
            <a:off x="349250" y="6378575"/>
            <a:ext cx="292100" cy="322263"/>
          </a:xfrm>
          <a:custGeom>
            <a:avLst/>
            <a:gdLst>
              <a:gd name="T0" fmla="*/ 93 w 184"/>
              <a:gd name="T1" fmla="*/ 0 h 203"/>
              <a:gd name="T2" fmla="*/ 184 w 184"/>
              <a:gd name="T3" fmla="*/ 106 h 203"/>
              <a:gd name="T4" fmla="*/ 131 w 184"/>
              <a:gd name="T5" fmla="*/ 106 h 203"/>
              <a:gd name="T6" fmla="*/ 131 w 184"/>
              <a:gd name="T7" fmla="*/ 203 h 203"/>
              <a:gd name="T8" fmla="*/ 53 w 184"/>
              <a:gd name="T9" fmla="*/ 203 h 203"/>
              <a:gd name="T10" fmla="*/ 53 w 184"/>
              <a:gd name="T11" fmla="*/ 106 h 203"/>
              <a:gd name="T12" fmla="*/ 0 w 184"/>
              <a:gd name="T13" fmla="*/ 106 h 203"/>
              <a:gd name="T14" fmla="*/ 93 w 184"/>
              <a:gd name="T15" fmla="*/ 0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203">
                <a:moveTo>
                  <a:pt x="93" y="0"/>
                </a:moveTo>
                <a:lnTo>
                  <a:pt x="184" y="106"/>
                </a:lnTo>
                <a:lnTo>
                  <a:pt x="131" y="106"/>
                </a:lnTo>
                <a:lnTo>
                  <a:pt x="131" y="203"/>
                </a:lnTo>
                <a:lnTo>
                  <a:pt x="53" y="203"/>
                </a:lnTo>
                <a:lnTo>
                  <a:pt x="53" y="106"/>
                </a:lnTo>
                <a:lnTo>
                  <a:pt x="0" y="106"/>
                </a:lnTo>
                <a:lnTo>
                  <a:pt x="9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1193800" y="2863850"/>
            <a:ext cx="376237" cy="263525"/>
          </a:xfrm>
          <a:custGeom>
            <a:avLst/>
            <a:gdLst>
              <a:gd name="T0" fmla="*/ 58 w 237"/>
              <a:gd name="T1" fmla="*/ 0 h 166"/>
              <a:gd name="T2" fmla="*/ 58 w 237"/>
              <a:gd name="T3" fmla="*/ 30 h 166"/>
              <a:gd name="T4" fmla="*/ 209 w 237"/>
              <a:gd name="T5" fmla="*/ 30 h 166"/>
              <a:gd name="T6" fmla="*/ 219 w 237"/>
              <a:gd name="T7" fmla="*/ 32 h 166"/>
              <a:gd name="T8" fmla="*/ 228 w 237"/>
              <a:gd name="T9" fmla="*/ 38 h 166"/>
              <a:gd name="T10" fmla="*/ 235 w 237"/>
              <a:gd name="T11" fmla="*/ 47 h 166"/>
              <a:gd name="T12" fmla="*/ 237 w 237"/>
              <a:gd name="T13" fmla="*/ 58 h 166"/>
              <a:gd name="T14" fmla="*/ 237 w 237"/>
              <a:gd name="T15" fmla="*/ 138 h 166"/>
              <a:gd name="T16" fmla="*/ 235 w 237"/>
              <a:gd name="T17" fmla="*/ 150 h 166"/>
              <a:gd name="T18" fmla="*/ 228 w 237"/>
              <a:gd name="T19" fmla="*/ 159 h 166"/>
              <a:gd name="T20" fmla="*/ 219 w 237"/>
              <a:gd name="T21" fmla="*/ 165 h 166"/>
              <a:gd name="T22" fmla="*/ 209 w 237"/>
              <a:gd name="T23" fmla="*/ 166 h 166"/>
              <a:gd name="T24" fmla="*/ 16 w 237"/>
              <a:gd name="T25" fmla="*/ 166 h 166"/>
              <a:gd name="T26" fmla="*/ 16 w 237"/>
              <a:gd name="T27" fmla="*/ 128 h 166"/>
              <a:gd name="T28" fmla="*/ 198 w 237"/>
              <a:gd name="T29" fmla="*/ 128 h 166"/>
              <a:gd name="T30" fmla="*/ 198 w 237"/>
              <a:gd name="T31" fmla="*/ 70 h 166"/>
              <a:gd name="T32" fmla="*/ 58 w 237"/>
              <a:gd name="T33" fmla="*/ 70 h 166"/>
              <a:gd name="T34" fmla="*/ 58 w 237"/>
              <a:gd name="T35" fmla="*/ 100 h 166"/>
              <a:gd name="T36" fmla="*/ 0 w 237"/>
              <a:gd name="T37" fmla="*/ 49 h 166"/>
              <a:gd name="T38" fmla="*/ 58 w 237"/>
              <a:gd name="T3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7" h="166">
                <a:moveTo>
                  <a:pt x="58" y="0"/>
                </a:moveTo>
                <a:lnTo>
                  <a:pt x="58" y="30"/>
                </a:lnTo>
                <a:lnTo>
                  <a:pt x="209" y="30"/>
                </a:lnTo>
                <a:lnTo>
                  <a:pt x="219" y="32"/>
                </a:lnTo>
                <a:lnTo>
                  <a:pt x="228" y="38"/>
                </a:lnTo>
                <a:lnTo>
                  <a:pt x="235" y="47"/>
                </a:lnTo>
                <a:lnTo>
                  <a:pt x="237" y="58"/>
                </a:lnTo>
                <a:lnTo>
                  <a:pt x="237" y="138"/>
                </a:lnTo>
                <a:lnTo>
                  <a:pt x="235" y="150"/>
                </a:lnTo>
                <a:lnTo>
                  <a:pt x="228" y="159"/>
                </a:lnTo>
                <a:lnTo>
                  <a:pt x="219" y="165"/>
                </a:lnTo>
                <a:lnTo>
                  <a:pt x="209" y="166"/>
                </a:lnTo>
                <a:lnTo>
                  <a:pt x="16" y="166"/>
                </a:lnTo>
                <a:lnTo>
                  <a:pt x="16" y="128"/>
                </a:lnTo>
                <a:lnTo>
                  <a:pt x="198" y="128"/>
                </a:lnTo>
                <a:lnTo>
                  <a:pt x="198" y="70"/>
                </a:lnTo>
                <a:lnTo>
                  <a:pt x="58" y="70"/>
                </a:lnTo>
                <a:lnTo>
                  <a:pt x="58" y="100"/>
                </a:lnTo>
                <a:lnTo>
                  <a:pt x="0" y="49"/>
                </a:lnTo>
                <a:lnTo>
                  <a:pt x="5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noEditPoints="1"/>
          </p:cNvSpPr>
          <p:nvPr/>
        </p:nvSpPr>
        <p:spPr bwMode="auto">
          <a:xfrm>
            <a:off x="274638" y="2806700"/>
            <a:ext cx="442912" cy="377825"/>
          </a:xfrm>
          <a:custGeom>
            <a:avLst/>
            <a:gdLst>
              <a:gd name="T0" fmla="*/ 221 w 279"/>
              <a:gd name="T1" fmla="*/ 137 h 238"/>
              <a:gd name="T2" fmla="*/ 279 w 279"/>
              <a:gd name="T3" fmla="*/ 187 h 238"/>
              <a:gd name="T4" fmla="*/ 221 w 279"/>
              <a:gd name="T5" fmla="*/ 238 h 238"/>
              <a:gd name="T6" fmla="*/ 221 w 279"/>
              <a:gd name="T7" fmla="*/ 203 h 238"/>
              <a:gd name="T8" fmla="*/ 211 w 279"/>
              <a:gd name="T9" fmla="*/ 203 h 238"/>
              <a:gd name="T10" fmla="*/ 189 w 279"/>
              <a:gd name="T11" fmla="*/ 202 h 238"/>
              <a:gd name="T12" fmla="*/ 170 w 279"/>
              <a:gd name="T13" fmla="*/ 195 h 238"/>
              <a:gd name="T14" fmla="*/ 152 w 279"/>
              <a:gd name="T15" fmla="*/ 184 h 238"/>
              <a:gd name="T16" fmla="*/ 137 w 279"/>
              <a:gd name="T17" fmla="*/ 172 h 238"/>
              <a:gd name="T18" fmla="*/ 157 w 279"/>
              <a:gd name="T19" fmla="*/ 146 h 238"/>
              <a:gd name="T20" fmla="*/ 162 w 279"/>
              <a:gd name="T21" fmla="*/ 141 h 238"/>
              <a:gd name="T22" fmla="*/ 176 w 279"/>
              <a:gd name="T23" fmla="*/ 154 h 238"/>
              <a:gd name="T24" fmla="*/ 193 w 279"/>
              <a:gd name="T25" fmla="*/ 162 h 238"/>
              <a:gd name="T26" fmla="*/ 211 w 279"/>
              <a:gd name="T27" fmla="*/ 165 h 238"/>
              <a:gd name="T28" fmla="*/ 221 w 279"/>
              <a:gd name="T29" fmla="*/ 165 h 238"/>
              <a:gd name="T30" fmla="*/ 221 w 279"/>
              <a:gd name="T31" fmla="*/ 137 h 238"/>
              <a:gd name="T32" fmla="*/ 0 w 279"/>
              <a:gd name="T33" fmla="*/ 37 h 238"/>
              <a:gd name="T34" fmla="*/ 29 w 279"/>
              <a:gd name="T35" fmla="*/ 37 h 238"/>
              <a:gd name="T36" fmla="*/ 51 w 279"/>
              <a:gd name="T37" fmla="*/ 38 h 238"/>
              <a:gd name="T38" fmla="*/ 69 w 279"/>
              <a:gd name="T39" fmla="*/ 45 h 238"/>
              <a:gd name="T40" fmla="*/ 85 w 279"/>
              <a:gd name="T41" fmla="*/ 55 h 238"/>
              <a:gd name="T42" fmla="*/ 99 w 279"/>
              <a:gd name="T43" fmla="*/ 66 h 238"/>
              <a:gd name="T44" fmla="*/ 83 w 279"/>
              <a:gd name="T45" fmla="*/ 89 h 238"/>
              <a:gd name="T46" fmla="*/ 75 w 279"/>
              <a:gd name="T47" fmla="*/ 98 h 238"/>
              <a:gd name="T48" fmla="*/ 62 w 279"/>
              <a:gd name="T49" fmla="*/ 85 h 238"/>
              <a:gd name="T50" fmla="*/ 47 w 279"/>
              <a:gd name="T51" fmla="*/ 79 h 238"/>
              <a:gd name="T52" fmla="*/ 29 w 279"/>
              <a:gd name="T53" fmla="*/ 75 h 238"/>
              <a:gd name="T54" fmla="*/ 0 w 279"/>
              <a:gd name="T55" fmla="*/ 75 h 238"/>
              <a:gd name="T56" fmla="*/ 0 w 279"/>
              <a:gd name="T57" fmla="*/ 37 h 238"/>
              <a:gd name="T58" fmla="*/ 221 w 279"/>
              <a:gd name="T59" fmla="*/ 0 h 238"/>
              <a:gd name="T60" fmla="*/ 279 w 279"/>
              <a:gd name="T61" fmla="*/ 51 h 238"/>
              <a:gd name="T62" fmla="*/ 221 w 279"/>
              <a:gd name="T63" fmla="*/ 101 h 238"/>
              <a:gd name="T64" fmla="*/ 221 w 279"/>
              <a:gd name="T65" fmla="*/ 73 h 238"/>
              <a:gd name="T66" fmla="*/ 211 w 279"/>
              <a:gd name="T67" fmla="*/ 73 h 238"/>
              <a:gd name="T68" fmla="*/ 193 w 279"/>
              <a:gd name="T69" fmla="*/ 75 h 238"/>
              <a:gd name="T70" fmla="*/ 176 w 279"/>
              <a:gd name="T71" fmla="*/ 84 h 238"/>
              <a:gd name="T72" fmla="*/ 162 w 279"/>
              <a:gd name="T73" fmla="*/ 97 h 238"/>
              <a:gd name="T74" fmla="*/ 149 w 279"/>
              <a:gd name="T75" fmla="*/ 112 h 238"/>
              <a:gd name="T76" fmla="*/ 136 w 279"/>
              <a:gd name="T77" fmla="*/ 130 h 238"/>
              <a:gd name="T78" fmla="*/ 122 w 279"/>
              <a:gd name="T79" fmla="*/ 146 h 238"/>
              <a:gd name="T80" fmla="*/ 108 w 279"/>
              <a:gd name="T81" fmla="*/ 163 h 238"/>
              <a:gd name="T82" fmla="*/ 91 w 279"/>
              <a:gd name="T83" fmla="*/ 178 h 238"/>
              <a:gd name="T84" fmla="*/ 74 w 279"/>
              <a:gd name="T85" fmla="*/ 189 h 238"/>
              <a:gd name="T86" fmla="*/ 53 w 279"/>
              <a:gd name="T87" fmla="*/ 198 h 238"/>
              <a:gd name="T88" fmla="*/ 29 w 279"/>
              <a:gd name="T89" fmla="*/ 201 h 238"/>
              <a:gd name="T90" fmla="*/ 0 w 279"/>
              <a:gd name="T91" fmla="*/ 201 h 238"/>
              <a:gd name="T92" fmla="*/ 0 w 279"/>
              <a:gd name="T93" fmla="*/ 162 h 238"/>
              <a:gd name="T94" fmla="*/ 29 w 279"/>
              <a:gd name="T95" fmla="*/ 162 h 238"/>
              <a:gd name="T96" fmla="*/ 47 w 279"/>
              <a:gd name="T97" fmla="*/ 159 h 238"/>
              <a:gd name="T98" fmla="*/ 63 w 279"/>
              <a:gd name="T99" fmla="*/ 151 h 238"/>
              <a:gd name="T100" fmla="*/ 77 w 279"/>
              <a:gd name="T101" fmla="*/ 139 h 238"/>
              <a:gd name="T102" fmla="*/ 90 w 279"/>
              <a:gd name="T103" fmla="*/ 123 h 238"/>
              <a:gd name="T104" fmla="*/ 104 w 279"/>
              <a:gd name="T105" fmla="*/ 106 h 238"/>
              <a:gd name="T106" fmla="*/ 118 w 279"/>
              <a:gd name="T107" fmla="*/ 89 h 238"/>
              <a:gd name="T108" fmla="*/ 132 w 279"/>
              <a:gd name="T109" fmla="*/ 73 h 238"/>
              <a:gd name="T110" fmla="*/ 147 w 279"/>
              <a:gd name="T111" fmla="*/ 57 h 238"/>
              <a:gd name="T112" fmla="*/ 166 w 279"/>
              <a:gd name="T113" fmla="*/ 45 h 238"/>
              <a:gd name="T114" fmla="*/ 187 w 279"/>
              <a:gd name="T115" fmla="*/ 37 h 238"/>
              <a:gd name="T116" fmla="*/ 211 w 279"/>
              <a:gd name="T117" fmla="*/ 33 h 238"/>
              <a:gd name="T118" fmla="*/ 221 w 279"/>
              <a:gd name="T119" fmla="*/ 33 h 238"/>
              <a:gd name="T120" fmla="*/ 221 w 279"/>
              <a:gd name="T1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9" h="238">
                <a:moveTo>
                  <a:pt x="221" y="137"/>
                </a:moveTo>
                <a:lnTo>
                  <a:pt x="279" y="187"/>
                </a:lnTo>
                <a:lnTo>
                  <a:pt x="221" y="238"/>
                </a:lnTo>
                <a:lnTo>
                  <a:pt x="221" y="203"/>
                </a:lnTo>
                <a:lnTo>
                  <a:pt x="211" y="203"/>
                </a:lnTo>
                <a:lnTo>
                  <a:pt x="189" y="202"/>
                </a:lnTo>
                <a:lnTo>
                  <a:pt x="170" y="195"/>
                </a:lnTo>
                <a:lnTo>
                  <a:pt x="152" y="184"/>
                </a:lnTo>
                <a:lnTo>
                  <a:pt x="137" y="172"/>
                </a:lnTo>
                <a:lnTo>
                  <a:pt x="157" y="146"/>
                </a:lnTo>
                <a:lnTo>
                  <a:pt x="162" y="141"/>
                </a:lnTo>
                <a:lnTo>
                  <a:pt x="176" y="154"/>
                </a:lnTo>
                <a:lnTo>
                  <a:pt x="193" y="162"/>
                </a:lnTo>
                <a:lnTo>
                  <a:pt x="211" y="165"/>
                </a:lnTo>
                <a:lnTo>
                  <a:pt x="221" y="165"/>
                </a:lnTo>
                <a:lnTo>
                  <a:pt x="221" y="137"/>
                </a:lnTo>
                <a:close/>
                <a:moveTo>
                  <a:pt x="0" y="37"/>
                </a:moveTo>
                <a:lnTo>
                  <a:pt x="29" y="37"/>
                </a:lnTo>
                <a:lnTo>
                  <a:pt x="51" y="38"/>
                </a:lnTo>
                <a:lnTo>
                  <a:pt x="69" y="45"/>
                </a:lnTo>
                <a:lnTo>
                  <a:pt x="85" y="55"/>
                </a:lnTo>
                <a:lnTo>
                  <a:pt x="99" y="66"/>
                </a:lnTo>
                <a:lnTo>
                  <a:pt x="83" y="89"/>
                </a:lnTo>
                <a:lnTo>
                  <a:pt x="75" y="98"/>
                </a:lnTo>
                <a:lnTo>
                  <a:pt x="62" y="85"/>
                </a:lnTo>
                <a:lnTo>
                  <a:pt x="47" y="79"/>
                </a:lnTo>
                <a:lnTo>
                  <a:pt x="29" y="75"/>
                </a:lnTo>
                <a:lnTo>
                  <a:pt x="0" y="75"/>
                </a:lnTo>
                <a:lnTo>
                  <a:pt x="0" y="37"/>
                </a:lnTo>
                <a:close/>
                <a:moveTo>
                  <a:pt x="221" y="0"/>
                </a:moveTo>
                <a:lnTo>
                  <a:pt x="279" y="51"/>
                </a:lnTo>
                <a:lnTo>
                  <a:pt x="221" y="101"/>
                </a:lnTo>
                <a:lnTo>
                  <a:pt x="221" y="73"/>
                </a:lnTo>
                <a:lnTo>
                  <a:pt x="211" y="73"/>
                </a:lnTo>
                <a:lnTo>
                  <a:pt x="193" y="75"/>
                </a:lnTo>
                <a:lnTo>
                  <a:pt x="176" y="84"/>
                </a:lnTo>
                <a:lnTo>
                  <a:pt x="162" y="97"/>
                </a:lnTo>
                <a:lnTo>
                  <a:pt x="149" y="112"/>
                </a:lnTo>
                <a:lnTo>
                  <a:pt x="136" y="130"/>
                </a:lnTo>
                <a:lnTo>
                  <a:pt x="122" y="146"/>
                </a:lnTo>
                <a:lnTo>
                  <a:pt x="108" y="163"/>
                </a:lnTo>
                <a:lnTo>
                  <a:pt x="91" y="178"/>
                </a:lnTo>
                <a:lnTo>
                  <a:pt x="74" y="189"/>
                </a:lnTo>
                <a:lnTo>
                  <a:pt x="53" y="198"/>
                </a:lnTo>
                <a:lnTo>
                  <a:pt x="29" y="201"/>
                </a:lnTo>
                <a:lnTo>
                  <a:pt x="0" y="201"/>
                </a:lnTo>
                <a:lnTo>
                  <a:pt x="0" y="162"/>
                </a:lnTo>
                <a:lnTo>
                  <a:pt x="29" y="162"/>
                </a:lnTo>
                <a:lnTo>
                  <a:pt x="47" y="159"/>
                </a:lnTo>
                <a:lnTo>
                  <a:pt x="63" y="151"/>
                </a:lnTo>
                <a:lnTo>
                  <a:pt x="77" y="139"/>
                </a:lnTo>
                <a:lnTo>
                  <a:pt x="90" y="123"/>
                </a:lnTo>
                <a:lnTo>
                  <a:pt x="104" y="106"/>
                </a:lnTo>
                <a:lnTo>
                  <a:pt x="118" y="89"/>
                </a:lnTo>
                <a:lnTo>
                  <a:pt x="132" y="73"/>
                </a:lnTo>
                <a:lnTo>
                  <a:pt x="147" y="57"/>
                </a:lnTo>
                <a:lnTo>
                  <a:pt x="166" y="45"/>
                </a:lnTo>
                <a:lnTo>
                  <a:pt x="187" y="37"/>
                </a:lnTo>
                <a:lnTo>
                  <a:pt x="211" y="33"/>
                </a:lnTo>
                <a:lnTo>
                  <a:pt x="221" y="33"/>
                </a:lnTo>
                <a:lnTo>
                  <a:pt x="22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38"/>
          <p:cNvSpPr>
            <a:spLocks noEditPoints="1"/>
          </p:cNvSpPr>
          <p:nvPr/>
        </p:nvSpPr>
        <p:spPr bwMode="auto">
          <a:xfrm>
            <a:off x="341313" y="3681413"/>
            <a:ext cx="309562" cy="400050"/>
          </a:xfrm>
          <a:custGeom>
            <a:avLst/>
            <a:gdLst>
              <a:gd name="T0" fmla="*/ 28 w 195"/>
              <a:gd name="T1" fmla="*/ 28 h 252"/>
              <a:gd name="T2" fmla="*/ 28 w 195"/>
              <a:gd name="T3" fmla="*/ 224 h 252"/>
              <a:gd name="T4" fmla="*/ 167 w 195"/>
              <a:gd name="T5" fmla="*/ 224 h 252"/>
              <a:gd name="T6" fmla="*/ 167 w 195"/>
              <a:gd name="T7" fmla="*/ 28 h 252"/>
              <a:gd name="T8" fmla="*/ 28 w 195"/>
              <a:gd name="T9" fmla="*/ 28 h 252"/>
              <a:gd name="T10" fmla="*/ 28 w 195"/>
              <a:gd name="T11" fmla="*/ 0 h 252"/>
              <a:gd name="T12" fmla="*/ 167 w 195"/>
              <a:gd name="T13" fmla="*/ 0 h 252"/>
              <a:gd name="T14" fmla="*/ 178 w 195"/>
              <a:gd name="T15" fmla="*/ 3 h 252"/>
              <a:gd name="T16" fmla="*/ 186 w 195"/>
              <a:gd name="T17" fmla="*/ 9 h 252"/>
              <a:gd name="T18" fmla="*/ 193 w 195"/>
              <a:gd name="T19" fmla="*/ 18 h 252"/>
              <a:gd name="T20" fmla="*/ 195 w 195"/>
              <a:gd name="T21" fmla="*/ 28 h 252"/>
              <a:gd name="T22" fmla="*/ 195 w 195"/>
              <a:gd name="T23" fmla="*/ 224 h 252"/>
              <a:gd name="T24" fmla="*/ 193 w 195"/>
              <a:gd name="T25" fmla="*/ 235 h 252"/>
              <a:gd name="T26" fmla="*/ 186 w 195"/>
              <a:gd name="T27" fmla="*/ 244 h 252"/>
              <a:gd name="T28" fmla="*/ 178 w 195"/>
              <a:gd name="T29" fmla="*/ 249 h 252"/>
              <a:gd name="T30" fmla="*/ 167 w 195"/>
              <a:gd name="T31" fmla="*/ 252 h 252"/>
              <a:gd name="T32" fmla="*/ 28 w 195"/>
              <a:gd name="T33" fmla="*/ 252 h 252"/>
              <a:gd name="T34" fmla="*/ 16 w 195"/>
              <a:gd name="T35" fmla="*/ 249 h 252"/>
              <a:gd name="T36" fmla="*/ 8 w 195"/>
              <a:gd name="T37" fmla="*/ 244 h 252"/>
              <a:gd name="T38" fmla="*/ 2 w 195"/>
              <a:gd name="T39" fmla="*/ 235 h 252"/>
              <a:gd name="T40" fmla="*/ 0 w 195"/>
              <a:gd name="T41" fmla="*/ 224 h 252"/>
              <a:gd name="T42" fmla="*/ 0 w 195"/>
              <a:gd name="T43" fmla="*/ 28 h 252"/>
              <a:gd name="T44" fmla="*/ 2 w 195"/>
              <a:gd name="T45" fmla="*/ 18 h 252"/>
              <a:gd name="T46" fmla="*/ 8 w 195"/>
              <a:gd name="T47" fmla="*/ 9 h 252"/>
              <a:gd name="T48" fmla="*/ 16 w 195"/>
              <a:gd name="T49" fmla="*/ 3 h 252"/>
              <a:gd name="T50" fmla="*/ 28 w 195"/>
              <a:gd name="T5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5" h="252">
                <a:moveTo>
                  <a:pt x="28" y="28"/>
                </a:moveTo>
                <a:lnTo>
                  <a:pt x="28" y="224"/>
                </a:lnTo>
                <a:lnTo>
                  <a:pt x="167" y="224"/>
                </a:lnTo>
                <a:lnTo>
                  <a:pt x="167" y="28"/>
                </a:lnTo>
                <a:lnTo>
                  <a:pt x="28" y="28"/>
                </a:lnTo>
                <a:close/>
                <a:moveTo>
                  <a:pt x="28" y="0"/>
                </a:moveTo>
                <a:lnTo>
                  <a:pt x="167" y="0"/>
                </a:lnTo>
                <a:lnTo>
                  <a:pt x="178" y="3"/>
                </a:lnTo>
                <a:lnTo>
                  <a:pt x="186" y="9"/>
                </a:lnTo>
                <a:lnTo>
                  <a:pt x="193" y="18"/>
                </a:lnTo>
                <a:lnTo>
                  <a:pt x="195" y="28"/>
                </a:lnTo>
                <a:lnTo>
                  <a:pt x="195" y="224"/>
                </a:lnTo>
                <a:lnTo>
                  <a:pt x="193" y="235"/>
                </a:lnTo>
                <a:lnTo>
                  <a:pt x="186" y="244"/>
                </a:lnTo>
                <a:lnTo>
                  <a:pt x="178" y="249"/>
                </a:lnTo>
                <a:lnTo>
                  <a:pt x="167" y="252"/>
                </a:lnTo>
                <a:lnTo>
                  <a:pt x="28" y="252"/>
                </a:lnTo>
                <a:lnTo>
                  <a:pt x="16" y="249"/>
                </a:lnTo>
                <a:lnTo>
                  <a:pt x="8" y="244"/>
                </a:lnTo>
                <a:lnTo>
                  <a:pt x="2" y="235"/>
                </a:lnTo>
                <a:lnTo>
                  <a:pt x="0" y="224"/>
                </a:lnTo>
                <a:lnTo>
                  <a:pt x="0" y="28"/>
                </a:lnTo>
                <a:lnTo>
                  <a:pt x="2" y="18"/>
                </a:lnTo>
                <a:lnTo>
                  <a:pt x="8" y="9"/>
                </a:lnTo>
                <a:lnTo>
                  <a:pt x="16" y="3"/>
                </a:lnTo>
                <a:lnTo>
                  <a:pt x="2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43"/>
          <p:cNvSpPr>
            <a:spLocks/>
          </p:cNvSpPr>
          <p:nvPr/>
        </p:nvSpPr>
        <p:spPr bwMode="auto">
          <a:xfrm>
            <a:off x="415925" y="4568825"/>
            <a:ext cx="158750" cy="398463"/>
          </a:xfrm>
          <a:custGeom>
            <a:avLst/>
            <a:gdLst>
              <a:gd name="T0" fmla="*/ 11 w 100"/>
              <a:gd name="T1" fmla="*/ 0 h 251"/>
              <a:gd name="T2" fmla="*/ 86 w 100"/>
              <a:gd name="T3" fmla="*/ 0 h 251"/>
              <a:gd name="T4" fmla="*/ 91 w 100"/>
              <a:gd name="T5" fmla="*/ 0 h 251"/>
              <a:gd name="T6" fmla="*/ 95 w 100"/>
              <a:gd name="T7" fmla="*/ 3 h 251"/>
              <a:gd name="T8" fmla="*/ 98 w 100"/>
              <a:gd name="T9" fmla="*/ 5 h 251"/>
              <a:gd name="T10" fmla="*/ 100 w 100"/>
              <a:gd name="T11" fmla="*/ 9 h 251"/>
              <a:gd name="T12" fmla="*/ 100 w 100"/>
              <a:gd name="T13" fmla="*/ 14 h 251"/>
              <a:gd name="T14" fmla="*/ 100 w 100"/>
              <a:gd name="T15" fmla="*/ 251 h 251"/>
              <a:gd name="T16" fmla="*/ 51 w 100"/>
              <a:gd name="T17" fmla="*/ 201 h 251"/>
              <a:gd name="T18" fmla="*/ 0 w 100"/>
              <a:gd name="T19" fmla="*/ 251 h 251"/>
              <a:gd name="T20" fmla="*/ 0 w 100"/>
              <a:gd name="T21" fmla="*/ 14 h 251"/>
              <a:gd name="T22" fmla="*/ 1 w 100"/>
              <a:gd name="T23" fmla="*/ 9 h 251"/>
              <a:gd name="T24" fmla="*/ 2 w 100"/>
              <a:gd name="T25" fmla="*/ 5 h 251"/>
              <a:gd name="T26" fmla="*/ 4 w 100"/>
              <a:gd name="T27" fmla="*/ 3 h 251"/>
              <a:gd name="T28" fmla="*/ 7 w 100"/>
              <a:gd name="T29" fmla="*/ 0 h 251"/>
              <a:gd name="T30" fmla="*/ 11 w 100"/>
              <a:gd name="T3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251">
                <a:moveTo>
                  <a:pt x="11" y="0"/>
                </a:moveTo>
                <a:lnTo>
                  <a:pt x="86" y="0"/>
                </a:lnTo>
                <a:lnTo>
                  <a:pt x="91" y="0"/>
                </a:lnTo>
                <a:lnTo>
                  <a:pt x="95" y="3"/>
                </a:lnTo>
                <a:lnTo>
                  <a:pt x="98" y="5"/>
                </a:lnTo>
                <a:lnTo>
                  <a:pt x="100" y="9"/>
                </a:lnTo>
                <a:lnTo>
                  <a:pt x="100" y="14"/>
                </a:lnTo>
                <a:lnTo>
                  <a:pt x="100" y="251"/>
                </a:lnTo>
                <a:lnTo>
                  <a:pt x="51" y="201"/>
                </a:lnTo>
                <a:lnTo>
                  <a:pt x="0" y="251"/>
                </a:lnTo>
                <a:lnTo>
                  <a:pt x="0" y="14"/>
                </a:lnTo>
                <a:lnTo>
                  <a:pt x="1" y="9"/>
                </a:lnTo>
                <a:lnTo>
                  <a:pt x="2" y="5"/>
                </a:lnTo>
                <a:lnTo>
                  <a:pt x="4" y="3"/>
                </a:lnTo>
                <a:lnTo>
                  <a:pt x="7" y="0"/>
                </a:lnTo>
                <a:lnTo>
                  <a:pt x="1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6"/>
          <p:cNvSpPr>
            <a:spLocks noEditPoints="1"/>
          </p:cNvSpPr>
          <p:nvPr/>
        </p:nvSpPr>
        <p:spPr bwMode="auto">
          <a:xfrm>
            <a:off x="1260475" y="4546600"/>
            <a:ext cx="242887" cy="442913"/>
          </a:xfrm>
          <a:custGeom>
            <a:avLst/>
            <a:gdLst>
              <a:gd name="T0" fmla="*/ 11 w 153"/>
              <a:gd name="T1" fmla="*/ 42 h 279"/>
              <a:gd name="T2" fmla="*/ 70 w 153"/>
              <a:gd name="T3" fmla="*/ 42 h 279"/>
              <a:gd name="T4" fmla="*/ 73 w 153"/>
              <a:gd name="T5" fmla="*/ 42 h 279"/>
              <a:gd name="T6" fmla="*/ 77 w 153"/>
              <a:gd name="T7" fmla="*/ 44 h 279"/>
              <a:gd name="T8" fmla="*/ 81 w 153"/>
              <a:gd name="T9" fmla="*/ 47 h 279"/>
              <a:gd name="T10" fmla="*/ 82 w 153"/>
              <a:gd name="T11" fmla="*/ 51 h 279"/>
              <a:gd name="T12" fmla="*/ 84 w 153"/>
              <a:gd name="T13" fmla="*/ 56 h 279"/>
              <a:gd name="T14" fmla="*/ 84 w 153"/>
              <a:gd name="T15" fmla="*/ 279 h 279"/>
              <a:gd name="T16" fmla="*/ 42 w 153"/>
              <a:gd name="T17" fmla="*/ 229 h 279"/>
              <a:gd name="T18" fmla="*/ 0 w 153"/>
              <a:gd name="T19" fmla="*/ 279 h 279"/>
              <a:gd name="T20" fmla="*/ 0 w 153"/>
              <a:gd name="T21" fmla="*/ 56 h 279"/>
              <a:gd name="T22" fmla="*/ 0 w 153"/>
              <a:gd name="T23" fmla="*/ 51 h 279"/>
              <a:gd name="T24" fmla="*/ 1 w 153"/>
              <a:gd name="T25" fmla="*/ 47 h 279"/>
              <a:gd name="T26" fmla="*/ 4 w 153"/>
              <a:gd name="T27" fmla="*/ 44 h 279"/>
              <a:gd name="T28" fmla="*/ 7 w 153"/>
              <a:gd name="T29" fmla="*/ 42 h 279"/>
              <a:gd name="T30" fmla="*/ 11 w 153"/>
              <a:gd name="T31" fmla="*/ 42 h 279"/>
              <a:gd name="T32" fmla="*/ 81 w 153"/>
              <a:gd name="T33" fmla="*/ 0 h 279"/>
              <a:gd name="T34" fmla="*/ 139 w 153"/>
              <a:gd name="T35" fmla="*/ 0 h 279"/>
              <a:gd name="T36" fmla="*/ 143 w 153"/>
              <a:gd name="T37" fmla="*/ 0 h 279"/>
              <a:gd name="T38" fmla="*/ 147 w 153"/>
              <a:gd name="T39" fmla="*/ 3 h 279"/>
              <a:gd name="T40" fmla="*/ 151 w 153"/>
              <a:gd name="T41" fmla="*/ 5 h 279"/>
              <a:gd name="T42" fmla="*/ 152 w 153"/>
              <a:gd name="T43" fmla="*/ 9 h 279"/>
              <a:gd name="T44" fmla="*/ 153 w 153"/>
              <a:gd name="T45" fmla="*/ 14 h 279"/>
              <a:gd name="T46" fmla="*/ 153 w 153"/>
              <a:gd name="T47" fmla="*/ 251 h 279"/>
              <a:gd name="T48" fmla="*/ 111 w 153"/>
              <a:gd name="T49" fmla="*/ 201 h 279"/>
              <a:gd name="T50" fmla="*/ 111 w 153"/>
              <a:gd name="T51" fmla="*/ 28 h 279"/>
              <a:gd name="T52" fmla="*/ 110 w 153"/>
              <a:gd name="T53" fmla="*/ 23 h 279"/>
              <a:gd name="T54" fmla="*/ 109 w 153"/>
              <a:gd name="T55" fmla="*/ 19 h 279"/>
              <a:gd name="T56" fmla="*/ 105 w 153"/>
              <a:gd name="T57" fmla="*/ 17 h 279"/>
              <a:gd name="T58" fmla="*/ 101 w 153"/>
              <a:gd name="T59" fmla="*/ 14 h 279"/>
              <a:gd name="T60" fmla="*/ 97 w 153"/>
              <a:gd name="T61" fmla="*/ 14 h 279"/>
              <a:gd name="T62" fmla="*/ 70 w 153"/>
              <a:gd name="T63" fmla="*/ 14 h 279"/>
              <a:gd name="T64" fmla="*/ 70 w 153"/>
              <a:gd name="T65" fmla="*/ 9 h 279"/>
              <a:gd name="T66" fmla="*/ 71 w 153"/>
              <a:gd name="T67" fmla="*/ 5 h 279"/>
              <a:gd name="T68" fmla="*/ 73 w 153"/>
              <a:gd name="T69" fmla="*/ 3 h 279"/>
              <a:gd name="T70" fmla="*/ 77 w 153"/>
              <a:gd name="T71" fmla="*/ 0 h 279"/>
              <a:gd name="T72" fmla="*/ 81 w 153"/>
              <a:gd name="T73"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3" h="279">
                <a:moveTo>
                  <a:pt x="11" y="42"/>
                </a:moveTo>
                <a:lnTo>
                  <a:pt x="70" y="42"/>
                </a:lnTo>
                <a:lnTo>
                  <a:pt x="73" y="42"/>
                </a:lnTo>
                <a:lnTo>
                  <a:pt x="77" y="44"/>
                </a:lnTo>
                <a:lnTo>
                  <a:pt x="81" y="47"/>
                </a:lnTo>
                <a:lnTo>
                  <a:pt x="82" y="51"/>
                </a:lnTo>
                <a:lnTo>
                  <a:pt x="84" y="56"/>
                </a:lnTo>
                <a:lnTo>
                  <a:pt x="84" y="279"/>
                </a:lnTo>
                <a:lnTo>
                  <a:pt x="42" y="229"/>
                </a:lnTo>
                <a:lnTo>
                  <a:pt x="0" y="279"/>
                </a:lnTo>
                <a:lnTo>
                  <a:pt x="0" y="56"/>
                </a:lnTo>
                <a:lnTo>
                  <a:pt x="0" y="51"/>
                </a:lnTo>
                <a:lnTo>
                  <a:pt x="1" y="47"/>
                </a:lnTo>
                <a:lnTo>
                  <a:pt x="4" y="44"/>
                </a:lnTo>
                <a:lnTo>
                  <a:pt x="7" y="42"/>
                </a:lnTo>
                <a:lnTo>
                  <a:pt x="11" y="42"/>
                </a:lnTo>
                <a:close/>
                <a:moveTo>
                  <a:pt x="81" y="0"/>
                </a:moveTo>
                <a:lnTo>
                  <a:pt x="139" y="0"/>
                </a:lnTo>
                <a:lnTo>
                  <a:pt x="143" y="0"/>
                </a:lnTo>
                <a:lnTo>
                  <a:pt x="147" y="3"/>
                </a:lnTo>
                <a:lnTo>
                  <a:pt x="151" y="5"/>
                </a:lnTo>
                <a:lnTo>
                  <a:pt x="152" y="9"/>
                </a:lnTo>
                <a:lnTo>
                  <a:pt x="153" y="14"/>
                </a:lnTo>
                <a:lnTo>
                  <a:pt x="153" y="251"/>
                </a:lnTo>
                <a:lnTo>
                  <a:pt x="111" y="201"/>
                </a:lnTo>
                <a:lnTo>
                  <a:pt x="111" y="28"/>
                </a:lnTo>
                <a:lnTo>
                  <a:pt x="110" y="23"/>
                </a:lnTo>
                <a:lnTo>
                  <a:pt x="109" y="19"/>
                </a:lnTo>
                <a:lnTo>
                  <a:pt x="105" y="17"/>
                </a:lnTo>
                <a:lnTo>
                  <a:pt x="101" y="14"/>
                </a:lnTo>
                <a:lnTo>
                  <a:pt x="97" y="14"/>
                </a:lnTo>
                <a:lnTo>
                  <a:pt x="70" y="14"/>
                </a:lnTo>
                <a:lnTo>
                  <a:pt x="70" y="9"/>
                </a:lnTo>
                <a:lnTo>
                  <a:pt x="71" y="5"/>
                </a:lnTo>
                <a:lnTo>
                  <a:pt x="73" y="3"/>
                </a:lnTo>
                <a:lnTo>
                  <a:pt x="77" y="0"/>
                </a:lnTo>
                <a:lnTo>
                  <a:pt x="8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7"/>
          <p:cNvSpPr>
            <a:spLocks noEditPoints="1"/>
          </p:cNvSpPr>
          <p:nvPr/>
        </p:nvSpPr>
        <p:spPr bwMode="auto">
          <a:xfrm>
            <a:off x="1162050" y="3659188"/>
            <a:ext cx="441325" cy="444500"/>
          </a:xfrm>
          <a:custGeom>
            <a:avLst/>
            <a:gdLst>
              <a:gd name="T0" fmla="*/ 172 w 278"/>
              <a:gd name="T1" fmla="*/ 98 h 280"/>
              <a:gd name="T2" fmla="*/ 192 w 278"/>
              <a:gd name="T3" fmla="*/ 177 h 280"/>
              <a:gd name="T4" fmla="*/ 192 w 278"/>
              <a:gd name="T5" fmla="*/ 181 h 280"/>
              <a:gd name="T6" fmla="*/ 191 w 278"/>
              <a:gd name="T7" fmla="*/ 184 h 280"/>
              <a:gd name="T8" fmla="*/ 189 w 278"/>
              <a:gd name="T9" fmla="*/ 188 h 280"/>
              <a:gd name="T10" fmla="*/ 185 w 278"/>
              <a:gd name="T11" fmla="*/ 190 h 280"/>
              <a:gd name="T12" fmla="*/ 130 w 278"/>
              <a:gd name="T13" fmla="*/ 205 h 280"/>
              <a:gd name="T14" fmla="*/ 123 w 278"/>
              <a:gd name="T15" fmla="*/ 233 h 280"/>
              <a:gd name="T16" fmla="*/ 218 w 278"/>
              <a:gd name="T17" fmla="*/ 258 h 280"/>
              <a:gd name="T18" fmla="*/ 255 w 278"/>
              <a:gd name="T19" fmla="*/ 121 h 280"/>
              <a:gd name="T20" fmla="*/ 172 w 278"/>
              <a:gd name="T21" fmla="*/ 98 h 280"/>
              <a:gd name="T22" fmla="*/ 132 w 278"/>
              <a:gd name="T23" fmla="*/ 22 h 280"/>
              <a:gd name="T24" fmla="*/ 22 w 278"/>
              <a:gd name="T25" fmla="*/ 51 h 280"/>
              <a:gd name="T26" fmla="*/ 62 w 278"/>
              <a:gd name="T27" fmla="*/ 202 h 280"/>
              <a:gd name="T28" fmla="*/ 171 w 278"/>
              <a:gd name="T29" fmla="*/ 173 h 280"/>
              <a:gd name="T30" fmla="*/ 132 w 278"/>
              <a:gd name="T31" fmla="*/ 22 h 280"/>
              <a:gd name="T32" fmla="*/ 138 w 278"/>
              <a:gd name="T33" fmla="*/ 0 h 280"/>
              <a:gd name="T34" fmla="*/ 140 w 278"/>
              <a:gd name="T35" fmla="*/ 2 h 280"/>
              <a:gd name="T36" fmla="*/ 144 w 278"/>
              <a:gd name="T37" fmla="*/ 3 h 280"/>
              <a:gd name="T38" fmla="*/ 147 w 278"/>
              <a:gd name="T39" fmla="*/ 5 h 280"/>
              <a:gd name="T40" fmla="*/ 148 w 278"/>
              <a:gd name="T41" fmla="*/ 8 h 280"/>
              <a:gd name="T42" fmla="*/ 166 w 278"/>
              <a:gd name="T43" fmla="*/ 77 h 280"/>
              <a:gd name="T44" fmla="*/ 270 w 278"/>
              <a:gd name="T45" fmla="*/ 104 h 280"/>
              <a:gd name="T46" fmla="*/ 274 w 278"/>
              <a:gd name="T47" fmla="*/ 106 h 280"/>
              <a:gd name="T48" fmla="*/ 276 w 278"/>
              <a:gd name="T49" fmla="*/ 110 h 280"/>
              <a:gd name="T50" fmla="*/ 278 w 278"/>
              <a:gd name="T51" fmla="*/ 113 h 280"/>
              <a:gd name="T52" fmla="*/ 278 w 278"/>
              <a:gd name="T53" fmla="*/ 117 h 280"/>
              <a:gd name="T54" fmla="*/ 236 w 278"/>
              <a:gd name="T55" fmla="*/ 272 h 280"/>
              <a:gd name="T56" fmla="*/ 234 w 278"/>
              <a:gd name="T57" fmla="*/ 275 h 280"/>
              <a:gd name="T58" fmla="*/ 233 w 278"/>
              <a:gd name="T59" fmla="*/ 277 h 280"/>
              <a:gd name="T60" fmla="*/ 229 w 278"/>
              <a:gd name="T61" fmla="*/ 278 h 280"/>
              <a:gd name="T62" fmla="*/ 227 w 278"/>
              <a:gd name="T63" fmla="*/ 280 h 280"/>
              <a:gd name="T64" fmla="*/ 223 w 278"/>
              <a:gd name="T65" fmla="*/ 280 h 280"/>
              <a:gd name="T66" fmla="*/ 110 w 278"/>
              <a:gd name="T67" fmla="*/ 249 h 280"/>
              <a:gd name="T68" fmla="*/ 106 w 278"/>
              <a:gd name="T69" fmla="*/ 247 h 280"/>
              <a:gd name="T70" fmla="*/ 102 w 278"/>
              <a:gd name="T71" fmla="*/ 244 h 280"/>
              <a:gd name="T72" fmla="*/ 101 w 278"/>
              <a:gd name="T73" fmla="*/ 240 h 280"/>
              <a:gd name="T74" fmla="*/ 101 w 278"/>
              <a:gd name="T75" fmla="*/ 235 h 280"/>
              <a:gd name="T76" fmla="*/ 109 w 278"/>
              <a:gd name="T77" fmla="*/ 210 h 280"/>
              <a:gd name="T78" fmla="*/ 58 w 278"/>
              <a:gd name="T79" fmla="*/ 224 h 280"/>
              <a:gd name="T80" fmla="*/ 54 w 278"/>
              <a:gd name="T81" fmla="*/ 224 h 280"/>
              <a:gd name="T82" fmla="*/ 52 w 278"/>
              <a:gd name="T83" fmla="*/ 224 h 280"/>
              <a:gd name="T84" fmla="*/ 48 w 278"/>
              <a:gd name="T85" fmla="*/ 221 h 280"/>
              <a:gd name="T86" fmla="*/ 45 w 278"/>
              <a:gd name="T87" fmla="*/ 219 h 280"/>
              <a:gd name="T88" fmla="*/ 44 w 278"/>
              <a:gd name="T89" fmla="*/ 216 h 280"/>
              <a:gd name="T90" fmla="*/ 0 w 278"/>
              <a:gd name="T91" fmla="*/ 49 h 280"/>
              <a:gd name="T92" fmla="*/ 0 w 278"/>
              <a:gd name="T93" fmla="*/ 44 h 280"/>
              <a:gd name="T94" fmla="*/ 1 w 278"/>
              <a:gd name="T95" fmla="*/ 40 h 280"/>
              <a:gd name="T96" fmla="*/ 3 w 278"/>
              <a:gd name="T97" fmla="*/ 37 h 280"/>
              <a:gd name="T98" fmla="*/ 7 w 278"/>
              <a:gd name="T99" fmla="*/ 35 h 280"/>
              <a:gd name="T100" fmla="*/ 134 w 278"/>
              <a:gd name="T101" fmla="*/ 2 h 280"/>
              <a:gd name="T102" fmla="*/ 138 w 278"/>
              <a:gd name="T10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8" h="280">
                <a:moveTo>
                  <a:pt x="172" y="98"/>
                </a:moveTo>
                <a:lnTo>
                  <a:pt x="192" y="177"/>
                </a:lnTo>
                <a:lnTo>
                  <a:pt x="192" y="181"/>
                </a:lnTo>
                <a:lnTo>
                  <a:pt x="191" y="184"/>
                </a:lnTo>
                <a:lnTo>
                  <a:pt x="189" y="188"/>
                </a:lnTo>
                <a:lnTo>
                  <a:pt x="185" y="190"/>
                </a:lnTo>
                <a:lnTo>
                  <a:pt x="130" y="205"/>
                </a:lnTo>
                <a:lnTo>
                  <a:pt x="123" y="233"/>
                </a:lnTo>
                <a:lnTo>
                  <a:pt x="218" y="258"/>
                </a:lnTo>
                <a:lnTo>
                  <a:pt x="255" y="121"/>
                </a:lnTo>
                <a:lnTo>
                  <a:pt x="172" y="98"/>
                </a:lnTo>
                <a:close/>
                <a:moveTo>
                  <a:pt x="132" y="22"/>
                </a:moveTo>
                <a:lnTo>
                  <a:pt x="22" y="51"/>
                </a:lnTo>
                <a:lnTo>
                  <a:pt x="62" y="202"/>
                </a:lnTo>
                <a:lnTo>
                  <a:pt x="171" y="173"/>
                </a:lnTo>
                <a:lnTo>
                  <a:pt x="132" y="22"/>
                </a:lnTo>
                <a:close/>
                <a:moveTo>
                  <a:pt x="138" y="0"/>
                </a:moveTo>
                <a:lnTo>
                  <a:pt x="140" y="2"/>
                </a:lnTo>
                <a:lnTo>
                  <a:pt x="144" y="3"/>
                </a:lnTo>
                <a:lnTo>
                  <a:pt x="147" y="5"/>
                </a:lnTo>
                <a:lnTo>
                  <a:pt x="148" y="8"/>
                </a:lnTo>
                <a:lnTo>
                  <a:pt x="166" y="77"/>
                </a:lnTo>
                <a:lnTo>
                  <a:pt x="270" y="104"/>
                </a:lnTo>
                <a:lnTo>
                  <a:pt x="274" y="106"/>
                </a:lnTo>
                <a:lnTo>
                  <a:pt x="276" y="110"/>
                </a:lnTo>
                <a:lnTo>
                  <a:pt x="278" y="113"/>
                </a:lnTo>
                <a:lnTo>
                  <a:pt x="278" y="117"/>
                </a:lnTo>
                <a:lnTo>
                  <a:pt x="236" y="272"/>
                </a:lnTo>
                <a:lnTo>
                  <a:pt x="234" y="275"/>
                </a:lnTo>
                <a:lnTo>
                  <a:pt x="233" y="277"/>
                </a:lnTo>
                <a:lnTo>
                  <a:pt x="229" y="278"/>
                </a:lnTo>
                <a:lnTo>
                  <a:pt x="227" y="280"/>
                </a:lnTo>
                <a:lnTo>
                  <a:pt x="223" y="280"/>
                </a:lnTo>
                <a:lnTo>
                  <a:pt x="110" y="249"/>
                </a:lnTo>
                <a:lnTo>
                  <a:pt x="106" y="247"/>
                </a:lnTo>
                <a:lnTo>
                  <a:pt x="102" y="244"/>
                </a:lnTo>
                <a:lnTo>
                  <a:pt x="101" y="240"/>
                </a:lnTo>
                <a:lnTo>
                  <a:pt x="101" y="235"/>
                </a:lnTo>
                <a:lnTo>
                  <a:pt x="109" y="210"/>
                </a:lnTo>
                <a:lnTo>
                  <a:pt x="58" y="224"/>
                </a:lnTo>
                <a:lnTo>
                  <a:pt x="54" y="224"/>
                </a:lnTo>
                <a:lnTo>
                  <a:pt x="52" y="224"/>
                </a:lnTo>
                <a:lnTo>
                  <a:pt x="48" y="221"/>
                </a:lnTo>
                <a:lnTo>
                  <a:pt x="45" y="219"/>
                </a:lnTo>
                <a:lnTo>
                  <a:pt x="44" y="216"/>
                </a:lnTo>
                <a:lnTo>
                  <a:pt x="0" y="49"/>
                </a:lnTo>
                <a:lnTo>
                  <a:pt x="0" y="44"/>
                </a:lnTo>
                <a:lnTo>
                  <a:pt x="1" y="40"/>
                </a:lnTo>
                <a:lnTo>
                  <a:pt x="3" y="37"/>
                </a:lnTo>
                <a:lnTo>
                  <a:pt x="7" y="35"/>
                </a:lnTo>
                <a:lnTo>
                  <a:pt x="134" y="2"/>
                </a:lnTo>
                <a:lnTo>
                  <a:pt x="13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8"/>
          <p:cNvSpPr>
            <a:spLocks noEditPoints="1"/>
          </p:cNvSpPr>
          <p:nvPr/>
        </p:nvSpPr>
        <p:spPr bwMode="auto">
          <a:xfrm>
            <a:off x="295275" y="5448300"/>
            <a:ext cx="403225" cy="412750"/>
          </a:xfrm>
          <a:custGeom>
            <a:avLst/>
            <a:gdLst>
              <a:gd name="T0" fmla="*/ 248 w 254"/>
              <a:gd name="T1" fmla="*/ 91 h 260"/>
              <a:gd name="T2" fmla="*/ 254 w 254"/>
              <a:gd name="T3" fmla="*/ 104 h 260"/>
              <a:gd name="T4" fmla="*/ 246 w 254"/>
              <a:gd name="T5" fmla="*/ 114 h 260"/>
              <a:gd name="T6" fmla="*/ 213 w 254"/>
              <a:gd name="T7" fmla="*/ 130 h 260"/>
              <a:gd name="T8" fmla="*/ 203 w 254"/>
              <a:gd name="T9" fmla="*/ 127 h 260"/>
              <a:gd name="T10" fmla="*/ 199 w 254"/>
              <a:gd name="T11" fmla="*/ 115 h 260"/>
              <a:gd name="T12" fmla="*/ 205 w 254"/>
              <a:gd name="T13" fmla="*/ 105 h 260"/>
              <a:gd name="T14" fmla="*/ 241 w 254"/>
              <a:gd name="T15" fmla="*/ 87 h 260"/>
              <a:gd name="T16" fmla="*/ 61 w 254"/>
              <a:gd name="T17" fmla="*/ 86 h 260"/>
              <a:gd name="T18" fmla="*/ 76 w 254"/>
              <a:gd name="T19" fmla="*/ 123 h 260"/>
              <a:gd name="T20" fmla="*/ 120 w 254"/>
              <a:gd name="T21" fmla="*/ 171 h 260"/>
              <a:gd name="T22" fmla="*/ 163 w 254"/>
              <a:gd name="T23" fmla="*/ 196 h 260"/>
              <a:gd name="T24" fmla="*/ 179 w 254"/>
              <a:gd name="T25" fmla="*/ 193 h 260"/>
              <a:gd name="T26" fmla="*/ 163 w 254"/>
              <a:gd name="T27" fmla="*/ 156 h 260"/>
              <a:gd name="T28" fmla="*/ 119 w 254"/>
              <a:gd name="T29" fmla="*/ 108 h 260"/>
              <a:gd name="T30" fmla="*/ 76 w 254"/>
              <a:gd name="T31" fmla="*/ 82 h 260"/>
              <a:gd name="T32" fmla="*/ 82 w 254"/>
              <a:gd name="T33" fmla="*/ 62 h 260"/>
              <a:gd name="T34" fmla="*/ 133 w 254"/>
              <a:gd name="T35" fmla="*/ 92 h 260"/>
              <a:gd name="T36" fmla="*/ 180 w 254"/>
              <a:gd name="T37" fmla="*/ 144 h 260"/>
              <a:gd name="T38" fmla="*/ 200 w 254"/>
              <a:gd name="T39" fmla="*/ 191 h 260"/>
              <a:gd name="T40" fmla="*/ 189 w 254"/>
              <a:gd name="T41" fmla="*/ 217 h 260"/>
              <a:gd name="T42" fmla="*/ 146 w 254"/>
              <a:gd name="T43" fmla="*/ 243 h 260"/>
              <a:gd name="T44" fmla="*/ 83 w 254"/>
              <a:gd name="T45" fmla="*/ 260 h 260"/>
              <a:gd name="T46" fmla="*/ 24 w 254"/>
              <a:gd name="T47" fmla="*/ 236 h 260"/>
              <a:gd name="T48" fmla="*/ 0 w 254"/>
              <a:gd name="T49" fmla="*/ 175 h 260"/>
              <a:gd name="T50" fmla="*/ 16 w 254"/>
              <a:gd name="T51" fmla="*/ 114 h 260"/>
              <a:gd name="T52" fmla="*/ 42 w 254"/>
              <a:gd name="T53" fmla="*/ 71 h 260"/>
              <a:gd name="T54" fmla="*/ 68 w 254"/>
              <a:gd name="T55" fmla="*/ 58 h 260"/>
              <a:gd name="T56" fmla="*/ 213 w 254"/>
              <a:gd name="T57" fmla="*/ 34 h 260"/>
              <a:gd name="T58" fmla="*/ 221 w 254"/>
              <a:gd name="T59" fmla="*/ 44 h 260"/>
              <a:gd name="T60" fmla="*/ 215 w 254"/>
              <a:gd name="T61" fmla="*/ 57 h 260"/>
              <a:gd name="T62" fmla="*/ 184 w 254"/>
              <a:gd name="T63" fmla="*/ 87 h 260"/>
              <a:gd name="T64" fmla="*/ 172 w 254"/>
              <a:gd name="T65" fmla="*/ 86 h 260"/>
              <a:gd name="T66" fmla="*/ 166 w 254"/>
              <a:gd name="T67" fmla="*/ 76 h 260"/>
              <a:gd name="T68" fmla="*/ 170 w 254"/>
              <a:gd name="T69" fmla="*/ 63 h 260"/>
              <a:gd name="T70" fmla="*/ 204 w 254"/>
              <a:gd name="T71" fmla="*/ 33 h 260"/>
              <a:gd name="T72" fmla="*/ 158 w 254"/>
              <a:gd name="T73" fmla="*/ 1 h 260"/>
              <a:gd name="T74" fmla="*/ 165 w 254"/>
              <a:gd name="T75" fmla="*/ 12 h 260"/>
              <a:gd name="T76" fmla="*/ 148 w 254"/>
              <a:gd name="T77" fmla="*/ 48 h 260"/>
              <a:gd name="T78" fmla="*/ 139 w 254"/>
              <a:gd name="T79" fmla="*/ 54 h 260"/>
              <a:gd name="T80" fmla="*/ 129 w 254"/>
              <a:gd name="T81" fmla="*/ 53 h 260"/>
              <a:gd name="T82" fmla="*/ 123 w 254"/>
              <a:gd name="T83" fmla="*/ 43 h 260"/>
              <a:gd name="T84" fmla="*/ 139 w 254"/>
              <a:gd name="T85" fmla="*/ 7 h 260"/>
              <a:gd name="T86" fmla="*/ 149 w 254"/>
              <a:gd name="T8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4" h="260">
                <a:moveTo>
                  <a:pt x="241" y="87"/>
                </a:moveTo>
                <a:lnTo>
                  <a:pt x="245" y="88"/>
                </a:lnTo>
                <a:lnTo>
                  <a:pt x="248" y="91"/>
                </a:lnTo>
                <a:lnTo>
                  <a:pt x="251" y="95"/>
                </a:lnTo>
                <a:lnTo>
                  <a:pt x="254" y="99"/>
                </a:lnTo>
                <a:lnTo>
                  <a:pt x="254" y="104"/>
                </a:lnTo>
                <a:lnTo>
                  <a:pt x="252" y="108"/>
                </a:lnTo>
                <a:lnTo>
                  <a:pt x="250" y="111"/>
                </a:lnTo>
                <a:lnTo>
                  <a:pt x="246" y="114"/>
                </a:lnTo>
                <a:lnTo>
                  <a:pt x="219" y="129"/>
                </a:lnTo>
                <a:lnTo>
                  <a:pt x="215" y="130"/>
                </a:lnTo>
                <a:lnTo>
                  <a:pt x="213" y="130"/>
                </a:lnTo>
                <a:lnTo>
                  <a:pt x="209" y="130"/>
                </a:lnTo>
                <a:lnTo>
                  <a:pt x="205" y="129"/>
                </a:lnTo>
                <a:lnTo>
                  <a:pt x="203" y="127"/>
                </a:lnTo>
                <a:lnTo>
                  <a:pt x="200" y="124"/>
                </a:lnTo>
                <a:lnTo>
                  <a:pt x="199" y="119"/>
                </a:lnTo>
                <a:lnTo>
                  <a:pt x="199" y="115"/>
                </a:lnTo>
                <a:lnTo>
                  <a:pt x="200" y="111"/>
                </a:lnTo>
                <a:lnTo>
                  <a:pt x="202" y="108"/>
                </a:lnTo>
                <a:lnTo>
                  <a:pt x="205" y="105"/>
                </a:lnTo>
                <a:lnTo>
                  <a:pt x="232" y="90"/>
                </a:lnTo>
                <a:lnTo>
                  <a:pt x="237" y="87"/>
                </a:lnTo>
                <a:lnTo>
                  <a:pt x="241" y="87"/>
                </a:lnTo>
                <a:close/>
                <a:moveTo>
                  <a:pt x="67" y="81"/>
                </a:moveTo>
                <a:lnTo>
                  <a:pt x="62" y="81"/>
                </a:lnTo>
                <a:lnTo>
                  <a:pt x="61" y="86"/>
                </a:lnTo>
                <a:lnTo>
                  <a:pt x="63" y="95"/>
                </a:lnTo>
                <a:lnTo>
                  <a:pt x="68" y="108"/>
                </a:lnTo>
                <a:lnTo>
                  <a:pt x="76" y="123"/>
                </a:lnTo>
                <a:lnTo>
                  <a:pt x="87" y="139"/>
                </a:lnTo>
                <a:lnTo>
                  <a:pt x="103" y="156"/>
                </a:lnTo>
                <a:lnTo>
                  <a:pt x="120" y="171"/>
                </a:lnTo>
                <a:lnTo>
                  <a:pt x="137" y="184"/>
                </a:lnTo>
                <a:lnTo>
                  <a:pt x="151" y="191"/>
                </a:lnTo>
                <a:lnTo>
                  <a:pt x="163" y="196"/>
                </a:lnTo>
                <a:lnTo>
                  <a:pt x="172" y="198"/>
                </a:lnTo>
                <a:lnTo>
                  <a:pt x="177" y="198"/>
                </a:lnTo>
                <a:lnTo>
                  <a:pt x="179" y="193"/>
                </a:lnTo>
                <a:lnTo>
                  <a:pt x="176" y="184"/>
                </a:lnTo>
                <a:lnTo>
                  <a:pt x="172" y="171"/>
                </a:lnTo>
                <a:lnTo>
                  <a:pt x="163" y="156"/>
                </a:lnTo>
                <a:lnTo>
                  <a:pt x="152" y="139"/>
                </a:lnTo>
                <a:lnTo>
                  <a:pt x="137" y="123"/>
                </a:lnTo>
                <a:lnTo>
                  <a:pt x="119" y="108"/>
                </a:lnTo>
                <a:lnTo>
                  <a:pt x="103" y="95"/>
                </a:lnTo>
                <a:lnTo>
                  <a:pt x="89" y="87"/>
                </a:lnTo>
                <a:lnTo>
                  <a:pt x="76" y="82"/>
                </a:lnTo>
                <a:lnTo>
                  <a:pt x="67" y="81"/>
                </a:lnTo>
                <a:close/>
                <a:moveTo>
                  <a:pt x="68" y="58"/>
                </a:moveTo>
                <a:lnTo>
                  <a:pt x="82" y="62"/>
                </a:lnTo>
                <a:lnTo>
                  <a:pt x="97" y="68"/>
                </a:lnTo>
                <a:lnTo>
                  <a:pt x="115" y="80"/>
                </a:lnTo>
                <a:lnTo>
                  <a:pt x="133" y="92"/>
                </a:lnTo>
                <a:lnTo>
                  <a:pt x="151" y="109"/>
                </a:lnTo>
                <a:lnTo>
                  <a:pt x="166" y="127"/>
                </a:lnTo>
                <a:lnTo>
                  <a:pt x="180" y="144"/>
                </a:lnTo>
                <a:lnTo>
                  <a:pt x="190" y="161"/>
                </a:lnTo>
                <a:lnTo>
                  <a:pt x="198" y="177"/>
                </a:lnTo>
                <a:lnTo>
                  <a:pt x="200" y="191"/>
                </a:lnTo>
                <a:lnTo>
                  <a:pt x="200" y="203"/>
                </a:lnTo>
                <a:lnTo>
                  <a:pt x="195" y="210"/>
                </a:lnTo>
                <a:lnTo>
                  <a:pt x="189" y="217"/>
                </a:lnTo>
                <a:lnTo>
                  <a:pt x="177" y="226"/>
                </a:lnTo>
                <a:lnTo>
                  <a:pt x="162" y="234"/>
                </a:lnTo>
                <a:lnTo>
                  <a:pt x="146" y="243"/>
                </a:lnTo>
                <a:lnTo>
                  <a:pt x="125" y="251"/>
                </a:lnTo>
                <a:lnTo>
                  <a:pt x="105" y="257"/>
                </a:lnTo>
                <a:lnTo>
                  <a:pt x="83" y="260"/>
                </a:lnTo>
                <a:lnTo>
                  <a:pt x="62" y="257"/>
                </a:lnTo>
                <a:lnTo>
                  <a:pt x="42" y="250"/>
                </a:lnTo>
                <a:lnTo>
                  <a:pt x="24" y="236"/>
                </a:lnTo>
                <a:lnTo>
                  <a:pt x="10" y="217"/>
                </a:lnTo>
                <a:lnTo>
                  <a:pt x="2" y="196"/>
                </a:lnTo>
                <a:lnTo>
                  <a:pt x="0" y="175"/>
                </a:lnTo>
                <a:lnTo>
                  <a:pt x="2" y="154"/>
                </a:lnTo>
                <a:lnTo>
                  <a:pt x="7" y="133"/>
                </a:lnTo>
                <a:lnTo>
                  <a:pt x="16" y="114"/>
                </a:lnTo>
                <a:lnTo>
                  <a:pt x="25" y="96"/>
                </a:lnTo>
                <a:lnTo>
                  <a:pt x="34" y="82"/>
                </a:lnTo>
                <a:lnTo>
                  <a:pt x="42" y="71"/>
                </a:lnTo>
                <a:lnTo>
                  <a:pt x="48" y="63"/>
                </a:lnTo>
                <a:lnTo>
                  <a:pt x="57" y="59"/>
                </a:lnTo>
                <a:lnTo>
                  <a:pt x="68" y="58"/>
                </a:lnTo>
                <a:close/>
                <a:moveTo>
                  <a:pt x="204" y="33"/>
                </a:moveTo>
                <a:lnTo>
                  <a:pt x="208" y="33"/>
                </a:lnTo>
                <a:lnTo>
                  <a:pt x="213" y="34"/>
                </a:lnTo>
                <a:lnTo>
                  <a:pt x="215" y="36"/>
                </a:lnTo>
                <a:lnTo>
                  <a:pt x="219" y="40"/>
                </a:lnTo>
                <a:lnTo>
                  <a:pt x="221" y="44"/>
                </a:lnTo>
                <a:lnTo>
                  <a:pt x="221" y="49"/>
                </a:lnTo>
                <a:lnTo>
                  <a:pt x="219" y="53"/>
                </a:lnTo>
                <a:lnTo>
                  <a:pt x="215" y="57"/>
                </a:lnTo>
                <a:lnTo>
                  <a:pt x="190" y="83"/>
                </a:lnTo>
                <a:lnTo>
                  <a:pt x="186" y="86"/>
                </a:lnTo>
                <a:lnTo>
                  <a:pt x="184" y="87"/>
                </a:lnTo>
                <a:lnTo>
                  <a:pt x="180" y="87"/>
                </a:lnTo>
                <a:lnTo>
                  <a:pt x="176" y="87"/>
                </a:lnTo>
                <a:lnTo>
                  <a:pt x="172" y="86"/>
                </a:lnTo>
                <a:lnTo>
                  <a:pt x="170" y="83"/>
                </a:lnTo>
                <a:lnTo>
                  <a:pt x="167" y="80"/>
                </a:lnTo>
                <a:lnTo>
                  <a:pt x="166" y="76"/>
                </a:lnTo>
                <a:lnTo>
                  <a:pt x="166" y="71"/>
                </a:lnTo>
                <a:lnTo>
                  <a:pt x="167" y="67"/>
                </a:lnTo>
                <a:lnTo>
                  <a:pt x="170" y="63"/>
                </a:lnTo>
                <a:lnTo>
                  <a:pt x="196" y="36"/>
                </a:lnTo>
                <a:lnTo>
                  <a:pt x="200" y="34"/>
                </a:lnTo>
                <a:lnTo>
                  <a:pt x="204" y="33"/>
                </a:lnTo>
                <a:close/>
                <a:moveTo>
                  <a:pt x="149" y="0"/>
                </a:moveTo>
                <a:lnTo>
                  <a:pt x="153" y="0"/>
                </a:lnTo>
                <a:lnTo>
                  <a:pt x="158" y="1"/>
                </a:lnTo>
                <a:lnTo>
                  <a:pt x="162" y="5"/>
                </a:lnTo>
                <a:lnTo>
                  <a:pt x="163" y="7"/>
                </a:lnTo>
                <a:lnTo>
                  <a:pt x="165" y="12"/>
                </a:lnTo>
                <a:lnTo>
                  <a:pt x="165" y="16"/>
                </a:lnTo>
                <a:lnTo>
                  <a:pt x="163" y="20"/>
                </a:lnTo>
                <a:lnTo>
                  <a:pt x="148" y="48"/>
                </a:lnTo>
                <a:lnTo>
                  <a:pt x="146" y="50"/>
                </a:lnTo>
                <a:lnTo>
                  <a:pt x="143" y="53"/>
                </a:lnTo>
                <a:lnTo>
                  <a:pt x="139" y="54"/>
                </a:lnTo>
                <a:lnTo>
                  <a:pt x="137" y="54"/>
                </a:lnTo>
                <a:lnTo>
                  <a:pt x="133" y="54"/>
                </a:lnTo>
                <a:lnTo>
                  <a:pt x="129" y="53"/>
                </a:lnTo>
                <a:lnTo>
                  <a:pt x="125" y="50"/>
                </a:lnTo>
                <a:lnTo>
                  <a:pt x="124" y="47"/>
                </a:lnTo>
                <a:lnTo>
                  <a:pt x="123" y="43"/>
                </a:lnTo>
                <a:lnTo>
                  <a:pt x="123" y="38"/>
                </a:lnTo>
                <a:lnTo>
                  <a:pt x="124" y="34"/>
                </a:lnTo>
                <a:lnTo>
                  <a:pt x="139" y="7"/>
                </a:lnTo>
                <a:lnTo>
                  <a:pt x="142" y="3"/>
                </a:lnTo>
                <a:lnTo>
                  <a:pt x="146" y="1"/>
                </a:lnTo>
                <a:lnTo>
                  <a:pt x="14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9"/>
          <p:cNvSpPr>
            <a:spLocks noEditPoints="1"/>
          </p:cNvSpPr>
          <p:nvPr/>
        </p:nvSpPr>
        <p:spPr bwMode="auto">
          <a:xfrm>
            <a:off x="1187450" y="5459413"/>
            <a:ext cx="388937" cy="388938"/>
          </a:xfrm>
          <a:custGeom>
            <a:avLst/>
            <a:gdLst>
              <a:gd name="T0" fmla="*/ 207 w 245"/>
              <a:gd name="T1" fmla="*/ 114 h 245"/>
              <a:gd name="T2" fmla="*/ 223 w 245"/>
              <a:gd name="T3" fmla="*/ 145 h 245"/>
              <a:gd name="T4" fmla="*/ 226 w 245"/>
              <a:gd name="T5" fmla="*/ 169 h 245"/>
              <a:gd name="T6" fmla="*/ 213 w 245"/>
              <a:gd name="T7" fmla="*/ 184 h 245"/>
              <a:gd name="T8" fmla="*/ 184 w 245"/>
              <a:gd name="T9" fmla="*/ 203 h 245"/>
              <a:gd name="T10" fmla="*/ 142 w 245"/>
              <a:gd name="T11" fmla="*/ 221 h 245"/>
              <a:gd name="T12" fmla="*/ 95 w 245"/>
              <a:gd name="T13" fmla="*/ 225 h 245"/>
              <a:gd name="T14" fmla="*/ 150 w 245"/>
              <a:gd name="T15" fmla="*/ 142 h 245"/>
              <a:gd name="T16" fmla="*/ 179 w 245"/>
              <a:gd name="T17" fmla="*/ 159 h 245"/>
              <a:gd name="T18" fmla="*/ 198 w 245"/>
              <a:gd name="T19" fmla="*/ 165 h 245"/>
              <a:gd name="T20" fmla="*/ 204 w 245"/>
              <a:gd name="T21" fmla="*/ 159 h 245"/>
              <a:gd name="T22" fmla="*/ 198 w 245"/>
              <a:gd name="T23" fmla="*/ 140 h 245"/>
              <a:gd name="T24" fmla="*/ 182 w 245"/>
              <a:gd name="T25" fmla="*/ 111 h 245"/>
              <a:gd name="T26" fmla="*/ 83 w 245"/>
              <a:gd name="T27" fmla="*/ 26 h 245"/>
              <a:gd name="T28" fmla="*/ 110 w 245"/>
              <a:gd name="T29" fmla="*/ 29 h 245"/>
              <a:gd name="T30" fmla="*/ 147 w 245"/>
              <a:gd name="T31" fmla="*/ 51 h 245"/>
              <a:gd name="T32" fmla="*/ 117 w 245"/>
              <a:gd name="T33" fmla="*/ 55 h 245"/>
              <a:gd name="T34" fmla="*/ 93 w 245"/>
              <a:gd name="T35" fmla="*/ 47 h 245"/>
              <a:gd name="T36" fmla="*/ 86 w 245"/>
              <a:gd name="T37" fmla="*/ 54 h 245"/>
              <a:gd name="T38" fmla="*/ 94 w 245"/>
              <a:gd name="T39" fmla="*/ 78 h 245"/>
              <a:gd name="T40" fmla="*/ 28 w 245"/>
              <a:gd name="T41" fmla="*/ 169 h 245"/>
              <a:gd name="T42" fmla="*/ 27 w 245"/>
              <a:gd name="T43" fmla="*/ 125 h 245"/>
              <a:gd name="T44" fmla="*/ 39 w 245"/>
              <a:gd name="T45" fmla="*/ 83 h 245"/>
              <a:gd name="T46" fmla="*/ 58 w 245"/>
              <a:gd name="T47" fmla="*/ 50 h 245"/>
              <a:gd name="T48" fmla="*/ 74 w 245"/>
              <a:gd name="T49" fmla="*/ 31 h 245"/>
              <a:gd name="T50" fmla="*/ 230 w 245"/>
              <a:gd name="T51" fmla="*/ 0 h 245"/>
              <a:gd name="T52" fmla="*/ 237 w 245"/>
              <a:gd name="T53" fmla="*/ 1 h 245"/>
              <a:gd name="T54" fmla="*/ 244 w 245"/>
              <a:gd name="T55" fmla="*/ 7 h 245"/>
              <a:gd name="T56" fmla="*/ 245 w 245"/>
              <a:gd name="T57" fmla="*/ 15 h 245"/>
              <a:gd name="T58" fmla="*/ 241 w 245"/>
              <a:gd name="T59" fmla="*/ 23 h 245"/>
              <a:gd name="T60" fmla="*/ 20 w 245"/>
              <a:gd name="T61" fmla="*/ 244 h 245"/>
              <a:gd name="T62" fmla="*/ 14 w 245"/>
              <a:gd name="T63" fmla="*/ 245 h 245"/>
              <a:gd name="T64" fmla="*/ 6 w 245"/>
              <a:gd name="T65" fmla="*/ 244 h 245"/>
              <a:gd name="T66" fmla="*/ 1 w 245"/>
              <a:gd name="T67" fmla="*/ 238 h 245"/>
              <a:gd name="T68" fmla="*/ 0 w 245"/>
              <a:gd name="T69" fmla="*/ 229 h 245"/>
              <a:gd name="T70" fmla="*/ 4 w 245"/>
              <a:gd name="T71" fmla="*/ 221 h 245"/>
              <a:gd name="T72" fmla="*/ 225 w 245"/>
              <a:gd name="T73" fmla="*/ 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5" h="245">
                <a:moveTo>
                  <a:pt x="196" y="97"/>
                </a:moveTo>
                <a:lnTo>
                  <a:pt x="207" y="114"/>
                </a:lnTo>
                <a:lnTo>
                  <a:pt x="217" y="130"/>
                </a:lnTo>
                <a:lnTo>
                  <a:pt x="223" y="145"/>
                </a:lnTo>
                <a:lnTo>
                  <a:pt x="226" y="159"/>
                </a:lnTo>
                <a:lnTo>
                  <a:pt x="226" y="169"/>
                </a:lnTo>
                <a:lnTo>
                  <a:pt x="221" y="178"/>
                </a:lnTo>
                <a:lnTo>
                  <a:pt x="213" y="184"/>
                </a:lnTo>
                <a:lnTo>
                  <a:pt x="201" y="193"/>
                </a:lnTo>
                <a:lnTo>
                  <a:pt x="184" y="203"/>
                </a:lnTo>
                <a:lnTo>
                  <a:pt x="164" y="214"/>
                </a:lnTo>
                <a:lnTo>
                  <a:pt x="142" y="221"/>
                </a:lnTo>
                <a:lnTo>
                  <a:pt x="119" y="225"/>
                </a:lnTo>
                <a:lnTo>
                  <a:pt x="95" y="225"/>
                </a:lnTo>
                <a:lnTo>
                  <a:pt x="72" y="220"/>
                </a:lnTo>
                <a:lnTo>
                  <a:pt x="150" y="142"/>
                </a:lnTo>
                <a:lnTo>
                  <a:pt x="165" y="153"/>
                </a:lnTo>
                <a:lnTo>
                  <a:pt x="179" y="159"/>
                </a:lnTo>
                <a:lnTo>
                  <a:pt x="190" y="164"/>
                </a:lnTo>
                <a:lnTo>
                  <a:pt x="198" y="165"/>
                </a:lnTo>
                <a:lnTo>
                  <a:pt x="203" y="164"/>
                </a:lnTo>
                <a:lnTo>
                  <a:pt x="204" y="159"/>
                </a:lnTo>
                <a:lnTo>
                  <a:pt x="202" y="151"/>
                </a:lnTo>
                <a:lnTo>
                  <a:pt x="198" y="140"/>
                </a:lnTo>
                <a:lnTo>
                  <a:pt x="192" y="126"/>
                </a:lnTo>
                <a:lnTo>
                  <a:pt x="182" y="111"/>
                </a:lnTo>
                <a:lnTo>
                  <a:pt x="196" y="97"/>
                </a:lnTo>
                <a:close/>
                <a:moveTo>
                  <a:pt x="83" y="26"/>
                </a:moveTo>
                <a:lnTo>
                  <a:pt x="95" y="26"/>
                </a:lnTo>
                <a:lnTo>
                  <a:pt x="110" y="29"/>
                </a:lnTo>
                <a:lnTo>
                  <a:pt x="128" y="38"/>
                </a:lnTo>
                <a:lnTo>
                  <a:pt x="147" y="51"/>
                </a:lnTo>
                <a:lnTo>
                  <a:pt x="132" y="65"/>
                </a:lnTo>
                <a:lnTo>
                  <a:pt x="117" y="55"/>
                </a:lnTo>
                <a:lnTo>
                  <a:pt x="103" y="50"/>
                </a:lnTo>
                <a:lnTo>
                  <a:pt x="93" y="47"/>
                </a:lnTo>
                <a:lnTo>
                  <a:pt x="88" y="48"/>
                </a:lnTo>
                <a:lnTo>
                  <a:pt x="86" y="54"/>
                </a:lnTo>
                <a:lnTo>
                  <a:pt x="89" y="64"/>
                </a:lnTo>
                <a:lnTo>
                  <a:pt x="94" y="78"/>
                </a:lnTo>
                <a:lnTo>
                  <a:pt x="104" y="94"/>
                </a:lnTo>
                <a:lnTo>
                  <a:pt x="28" y="169"/>
                </a:lnTo>
                <a:lnTo>
                  <a:pt x="25" y="147"/>
                </a:lnTo>
                <a:lnTo>
                  <a:pt x="27" y="125"/>
                </a:lnTo>
                <a:lnTo>
                  <a:pt x="32" y="103"/>
                </a:lnTo>
                <a:lnTo>
                  <a:pt x="39" y="83"/>
                </a:lnTo>
                <a:lnTo>
                  <a:pt x="50" y="65"/>
                </a:lnTo>
                <a:lnTo>
                  <a:pt x="58" y="50"/>
                </a:lnTo>
                <a:lnTo>
                  <a:pt x="67" y="37"/>
                </a:lnTo>
                <a:lnTo>
                  <a:pt x="74" y="31"/>
                </a:lnTo>
                <a:lnTo>
                  <a:pt x="83" y="26"/>
                </a:lnTo>
                <a:close/>
                <a:moveTo>
                  <a:pt x="230" y="0"/>
                </a:moveTo>
                <a:lnTo>
                  <a:pt x="234" y="0"/>
                </a:lnTo>
                <a:lnTo>
                  <a:pt x="237" y="1"/>
                </a:lnTo>
                <a:lnTo>
                  <a:pt x="241" y="4"/>
                </a:lnTo>
                <a:lnTo>
                  <a:pt x="244" y="7"/>
                </a:lnTo>
                <a:lnTo>
                  <a:pt x="245" y="12"/>
                </a:lnTo>
                <a:lnTo>
                  <a:pt x="245" y="15"/>
                </a:lnTo>
                <a:lnTo>
                  <a:pt x="244" y="19"/>
                </a:lnTo>
                <a:lnTo>
                  <a:pt x="241" y="23"/>
                </a:lnTo>
                <a:lnTo>
                  <a:pt x="23" y="241"/>
                </a:lnTo>
                <a:lnTo>
                  <a:pt x="20" y="244"/>
                </a:lnTo>
                <a:lnTo>
                  <a:pt x="17" y="245"/>
                </a:lnTo>
                <a:lnTo>
                  <a:pt x="14" y="245"/>
                </a:lnTo>
                <a:lnTo>
                  <a:pt x="10" y="245"/>
                </a:lnTo>
                <a:lnTo>
                  <a:pt x="6" y="244"/>
                </a:lnTo>
                <a:lnTo>
                  <a:pt x="4" y="241"/>
                </a:lnTo>
                <a:lnTo>
                  <a:pt x="1" y="238"/>
                </a:lnTo>
                <a:lnTo>
                  <a:pt x="0" y="234"/>
                </a:lnTo>
                <a:lnTo>
                  <a:pt x="0" y="229"/>
                </a:lnTo>
                <a:lnTo>
                  <a:pt x="1" y="225"/>
                </a:lnTo>
                <a:lnTo>
                  <a:pt x="4" y="221"/>
                </a:lnTo>
                <a:lnTo>
                  <a:pt x="222" y="4"/>
                </a:lnTo>
                <a:lnTo>
                  <a:pt x="225" y="1"/>
                </a:lnTo>
                <a:lnTo>
                  <a:pt x="23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noEditPoints="1"/>
          </p:cNvSpPr>
          <p:nvPr/>
        </p:nvSpPr>
        <p:spPr bwMode="auto">
          <a:xfrm>
            <a:off x="1227138" y="115888"/>
            <a:ext cx="309562" cy="444500"/>
          </a:xfrm>
          <a:custGeom>
            <a:avLst/>
            <a:gdLst>
              <a:gd name="T0" fmla="*/ 19 w 195"/>
              <a:gd name="T1" fmla="*/ 28 h 280"/>
              <a:gd name="T2" fmla="*/ 36 w 195"/>
              <a:gd name="T3" fmla="*/ 70 h 280"/>
              <a:gd name="T4" fmla="*/ 159 w 195"/>
              <a:gd name="T5" fmla="*/ 70 h 280"/>
              <a:gd name="T6" fmla="*/ 176 w 195"/>
              <a:gd name="T7" fmla="*/ 28 h 280"/>
              <a:gd name="T8" fmla="*/ 181 w 195"/>
              <a:gd name="T9" fmla="*/ 28 h 280"/>
              <a:gd name="T10" fmla="*/ 186 w 195"/>
              <a:gd name="T11" fmla="*/ 31 h 280"/>
              <a:gd name="T12" fmla="*/ 190 w 195"/>
              <a:gd name="T13" fmla="*/ 33 h 280"/>
              <a:gd name="T14" fmla="*/ 192 w 195"/>
              <a:gd name="T15" fmla="*/ 37 h 280"/>
              <a:gd name="T16" fmla="*/ 195 w 195"/>
              <a:gd name="T17" fmla="*/ 42 h 280"/>
              <a:gd name="T18" fmla="*/ 195 w 195"/>
              <a:gd name="T19" fmla="*/ 47 h 280"/>
              <a:gd name="T20" fmla="*/ 195 w 195"/>
              <a:gd name="T21" fmla="*/ 259 h 280"/>
              <a:gd name="T22" fmla="*/ 195 w 195"/>
              <a:gd name="T23" fmla="*/ 264 h 280"/>
              <a:gd name="T24" fmla="*/ 192 w 195"/>
              <a:gd name="T25" fmla="*/ 269 h 280"/>
              <a:gd name="T26" fmla="*/ 190 w 195"/>
              <a:gd name="T27" fmla="*/ 273 h 280"/>
              <a:gd name="T28" fmla="*/ 186 w 195"/>
              <a:gd name="T29" fmla="*/ 277 h 280"/>
              <a:gd name="T30" fmla="*/ 181 w 195"/>
              <a:gd name="T31" fmla="*/ 278 h 280"/>
              <a:gd name="T32" fmla="*/ 176 w 195"/>
              <a:gd name="T33" fmla="*/ 280 h 280"/>
              <a:gd name="T34" fmla="*/ 19 w 195"/>
              <a:gd name="T35" fmla="*/ 280 h 280"/>
              <a:gd name="T36" fmla="*/ 14 w 195"/>
              <a:gd name="T37" fmla="*/ 278 h 280"/>
              <a:gd name="T38" fmla="*/ 9 w 195"/>
              <a:gd name="T39" fmla="*/ 277 h 280"/>
              <a:gd name="T40" fmla="*/ 6 w 195"/>
              <a:gd name="T41" fmla="*/ 273 h 280"/>
              <a:gd name="T42" fmla="*/ 3 w 195"/>
              <a:gd name="T43" fmla="*/ 269 h 280"/>
              <a:gd name="T44" fmla="*/ 0 w 195"/>
              <a:gd name="T45" fmla="*/ 264 h 280"/>
              <a:gd name="T46" fmla="*/ 0 w 195"/>
              <a:gd name="T47" fmla="*/ 259 h 280"/>
              <a:gd name="T48" fmla="*/ 0 w 195"/>
              <a:gd name="T49" fmla="*/ 47 h 280"/>
              <a:gd name="T50" fmla="*/ 0 w 195"/>
              <a:gd name="T51" fmla="*/ 42 h 280"/>
              <a:gd name="T52" fmla="*/ 3 w 195"/>
              <a:gd name="T53" fmla="*/ 37 h 280"/>
              <a:gd name="T54" fmla="*/ 6 w 195"/>
              <a:gd name="T55" fmla="*/ 33 h 280"/>
              <a:gd name="T56" fmla="*/ 9 w 195"/>
              <a:gd name="T57" fmla="*/ 31 h 280"/>
              <a:gd name="T58" fmla="*/ 14 w 195"/>
              <a:gd name="T59" fmla="*/ 28 h 280"/>
              <a:gd name="T60" fmla="*/ 19 w 195"/>
              <a:gd name="T61" fmla="*/ 28 h 280"/>
              <a:gd name="T62" fmla="*/ 75 w 195"/>
              <a:gd name="T63" fmla="*/ 0 h 280"/>
              <a:gd name="T64" fmla="*/ 120 w 195"/>
              <a:gd name="T65" fmla="*/ 0 h 280"/>
              <a:gd name="T66" fmla="*/ 130 w 195"/>
              <a:gd name="T67" fmla="*/ 28 h 280"/>
              <a:gd name="T68" fmla="*/ 160 w 195"/>
              <a:gd name="T69" fmla="*/ 28 h 280"/>
              <a:gd name="T70" fmla="*/ 148 w 195"/>
              <a:gd name="T71" fmla="*/ 56 h 280"/>
              <a:gd name="T72" fmla="*/ 47 w 195"/>
              <a:gd name="T73" fmla="*/ 56 h 280"/>
              <a:gd name="T74" fmla="*/ 35 w 195"/>
              <a:gd name="T75" fmla="*/ 28 h 280"/>
              <a:gd name="T76" fmla="*/ 65 w 195"/>
              <a:gd name="T77" fmla="*/ 28 h 280"/>
              <a:gd name="T78" fmla="*/ 75 w 195"/>
              <a:gd name="T7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280">
                <a:moveTo>
                  <a:pt x="19" y="28"/>
                </a:moveTo>
                <a:lnTo>
                  <a:pt x="36" y="70"/>
                </a:lnTo>
                <a:lnTo>
                  <a:pt x="159" y="70"/>
                </a:lnTo>
                <a:lnTo>
                  <a:pt x="176" y="28"/>
                </a:lnTo>
                <a:lnTo>
                  <a:pt x="181" y="28"/>
                </a:lnTo>
                <a:lnTo>
                  <a:pt x="186" y="31"/>
                </a:lnTo>
                <a:lnTo>
                  <a:pt x="190" y="33"/>
                </a:lnTo>
                <a:lnTo>
                  <a:pt x="192" y="37"/>
                </a:lnTo>
                <a:lnTo>
                  <a:pt x="195" y="42"/>
                </a:lnTo>
                <a:lnTo>
                  <a:pt x="195" y="47"/>
                </a:lnTo>
                <a:lnTo>
                  <a:pt x="195" y="259"/>
                </a:lnTo>
                <a:lnTo>
                  <a:pt x="195" y="264"/>
                </a:lnTo>
                <a:lnTo>
                  <a:pt x="192" y="269"/>
                </a:lnTo>
                <a:lnTo>
                  <a:pt x="190" y="273"/>
                </a:lnTo>
                <a:lnTo>
                  <a:pt x="186" y="277"/>
                </a:lnTo>
                <a:lnTo>
                  <a:pt x="181" y="278"/>
                </a:lnTo>
                <a:lnTo>
                  <a:pt x="176" y="280"/>
                </a:lnTo>
                <a:lnTo>
                  <a:pt x="19" y="280"/>
                </a:lnTo>
                <a:lnTo>
                  <a:pt x="14" y="278"/>
                </a:lnTo>
                <a:lnTo>
                  <a:pt x="9" y="277"/>
                </a:lnTo>
                <a:lnTo>
                  <a:pt x="6" y="273"/>
                </a:lnTo>
                <a:lnTo>
                  <a:pt x="3" y="269"/>
                </a:lnTo>
                <a:lnTo>
                  <a:pt x="0" y="264"/>
                </a:lnTo>
                <a:lnTo>
                  <a:pt x="0" y="259"/>
                </a:lnTo>
                <a:lnTo>
                  <a:pt x="0" y="47"/>
                </a:lnTo>
                <a:lnTo>
                  <a:pt x="0" y="42"/>
                </a:lnTo>
                <a:lnTo>
                  <a:pt x="3" y="37"/>
                </a:lnTo>
                <a:lnTo>
                  <a:pt x="6" y="33"/>
                </a:lnTo>
                <a:lnTo>
                  <a:pt x="9" y="31"/>
                </a:lnTo>
                <a:lnTo>
                  <a:pt x="14" y="28"/>
                </a:lnTo>
                <a:lnTo>
                  <a:pt x="19" y="28"/>
                </a:lnTo>
                <a:close/>
                <a:moveTo>
                  <a:pt x="75" y="0"/>
                </a:moveTo>
                <a:lnTo>
                  <a:pt x="120" y="0"/>
                </a:lnTo>
                <a:lnTo>
                  <a:pt x="130" y="28"/>
                </a:lnTo>
                <a:lnTo>
                  <a:pt x="160" y="28"/>
                </a:lnTo>
                <a:lnTo>
                  <a:pt x="148" y="56"/>
                </a:lnTo>
                <a:lnTo>
                  <a:pt x="47" y="56"/>
                </a:lnTo>
                <a:lnTo>
                  <a:pt x="35" y="28"/>
                </a:lnTo>
                <a:lnTo>
                  <a:pt x="65" y="28"/>
                </a:lnTo>
                <a:lnTo>
                  <a:pt x="75"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2"/>
          <p:cNvSpPr>
            <a:spLocks noEditPoints="1"/>
          </p:cNvSpPr>
          <p:nvPr/>
        </p:nvSpPr>
        <p:spPr bwMode="auto">
          <a:xfrm>
            <a:off x="274638" y="234950"/>
            <a:ext cx="442912" cy="203200"/>
          </a:xfrm>
          <a:custGeom>
            <a:avLst/>
            <a:gdLst>
              <a:gd name="T0" fmla="*/ 201 w 279"/>
              <a:gd name="T1" fmla="*/ 31 h 128"/>
              <a:gd name="T2" fmla="*/ 182 w 279"/>
              <a:gd name="T3" fmla="*/ 51 h 128"/>
              <a:gd name="T4" fmla="*/ 182 w 279"/>
              <a:gd name="T5" fmla="*/ 79 h 128"/>
              <a:gd name="T6" fmla="*/ 201 w 279"/>
              <a:gd name="T7" fmla="*/ 98 h 128"/>
              <a:gd name="T8" fmla="*/ 228 w 279"/>
              <a:gd name="T9" fmla="*/ 98 h 128"/>
              <a:gd name="T10" fmla="*/ 249 w 279"/>
              <a:gd name="T11" fmla="*/ 79 h 128"/>
              <a:gd name="T12" fmla="*/ 249 w 279"/>
              <a:gd name="T13" fmla="*/ 51 h 128"/>
              <a:gd name="T14" fmla="*/ 228 w 279"/>
              <a:gd name="T15" fmla="*/ 31 h 128"/>
              <a:gd name="T16" fmla="*/ 65 w 279"/>
              <a:gd name="T17" fmla="*/ 28 h 128"/>
              <a:gd name="T18" fmla="*/ 38 w 279"/>
              <a:gd name="T19" fmla="*/ 40 h 128"/>
              <a:gd name="T20" fmla="*/ 28 w 279"/>
              <a:gd name="T21" fmla="*/ 65 h 128"/>
              <a:gd name="T22" fmla="*/ 38 w 279"/>
              <a:gd name="T23" fmla="*/ 90 h 128"/>
              <a:gd name="T24" fmla="*/ 65 w 279"/>
              <a:gd name="T25" fmla="*/ 100 h 128"/>
              <a:gd name="T26" fmla="*/ 90 w 279"/>
              <a:gd name="T27" fmla="*/ 90 h 128"/>
              <a:gd name="T28" fmla="*/ 100 w 279"/>
              <a:gd name="T29" fmla="*/ 65 h 128"/>
              <a:gd name="T30" fmla="*/ 90 w 279"/>
              <a:gd name="T31" fmla="*/ 40 h 128"/>
              <a:gd name="T32" fmla="*/ 65 w 279"/>
              <a:gd name="T33" fmla="*/ 28 h 128"/>
              <a:gd name="T34" fmla="*/ 85 w 279"/>
              <a:gd name="T35" fmla="*/ 4 h 128"/>
              <a:gd name="T36" fmla="*/ 116 w 279"/>
              <a:gd name="T37" fmla="*/ 27 h 128"/>
              <a:gd name="T38" fmla="*/ 128 w 279"/>
              <a:gd name="T39" fmla="*/ 65 h 128"/>
              <a:gd name="T40" fmla="*/ 117 w 279"/>
              <a:gd name="T41" fmla="*/ 100 h 128"/>
              <a:gd name="T42" fmla="*/ 154 w 279"/>
              <a:gd name="T43" fmla="*/ 84 h 128"/>
              <a:gd name="T44" fmla="*/ 154 w 279"/>
              <a:gd name="T45" fmla="*/ 45 h 128"/>
              <a:gd name="T46" fmla="*/ 176 w 279"/>
              <a:gd name="T47" fmla="*/ 13 h 128"/>
              <a:gd name="T48" fmla="*/ 215 w 279"/>
              <a:gd name="T49" fmla="*/ 0 h 128"/>
              <a:gd name="T50" fmla="*/ 253 w 279"/>
              <a:gd name="T51" fmla="*/ 13 h 128"/>
              <a:gd name="T52" fmla="*/ 275 w 279"/>
              <a:gd name="T53" fmla="*/ 45 h 128"/>
              <a:gd name="T54" fmla="*/ 275 w 279"/>
              <a:gd name="T55" fmla="*/ 85 h 128"/>
              <a:gd name="T56" fmla="*/ 253 w 279"/>
              <a:gd name="T57" fmla="*/ 117 h 128"/>
              <a:gd name="T58" fmla="*/ 215 w 279"/>
              <a:gd name="T59" fmla="*/ 128 h 128"/>
              <a:gd name="T60" fmla="*/ 44 w 279"/>
              <a:gd name="T61" fmla="*/ 126 h 128"/>
              <a:gd name="T62" fmla="*/ 13 w 279"/>
              <a:gd name="T63" fmla="*/ 103 h 128"/>
              <a:gd name="T64" fmla="*/ 0 w 279"/>
              <a:gd name="T65" fmla="*/ 65 h 128"/>
              <a:gd name="T66" fmla="*/ 13 w 279"/>
              <a:gd name="T67" fmla="*/ 27 h 128"/>
              <a:gd name="T68" fmla="*/ 44 w 279"/>
              <a:gd name="T69"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9" h="128">
                <a:moveTo>
                  <a:pt x="215" y="28"/>
                </a:moveTo>
                <a:lnTo>
                  <a:pt x="201" y="31"/>
                </a:lnTo>
                <a:lnTo>
                  <a:pt x="189" y="40"/>
                </a:lnTo>
                <a:lnTo>
                  <a:pt x="182" y="51"/>
                </a:lnTo>
                <a:lnTo>
                  <a:pt x="179" y="65"/>
                </a:lnTo>
                <a:lnTo>
                  <a:pt x="182" y="79"/>
                </a:lnTo>
                <a:lnTo>
                  <a:pt x="189" y="90"/>
                </a:lnTo>
                <a:lnTo>
                  <a:pt x="201" y="98"/>
                </a:lnTo>
                <a:lnTo>
                  <a:pt x="215" y="100"/>
                </a:lnTo>
                <a:lnTo>
                  <a:pt x="228" y="98"/>
                </a:lnTo>
                <a:lnTo>
                  <a:pt x="240" y="90"/>
                </a:lnTo>
                <a:lnTo>
                  <a:pt x="249" y="79"/>
                </a:lnTo>
                <a:lnTo>
                  <a:pt x="251" y="65"/>
                </a:lnTo>
                <a:lnTo>
                  <a:pt x="249" y="51"/>
                </a:lnTo>
                <a:lnTo>
                  <a:pt x="240" y="40"/>
                </a:lnTo>
                <a:lnTo>
                  <a:pt x="228" y="31"/>
                </a:lnTo>
                <a:lnTo>
                  <a:pt x="215" y="28"/>
                </a:lnTo>
                <a:close/>
                <a:moveTo>
                  <a:pt x="65" y="28"/>
                </a:moveTo>
                <a:lnTo>
                  <a:pt x="50" y="31"/>
                </a:lnTo>
                <a:lnTo>
                  <a:pt x="38" y="40"/>
                </a:lnTo>
                <a:lnTo>
                  <a:pt x="30" y="51"/>
                </a:lnTo>
                <a:lnTo>
                  <a:pt x="28" y="65"/>
                </a:lnTo>
                <a:lnTo>
                  <a:pt x="30" y="79"/>
                </a:lnTo>
                <a:lnTo>
                  <a:pt x="38" y="90"/>
                </a:lnTo>
                <a:lnTo>
                  <a:pt x="50" y="98"/>
                </a:lnTo>
                <a:lnTo>
                  <a:pt x="65" y="100"/>
                </a:lnTo>
                <a:lnTo>
                  <a:pt x="79" y="98"/>
                </a:lnTo>
                <a:lnTo>
                  <a:pt x="90" y="90"/>
                </a:lnTo>
                <a:lnTo>
                  <a:pt x="98" y="79"/>
                </a:lnTo>
                <a:lnTo>
                  <a:pt x="100" y="65"/>
                </a:lnTo>
                <a:lnTo>
                  <a:pt x="98" y="51"/>
                </a:lnTo>
                <a:lnTo>
                  <a:pt x="90" y="40"/>
                </a:lnTo>
                <a:lnTo>
                  <a:pt x="79" y="31"/>
                </a:lnTo>
                <a:lnTo>
                  <a:pt x="65" y="28"/>
                </a:lnTo>
                <a:close/>
                <a:moveTo>
                  <a:pt x="65" y="0"/>
                </a:moveTo>
                <a:lnTo>
                  <a:pt x="85" y="4"/>
                </a:lnTo>
                <a:lnTo>
                  <a:pt x="102" y="13"/>
                </a:lnTo>
                <a:lnTo>
                  <a:pt x="116" y="27"/>
                </a:lnTo>
                <a:lnTo>
                  <a:pt x="126" y="45"/>
                </a:lnTo>
                <a:lnTo>
                  <a:pt x="128" y="65"/>
                </a:lnTo>
                <a:lnTo>
                  <a:pt x="126" y="84"/>
                </a:lnTo>
                <a:lnTo>
                  <a:pt x="117" y="100"/>
                </a:lnTo>
                <a:lnTo>
                  <a:pt x="162" y="100"/>
                </a:lnTo>
                <a:lnTo>
                  <a:pt x="154" y="84"/>
                </a:lnTo>
                <a:lnTo>
                  <a:pt x="151" y="65"/>
                </a:lnTo>
                <a:lnTo>
                  <a:pt x="154" y="45"/>
                </a:lnTo>
                <a:lnTo>
                  <a:pt x="162" y="27"/>
                </a:lnTo>
                <a:lnTo>
                  <a:pt x="176" y="13"/>
                </a:lnTo>
                <a:lnTo>
                  <a:pt x="194" y="4"/>
                </a:lnTo>
                <a:lnTo>
                  <a:pt x="215" y="0"/>
                </a:lnTo>
                <a:lnTo>
                  <a:pt x="235" y="4"/>
                </a:lnTo>
                <a:lnTo>
                  <a:pt x="253" y="13"/>
                </a:lnTo>
                <a:lnTo>
                  <a:pt x="267" y="27"/>
                </a:lnTo>
                <a:lnTo>
                  <a:pt x="275" y="45"/>
                </a:lnTo>
                <a:lnTo>
                  <a:pt x="279" y="65"/>
                </a:lnTo>
                <a:lnTo>
                  <a:pt x="275" y="85"/>
                </a:lnTo>
                <a:lnTo>
                  <a:pt x="267" y="103"/>
                </a:lnTo>
                <a:lnTo>
                  <a:pt x="253" y="117"/>
                </a:lnTo>
                <a:lnTo>
                  <a:pt x="235" y="126"/>
                </a:lnTo>
                <a:lnTo>
                  <a:pt x="215" y="128"/>
                </a:lnTo>
                <a:lnTo>
                  <a:pt x="65" y="128"/>
                </a:lnTo>
                <a:lnTo>
                  <a:pt x="44" y="126"/>
                </a:lnTo>
                <a:lnTo>
                  <a:pt x="27" y="117"/>
                </a:lnTo>
                <a:lnTo>
                  <a:pt x="13" y="103"/>
                </a:lnTo>
                <a:lnTo>
                  <a:pt x="4" y="85"/>
                </a:lnTo>
                <a:lnTo>
                  <a:pt x="0" y="65"/>
                </a:lnTo>
                <a:lnTo>
                  <a:pt x="4" y="45"/>
                </a:lnTo>
                <a:lnTo>
                  <a:pt x="13" y="27"/>
                </a:lnTo>
                <a:lnTo>
                  <a:pt x="27" y="13"/>
                </a:lnTo>
                <a:lnTo>
                  <a:pt x="44" y="4"/>
                </a:lnTo>
                <a:lnTo>
                  <a:pt x="65"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5"/>
          <p:cNvSpPr>
            <a:spLocks/>
          </p:cNvSpPr>
          <p:nvPr/>
        </p:nvSpPr>
        <p:spPr bwMode="auto">
          <a:xfrm>
            <a:off x="279400" y="1050925"/>
            <a:ext cx="434975" cy="346075"/>
          </a:xfrm>
          <a:custGeom>
            <a:avLst/>
            <a:gdLst>
              <a:gd name="T0" fmla="*/ 272 w 274"/>
              <a:gd name="T1" fmla="*/ 0 h 218"/>
              <a:gd name="T2" fmla="*/ 272 w 274"/>
              <a:gd name="T3" fmla="*/ 2 h 218"/>
              <a:gd name="T4" fmla="*/ 274 w 274"/>
              <a:gd name="T5" fmla="*/ 4 h 218"/>
              <a:gd name="T6" fmla="*/ 274 w 274"/>
              <a:gd name="T7" fmla="*/ 218 h 218"/>
              <a:gd name="T8" fmla="*/ 5 w 274"/>
              <a:gd name="T9" fmla="*/ 218 h 218"/>
              <a:gd name="T10" fmla="*/ 2 w 274"/>
              <a:gd name="T11" fmla="*/ 218 h 218"/>
              <a:gd name="T12" fmla="*/ 0 w 274"/>
              <a:gd name="T13" fmla="*/ 216 h 218"/>
              <a:gd name="T14" fmla="*/ 0 w 274"/>
              <a:gd name="T15" fmla="*/ 214 h 218"/>
              <a:gd name="T16" fmla="*/ 1 w 274"/>
              <a:gd name="T17" fmla="*/ 211 h 218"/>
              <a:gd name="T18" fmla="*/ 66 w 274"/>
              <a:gd name="T19" fmla="*/ 131 h 218"/>
              <a:gd name="T20" fmla="*/ 68 w 274"/>
              <a:gd name="T21" fmla="*/ 129 h 218"/>
              <a:gd name="T22" fmla="*/ 71 w 274"/>
              <a:gd name="T23" fmla="*/ 127 h 218"/>
              <a:gd name="T24" fmla="*/ 74 w 274"/>
              <a:gd name="T25" fmla="*/ 129 h 218"/>
              <a:gd name="T26" fmla="*/ 77 w 274"/>
              <a:gd name="T27" fmla="*/ 130 h 218"/>
              <a:gd name="T28" fmla="*/ 97 w 274"/>
              <a:gd name="T29" fmla="*/ 149 h 218"/>
              <a:gd name="T30" fmla="*/ 100 w 274"/>
              <a:gd name="T31" fmla="*/ 150 h 218"/>
              <a:gd name="T32" fmla="*/ 104 w 274"/>
              <a:gd name="T33" fmla="*/ 150 h 218"/>
              <a:gd name="T34" fmla="*/ 106 w 274"/>
              <a:gd name="T35" fmla="*/ 149 h 218"/>
              <a:gd name="T36" fmla="*/ 109 w 274"/>
              <a:gd name="T37" fmla="*/ 148 h 218"/>
              <a:gd name="T38" fmla="*/ 152 w 274"/>
              <a:gd name="T39" fmla="*/ 82 h 218"/>
              <a:gd name="T40" fmla="*/ 154 w 274"/>
              <a:gd name="T41" fmla="*/ 79 h 218"/>
              <a:gd name="T42" fmla="*/ 157 w 274"/>
              <a:gd name="T43" fmla="*/ 78 h 218"/>
              <a:gd name="T44" fmla="*/ 159 w 274"/>
              <a:gd name="T45" fmla="*/ 78 h 218"/>
              <a:gd name="T46" fmla="*/ 162 w 274"/>
              <a:gd name="T47" fmla="*/ 80 h 218"/>
              <a:gd name="T48" fmla="*/ 194 w 274"/>
              <a:gd name="T49" fmla="*/ 110 h 218"/>
              <a:gd name="T50" fmla="*/ 196 w 274"/>
              <a:gd name="T51" fmla="*/ 111 h 218"/>
              <a:gd name="T52" fmla="*/ 199 w 274"/>
              <a:gd name="T53" fmla="*/ 111 h 218"/>
              <a:gd name="T54" fmla="*/ 203 w 274"/>
              <a:gd name="T55" fmla="*/ 110 h 218"/>
              <a:gd name="T56" fmla="*/ 204 w 274"/>
              <a:gd name="T57" fmla="*/ 108 h 218"/>
              <a:gd name="T58" fmla="*/ 269 w 274"/>
              <a:gd name="T59" fmla="*/ 3 h 218"/>
              <a:gd name="T60" fmla="*/ 270 w 274"/>
              <a:gd name="T61" fmla="*/ 0 h 218"/>
              <a:gd name="T62" fmla="*/ 272 w 274"/>
              <a:gd name="T6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18">
                <a:moveTo>
                  <a:pt x="272" y="0"/>
                </a:moveTo>
                <a:lnTo>
                  <a:pt x="272" y="2"/>
                </a:lnTo>
                <a:lnTo>
                  <a:pt x="274" y="4"/>
                </a:lnTo>
                <a:lnTo>
                  <a:pt x="274" y="218"/>
                </a:lnTo>
                <a:lnTo>
                  <a:pt x="5" y="218"/>
                </a:lnTo>
                <a:lnTo>
                  <a:pt x="2" y="218"/>
                </a:lnTo>
                <a:lnTo>
                  <a:pt x="0" y="216"/>
                </a:lnTo>
                <a:lnTo>
                  <a:pt x="0" y="214"/>
                </a:lnTo>
                <a:lnTo>
                  <a:pt x="1" y="211"/>
                </a:lnTo>
                <a:lnTo>
                  <a:pt x="66" y="131"/>
                </a:lnTo>
                <a:lnTo>
                  <a:pt x="68" y="129"/>
                </a:lnTo>
                <a:lnTo>
                  <a:pt x="71" y="127"/>
                </a:lnTo>
                <a:lnTo>
                  <a:pt x="74" y="129"/>
                </a:lnTo>
                <a:lnTo>
                  <a:pt x="77" y="130"/>
                </a:lnTo>
                <a:lnTo>
                  <a:pt x="97" y="149"/>
                </a:lnTo>
                <a:lnTo>
                  <a:pt x="100" y="150"/>
                </a:lnTo>
                <a:lnTo>
                  <a:pt x="104" y="150"/>
                </a:lnTo>
                <a:lnTo>
                  <a:pt x="106" y="149"/>
                </a:lnTo>
                <a:lnTo>
                  <a:pt x="109" y="148"/>
                </a:lnTo>
                <a:lnTo>
                  <a:pt x="152" y="82"/>
                </a:lnTo>
                <a:lnTo>
                  <a:pt x="154" y="79"/>
                </a:lnTo>
                <a:lnTo>
                  <a:pt x="157" y="78"/>
                </a:lnTo>
                <a:lnTo>
                  <a:pt x="159" y="78"/>
                </a:lnTo>
                <a:lnTo>
                  <a:pt x="162" y="80"/>
                </a:lnTo>
                <a:lnTo>
                  <a:pt x="194" y="110"/>
                </a:lnTo>
                <a:lnTo>
                  <a:pt x="196" y="111"/>
                </a:lnTo>
                <a:lnTo>
                  <a:pt x="199" y="111"/>
                </a:lnTo>
                <a:lnTo>
                  <a:pt x="203" y="110"/>
                </a:lnTo>
                <a:lnTo>
                  <a:pt x="204" y="108"/>
                </a:lnTo>
                <a:lnTo>
                  <a:pt x="269" y="3"/>
                </a:lnTo>
                <a:lnTo>
                  <a:pt x="270" y="0"/>
                </a:lnTo>
                <a:lnTo>
                  <a:pt x="272"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2"/>
          <p:cNvSpPr>
            <a:spLocks/>
          </p:cNvSpPr>
          <p:nvPr/>
        </p:nvSpPr>
        <p:spPr bwMode="auto">
          <a:xfrm>
            <a:off x="2046288" y="882650"/>
            <a:ext cx="100013" cy="98425"/>
          </a:xfrm>
          <a:custGeom>
            <a:avLst/>
            <a:gdLst>
              <a:gd name="T0" fmla="*/ 30 w 63"/>
              <a:gd name="T1" fmla="*/ 0 h 62"/>
              <a:gd name="T2" fmla="*/ 43 w 63"/>
              <a:gd name="T3" fmla="*/ 3 h 62"/>
              <a:gd name="T4" fmla="*/ 54 w 63"/>
              <a:gd name="T5" fmla="*/ 9 h 62"/>
              <a:gd name="T6" fmla="*/ 60 w 63"/>
              <a:gd name="T7" fmla="*/ 20 h 62"/>
              <a:gd name="T8" fmla="*/ 63 w 63"/>
              <a:gd name="T9" fmla="*/ 31 h 62"/>
              <a:gd name="T10" fmla="*/ 60 w 63"/>
              <a:gd name="T11" fmla="*/ 44 h 62"/>
              <a:gd name="T12" fmla="*/ 54 w 63"/>
              <a:gd name="T13" fmla="*/ 53 h 62"/>
              <a:gd name="T14" fmla="*/ 43 w 63"/>
              <a:gd name="T15" fmla="*/ 61 h 62"/>
              <a:gd name="T16" fmla="*/ 30 w 63"/>
              <a:gd name="T17" fmla="*/ 62 h 62"/>
              <a:gd name="T18" fmla="*/ 19 w 63"/>
              <a:gd name="T19" fmla="*/ 61 h 62"/>
              <a:gd name="T20" fmla="*/ 9 w 63"/>
              <a:gd name="T21" fmla="*/ 53 h 62"/>
              <a:gd name="T22" fmla="*/ 2 w 63"/>
              <a:gd name="T23" fmla="*/ 44 h 62"/>
              <a:gd name="T24" fmla="*/ 0 w 63"/>
              <a:gd name="T25" fmla="*/ 31 h 62"/>
              <a:gd name="T26" fmla="*/ 2 w 63"/>
              <a:gd name="T27" fmla="*/ 20 h 62"/>
              <a:gd name="T28" fmla="*/ 9 w 63"/>
              <a:gd name="T29" fmla="*/ 9 h 62"/>
              <a:gd name="T30" fmla="*/ 19 w 63"/>
              <a:gd name="T31" fmla="*/ 3 h 62"/>
              <a:gd name="T32" fmla="*/ 30 w 63"/>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2">
                <a:moveTo>
                  <a:pt x="30" y="0"/>
                </a:moveTo>
                <a:lnTo>
                  <a:pt x="43" y="3"/>
                </a:lnTo>
                <a:lnTo>
                  <a:pt x="54" y="9"/>
                </a:lnTo>
                <a:lnTo>
                  <a:pt x="60" y="20"/>
                </a:lnTo>
                <a:lnTo>
                  <a:pt x="63" y="31"/>
                </a:lnTo>
                <a:lnTo>
                  <a:pt x="60" y="44"/>
                </a:lnTo>
                <a:lnTo>
                  <a:pt x="54" y="53"/>
                </a:lnTo>
                <a:lnTo>
                  <a:pt x="43" y="61"/>
                </a:lnTo>
                <a:lnTo>
                  <a:pt x="30" y="62"/>
                </a:lnTo>
                <a:lnTo>
                  <a:pt x="19" y="61"/>
                </a:lnTo>
                <a:lnTo>
                  <a:pt x="9" y="53"/>
                </a:lnTo>
                <a:lnTo>
                  <a:pt x="2" y="44"/>
                </a:lnTo>
                <a:lnTo>
                  <a:pt x="0" y="31"/>
                </a:lnTo>
                <a:lnTo>
                  <a:pt x="2" y="20"/>
                </a:lnTo>
                <a:lnTo>
                  <a:pt x="9" y="9"/>
                </a:lnTo>
                <a:lnTo>
                  <a:pt x="19" y="3"/>
                </a:lnTo>
                <a:lnTo>
                  <a:pt x="3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4"/>
          <p:cNvSpPr>
            <a:spLocks/>
          </p:cNvSpPr>
          <p:nvPr/>
        </p:nvSpPr>
        <p:spPr bwMode="auto">
          <a:xfrm>
            <a:off x="4686300" y="87312"/>
            <a:ext cx="206375" cy="387350"/>
          </a:xfrm>
          <a:custGeom>
            <a:avLst/>
            <a:gdLst>
              <a:gd name="T0" fmla="*/ 120 w 130"/>
              <a:gd name="T1" fmla="*/ 0 h 244"/>
              <a:gd name="T2" fmla="*/ 124 w 130"/>
              <a:gd name="T3" fmla="*/ 2 h 244"/>
              <a:gd name="T4" fmla="*/ 127 w 130"/>
              <a:gd name="T5" fmla="*/ 3 h 244"/>
              <a:gd name="T6" fmla="*/ 129 w 130"/>
              <a:gd name="T7" fmla="*/ 7 h 244"/>
              <a:gd name="T8" fmla="*/ 130 w 130"/>
              <a:gd name="T9" fmla="*/ 11 h 244"/>
              <a:gd name="T10" fmla="*/ 129 w 130"/>
              <a:gd name="T11" fmla="*/ 14 h 244"/>
              <a:gd name="T12" fmla="*/ 127 w 130"/>
              <a:gd name="T13" fmla="*/ 17 h 244"/>
              <a:gd name="T14" fmla="*/ 27 w 130"/>
              <a:gd name="T15" fmla="*/ 122 h 244"/>
              <a:gd name="T16" fmla="*/ 127 w 130"/>
              <a:gd name="T17" fmla="*/ 227 h 244"/>
              <a:gd name="T18" fmla="*/ 129 w 130"/>
              <a:gd name="T19" fmla="*/ 230 h 244"/>
              <a:gd name="T20" fmla="*/ 130 w 130"/>
              <a:gd name="T21" fmla="*/ 234 h 244"/>
              <a:gd name="T22" fmla="*/ 129 w 130"/>
              <a:gd name="T23" fmla="*/ 237 h 244"/>
              <a:gd name="T24" fmla="*/ 127 w 130"/>
              <a:gd name="T25" fmla="*/ 241 h 244"/>
              <a:gd name="T26" fmla="*/ 124 w 130"/>
              <a:gd name="T27" fmla="*/ 242 h 244"/>
              <a:gd name="T28" fmla="*/ 120 w 130"/>
              <a:gd name="T29" fmla="*/ 244 h 244"/>
              <a:gd name="T30" fmla="*/ 116 w 130"/>
              <a:gd name="T31" fmla="*/ 242 h 244"/>
              <a:gd name="T32" fmla="*/ 114 w 130"/>
              <a:gd name="T33" fmla="*/ 241 h 244"/>
              <a:gd name="T34" fmla="*/ 2 w 130"/>
              <a:gd name="T35" fmla="*/ 128 h 244"/>
              <a:gd name="T36" fmla="*/ 1 w 130"/>
              <a:gd name="T37" fmla="*/ 126 h 244"/>
              <a:gd name="T38" fmla="*/ 0 w 130"/>
              <a:gd name="T39" fmla="*/ 122 h 244"/>
              <a:gd name="T40" fmla="*/ 1 w 130"/>
              <a:gd name="T41" fmla="*/ 118 h 244"/>
              <a:gd name="T42" fmla="*/ 2 w 130"/>
              <a:gd name="T43" fmla="*/ 116 h 244"/>
              <a:gd name="T44" fmla="*/ 114 w 130"/>
              <a:gd name="T45" fmla="*/ 3 h 244"/>
              <a:gd name="T46" fmla="*/ 116 w 130"/>
              <a:gd name="T47" fmla="*/ 2 h 244"/>
              <a:gd name="T48" fmla="*/ 120 w 130"/>
              <a:gd name="T4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244">
                <a:moveTo>
                  <a:pt x="120" y="0"/>
                </a:moveTo>
                <a:lnTo>
                  <a:pt x="124" y="2"/>
                </a:lnTo>
                <a:lnTo>
                  <a:pt x="127" y="3"/>
                </a:lnTo>
                <a:lnTo>
                  <a:pt x="129" y="7"/>
                </a:lnTo>
                <a:lnTo>
                  <a:pt x="130" y="11"/>
                </a:lnTo>
                <a:lnTo>
                  <a:pt x="129" y="14"/>
                </a:lnTo>
                <a:lnTo>
                  <a:pt x="127" y="17"/>
                </a:lnTo>
                <a:lnTo>
                  <a:pt x="27" y="122"/>
                </a:lnTo>
                <a:lnTo>
                  <a:pt x="127" y="227"/>
                </a:lnTo>
                <a:lnTo>
                  <a:pt x="129" y="230"/>
                </a:lnTo>
                <a:lnTo>
                  <a:pt x="130" y="234"/>
                </a:lnTo>
                <a:lnTo>
                  <a:pt x="129" y="237"/>
                </a:lnTo>
                <a:lnTo>
                  <a:pt x="127" y="241"/>
                </a:lnTo>
                <a:lnTo>
                  <a:pt x="124" y="242"/>
                </a:lnTo>
                <a:lnTo>
                  <a:pt x="120" y="244"/>
                </a:lnTo>
                <a:lnTo>
                  <a:pt x="116" y="242"/>
                </a:lnTo>
                <a:lnTo>
                  <a:pt x="114" y="241"/>
                </a:lnTo>
                <a:lnTo>
                  <a:pt x="2" y="128"/>
                </a:lnTo>
                <a:lnTo>
                  <a:pt x="1" y="126"/>
                </a:lnTo>
                <a:lnTo>
                  <a:pt x="0" y="122"/>
                </a:lnTo>
                <a:lnTo>
                  <a:pt x="1" y="118"/>
                </a:lnTo>
                <a:lnTo>
                  <a:pt x="2" y="116"/>
                </a:lnTo>
                <a:lnTo>
                  <a:pt x="114" y="3"/>
                </a:lnTo>
                <a:lnTo>
                  <a:pt x="116" y="2"/>
                </a:lnTo>
                <a:lnTo>
                  <a:pt x="12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75"/>
          <p:cNvSpPr>
            <a:spLocks/>
          </p:cNvSpPr>
          <p:nvPr/>
        </p:nvSpPr>
        <p:spPr bwMode="auto">
          <a:xfrm>
            <a:off x="1992313" y="222250"/>
            <a:ext cx="206375" cy="117475"/>
          </a:xfrm>
          <a:custGeom>
            <a:avLst/>
            <a:gdLst>
              <a:gd name="T0" fmla="*/ 9 w 130"/>
              <a:gd name="T1" fmla="*/ 0 h 74"/>
              <a:gd name="T2" fmla="*/ 13 w 130"/>
              <a:gd name="T3" fmla="*/ 1 h 74"/>
              <a:gd name="T4" fmla="*/ 17 w 130"/>
              <a:gd name="T5" fmla="*/ 2 h 74"/>
              <a:gd name="T6" fmla="*/ 64 w 130"/>
              <a:gd name="T7" fmla="*/ 47 h 74"/>
              <a:gd name="T8" fmla="*/ 113 w 130"/>
              <a:gd name="T9" fmla="*/ 2 h 74"/>
              <a:gd name="T10" fmla="*/ 117 w 130"/>
              <a:gd name="T11" fmla="*/ 1 h 74"/>
              <a:gd name="T12" fmla="*/ 121 w 130"/>
              <a:gd name="T13" fmla="*/ 0 h 74"/>
              <a:gd name="T14" fmla="*/ 123 w 130"/>
              <a:gd name="T15" fmla="*/ 1 h 74"/>
              <a:gd name="T16" fmla="*/ 127 w 130"/>
              <a:gd name="T17" fmla="*/ 2 h 74"/>
              <a:gd name="T18" fmla="*/ 130 w 130"/>
              <a:gd name="T19" fmla="*/ 6 h 74"/>
              <a:gd name="T20" fmla="*/ 130 w 130"/>
              <a:gd name="T21" fmla="*/ 10 h 74"/>
              <a:gd name="T22" fmla="*/ 130 w 130"/>
              <a:gd name="T23" fmla="*/ 14 h 74"/>
              <a:gd name="T24" fmla="*/ 127 w 130"/>
              <a:gd name="T25" fmla="*/ 17 h 74"/>
              <a:gd name="T26" fmla="*/ 72 w 130"/>
              <a:gd name="T27" fmla="*/ 70 h 74"/>
              <a:gd name="T28" fmla="*/ 68 w 130"/>
              <a:gd name="T29" fmla="*/ 73 h 74"/>
              <a:gd name="T30" fmla="*/ 64 w 130"/>
              <a:gd name="T31" fmla="*/ 74 h 74"/>
              <a:gd name="T32" fmla="*/ 62 w 130"/>
              <a:gd name="T33" fmla="*/ 73 h 74"/>
              <a:gd name="T34" fmla="*/ 58 w 130"/>
              <a:gd name="T35" fmla="*/ 70 h 74"/>
              <a:gd name="T36" fmla="*/ 3 w 130"/>
              <a:gd name="T37" fmla="*/ 17 h 74"/>
              <a:gd name="T38" fmla="*/ 0 w 130"/>
              <a:gd name="T39" fmla="*/ 14 h 74"/>
              <a:gd name="T40" fmla="*/ 0 w 130"/>
              <a:gd name="T41" fmla="*/ 10 h 74"/>
              <a:gd name="T42" fmla="*/ 0 w 130"/>
              <a:gd name="T43" fmla="*/ 6 h 74"/>
              <a:gd name="T44" fmla="*/ 3 w 130"/>
              <a:gd name="T45" fmla="*/ 2 h 74"/>
              <a:gd name="T46" fmla="*/ 6 w 130"/>
              <a:gd name="T47" fmla="*/ 1 h 74"/>
              <a:gd name="T48" fmla="*/ 9 w 130"/>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74">
                <a:moveTo>
                  <a:pt x="9" y="0"/>
                </a:moveTo>
                <a:lnTo>
                  <a:pt x="13" y="1"/>
                </a:lnTo>
                <a:lnTo>
                  <a:pt x="17" y="2"/>
                </a:lnTo>
                <a:lnTo>
                  <a:pt x="64" y="47"/>
                </a:lnTo>
                <a:lnTo>
                  <a:pt x="113" y="2"/>
                </a:lnTo>
                <a:lnTo>
                  <a:pt x="117" y="1"/>
                </a:lnTo>
                <a:lnTo>
                  <a:pt x="121" y="0"/>
                </a:lnTo>
                <a:lnTo>
                  <a:pt x="123" y="1"/>
                </a:lnTo>
                <a:lnTo>
                  <a:pt x="127" y="2"/>
                </a:lnTo>
                <a:lnTo>
                  <a:pt x="130" y="6"/>
                </a:lnTo>
                <a:lnTo>
                  <a:pt x="130" y="10"/>
                </a:lnTo>
                <a:lnTo>
                  <a:pt x="130" y="14"/>
                </a:lnTo>
                <a:lnTo>
                  <a:pt x="127" y="17"/>
                </a:lnTo>
                <a:lnTo>
                  <a:pt x="72" y="70"/>
                </a:lnTo>
                <a:lnTo>
                  <a:pt x="68" y="73"/>
                </a:lnTo>
                <a:lnTo>
                  <a:pt x="64" y="74"/>
                </a:lnTo>
                <a:lnTo>
                  <a:pt x="62" y="73"/>
                </a:lnTo>
                <a:lnTo>
                  <a:pt x="58" y="70"/>
                </a:lnTo>
                <a:lnTo>
                  <a:pt x="3" y="17"/>
                </a:lnTo>
                <a:lnTo>
                  <a:pt x="0" y="14"/>
                </a:lnTo>
                <a:lnTo>
                  <a:pt x="0" y="10"/>
                </a:lnTo>
                <a:lnTo>
                  <a:pt x="0" y="6"/>
                </a:lnTo>
                <a:lnTo>
                  <a:pt x="3" y="2"/>
                </a:lnTo>
                <a:lnTo>
                  <a:pt x="6" y="1"/>
                </a:lnTo>
                <a:lnTo>
                  <a:pt x="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76"/>
          <p:cNvSpPr>
            <a:spLocks/>
          </p:cNvSpPr>
          <p:nvPr/>
        </p:nvSpPr>
        <p:spPr bwMode="auto">
          <a:xfrm>
            <a:off x="2890838" y="222250"/>
            <a:ext cx="204788" cy="117475"/>
          </a:xfrm>
          <a:custGeom>
            <a:avLst/>
            <a:gdLst>
              <a:gd name="T0" fmla="*/ 65 w 129"/>
              <a:gd name="T1" fmla="*/ 0 h 74"/>
              <a:gd name="T2" fmla="*/ 68 w 129"/>
              <a:gd name="T3" fmla="*/ 1 h 74"/>
              <a:gd name="T4" fmla="*/ 72 w 129"/>
              <a:gd name="T5" fmla="*/ 2 h 74"/>
              <a:gd name="T6" fmla="*/ 127 w 129"/>
              <a:gd name="T7" fmla="*/ 58 h 74"/>
              <a:gd name="T8" fmla="*/ 129 w 129"/>
              <a:gd name="T9" fmla="*/ 60 h 74"/>
              <a:gd name="T10" fmla="*/ 129 w 129"/>
              <a:gd name="T11" fmla="*/ 64 h 74"/>
              <a:gd name="T12" fmla="*/ 129 w 129"/>
              <a:gd name="T13" fmla="*/ 68 h 74"/>
              <a:gd name="T14" fmla="*/ 127 w 129"/>
              <a:gd name="T15" fmla="*/ 70 h 74"/>
              <a:gd name="T16" fmla="*/ 124 w 129"/>
              <a:gd name="T17" fmla="*/ 73 h 74"/>
              <a:gd name="T18" fmla="*/ 120 w 129"/>
              <a:gd name="T19" fmla="*/ 74 h 74"/>
              <a:gd name="T20" fmla="*/ 116 w 129"/>
              <a:gd name="T21" fmla="*/ 73 h 74"/>
              <a:gd name="T22" fmla="*/ 113 w 129"/>
              <a:gd name="T23" fmla="*/ 70 h 74"/>
              <a:gd name="T24" fmla="*/ 65 w 129"/>
              <a:gd name="T25" fmla="*/ 27 h 74"/>
              <a:gd name="T26" fmla="*/ 16 w 129"/>
              <a:gd name="T27" fmla="*/ 70 h 74"/>
              <a:gd name="T28" fmla="*/ 13 w 129"/>
              <a:gd name="T29" fmla="*/ 73 h 74"/>
              <a:gd name="T30" fmla="*/ 9 w 129"/>
              <a:gd name="T31" fmla="*/ 74 h 74"/>
              <a:gd name="T32" fmla="*/ 6 w 129"/>
              <a:gd name="T33" fmla="*/ 73 h 74"/>
              <a:gd name="T34" fmla="*/ 2 w 129"/>
              <a:gd name="T35" fmla="*/ 70 h 74"/>
              <a:gd name="T36" fmla="*/ 0 w 129"/>
              <a:gd name="T37" fmla="*/ 68 h 74"/>
              <a:gd name="T38" fmla="*/ 0 w 129"/>
              <a:gd name="T39" fmla="*/ 64 h 74"/>
              <a:gd name="T40" fmla="*/ 0 w 129"/>
              <a:gd name="T41" fmla="*/ 60 h 74"/>
              <a:gd name="T42" fmla="*/ 2 w 129"/>
              <a:gd name="T43" fmla="*/ 58 h 74"/>
              <a:gd name="T44" fmla="*/ 57 w 129"/>
              <a:gd name="T45" fmla="*/ 2 h 74"/>
              <a:gd name="T46" fmla="*/ 61 w 129"/>
              <a:gd name="T47" fmla="*/ 1 h 74"/>
              <a:gd name="T48" fmla="*/ 65 w 12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74">
                <a:moveTo>
                  <a:pt x="65" y="0"/>
                </a:moveTo>
                <a:lnTo>
                  <a:pt x="68" y="1"/>
                </a:lnTo>
                <a:lnTo>
                  <a:pt x="72" y="2"/>
                </a:lnTo>
                <a:lnTo>
                  <a:pt x="127" y="58"/>
                </a:lnTo>
                <a:lnTo>
                  <a:pt x="129" y="60"/>
                </a:lnTo>
                <a:lnTo>
                  <a:pt x="129" y="64"/>
                </a:lnTo>
                <a:lnTo>
                  <a:pt x="129" y="68"/>
                </a:lnTo>
                <a:lnTo>
                  <a:pt x="127" y="70"/>
                </a:lnTo>
                <a:lnTo>
                  <a:pt x="124" y="73"/>
                </a:lnTo>
                <a:lnTo>
                  <a:pt x="120" y="74"/>
                </a:lnTo>
                <a:lnTo>
                  <a:pt x="116" y="73"/>
                </a:lnTo>
                <a:lnTo>
                  <a:pt x="113" y="70"/>
                </a:lnTo>
                <a:lnTo>
                  <a:pt x="65" y="27"/>
                </a:lnTo>
                <a:lnTo>
                  <a:pt x="16" y="70"/>
                </a:lnTo>
                <a:lnTo>
                  <a:pt x="13" y="73"/>
                </a:lnTo>
                <a:lnTo>
                  <a:pt x="9" y="74"/>
                </a:lnTo>
                <a:lnTo>
                  <a:pt x="6" y="73"/>
                </a:lnTo>
                <a:lnTo>
                  <a:pt x="2" y="70"/>
                </a:lnTo>
                <a:lnTo>
                  <a:pt x="0" y="68"/>
                </a:lnTo>
                <a:lnTo>
                  <a:pt x="0" y="64"/>
                </a:lnTo>
                <a:lnTo>
                  <a:pt x="0" y="60"/>
                </a:lnTo>
                <a:lnTo>
                  <a:pt x="2" y="58"/>
                </a:lnTo>
                <a:lnTo>
                  <a:pt x="57" y="2"/>
                </a:lnTo>
                <a:lnTo>
                  <a:pt x="61" y="1"/>
                </a:lnTo>
                <a:lnTo>
                  <a:pt x="65"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77"/>
          <p:cNvSpPr>
            <a:spLocks/>
          </p:cNvSpPr>
          <p:nvPr/>
        </p:nvSpPr>
        <p:spPr bwMode="auto">
          <a:xfrm>
            <a:off x="3832225" y="177800"/>
            <a:ext cx="117475" cy="206375"/>
          </a:xfrm>
          <a:custGeom>
            <a:avLst/>
            <a:gdLst>
              <a:gd name="T0" fmla="*/ 11 w 74"/>
              <a:gd name="T1" fmla="*/ 0 h 130"/>
              <a:gd name="T2" fmla="*/ 13 w 74"/>
              <a:gd name="T3" fmla="*/ 1 h 130"/>
              <a:gd name="T4" fmla="*/ 17 w 74"/>
              <a:gd name="T5" fmla="*/ 2 h 130"/>
              <a:gd name="T6" fmla="*/ 71 w 74"/>
              <a:gd name="T7" fmla="*/ 59 h 130"/>
              <a:gd name="T8" fmla="*/ 74 w 74"/>
              <a:gd name="T9" fmla="*/ 61 h 130"/>
              <a:gd name="T10" fmla="*/ 74 w 74"/>
              <a:gd name="T11" fmla="*/ 65 h 130"/>
              <a:gd name="T12" fmla="*/ 74 w 74"/>
              <a:gd name="T13" fmla="*/ 69 h 130"/>
              <a:gd name="T14" fmla="*/ 71 w 74"/>
              <a:gd name="T15" fmla="*/ 71 h 130"/>
              <a:gd name="T16" fmla="*/ 17 w 74"/>
              <a:gd name="T17" fmla="*/ 127 h 130"/>
              <a:gd name="T18" fmla="*/ 13 w 74"/>
              <a:gd name="T19" fmla="*/ 129 h 130"/>
              <a:gd name="T20" fmla="*/ 11 w 74"/>
              <a:gd name="T21" fmla="*/ 130 h 130"/>
              <a:gd name="T22" fmla="*/ 7 w 74"/>
              <a:gd name="T23" fmla="*/ 129 h 130"/>
              <a:gd name="T24" fmla="*/ 3 w 74"/>
              <a:gd name="T25" fmla="*/ 127 h 130"/>
              <a:gd name="T26" fmla="*/ 2 w 74"/>
              <a:gd name="T27" fmla="*/ 124 h 130"/>
              <a:gd name="T28" fmla="*/ 0 w 74"/>
              <a:gd name="T29" fmla="*/ 120 h 130"/>
              <a:gd name="T30" fmla="*/ 2 w 74"/>
              <a:gd name="T31" fmla="*/ 116 h 130"/>
              <a:gd name="T32" fmla="*/ 3 w 74"/>
              <a:gd name="T33" fmla="*/ 114 h 130"/>
              <a:gd name="T34" fmla="*/ 48 w 74"/>
              <a:gd name="T35" fmla="*/ 65 h 130"/>
              <a:gd name="T36" fmla="*/ 3 w 74"/>
              <a:gd name="T37" fmla="*/ 16 h 130"/>
              <a:gd name="T38" fmla="*/ 2 w 74"/>
              <a:gd name="T39" fmla="*/ 14 h 130"/>
              <a:gd name="T40" fmla="*/ 0 w 74"/>
              <a:gd name="T41" fmla="*/ 10 h 130"/>
              <a:gd name="T42" fmla="*/ 2 w 74"/>
              <a:gd name="T43" fmla="*/ 6 h 130"/>
              <a:gd name="T44" fmla="*/ 3 w 74"/>
              <a:gd name="T45" fmla="*/ 2 h 130"/>
              <a:gd name="T46" fmla="*/ 7 w 74"/>
              <a:gd name="T47" fmla="*/ 1 h 130"/>
              <a:gd name="T48" fmla="*/ 11 w 74"/>
              <a:gd name="T4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30">
                <a:moveTo>
                  <a:pt x="11" y="0"/>
                </a:moveTo>
                <a:lnTo>
                  <a:pt x="13" y="1"/>
                </a:lnTo>
                <a:lnTo>
                  <a:pt x="17" y="2"/>
                </a:lnTo>
                <a:lnTo>
                  <a:pt x="71" y="59"/>
                </a:lnTo>
                <a:lnTo>
                  <a:pt x="74" y="61"/>
                </a:lnTo>
                <a:lnTo>
                  <a:pt x="74" y="65"/>
                </a:lnTo>
                <a:lnTo>
                  <a:pt x="74" y="69"/>
                </a:lnTo>
                <a:lnTo>
                  <a:pt x="71" y="71"/>
                </a:lnTo>
                <a:lnTo>
                  <a:pt x="17" y="127"/>
                </a:lnTo>
                <a:lnTo>
                  <a:pt x="13" y="129"/>
                </a:lnTo>
                <a:lnTo>
                  <a:pt x="11" y="130"/>
                </a:lnTo>
                <a:lnTo>
                  <a:pt x="7" y="129"/>
                </a:lnTo>
                <a:lnTo>
                  <a:pt x="3" y="127"/>
                </a:lnTo>
                <a:lnTo>
                  <a:pt x="2" y="124"/>
                </a:lnTo>
                <a:lnTo>
                  <a:pt x="0" y="120"/>
                </a:lnTo>
                <a:lnTo>
                  <a:pt x="2" y="116"/>
                </a:lnTo>
                <a:lnTo>
                  <a:pt x="3" y="114"/>
                </a:lnTo>
                <a:lnTo>
                  <a:pt x="48" y="65"/>
                </a:lnTo>
                <a:lnTo>
                  <a:pt x="3" y="16"/>
                </a:lnTo>
                <a:lnTo>
                  <a:pt x="2" y="14"/>
                </a:lnTo>
                <a:lnTo>
                  <a:pt x="0" y="10"/>
                </a:lnTo>
                <a:lnTo>
                  <a:pt x="2" y="6"/>
                </a:lnTo>
                <a:lnTo>
                  <a:pt x="3" y="2"/>
                </a:lnTo>
                <a:lnTo>
                  <a:pt x="7" y="1"/>
                </a:lnTo>
                <a:lnTo>
                  <a:pt x="1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80"/>
          <p:cNvSpPr>
            <a:spLocks/>
          </p:cNvSpPr>
          <p:nvPr/>
        </p:nvSpPr>
        <p:spPr bwMode="auto">
          <a:xfrm>
            <a:off x="5494338" y="177800"/>
            <a:ext cx="385763" cy="206375"/>
          </a:xfrm>
          <a:custGeom>
            <a:avLst/>
            <a:gdLst>
              <a:gd name="T0" fmla="*/ 233 w 243"/>
              <a:gd name="T1" fmla="*/ 0 h 130"/>
              <a:gd name="T2" fmla="*/ 237 w 243"/>
              <a:gd name="T3" fmla="*/ 1 h 130"/>
              <a:gd name="T4" fmla="*/ 241 w 243"/>
              <a:gd name="T5" fmla="*/ 2 h 130"/>
              <a:gd name="T6" fmla="*/ 242 w 243"/>
              <a:gd name="T7" fmla="*/ 6 h 130"/>
              <a:gd name="T8" fmla="*/ 243 w 243"/>
              <a:gd name="T9" fmla="*/ 10 h 130"/>
              <a:gd name="T10" fmla="*/ 242 w 243"/>
              <a:gd name="T11" fmla="*/ 14 h 130"/>
              <a:gd name="T12" fmla="*/ 241 w 243"/>
              <a:gd name="T13" fmla="*/ 16 h 130"/>
              <a:gd name="T14" fmla="*/ 128 w 243"/>
              <a:gd name="T15" fmla="*/ 127 h 130"/>
              <a:gd name="T16" fmla="*/ 125 w 243"/>
              <a:gd name="T17" fmla="*/ 129 h 130"/>
              <a:gd name="T18" fmla="*/ 121 w 243"/>
              <a:gd name="T19" fmla="*/ 130 h 130"/>
              <a:gd name="T20" fmla="*/ 118 w 243"/>
              <a:gd name="T21" fmla="*/ 129 h 130"/>
              <a:gd name="T22" fmla="*/ 115 w 243"/>
              <a:gd name="T23" fmla="*/ 127 h 130"/>
              <a:gd name="T24" fmla="*/ 2 w 243"/>
              <a:gd name="T25" fmla="*/ 16 h 130"/>
              <a:gd name="T26" fmla="*/ 1 w 243"/>
              <a:gd name="T27" fmla="*/ 14 h 130"/>
              <a:gd name="T28" fmla="*/ 0 w 243"/>
              <a:gd name="T29" fmla="*/ 10 h 130"/>
              <a:gd name="T30" fmla="*/ 1 w 243"/>
              <a:gd name="T31" fmla="*/ 6 h 130"/>
              <a:gd name="T32" fmla="*/ 2 w 243"/>
              <a:gd name="T33" fmla="*/ 2 h 130"/>
              <a:gd name="T34" fmla="*/ 6 w 243"/>
              <a:gd name="T35" fmla="*/ 1 h 130"/>
              <a:gd name="T36" fmla="*/ 10 w 243"/>
              <a:gd name="T37" fmla="*/ 0 h 130"/>
              <a:gd name="T38" fmla="*/ 14 w 243"/>
              <a:gd name="T39" fmla="*/ 1 h 130"/>
              <a:gd name="T40" fmla="*/ 16 w 243"/>
              <a:gd name="T41" fmla="*/ 2 h 130"/>
              <a:gd name="T42" fmla="*/ 121 w 243"/>
              <a:gd name="T43" fmla="*/ 103 h 130"/>
              <a:gd name="T44" fmla="*/ 227 w 243"/>
              <a:gd name="T45" fmla="*/ 2 h 130"/>
              <a:gd name="T46" fmla="*/ 229 w 243"/>
              <a:gd name="T47" fmla="*/ 1 h 130"/>
              <a:gd name="T48" fmla="*/ 233 w 243"/>
              <a:gd name="T4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 h="130">
                <a:moveTo>
                  <a:pt x="233" y="0"/>
                </a:moveTo>
                <a:lnTo>
                  <a:pt x="237" y="1"/>
                </a:lnTo>
                <a:lnTo>
                  <a:pt x="241" y="2"/>
                </a:lnTo>
                <a:lnTo>
                  <a:pt x="242" y="6"/>
                </a:lnTo>
                <a:lnTo>
                  <a:pt x="243" y="10"/>
                </a:lnTo>
                <a:lnTo>
                  <a:pt x="242" y="14"/>
                </a:lnTo>
                <a:lnTo>
                  <a:pt x="241" y="16"/>
                </a:lnTo>
                <a:lnTo>
                  <a:pt x="128" y="127"/>
                </a:lnTo>
                <a:lnTo>
                  <a:pt x="125" y="129"/>
                </a:lnTo>
                <a:lnTo>
                  <a:pt x="121" y="130"/>
                </a:lnTo>
                <a:lnTo>
                  <a:pt x="118" y="129"/>
                </a:lnTo>
                <a:lnTo>
                  <a:pt x="115" y="127"/>
                </a:lnTo>
                <a:lnTo>
                  <a:pt x="2" y="16"/>
                </a:lnTo>
                <a:lnTo>
                  <a:pt x="1" y="14"/>
                </a:lnTo>
                <a:lnTo>
                  <a:pt x="0" y="10"/>
                </a:lnTo>
                <a:lnTo>
                  <a:pt x="1" y="6"/>
                </a:lnTo>
                <a:lnTo>
                  <a:pt x="2" y="2"/>
                </a:lnTo>
                <a:lnTo>
                  <a:pt x="6" y="1"/>
                </a:lnTo>
                <a:lnTo>
                  <a:pt x="10" y="0"/>
                </a:lnTo>
                <a:lnTo>
                  <a:pt x="14" y="1"/>
                </a:lnTo>
                <a:lnTo>
                  <a:pt x="16" y="2"/>
                </a:lnTo>
                <a:lnTo>
                  <a:pt x="121" y="103"/>
                </a:lnTo>
                <a:lnTo>
                  <a:pt x="227" y="2"/>
                </a:lnTo>
                <a:lnTo>
                  <a:pt x="229" y="1"/>
                </a:lnTo>
                <a:lnTo>
                  <a:pt x="23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81"/>
          <p:cNvSpPr>
            <a:spLocks/>
          </p:cNvSpPr>
          <p:nvPr/>
        </p:nvSpPr>
        <p:spPr bwMode="auto">
          <a:xfrm>
            <a:off x="5486400" y="1481137"/>
            <a:ext cx="401638" cy="358775"/>
          </a:xfrm>
          <a:custGeom>
            <a:avLst/>
            <a:gdLst>
              <a:gd name="T0" fmla="*/ 221 w 253"/>
              <a:gd name="T1" fmla="*/ 0 h 226"/>
              <a:gd name="T2" fmla="*/ 243 w 253"/>
              <a:gd name="T3" fmla="*/ 10 h 226"/>
              <a:gd name="T4" fmla="*/ 253 w 253"/>
              <a:gd name="T5" fmla="*/ 36 h 226"/>
              <a:gd name="T6" fmla="*/ 244 w 253"/>
              <a:gd name="T7" fmla="*/ 85 h 226"/>
              <a:gd name="T8" fmla="*/ 215 w 253"/>
              <a:gd name="T9" fmla="*/ 139 h 226"/>
              <a:gd name="T10" fmla="*/ 179 w 253"/>
              <a:gd name="T11" fmla="*/ 182 h 226"/>
              <a:gd name="T12" fmla="*/ 146 w 253"/>
              <a:gd name="T13" fmla="*/ 213 h 226"/>
              <a:gd name="T14" fmla="*/ 121 w 253"/>
              <a:gd name="T15" fmla="*/ 226 h 226"/>
              <a:gd name="T16" fmla="*/ 97 w 253"/>
              <a:gd name="T17" fmla="*/ 218 h 226"/>
              <a:gd name="T18" fmla="*/ 82 w 253"/>
              <a:gd name="T19" fmla="*/ 197 h 226"/>
              <a:gd name="T20" fmla="*/ 73 w 253"/>
              <a:gd name="T21" fmla="*/ 174 h 226"/>
              <a:gd name="T22" fmla="*/ 62 w 253"/>
              <a:gd name="T23" fmla="*/ 139 h 226"/>
              <a:gd name="T24" fmla="*/ 51 w 253"/>
              <a:gd name="T25" fmla="*/ 100 h 226"/>
              <a:gd name="T26" fmla="*/ 41 w 253"/>
              <a:gd name="T27" fmla="*/ 73 h 226"/>
              <a:gd name="T28" fmla="*/ 33 w 253"/>
              <a:gd name="T29" fmla="*/ 64 h 226"/>
              <a:gd name="T30" fmla="*/ 17 w 253"/>
              <a:gd name="T31" fmla="*/ 69 h 226"/>
              <a:gd name="T32" fmla="*/ 10 w 253"/>
              <a:gd name="T33" fmla="*/ 76 h 226"/>
              <a:gd name="T34" fmla="*/ 1 w 253"/>
              <a:gd name="T35" fmla="*/ 59 h 226"/>
              <a:gd name="T36" fmla="*/ 15 w 253"/>
              <a:gd name="T37" fmla="*/ 45 h 226"/>
              <a:gd name="T38" fmla="*/ 37 w 253"/>
              <a:gd name="T39" fmla="*/ 24 h 226"/>
              <a:gd name="T40" fmla="*/ 62 w 253"/>
              <a:gd name="T41" fmla="*/ 7 h 226"/>
              <a:gd name="T42" fmla="*/ 87 w 253"/>
              <a:gd name="T43" fmla="*/ 3 h 226"/>
              <a:gd name="T44" fmla="*/ 102 w 253"/>
              <a:gd name="T45" fmla="*/ 18 h 226"/>
              <a:gd name="T46" fmla="*/ 111 w 253"/>
              <a:gd name="T47" fmla="*/ 46 h 226"/>
              <a:gd name="T48" fmla="*/ 116 w 253"/>
              <a:gd name="T49" fmla="*/ 77 h 226"/>
              <a:gd name="T50" fmla="*/ 124 w 253"/>
              <a:gd name="T51" fmla="*/ 113 h 226"/>
              <a:gd name="T52" fmla="*/ 134 w 253"/>
              <a:gd name="T53" fmla="*/ 140 h 226"/>
              <a:gd name="T54" fmla="*/ 146 w 253"/>
              <a:gd name="T55" fmla="*/ 140 h 226"/>
              <a:gd name="T56" fmla="*/ 164 w 253"/>
              <a:gd name="T57" fmla="*/ 115 h 226"/>
              <a:gd name="T58" fmla="*/ 180 w 253"/>
              <a:gd name="T59" fmla="*/ 82 h 226"/>
              <a:gd name="T60" fmla="*/ 176 w 253"/>
              <a:gd name="T61" fmla="*/ 62 h 226"/>
              <a:gd name="T62" fmla="*/ 158 w 253"/>
              <a:gd name="T63" fmla="*/ 55 h 226"/>
              <a:gd name="T64" fmla="*/ 150 w 253"/>
              <a:gd name="T65" fmla="*/ 44 h 226"/>
              <a:gd name="T66" fmla="*/ 169 w 253"/>
              <a:gd name="T67" fmla="*/ 18 h 226"/>
              <a:gd name="T68" fmla="*/ 194 w 253"/>
              <a:gd name="T69" fmla="*/ 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3" h="226">
                <a:moveTo>
                  <a:pt x="208" y="0"/>
                </a:moveTo>
                <a:lnTo>
                  <a:pt x="221" y="0"/>
                </a:lnTo>
                <a:lnTo>
                  <a:pt x="234" y="4"/>
                </a:lnTo>
                <a:lnTo>
                  <a:pt x="243" y="10"/>
                </a:lnTo>
                <a:lnTo>
                  <a:pt x="251" y="22"/>
                </a:lnTo>
                <a:lnTo>
                  <a:pt x="253" y="36"/>
                </a:lnTo>
                <a:lnTo>
                  <a:pt x="252" y="54"/>
                </a:lnTo>
                <a:lnTo>
                  <a:pt x="244" y="85"/>
                </a:lnTo>
                <a:lnTo>
                  <a:pt x="232" y="113"/>
                </a:lnTo>
                <a:lnTo>
                  <a:pt x="215" y="139"/>
                </a:lnTo>
                <a:lnTo>
                  <a:pt x="197" y="162"/>
                </a:lnTo>
                <a:lnTo>
                  <a:pt x="179" y="182"/>
                </a:lnTo>
                <a:lnTo>
                  <a:pt x="161" y="200"/>
                </a:lnTo>
                <a:lnTo>
                  <a:pt x="146" y="213"/>
                </a:lnTo>
                <a:lnTo>
                  <a:pt x="135" y="221"/>
                </a:lnTo>
                <a:lnTo>
                  <a:pt x="121" y="226"/>
                </a:lnTo>
                <a:lnTo>
                  <a:pt x="108" y="224"/>
                </a:lnTo>
                <a:lnTo>
                  <a:pt x="97" y="218"/>
                </a:lnTo>
                <a:lnTo>
                  <a:pt x="88" y="208"/>
                </a:lnTo>
                <a:lnTo>
                  <a:pt x="82" y="197"/>
                </a:lnTo>
                <a:lnTo>
                  <a:pt x="78" y="188"/>
                </a:lnTo>
                <a:lnTo>
                  <a:pt x="73" y="174"/>
                </a:lnTo>
                <a:lnTo>
                  <a:pt x="67" y="158"/>
                </a:lnTo>
                <a:lnTo>
                  <a:pt x="62" y="139"/>
                </a:lnTo>
                <a:lnTo>
                  <a:pt x="56" y="118"/>
                </a:lnTo>
                <a:lnTo>
                  <a:pt x="51" y="100"/>
                </a:lnTo>
                <a:lnTo>
                  <a:pt x="46" y="85"/>
                </a:lnTo>
                <a:lnTo>
                  <a:pt x="41" y="73"/>
                </a:lnTo>
                <a:lnTo>
                  <a:pt x="38" y="67"/>
                </a:lnTo>
                <a:lnTo>
                  <a:pt x="33" y="64"/>
                </a:lnTo>
                <a:lnTo>
                  <a:pt x="25" y="67"/>
                </a:lnTo>
                <a:lnTo>
                  <a:pt x="17" y="69"/>
                </a:lnTo>
                <a:lnTo>
                  <a:pt x="12" y="73"/>
                </a:lnTo>
                <a:lnTo>
                  <a:pt x="10" y="76"/>
                </a:lnTo>
                <a:lnTo>
                  <a:pt x="0" y="62"/>
                </a:lnTo>
                <a:lnTo>
                  <a:pt x="1" y="59"/>
                </a:lnTo>
                <a:lnTo>
                  <a:pt x="6" y="53"/>
                </a:lnTo>
                <a:lnTo>
                  <a:pt x="15" y="45"/>
                </a:lnTo>
                <a:lnTo>
                  <a:pt x="25" y="35"/>
                </a:lnTo>
                <a:lnTo>
                  <a:pt x="37" y="24"/>
                </a:lnTo>
                <a:lnTo>
                  <a:pt x="50" y="14"/>
                </a:lnTo>
                <a:lnTo>
                  <a:pt x="62" y="7"/>
                </a:lnTo>
                <a:lnTo>
                  <a:pt x="75" y="3"/>
                </a:lnTo>
                <a:lnTo>
                  <a:pt x="87" y="3"/>
                </a:lnTo>
                <a:lnTo>
                  <a:pt x="96" y="9"/>
                </a:lnTo>
                <a:lnTo>
                  <a:pt x="102" y="18"/>
                </a:lnTo>
                <a:lnTo>
                  <a:pt x="107" y="31"/>
                </a:lnTo>
                <a:lnTo>
                  <a:pt x="111" y="46"/>
                </a:lnTo>
                <a:lnTo>
                  <a:pt x="114" y="62"/>
                </a:lnTo>
                <a:lnTo>
                  <a:pt x="116" y="77"/>
                </a:lnTo>
                <a:lnTo>
                  <a:pt x="119" y="91"/>
                </a:lnTo>
                <a:lnTo>
                  <a:pt x="124" y="113"/>
                </a:lnTo>
                <a:lnTo>
                  <a:pt x="129" y="130"/>
                </a:lnTo>
                <a:lnTo>
                  <a:pt x="134" y="140"/>
                </a:lnTo>
                <a:lnTo>
                  <a:pt x="139" y="144"/>
                </a:lnTo>
                <a:lnTo>
                  <a:pt x="146" y="140"/>
                </a:lnTo>
                <a:lnTo>
                  <a:pt x="155" y="131"/>
                </a:lnTo>
                <a:lnTo>
                  <a:pt x="164" y="115"/>
                </a:lnTo>
                <a:lnTo>
                  <a:pt x="175" y="96"/>
                </a:lnTo>
                <a:lnTo>
                  <a:pt x="180" y="82"/>
                </a:lnTo>
                <a:lnTo>
                  <a:pt x="180" y="71"/>
                </a:lnTo>
                <a:lnTo>
                  <a:pt x="176" y="62"/>
                </a:lnTo>
                <a:lnTo>
                  <a:pt x="169" y="56"/>
                </a:lnTo>
                <a:lnTo>
                  <a:pt x="158" y="55"/>
                </a:lnTo>
                <a:lnTo>
                  <a:pt x="146" y="60"/>
                </a:lnTo>
                <a:lnTo>
                  <a:pt x="150" y="44"/>
                </a:lnTo>
                <a:lnTo>
                  <a:pt x="158" y="30"/>
                </a:lnTo>
                <a:lnTo>
                  <a:pt x="169" y="18"/>
                </a:lnTo>
                <a:lnTo>
                  <a:pt x="182" y="9"/>
                </a:lnTo>
                <a:lnTo>
                  <a:pt x="194" y="4"/>
                </a:lnTo>
                <a:lnTo>
                  <a:pt x="20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82"/>
          <p:cNvSpPr>
            <a:spLocks noEditPoints="1"/>
          </p:cNvSpPr>
          <p:nvPr/>
        </p:nvSpPr>
        <p:spPr bwMode="auto">
          <a:xfrm>
            <a:off x="3687763" y="1570037"/>
            <a:ext cx="406400" cy="179388"/>
          </a:xfrm>
          <a:custGeom>
            <a:avLst/>
            <a:gdLst>
              <a:gd name="T0" fmla="*/ 200 w 256"/>
              <a:gd name="T1" fmla="*/ 0 h 113"/>
              <a:gd name="T2" fmla="*/ 217 w 256"/>
              <a:gd name="T3" fmla="*/ 3 h 113"/>
              <a:gd name="T4" fmla="*/ 232 w 256"/>
              <a:gd name="T5" fmla="*/ 12 h 113"/>
              <a:gd name="T6" fmla="*/ 245 w 256"/>
              <a:gd name="T7" fmla="*/ 24 h 113"/>
              <a:gd name="T8" fmla="*/ 253 w 256"/>
              <a:gd name="T9" fmla="*/ 39 h 113"/>
              <a:gd name="T10" fmla="*/ 256 w 256"/>
              <a:gd name="T11" fmla="*/ 57 h 113"/>
              <a:gd name="T12" fmla="*/ 253 w 256"/>
              <a:gd name="T13" fmla="*/ 75 h 113"/>
              <a:gd name="T14" fmla="*/ 245 w 256"/>
              <a:gd name="T15" fmla="*/ 90 h 113"/>
              <a:gd name="T16" fmla="*/ 232 w 256"/>
              <a:gd name="T17" fmla="*/ 103 h 113"/>
              <a:gd name="T18" fmla="*/ 217 w 256"/>
              <a:gd name="T19" fmla="*/ 111 h 113"/>
              <a:gd name="T20" fmla="*/ 200 w 256"/>
              <a:gd name="T21" fmla="*/ 113 h 113"/>
              <a:gd name="T22" fmla="*/ 182 w 256"/>
              <a:gd name="T23" fmla="*/ 111 h 113"/>
              <a:gd name="T24" fmla="*/ 167 w 256"/>
              <a:gd name="T25" fmla="*/ 103 h 113"/>
              <a:gd name="T26" fmla="*/ 156 w 256"/>
              <a:gd name="T27" fmla="*/ 90 h 113"/>
              <a:gd name="T28" fmla="*/ 148 w 256"/>
              <a:gd name="T29" fmla="*/ 75 h 113"/>
              <a:gd name="T30" fmla="*/ 144 w 256"/>
              <a:gd name="T31" fmla="*/ 57 h 113"/>
              <a:gd name="T32" fmla="*/ 148 w 256"/>
              <a:gd name="T33" fmla="*/ 39 h 113"/>
              <a:gd name="T34" fmla="*/ 156 w 256"/>
              <a:gd name="T35" fmla="*/ 24 h 113"/>
              <a:gd name="T36" fmla="*/ 167 w 256"/>
              <a:gd name="T37" fmla="*/ 12 h 113"/>
              <a:gd name="T38" fmla="*/ 182 w 256"/>
              <a:gd name="T39" fmla="*/ 3 h 113"/>
              <a:gd name="T40" fmla="*/ 200 w 256"/>
              <a:gd name="T41" fmla="*/ 0 h 113"/>
              <a:gd name="T42" fmla="*/ 57 w 256"/>
              <a:gd name="T43" fmla="*/ 0 h 113"/>
              <a:gd name="T44" fmla="*/ 73 w 256"/>
              <a:gd name="T45" fmla="*/ 3 h 113"/>
              <a:gd name="T46" fmla="*/ 89 w 256"/>
              <a:gd name="T47" fmla="*/ 12 h 113"/>
              <a:gd name="T48" fmla="*/ 102 w 256"/>
              <a:gd name="T49" fmla="*/ 24 h 113"/>
              <a:gd name="T50" fmla="*/ 109 w 256"/>
              <a:gd name="T51" fmla="*/ 39 h 113"/>
              <a:gd name="T52" fmla="*/ 112 w 256"/>
              <a:gd name="T53" fmla="*/ 57 h 113"/>
              <a:gd name="T54" fmla="*/ 109 w 256"/>
              <a:gd name="T55" fmla="*/ 75 h 113"/>
              <a:gd name="T56" fmla="*/ 102 w 256"/>
              <a:gd name="T57" fmla="*/ 90 h 113"/>
              <a:gd name="T58" fmla="*/ 89 w 256"/>
              <a:gd name="T59" fmla="*/ 103 h 113"/>
              <a:gd name="T60" fmla="*/ 73 w 256"/>
              <a:gd name="T61" fmla="*/ 111 h 113"/>
              <a:gd name="T62" fmla="*/ 57 w 256"/>
              <a:gd name="T63" fmla="*/ 113 h 113"/>
              <a:gd name="T64" fmla="*/ 39 w 256"/>
              <a:gd name="T65" fmla="*/ 111 h 113"/>
              <a:gd name="T66" fmla="*/ 23 w 256"/>
              <a:gd name="T67" fmla="*/ 103 h 113"/>
              <a:gd name="T68" fmla="*/ 12 w 256"/>
              <a:gd name="T69" fmla="*/ 90 h 113"/>
              <a:gd name="T70" fmla="*/ 4 w 256"/>
              <a:gd name="T71" fmla="*/ 75 h 113"/>
              <a:gd name="T72" fmla="*/ 0 w 256"/>
              <a:gd name="T73" fmla="*/ 57 h 113"/>
              <a:gd name="T74" fmla="*/ 4 w 256"/>
              <a:gd name="T75" fmla="*/ 39 h 113"/>
              <a:gd name="T76" fmla="*/ 12 w 256"/>
              <a:gd name="T77" fmla="*/ 24 h 113"/>
              <a:gd name="T78" fmla="*/ 23 w 256"/>
              <a:gd name="T79" fmla="*/ 12 h 113"/>
              <a:gd name="T80" fmla="*/ 39 w 256"/>
              <a:gd name="T81" fmla="*/ 3 h 113"/>
              <a:gd name="T82" fmla="*/ 57 w 256"/>
              <a:gd name="T8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113">
                <a:moveTo>
                  <a:pt x="200" y="0"/>
                </a:moveTo>
                <a:lnTo>
                  <a:pt x="217" y="3"/>
                </a:lnTo>
                <a:lnTo>
                  <a:pt x="232" y="12"/>
                </a:lnTo>
                <a:lnTo>
                  <a:pt x="245" y="24"/>
                </a:lnTo>
                <a:lnTo>
                  <a:pt x="253" y="39"/>
                </a:lnTo>
                <a:lnTo>
                  <a:pt x="256" y="57"/>
                </a:lnTo>
                <a:lnTo>
                  <a:pt x="253" y="75"/>
                </a:lnTo>
                <a:lnTo>
                  <a:pt x="245" y="90"/>
                </a:lnTo>
                <a:lnTo>
                  <a:pt x="232" y="103"/>
                </a:lnTo>
                <a:lnTo>
                  <a:pt x="217" y="111"/>
                </a:lnTo>
                <a:lnTo>
                  <a:pt x="200" y="113"/>
                </a:lnTo>
                <a:lnTo>
                  <a:pt x="182" y="111"/>
                </a:lnTo>
                <a:lnTo>
                  <a:pt x="167" y="103"/>
                </a:lnTo>
                <a:lnTo>
                  <a:pt x="156" y="90"/>
                </a:lnTo>
                <a:lnTo>
                  <a:pt x="148" y="75"/>
                </a:lnTo>
                <a:lnTo>
                  <a:pt x="144" y="57"/>
                </a:lnTo>
                <a:lnTo>
                  <a:pt x="148" y="39"/>
                </a:lnTo>
                <a:lnTo>
                  <a:pt x="156" y="24"/>
                </a:lnTo>
                <a:lnTo>
                  <a:pt x="167" y="12"/>
                </a:lnTo>
                <a:lnTo>
                  <a:pt x="182" y="3"/>
                </a:lnTo>
                <a:lnTo>
                  <a:pt x="200" y="0"/>
                </a:lnTo>
                <a:close/>
                <a:moveTo>
                  <a:pt x="57" y="0"/>
                </a:moveTo>
                <a:lnTo>
                  <a:pt x="73" y="3"/>
                </a:lnTo>
                <a:lnTo>
                  <a:pt x="89" y="12"/>
                </a:lnTo>
                <a:lnTo>
                  <a:pt x="102" y="24"/>
                </a:lnTo>
                <a:lnTo>
                  <a:pt x="109" y="39"/>
                </a:lnTo>
                <a:lnTo>
                  <a:pt x="112" y="57"/>
                </a:lnTo>
                <a:lnTo>
                  <a:pt x="109" y="75"/>
                </a:lnTo>
                <a:lnTo>
                  <a:pt x="102" y="90"/>
                </a:lnTo>
                <a:lnTo>
                  <a:pt x="89" y="103"/>
                </a:lnTo>
                <a:lnTo>
                  <a:pt x="73" y="111"/>
                </a:lnTo>
                <a:lnTo>
                  <a:pt x="57" y="113"/>
                </a:lnTo>
                <a:lnTo>
                  <a:pt x="39" y="111"/>
                </a:lnTo>
                <a:lnTo>
                  <a:pt x="23" y="103"/>
                </a:lnTo>
                <a:lnTo>
                  <a:pt x="12" y="90"/>
                </a:lnTo>
                <a:lnTo>
                  <a:pt x="4" y="75"/>
                </a:lnTo>
                <a:lnTo>
                  <a:pt x="0" y="57"/>
                </a:lnTo>
                <a:lnTo>
                  <a:pt x="4" y="39"/>
                </a:lnTo>
                <a:lnTo>
                  <a:pt x="12" y="24"/>
                </a:lnTo>
                <a:lnTo>
                  <a:pt x="23" y="12"/>
                </a:lnTo>
                <a:lnTo>
                  <a:pt x="39" y="3"/>
                </a:lnTo>
                <a:lnTo>
                  <a:pt x="57"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3"/>
          <p:cNvSpPr>
            <a:spLocks noEditPoints="1"/>
          </p:cNvSpPr>
          <p:nvPr/>
        </p:nvSpPr>
        <p:spPr bwMode="auto">
          <a:xfrm>
            <a:off x="3687763" y="2357437"/>
            <a:ext cx="92075" cy="400050"/>
          </a:xfrm>
          <a:custGeom>
            <a:avLst/>
            <a:gdLst>
              <a:gd name="T0" fmla="*/ 3 w 58"/>
              <a:gd name="T1" fmla="*/ 77 h 252"/>
              <a:gd name="T2" fmla="*/ 57 w 58"/>
              <a:gd name="T3" fmla="*/ 77 h 252"/>
              <a:gd name="T4" fmla="*/ 57 w 58"/>
              <a:gd name="T5" fmla="*/ 252 h 252"/>
              <a:gd name="T6" fmla="*/ 3 w 58"/>
              <a:gd name="T7" fmla="*/ 252 h 252"/>
              <a:gd name="T8" fmla="*/ 3 w 58"/>
              <a:gd name="T9" fmla="*/ 77 h 252"/>
              <a:gd name="T10" fmla="*/ 30 w 58"/>
              <a:gd name="T11" fmla="*/ 0 h 252"/>
              <a:gd name="T12" fmla="*/ 41 w 58"/>
              <a:gd name="T13" fmla="*/ 3 h 252"/>
              <a:gd name="T14" fmla="*/ 50 w 58"/>
              <a:gd name="T15" fmla="*/ 9 h 252"/>
              <a:gd name="T16" fmla="*/ 57 w 58"/>
              <a:gd name="T17" fmla="*/ 17 h 252"/>
              <a:gd name="T18" fmla="*/ 58 w 58"/>
              <a:gd name="T19" fmla="*/ 29 h 252"/>
              <a:gd name="T20" fmla="*/ 57 w 58"/>
              <a:gd name="T21" fmla="*/ 39 h 252"/>
              <a:gd name="T22" fmla="*/ 50 w 58"/>
              <a:gd name="T23" fmla="*/ 48 h 252"/>
              <a:gd name="T24" fmla="*/ 41 w 58"/>
              <a:gd name="T25" fmla="*/ 53 h 252"/>
              <a:gd name="T26" fmla="*/ 30 w 58"/>
              <a:gd name="T27" fmla="*/ 56 h 252"/>
              <a:gd name="T28" fmla="*/ 17 w 58"/>
              <a:gd name="T29" fmla="*/ 53 h 252"/>
              <a:gd name="T30" fmla="*/ 8 w 58"/>
              <a:gd name="T31" fmla="*/ 48 h 252"/>
              <a:gd name="T32" fmla="*/ 3 w 58"/>
              <a:gd name="T33" fmla="*/ 39 h 252"/>
              <a:gd name="T34" fmla="*/ 0 w 58"/>
              <a:gd name="T35" fmla="*/ 29 h 252"/>
              <a:gd name="T36" fmla="*/ 3 w 58"/>
              <a:gd name="T37" fmla="*/ 17 h 252"/>
              <a:gd name="T38" fmla="*/ 9 w 58"/>
              <a:gd name="T39" fmla="*/ 9 h 252"/>
              <a:gd name="T40" fmla="*/ 18 w 58"/>
              <a:gd name="T41" fmla="*/ 3 h 252"/>
              <a:gd name="T42" fmla="*/ 30 w 58"/>
              <a:gd name="T4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252">
                <a:moveTo>
                  <a:pt x="3" y="77"/>
                </a:moveTo>
                <a:lnTo>
                  <a:pt x="57" y="77"/>
                </a:lnTo>
                <a:lnTo>
                  <a:pt x="57" y="252"/>
                </a:lnTo>
                <a:lnTo>
                  <a:pt x="3" y="252"/>
                </a:lnTo>
                <a:lnTo>
                  <a:pt x="3" y="77"/>
                </a:lnTo>
                <a:close/>
                <a:moveTo>
                  <a:pt x="30" y="0"/>
                </a:moveTo>
                <a:lnTo>
                  <a:pt x="41" y="3"/>
                </a:lnTo>
                <a:lnTo>
                  <a:pt x="50" y="9"/>
                </a:lnTo>
                <a:lnTo>
                  <a:pt x="57" y="17"/>
                </a:lnTo>
                <a:lnTo>
                  <a:pt x="58" y="29"/>
                </a:lnTo>
                <a:lnTo>
                  <a:pt x="57" y="39"/>
                </a:lnTo>
                <a:lnTo>
                  <a:pt x="50" y="48"/>
                </a:lnTo>
                <a:lnTo>
                  <a:pt x="41" y="53"/>
                </a:lnTo>
                <a:lnTo>
                  <a:pt x="30" y="56"/>
                </a:lnTo>
                <a:lnTo>
                  <a:pt x="17" y="53"/>
                </a:lnTo>
                <a:lnTo>
                  <a:pt x="8" y="48"/>
                </a:lnTo>
                <a:lnTo>
                  <a:pt x="3" y="39"/>
                </a:lnTo>
                <a:lnTo>
                  <a:pt x="0" y="29"/>
                </a:lnTo>
                <a:lnTo>
                  <a:pt x="3" y="17"/>
                </a:lnTo>
                <a:lnTo>
                  <a:pt x="9" y="9"/>
                </a:lnTo>
                <a:lnTo>
                  <a:pt x="18" y="3"/>
                </a:lnTo>
                <a:lnTo>
                  <a:pt x="3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84"/>
          <p:cNvSpPr>
            <a:spLocks/>
          </p:cNvSpPr>
          <p:nvPr/>
        </p:nvSpPr>
        <p:spPr bwMode="auto">
          <a:xfrm>
            <a:off x="3827463" y="2473325"/>
            <a:ext cx="266700" cy="284163"/>
          </a:xfrm>
          <a:custGeom>
            <a:avLst/>
            <a:gdLst>
              <a:gd name="T0" fmla="*/ 105 w 168"/>
              <a:gd name="T1" fmla="*/ 0 h 179"/>
              <a:gd name="T2" fmla="*/ 121 w 168"/>
              <a:gd name="T3" fmla="*/ 2 h 179"/>
              <a:gd name="T4" fmla="*/ 137 w 168"/>
              <a:gd name="T5" fmla="*/ 8 h 179"/>
              <a:gd name="T6" fmla="*/ 150 w 168"/>
              <a:gd name="T7" fmla="*/ 18 h 179"/>
              <a:gd name="T8" fmla="*/ 160 w 168"/>
              <a:gd name="T9" fmla="*/ 33 h 179"/>
              <a:gd name="T10" fmla="*/ 165 w 168"/>
              <a:gd name="T11" fmla="*/ 52 h 179"/>
              <a:gd name="T12" fmla="*/ 168 w 168"/>
              <a:gd name="T13" fmla="*/ 75 h 179"/>
              <a:gd name="T14" fmla="*/ 168 w 168"/>
              <a:gd name="T15" fmla="*/ 179 h 179"/>
              <a:gd name="T16" fmla="*/ 114 w 168"/>
              <a:gd name="T17" fmla="*/ 179 h 179"/>
              <a:gd name="T18" fmla="*/ 114 w 168"/>
              <a:gd name="T19" fmla="*/ 81 h 179"/>
              <a:gd name="T20" fmla="*/ 111 w 168"/>
              <a:gd name="T21" fmla="*/ 66 h 179"/>
              <a:gd name="T22" fmla="*/ 107 w 168"/>
              <a:gd name="T23" fmla="*/ 54 h 179"/>
              <a:gd name="T24" fmla="*/ 98 w 168"/>
              <a:gd name="T25" fmla="*/ 47 h 179"/>
              <a:gd name="T26" fmla="*/ 85 w 168"/>
              <a:gd name="T27" fmla="*/ 44 h 179"/>
              <a:gd name="T28" fmla="*/ 75 w 168"/>
              <a:gd name="T29" fmla="*/ 45 h 179"/>
              <a:gd name="T30" fmla="*/ 68 w 168"/>
              <a:gd name="T31" fmla="*/ 50 h 179"/>
              <a:gd name="T32" fmla="*/ 61 w 168"/>
              <a:gd name="T33" fmla="*/ 57 h 179"/>
              <a:gd name="T34" fmla="*/ 57 w 168"/>
              <a:gd name="T35" fmla="*/ 65 h 179"/>
              <a:gd name="T36" fmla="*/ 56 w 168"/>
              <a:gd name="T37" fmla="*/ 68 h 179"/>
              <a:gd name="T38" fmla="*/ 56 w 168"/>
              <a:gd name="T39" fmla="*/ 74 h 179"/>
              <a:gd name="T40" fmla="*/ 56 w 168"/>
              <a:gd name="T41" fmla="*/ 77 h 179"/>
              <a:gd name="T42" fmla="*/ 56 w 168"/>
              <a:gd name="T43" fmla="*/ 179 h 179"/>
              <a:gd name="T44" fmla="*/ 1 w 168"/>
              <a:gd name="T45" fmla="*/ 179 h 179"/>
              <a:gd name="T46" fmla="*/ 1 w 168"/>
              <a:gd name="T47" fmla="*/ 59 h 179"/>
              <a:gd name="T48" fmla="*/ 1 w 168"/>
              <a:gd name="T49" fmla="*/ 30 h 179"/>
              <a:gd name="T50" fmla="*/ 0 w 168"/>
              <a:gd name="T51" fmla="*/ 4 h 179"/>
              <a:gd name="T52" fmla="*/ 47 w 168"/>
              <a:gd name="T53" fmla="*/ 4 h 179"/>
              <a:gd name="T54" fmla="*/ 50 w 168"/>
              <a:gd name="T55" fmla="*/ 29 h 179"/>
              <a:gd name="T56" fmla="*/ 51 w 168"/>
              <a:gd name="T57" fmla="*/ 29 h 179"/>
              <a:gd name="T58" fmla="*/ 56 w 168"/>
              <a:gd name="T59" fmla="*/ 21 h 179"/>
              <a:gd name="T60" fmla="*/ 65 w 168"/>
              <a:gd name="T61" fmla="*/ 13 h 179"/>
              <a:gd name="T62" fmla="*/ 75 w 168"/>
              <a:gd name="T63" fmla="*/ 7 h 179"/>
              <a:gd name="T64" fmla="*/ 88 w 168"/>
              <a:gd name="T65" fmla="*/ 2 h 179"/>
              <a:gd name="T66" fmla="*/ 105 w 168"/>
              <a:gd name="T6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8" h="179">
                <a:moveTo>
                  <a:pt x="105" y="0"/>
                </a:moveTo>
                <a:lnTo>
                  <a:pt x="121" y="2"/>
                </a:lnTo>
                <a:lnTo>
                  <a:pt x="137" y="8"/>
                </a:lnTo>
                <a:lnTo>
                  <a:pt x="150" y="18"/>
                </a:lnTo>
                <a:lnTo>
                  <a:pt x="160" y="33"/>
                </a:lnTo>
                <a:lnTo>
                  <a:pt x="165" y="52"/>
                </a:lnTo>
                <a:lnTo>
                  <a:pt x="168" y="75"/>
                </a:lnTo>
                <a:lnTo>
                  <a:pt x="168" y="179"/>
                </a:lnTo>
                <a:lnTo>
                  <a:pt x="114" y="179"/>
                </a:lnTo>
                <a:lnTo>
                  <a:pt x="114" y="81"/>
                </a:lnTo>
                <a:lnTo>
                  <a:pt x="111" y="66"/>
                </a:lnTo>
                <a:lnTo>
                  <a:pt x="107" y="54"/>
                </a:lnTo>
                <a:lnTo>
                  <a:pt x="98" y="47"/>
                </a:lnTo>
                <a:lnTo>
                  <a:pt x="85" y="44"/>
                </a:lnTo>
                <a:lnTo>
                  <a:pt x="75" y="45"/>
                </a:lnTo>
                <a:lnTo>
                  <a:pt x="68" y="50"/>
                </a:lnTo>
                <a:lnTo>
                  <a:pt x="61" y="57"/>
                </a:lnTo>
                <a:lnTo>
                  <a:pt x="57" y="65"/>
                </a:lnTo>
                <a:lnTo>
                  <a:pt x="56" y="68"/>
                </a:lnTo>
                <a:lnTo>
                  <a:pt x="56" y="74"/>
                </a:lnTo>
                <a:lnTo>
                  <a:pt x="56" y="77"/>
                </a:lnTo>
                <a:lnTo>
                  <a:pt x="56" y="179"/>
                </a:lnTo>
                <a:lnTo>
                  <a:pt x="1" y="179"/>
                </a:lnTo>
                <a:lnTo>
                  <a:pt x="1" y="59"/>
                </a:lnTo>
                <a:lnTo>
                  <a:pt x="1" y="30"/>
                </a:lnTo>
                <a:lnTo>
                  <a:pt x="0" y="4"/>
                </a:lnTo>
                <a:lnTo>
                  <a:pt x="47" y="4"/>
                </a:lnTo>
                <a:lnTo>
                  <a:pt x="50" y="29"/>
                </a:lnTo>
                <a:lnTo>
                  <a:pt x="51" y="29"/>
                </a:lnTo>
                <a:lnTo>
                  <a:pt x="56" y="21"/>
                </a:lnTo>
                <a:lnTo>
                  <a:pt x="65" y="13"/>
                </a:lnTo>
                <a:lnTo>
                  <a:pt x="75" y="7"/>
                </a:lnTo>
                <a:lnTo>
                  <a:pt x="88" y="2"/>
                </a:lnTo>
                <a:lnTo>
                  <a:pt x="105"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5"/>
          <p:cNvSpPr>
            <a:spLocks noEditPoints="1"/>
          </p:cNvSpPr>
          <p:nvPr/>
        </p:nvSpPr>
        <p:spPr bwMode="auto">
          <a:xfrm>
            <a:off x="4573588" y="2341562"/>
            <a:ext cx="431800" cy="431800"/>
          </a:xfrm>
          <a:custGeom>
            <a:avLst/>
            <a:gdLst>
              <a:gd name="T0" fmla="*/ 76 w 272"/>
              <a:gd name="T1" fmla="*/ 192 h 272"/>
              <a:gd name="T2" fmla="*/ 103 w 272"/>
              <a:gd name="T3" fmla="*/ 104 h 272"/>
              <a:gd name="T4" fmla="*/ 172 w 272"/>
              <a:gd name="T5" fmla="*/ 103 h 272"/>
              <a:gd name="T6" fmla="*/ 149 w 272"/>
              <a:gd name="T7" fmla="*/ 110 h 272"/>
              <a:gd name="T8" fmla="*/ 144 w 272"/>
              <a:gd name="T9" fmla="*/ 117 h 272"/>
              <a:gd name="T10" fmla="*/ 118 w 272"/>
              <a:gd name="T11" fmla="*/ 104 h 272"/>
              <a:gd name="T12" fmla="*/ 119 w 272"/>
              <a:gd name="T13" fmla="*/ 132 h 272"/>
              <a:gd name="T14" fmla="*/ 146 w 272"/>
              <a:gd name="T15" fmla="*/ 192 h 272"/>
              <a:gd name="T16" fmla="*/ 146 w 272"/>
              <a:gd name="T17" fmla="*/ 137 h 272"/>
              <a:gd name="T18" fmla="*/ 149 w 272"/>
              <a:gd name="T19" fmla="*/ 132 h 272"/>
              <a:gd name="T20" fmla="*/ 154 w 272"/>
              <a:gd name="T21" fmla="*/ 127 h 272"/>
              <a:gd name="T22" fmla="*/ 162 w 272"/>
              <a:gd name="T23" fmla="*/ 124 h 272"/>
              <a:gd name="T24" fmla="*/ 169 w 272"/>
              <a:gd name="T25" fmla="*/ 127 h 272"/>
              <a:gd name="T26" fmla="*/ 174 w 272"/>
              <a:gd name="T27" fmla="*/ 133 h 272"/>
              <a:gd name="T28" fmla="*/ 176 w 272"/>
              <a:gd name="T29" fmla="*/ 144 h 272"/>
              <a:gd name="T30" fmla="*/ 203 w 272"/>
              <a:gd name="T31" fmla="*/ 192 h 272"/>
              <a:gd name="T32" fmla="*/ 201 w 272"/>
              <a:gd name="T33" fmla="*/ 126 h 272"/>
              <a:gd name="T34" fmla="*/ 190 w 272"/>
              <a:gd name="T35" fmla="*/ 108 h 272"/>
              <a:gd name="T36" fmla="*/ 172 w 272"/>
              <a:gd name="T37" fmla="*/ 103 h 272"/>
              <a:gd name="T38" fmla="*/ 85 w 272"/>
              <a:gd name="T39" fmla="*/ 67 h 272"/>
              <a:gd name="T40" fmla="*/ 77 w 272"/>
              <a:gd name="T41" fmla="*/ 72 h 272"/>
              <a:gd name="T42" fmla="*/ 74 w 272"/>
              <a:gd name="T43" fmla="*/ 80 h 272"/>
              <a:gd name="T44" fmla="*/ 77 w 272"/>
              <a:gd name="T45" fmla="*/ 87 h 272"/>
              <a:gd name="T46" fmla="*/ 83 w 272"/>
              <a:gd name="T47" fmla="*/ 92 h 272"/>
              <a:gd name="T48" fmla="*/ 94 w 272"/>
              <a:gd name="T49" fmla="*/ 92 h 272"/>
              <a:gd name="T50" fmla="*/ 101 w 272"/>
              <a:gd name="T51" fmla="*/ 87 h 272"/>
              <a:gd name="T52" fmla="*/ 104 w 272"/>
              <a:gd name="T53" fmla="*/ 80 h 272"/>
              <a:gd name="T54" fmla="*/ 101 w 272"/>
              <a:gd name="T55" fmla="*/ 72 h 272"/>
              <a:gd name="T56" fmla="*/ 94 w 272"/>
              <a:gd name="T57" fmla="*/ 67 h 272"/>
              <a:gd name="T58" fmla="*/ 136 w 272"/>
              <a:gd name="T59" fmla="*/ 0 h 272"/>
              <a:gd name="T60" fmla="*/ 195 w 272"/>
              <a:gd name="T61" fmla="*/ 14 h 272"/>
              <a:gd name="T62" fmla="*/ 241 w 272"/>
              <a:gd name="T63" fmla="*/ 51 h 272"/>
              <a:gd name="T64" fmla="*/ 268 w 272"/>
              <a:gd name="T65" fmla="*/ 105 h 272"/>
              <a:gd name="T66" fmla="*/ 268 w 272"/>
              <a:gd name="T67" fmla="*/ 168 h 272"/>
              <a:gd name="T68" fmla="*/ 241 w 272"/>
              <a:gd name="T69" fmla="*/ 222 h 272"/>
              <a:gd name="T70" fmla="*/ 195 w 272"/>
              <a:gd name="T71" fmla="*/ 258 h 272"/>
              <a:gd name="T72" fmla="*/ 136 w 272"/>
              <a:gd name="T73" fmla="*/ 272 h 272"/>
              <a:gd name="T74" fmla="*/ 76 w 272"/>
              <a:gd name="T75" fmla="*/ 258 h 272"/>
              <a:gd name="T76" fmla="*/ 30 w 272"/>
              <a:gd name="T77" fmla="*/ 222 h 272"/>
              <a:gd name="T78" fmla="*/ 4 w 272"/>
              <a:gd name="T79" fmla="*/ 168 h 272"/>
              <a:gd name="T80" fmla="*/ 4 w 272"/>
              <a:gd name="T81" fmla="*/ 105 h 272"/>
              <a:gd name="T82" fmla="*/ 30 w 272"/>
              <a:gd name="T83" fmla="*/ 51 h 272"/>
              <a:gd name="T84" fmla="*/ 76 w 272"/>
              <a:gd name="T85" fmla="*/ 14 h 272"/>
              <a:gd name="T86" fmla="*/ 136 w 272"/>
              <a:gd name="T87"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2" h="272">
                <a:moveTo>
                  <a:pt x="76" y="104"/>
                </a:moveTo>
                <a:lnTo>
                  <a:pt x="76" y="192"/>
                </a:lnTo>
                <a:lnTo>
                  <a:pt x="103" y="192"/>
                </a:lnTo>
                <a:lnTo>
                  <a:pt x="103" y="104"/>
                </a:lnTo>
                <a:lnTo>
                  <a:pt x="76" y="104"/>
                </a:lnTo>
                <a:close/>
                <a:moveTo>
                  <a:pt x="172" y="103"/>
                </a:moveTo>
                <a:lnTo>
                  <a:pt x="159" y="105"/>
                </a:lnTo>
                <a:lnTo>
                  <a:pt x="149" y="110"/>
                </a:lnTo>
                <a:lnTo>
                  <a:pt x="144" y="117"/>
                </a:lnTo>
                <a:lnTo>
                  <a:pt x="144" y="117"/>
                </a:lnTo>
                <a:lnTo>
                  <a:pt x="142" y="104"/>
                </a:lnTo>
                <a:lnTo>
                  <a:pt x="118" y="104"/>
                </a:lnTo>
                <a:lnTo>
                  <a:pt x="119" y="117"/>
                </a:lnTo>
                <a:lnTo>
                  <a:pt x="119" y="132"/>
                </a:lnTo>
                <a:lnTo>
                  <a:pt x="119" y="192"/>
                </a:lnTo>
                <a:lnTo>
                  <a:pt x="146" y="192"/>
                </a:lnTo>
                <a:lnTo>
                  <a:pt x="146" y="141"/>
                </a:lnTo>
                <a:lnTo>
                  <a:pt x="146" y="137"/>
                </a:lnTo>
                <a:lnTo>
                  <a:pt x="148" y="135"/>
                </a:lnTo>
                <a:lnTo>
                  <a:pt x="149" y="132"/>
                </a:lnTo>
                <a:lnTo>
                  <a:pt x="151" y="128"/>
                </a:lnTo>
                <a:lnTo>
                  <a:pt x="154" y="127"/>
                </a:lnTo>
                <a:lnTo>
                  <a:pt x="158" y="124"/>
                </a:lnTo>
                <a:lnTo>
                  <a:pt x="162" y="124"/>
                </a:lnTo>
                <a:lnTo>
                  <a:pt x="166" y="124"/>
                </a:lnTo>
                <a:lnTo>
                  <a:pt x="169" y="127"/>
                </a:lnTo>
                <a:lnTo>
                  <a:pt x="172" y="130"/>
                </a:lnTo>
                <a:lnTo>
                  <a:pt x="174" y="133"/>
                </a:lnTo>
                <a:lnTo>
                  <a:pt x="176" y="139"/>
                </a:lnTo>
                <a:lnTo>
                  <a:pt x="176" y="144"/>
                </a:lnTo>
                <a:lnTo>
                  <a:pt x="176" y="192"/>
                </a:lnTo>
                <a:lnTo>
                  <a:pt x="203" y="192"/>
                </a:lnTo>
                <a:lnTo>
                  <a:pt x="203" y="140"/>
                </a:lnTo>
                <a:lnTo>
                  <a:pt x="201" y="126"/>
                </a:lnTo>
                <a:lnTo>
                  <a:pt x="198" y="116"/>
                </a:lnTo>
                <a:lnTo>
                  <a:pt x="190" y="108"/>
                </a:lnTo>
                <a:lnTo>
                  <a:pt x="182" y="104"/>
                </a:lnTo>
                <a:lnTo>
                  <a:pt x="172" y="103"/>
                </a:lnTo>
                <a:close/>
                <a:moveTo>
                  <a:pt x="89" y="66"/>
                </a:moveTo>
                <a:lnTo>
                  <a:pt x="85" y="67"/>
                </a:lnTo>
                <a:lnTo>
                  <a:pt x="80" y="68"/>
                </a:lnTo>
                <a:lnTo>
                  <a:pt x="77" y="72"/>
                </a:lnTo>
                <a:lnTo>
                  <a:pt x="74" y="76"/>
                </a:lnTo>
                <a:lnTo>
                  <a:pt x="74" y="80"/>
                </a:lnTo>
                <a:lnTo>
                  <a:pt x="74" y="83"/>
                </a:lnTo>
                <a:lnTo>
                  <a:pt x="77" y="87"/>
                </a:lnTo>
                <a:lnTo>
                  <a:pt x="80" y="91"/>
                </a:lnTo>
                <a:lnTo>
                  <a:pt x="83" y="92"/>
                </a:lnTo>
                <a:lnTo>
                  <a:pt x="89" y="94"/>
                </a:lnTo>
                <a:lnTo>
                  <a:pt x="94" y="92"/>
                </a:lnTo>
                <a:lnTo>
                  <a:pt x="98" y="91"/>
                </a:lnTo>
                <a:lnTo>
                  <a:pt x="101" y="87"/>
                </a:lnTo>
                <a:lnTo>
                  <a:pt x="103" y="83"/>
                </a:lnTo>
                <a:lnTo>
                  <a:pt x="104" y="80"/>
                </a:lnTo>
                <a:lnTo>
                  <a:pt x="103" y="76"/>
                </a:lnTo>
                <a:lnTo>
                  <a:pt x="101" y="72"/>
                </a:lnTo>
                <a:lnTo>
                  <a:pt x="98" y="68"/>
                </a:lnTo>
                <a:lnTo>
                  <a:pt x="94" y="67"/>
                </a:lnTo>
                <a:lnTo>
                  <a:pt x="89" y="66"/>
                </a:lnTo>
                <a:close/>
                <a:moveTo>
                  <a:pt x="136" y="0"/>
                </a:moveTo>
                <a:lnTo>
                  <a:pt x="167" y="4"/>
                </a:lnTo>
                <a:lnTo>
                  <a:pt x="195" y="14"/>
                </a:lnTo>
                <a:lnTo>
                  <a:pt x="221" y="31"/>
                </a:lnTo>
                <a:lnTo>
                  <a:pt x="241" y="51"/>
                </a:lnTo>
                <a:lnTo>
                  <a:pt x="258" y="77"/>
                </a:lnTo>
                <a:lnTo>
                  <a:pt x="268" y="105"/>
                </a:lnTo>
                <a:lnTo>
                  <a:pt x="272" y="136"/>
                </a:lnTo>
                <a:lnTo>
                  <a:pt x="268" y="168"/>
                </a:lnTo>
                <a:lnTo>
                  <a:pt x="258" y="196"/>
                </a:lnTo>
                <a:lnTo>
                  <a:pt x="241" y="222"/>
                </a:lnTo>
                <a:lnTo>
                  <a:pt x="221" y="242"/>
                </a:lnTo>
                <a:lnTo>
                  <a:pt x="195" y="258"/>
                </a:lnTo>
                <a:lnTo>
                  <a:pt x="167" y="268"/>
                </a:lnTo>
                <a:lnTo>
                  <a:pt x="136" y="272"/>
                </a:lnTo>
                <a:lnTo>
                  <a:pt x="105" y="268"/>
                </a:lnTo>
                <a:lnTo>
                  <a:pt x="76" y="258"/>
                </a:lnTo>
                <a:lnTo>
                  <a:pt x="51" y="242"/>
                </a:lnTo>
                <a:lnTo>
                  <a:pt x="30" y="222"/>
                </a:lnTo>
                <a:lnTo>
                  <a:pt x="14" y="196"/>
                </a:lnTo>
                <a:lnTo>
                  <a:pt x="4" y="168"/>
                </a:lnTo>
                <a:lnTo>
                  <a:pt x="0" y="136"/>
                </a:lnTo>
                <a:lnTo>
                  <a:pt x="4" y="105"/>
                </a:lnTo>
                <a:lnTo>
                  <a:pt x="14" y="77"/>
                </a:lnTo>
                <a:lnTo>
                  <a:pt x="30" y="51"/>
                </a:lnTo>
                <a:lnTo>
                  <a:pt x="51" y="31"/>
                </a:lnTo>
                <a:lnTo>
                  <a:pt x="76" y="14"/>
                </a:lnTo>
                <a:lnTo>
                  <a:pt x="105" y="4"/>
                </a:lnTo>
                <a:lnTo>
                  <a:pt x="136"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86"/>
          <p:cNvSpPr>
            <a:spLocks noEditPoints="1"/>
          </p:cNvSpPr>
          <p:nvPr/>
        </p:nvSpPr>
        <p:spPr bwMode="auto">
          <a:xfrm>
            <a:off x="2778125" y="3251200"/>
            <a:ext cx="431800" cy="409575"/>
          </a:xfrm>
          <a:custGeom>
            <a:avLst/>
            <a:gdLst>
              <a:gd name="T0" fmla="*/ 136 w 272"/>
              <a:gd name="T1" fmla="*/ 174 h 258"/>
              <a:gd name="T2" fmla="*/ 181 w 272"/>
              <a:gd name="T3" fmla="*/ 211 h 258"/>
              <a:gd name="T4" fmla="*/ 182 w 272"/>
              <a:gd name="T5" fmla="*/ 213 h 258"/>
              <a:gd name="T6" fmla="*/ 185 w 272"/>
              <a:gd name="T7" fmla="*/ 214 h 258"/>
              <a:gd name="T8" fmla="*/ 186 w 272"/>
              <a:gd name="T9" fmla="*/ 213 h 258"/>
              <a:gd name="T10" fmla="*/ 189 w 272"/>
              <a:gd name="T11" fmla="*/ 213 h 258"/>
              <a:gd name="T12" fmla="*/ 221 w 272"/>
              <a:gd name="T13" fmla="*/ 191 h 258"/>
              <a:gd name="T14" fmla="*/ 221 w 272"/>
              <a:gd name="T15" fmla="*/ 204 h 258"/>
              <a:gd name="T16" fmla="*/ 136 w 272"/>
              <a:gd name="T17" fmla="*/ 258 h 258"/>
              <a:gd name="T18" fmla="*/ 50 w 272"/>
              <a:gd name="T19" fmla="*/ 204 h 258"/>
              <a:gd name="T20" fmla="*/ 50 w 272"/>
              <a:gd name="T21" fmla="*/ 191 h 258"/>
              <a:gd name="T22" fmla="*/ 84 w 272"/>
              <a:gd name="T23" fmla="*/ 213 h 258"/>
              <a:gd name="T24" fmla="*/ 85 w 272"/>
              <a:gd name="T25" fmla="*/ 213 h 258"/>
              <a:gd name="T26" fmla="*/ 87 w 272"/>
              <a:gd name="T27" fmla="*/ 214 h 258"/>
              <a:gd name="T28" fmla="*/ 89 w 272"/>
              <a:gd name="T29" fmla="*/ 213 h 258"/>
              <a:gd name="T30" fmla="*/ 91 w 272"/>
              <a:gd name="T31" fmla="*/ 211 h 258"/>
              <a:gd name="T32" fmla="*/ 136 w 272"/>
              <a:gd name="T33" fmla="*/ 174 h 258"/>
              <a:gd name="T34" fmla="*/ 217 w 272"/>
              <a:gd name="T35" fmla="*/ 96 h 258"/>
              <a:gd name="T36" fmla="*/ 266 w 272"/>
              <a:gd name="T37" fmla="*/ 136 h 258"/>
              <a:gd name="T38" fmla="*/ 186 w 272"/>
              <a:gd name="T39" fmla="*/ 188 h 258"/>
              <a:gd name="T40" fmla="*/ 136 w 272"/>
              <a:gd name="T41" fmla="*/ 147 h 258"/>
              <a:gd name="T42" fmla="*/ 217 w 272"/>
              <a:gd name="T43" fmla="*/ 96 h 258"/>
              <a:gd name="T44" fmla="*/ 55 w 272"/>
              <a:gd name="T45" fmla="*/ 96 h 258"/>
              <a:gd name="T46" fmla="*/ 136 w 272"/>
              <a:gd name="T47" fmla="*/ 147 h 258"/>
              <a:gd name="T48" fmla="*/ 86 w 272"/>
              <a:gd name="T49" fmla="*/ 188 h 258"/>
              <a:gd name="T50" fmla="*/ 7 w 272"/>
              <a:gd name="T51" fmla="*/ 136 h 258"/>
              <a:gd name="T52" fmla="*/ 55 w 272"/>
              <a:gd name="T53" fmla="*/ 96 h 258"/>
              <a:gd name="T54" fmla="*/ 191 w 272"/>
              <a:gd name="T55" fmla="*/ 0 h 258"/>
              <a:gd name="T56" fmla="*/ 272 w 272"/>
              <a:gd name="T57" fmla="*/ 50 h 258"/>
              <a:gd name="T58" fmla="*/ 217 w 272"/>
              <a:gd name="T59" fmla="*/ 96 h 258"/>
              <a:gd name="T60" fmla="*/ 136 w 272"/>
              <a:gd name="T61" fmla="*/ 45 h 258"/>
              <a:gd name="T62" fmla="*/ 191 w 272"/>
              <a:gd name="T63" fmla="*/ 0 h 258"/>
              <a:gd name="T64" fmla="*/ 81 w 272"/>
              <a:gd name="T65" fmla="*/ 0 h 258"/>
              <a:gd name="T66" fmla="*/ 136 w 272"/>
              <a:gd name="T67" fmla="*/ 45 h 258"/>
              <a:gd name="T68" fmla="*/ 55 w 272"/>
              <a:gd name="T69" fmla="*/ 96 h 258"/>
              <a:gd name="T70" fmla="*/ 0 w 272"/>
              <a:gd name="T71" fmla="*/ 50 h 258"/>
              <a:gd name="T72" fmla="*/ 81 w 272"/>
              <a:gd name="T73"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2" h="258">
                <a:moveTo>
                  <a:pt x="136" y="174"/>
                </a:moveTo>
                <a:lnTo>
                  <a:pt x="181" y="211"/>
                </a:lnTo>
                <a:lnTo>
                  <a:pt x="182" y="213"/>
                </a:lnTo>
                <a:lnTo>
                  <a:pt x="185" y="214"/>
                </a:lnTo>
                <a:lnTo>
                  <a:pt x="186" y="213"/>
                </a:lnTo>
                <a:lnTo>
                  <a:pt x="189" y="213"/>
                </a:lnTo>
                <a:lnTo>
                  <a:pt x="221" y="191"/>
                </a:lnTo>
                <a:lnTo>
                  <a:pt x="221" y="204"/>
                </a:lnTo>
                <a:lnTo>
                  <a:pt x="136" y="258"/>
                </a:lnTo>
                <a:lnTo>
                  <a:pt x="50" y="204"/>
                </a:lnTo>
                <a:lnTo>
                  <a:pt x="50" y="191"/>
                </a:lnTo>
                <a:lnTo>
                  <a:pt x="84" y="213"/>
                </a:lnTo>
                <a:lnTo>
                  <a:pt x="85" y="213"/>
                </a:lnTo>
                <a:lnTo>
                  <a:pt x="87" y="214"/>
                </a:lnTo>
                <a:lnTo>
                  <a:pt x="89" y="213"/>
                </a:lnTo>
                <a:lnTo>
                  <a:pt x="91" y="211"/>
                </a:lnTo>
                <a:lnTo>
                  <a:pt x="136" y="174"/>
                </a:lnTo>
                <a:close/>
                <a:moveTo>
                  <a:pt x="217" y="96"/>
                </a:moveTo>
                <a:lnTo>
                  <a:pt x="266" y="136"/>
                </a:lnTo>
                <a:lnTo>
                  <a:pt x="186" y="188"/>
                </a:lnTo>
                <a:lnTo>
                  <a:pt x="136" y="147"/>
                </a:lnTo>
                <a:lnTo>
                  <a:pt x="217" y="96"/>
                </a:lnTo>
                <a:close/>
                <a:moveTo>
                  <a:pt x="55" y="96"/>
                </a:moveTo>
                <a:lnTo>
                  <a:pt x="136" y="147"/>
                </a:lnTo>
                <a:lnTo>
                  <a:pt x="86" y="188"/>
                </a:lnTo>
                <a:lnTo>
                  <a:pt x="7" y="136"/>
                </a:lnTo>
                <a:lnTo>
                  <a:pt x="55" y="96"/>
                </a:lnTo>
                <a:close/>
                <a:moveTo>
                  <a:pt x="191" y="0"/>
                </a:moveTo>
                <a:lnTo>
                  <a:pt x="272" y="50"/>
                </a:lnTo>
                <a:lnTo>
                  <a:pt x="217" y="96"/>
                </a:lnTo>
                <a:lnTo>
                  <a:pt x="136" y="45"/>
                </a:lnTo>
                <a:lnTo>
                  <a:pt x="191" y="0"/>
                </a:lnTo>
                <a:close/>
                <a:moveTo>
                  <a:pt x="81" y="0"/>
                </a:moveTo>
                <a:lnTo>
                  <a:pt x="136" y="45"/>
                </a:lnTo>
                <a:lnTo>
                  <a:pt x="55" y="96"/>
                </a:lnTo>
                <a:lnTo>
                  <a:pt x="0" y="50"/>
                </a:lnTo>
                <a:lnTo>
                  <a:pt x="8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719513" y="3252787"/>
            <a:ext cx="342900" cy="404813"/>
            <a:chOff x="3719513" y="3252787"/>
            <a:chExt cx="342900" cy="404813"/>
          </a:xfrm>
          <a:solidFill>
            <a:srgbClr val="E8E8E8"/>
          </a:solidFill>
        </p:grpSpPr>
        <p:sp>
          <p:nvSpPr>
            <p:cNvPr id="30" name="Freeform 88"/>
            <p:cNvSpPr>
              <a:spLocks noEditPoints="1"/>
            </p:cNvSpPr>
            <p:nvPr/>
          </p:nvSpPr>
          <p:spPr bwMode="auto">
            <a:xfrm>
              <a:off x="3721100" y="3252787"/>
              <a:ext cx="341313" cy="404813"/>
            </a:xfrm>
            <a:custGeom>
              <a:avLst/>
              <a:gdLst>
                <a:gd name="T0" fmla="*/ 147 w 215"/>
                <a:gd name="T1" fmla="*/ 109 h 255"/>
                <a:gd name="T2" fmla="*/ 142 w 215"/>
                <a:gd name="T3" fmla="*/ 130 h 255"/>
                <a:gd name="T4" fmla="*/ 163 w 215"/>
                <a:gd name="T5" fmla="*/ 127 h 255"/>
                <a:gd name="T6" fmla="*/ 181 w 215"/>
                <a:gd name="T7" fmla="*/ 132 h 255"/>
                <a:gd name="T8" fmla="*/ 182 w 215"/>
                <a:gd name="T9" fmla="*/ 121 h 255"/>
                <a:gd name="T10" fmla="*/ 161 w 215"/>
                <a:gd name="T11" fmla="*/ 102 h 255"/>
                <a:gd name="T12" fmla="*/ 117 w 215"/>
                <a:gd name="T13" fmla="*/ 4 h 255"/>
                <a:gd name="T14" fmla="*/ 128 w 215"/>
                <a:gd name="T15" fmla="*/ 23 h 255"/>
                <a:gd name="T16" fmla="*/ 190 w 215"/>
                <a:gd name="T17" fmla="*/ 30 h 255"/>
                <a:gd name="T18" fmla="*/ 209 w 215"/>
                <a:gd name="T19" fmla="*/ 39 h 255"/>
                <a:gd name="T20" fmla="*/ 213 w 215"/>
                <a:gd name="T21" fmla="*/ 66 h 255"/>
                <a:gd name="T22" fmla="*/ 215 w 215"/>
                <a:gd name="T23" fmla="*/ 123 h 255"/>
                <a:gd name="T24" fmla="*/ 211 w 215"/>
                <a:gd name="T25" fmla="*/ 191 h 255"/>
                <a:gd name="T26" fmla="*/ 194 w 215"/>
                <a:gd name="T27" fmla="*/ 242 h 255"/>
                <a:gd name="T28" fmla="*/ 150 w 215"/>
                <a:gd name="T29" fmla="*/ 254 h 255"/>
                <a:gd name="T30" fmla="*/ 120 w 215"/>
                <a:gd name="T31" fmla="*/ 250 h 255"/>
                <a:gd name="T32" fmla="*/ 113 w 215"/>
                <a:gd name="T33" fmla="*/ 244 h 255"/>
                <a:gd name="T34" fmla="*/ 109 w 215"/>
                <a:gd name="T35" fmla="*/ 210 h 255"/>
                <a:gd name="T36" fmla="*/ 126 w 215"/>
                <a:gd name="T37" fmla="*/ 191 h 255"/>
                <a:gd name="T38" fmla="*/ 147 w 215"/>
                <a:gd name="T39" fmla="*/ 190 h 255"/>
                <a:gd name="T40" fmla="*/ 147 w 215"/>
                <a:gd name="T41" fmla="*/ 209 h 255"/>
                <a:gd name="T42" fmla="*/ 137 w 215"/>
                <a:gd name="T43" fmla="*/ 210 h 255"/>
                <a:gd name="T44" fmla="*/ 132 w 215"/>
                <a:gd name="T45" fmla="*/ 214 h 255"/>
                <a:gd name="T46" fmla="*/ 131 w 215"/>
                <a:gd name="T47" fmla="*/ 222 h 255"/>
                <a:gd name="T48" fmla="*/ 137 w 215"/>
                <a:gd name="T49" fmla="*/ 228 h 255"/>
                <a:gd name="T50" fmla="*/ 172 w 215"/>
                <a:gd name="T51" fmla="*/ 225 h 255"/>
                <a:gd name="T52" fmla="*/ 174 w 215"/>
                <a:gd name="T53" fmla="*/ 199 h 255"/>
                <a:gd name="T54" fmla="*/ 164 w 215"/>
                <a:gd name="T55" fmla="*/ 180 h 255"/>
                <a:gd name="T56" fmla="*/ 132 w 215"/>
                <a:gd name="T57" fmla="*/ 173 h 255"/>
                <a:gd name="T58" fmla="*/ 113 w 215"/>
                <a:gd name="T59" fmla="*/ 158 h 255"/>
                <a:gd name="T60" fmla="*/ 108 w 215"/>
                <a:gd name="T61" fmla="*/ 153 h 255"/>
                <a:gd name="T62" fmla="*/ 105 w 215"/>
                <a:gd name="T63" fmla="*/ 175 h 255"/>
                <a:gd name="T64" fmla="*/ 90 w 215"/>
                <a:gd name="T65" fmla="*/ 182 h 255"/>
                <a:gd name="T66" fmla="*/ 46 w 215"/>
                <a:gd name="T67" fmla="*/ 176 h 255"/>
                <a:gd name="T68" fmla="*/ 20 w 215"/>
                <a:gd name="T69" fmla="*/ 160 h 255"/>
                <a:gd name="T70" fmla="*/ 6 w 215"/>
                <a:gd name="T71" fmla="*/ 116 h 255"/>
                <a:gd name="T72" fmla="*/ 0 w 215"/>
                <a:gd name="T73" fmla="*/ 85 h 255"/>
                <a:gd name="T74" fmla="*/ 5 w 215"/>
                <a:gd name="T75" fmla="*/ 77 h 255"/>
                <a:gd name="T76" fmla="*/ 17 w 215"/>
                <a:gd name="T77" fmla="*/ 76 h 255"/>
                <a:gd name="T78" fmla="*/ 67 w 215"/>
                <a:gd name="T79" fmla="*/ 71 h 255"/>
                <a:gd name="T80" fmla="*/ 72 w 215"/>
                <a:gd name="T81" fmla="*/ 41 h 255"/>
                <a:gd name="T82" fmla="*/ 73 w 215"/>
                <a:gd name="T83" fmla="*/ 8 h 255"/>
                <a:gd name="T84" fmla="*/ 92 w 215"/>
                <a:gd name="T8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 h="255">
                  <a:moveTo>
                    <a:pt x="161" y="102"/>
                  </a:moveTo>
                  <a:lnTo>
                    <a:pt x="152" y="104"/>
                  </a:lnTo>
                  <a:lnTo>
                    <a:pt x="147" y="109"/>
                  </a:lnTo>
                  <a:lnTo>
                    <a:pt x="144" y="118"/>
                  </a:lnTo>
                  <a:lnTo>
                    <a:pt x="142" y="125"/>
                  </a:lnTo>
                  <a:lnTo>
                    <a:pt x="142" y="130"/>
                  </a:lnTo>
                  <a:lnTo>
                    <a:pt x="147" y="130"/>
                  </a:lnTo>
                  <a:lnTo>
                    <a:pt x="155" y="128"/>
                  </a:lnTo>
                  <a:lnTo>
                    <a:pt x="163" y="127"/>
                  </a:lnTo>
                  <a:lnTo>
                    <a:pt x="170" y="128"/>
                  </a:lnTo>
                  <a:lnTo>
                    <a:pt x="176" y="131"/>
                  </a:lnTo>
                  <a:lnTo>
                    <a:pt x="181" y="132"/>
                  </a:lnTo>
                  <a:lnTo>
                    <a:pt x="185" y="132"/>
                  </a:lnTo>
                  <a:lnTo>
                    <a:pt x="185" y="128"/>
                  </a:lnTo>
                  <a:lnTo>
                    <a:pt x="182" y="121"/>
                  </a:lnTo>
                  <a:lnTo>
                    <a:pt x="177" y="112"/>
                  </a:lnTo>
                  <a:lnTo>
                    <a:pt x="170" y="104"/>
                  </a:lnTo>
                  <a:lnTo>
                    <a:pt x="161" y="102"/>
                  </a:lnTo>
                  <a:close/>
                  <a:moveTo>
                    <a:pt x="92" y="0"/>
                  </a:moveTo>
                  <a:lnTo>
                    <a:pt x="104" y="2"/>
                  </a:lnTo>
                  <a:lnTo>
                    <a:pt x="117" y="4"/>
                  </a:lnTo>
                  <a:lnTo>
                    <a:pt x="123" y="11"/>
                  </a:lnTo>
                  <a:lnTo>
                    <a:pt x="127" y="17"/>
                  </a:lnTo>
                  <a:lnTo>
                    <a:pt x="128" y="23"/>
                  </a:lnTo>
                  <a:lnTo>
                    <a:pt x="129" y="26"/>
                  </a:lnTo>
                  <a:lnTo>
                    <a:pt x="187" y="30"/>
                  </a:lnTo>
                  <a:lnTo>
                    <a:pt x="190" y="30"/>
                  </a:lnTo>
                  <a:lnTo>
                    <a:pt x="195" y="31"/>
                  </a:lnTo>
                  <a:lnTo>
                    <a:pt x="202" y="34"/>
                  </a:lnTo>
                  <a:lnTo>
                    <a:pt x="209" y="39"/>
                  </a:lnTo>
                  <a:lnTo>
                    <a:pt x="211" y="48"/>
                  </a:lnTo>
                  <a:lnTo>
                    <a:pt x="211" y="54"/>
                  </a:lnTo>
                  <a:lnTo>
                    <a:pt x="213" y="66"/>
                  </a:lnTo>
                  <a:lnTo>
                    <a:pt x="214" y="82"/>
                  </a:lnTo>
                  <a:lnTo>
                    <a:pt x="214" y="102"/>
                  </a:lnTo>
                  <a:lnTo>
                    <a:pt x="215" y="123"/>
                  </a:lnTo>
                  <a:lnTo>
                    <a:pt x="215" y="145"/>
                  </a:lnTo>
                  <a:lnTo>
                    <a:pt x="214" y="168"/>
                  </a:lnTo>
                  <a:lnTo>
                    <a:pt x="211" y="191"/>
                  </a:lnTo>
                  <a:lnTo>
                    <a:pt x="208" y="212"/>
                  </a:lnTo>
                  <a:lnTo>
                    <a:pt x="202" y="228"/>
                  </a:lnTo>
                  <a:lnTo>
                    <a:pt x="194" y="242"/>
                  </a:lnTo>
                  <a:lnTo>
                    <a:pt x="183" y="251"/>
                  </a:lnTo>
                  <a:lnTo>
                    <a:pt x="169" y="255"/>
                  </a:lnTo>
                  <a:lnTo>
                    <a:pt x="150" y="254"/>
                  </a:lnTo>
                  <a:lnTo>
                    <a:pt x="135" y="254"/>
                  </a:lnTo>
                  <a:lnTo>
                    <a:pt x="126" y="253"/>
                  </a:lnTo>
                  <a:lnTo>
                    <a:pt x="120" y="250"/>
                  </a:lnTo>
                  <a:lnTo>
                    <a:pt x="117" y="249"/>
                  </a:lnTo>
                  <a:lnTo>
                    <a:pt x="115" y="248"/>
                  </a:lnTo>
                  <a:lnTo>
                    <a:pt x="113" y="244"/>
                  </a:lnTo>
                  <a:lnTo>
                    <a:pt x="110" y="237"/>
                  </a:lnTo>
                  <a:lnTo>
                    <a:pt x="109" y="226"/>
                  </a:lnTo>
                  <a:lnTo>
                    <a:pt x="109" y="210"/>
                  </a:lnTo>
                  <a:lnTo>
                    <a:pt x="111" y="201"/>
                  </a:lnTo>
                  <a:lnTo>
                    <a:pt x="118" y="195"/>
                  </a:lnTo>
                  <a:lnTo>
                    <a:pt x="126" y="191"/>
                  </a:lnTo>
                  <a:lnTo>
                    <a:pt x="133" y="190"/>
                  </a:lnTo>
                  <a:lnTo>
                    <a:pt x="141" y="190"/>
                  </a:lnTo>
                  <a:lnTo>
                    <a:pt x="147" y="190"/>
                  </a:lnTo>
                  <a:lnTo>
                    <a:pt x="149" y="190"/>
                  </a:lnTo>
                  <a:lnTo>
                    <a:pt x="147" y="209"/>
                  </a:lnTo>
                  <a:lnTo>
                    <a:pt x="147" y="209"/>
                  </a:lnTo>
                  <a:lnTo>
                    <a:pt x="145" y="209"/>
                  </a:lnTo>
                  <a:lnTo>
                    <a:pt x="142" y="209"/>
                  </a:lnTo>
                  <a:lnTo>
                    <a:pt x="137" y="210"/>
                  </a:lnTo>
                  <a:lnTo>
                    <a:pt x="135" y="210"/>
                  </a:lnTo>
                  <a:lnTo>
                    <a:pt x="133" y="212"/>
                  </a:lnTo>
                  <a:lnTo>
                    <a:pt x="132" y="214"/>
                  </a:lnTo>
                  <a:lnTo>
                    <a:pt x="131" y="217"/>
                  </a:lnTo>
                  <a:lnTo>
                    <a:pt x="131" y="219"/>
                  </a:lnTo>
                  <a:lnTo>
                    <a:pt x="131" y="222"/>
                  </a:lnTo>
                  <a:lnTo>
                    <a:pt x="132" y="225"/>
                  </a:lnTo>
                  <a:lnTo>
                    <a:pt x="135" y="227"/>
                  </a:lnTo>
                  <a:lnTo>
                    <a:pt x="137" y="228"/>
                  </a:lnTo>
                  <a:lnTo>
                    <a:pt x="142" y="230"/>
                  </a:lnTo>
                  <a:lnTo>
                    <a:pt x="167" y="228"/>
                  </a:lnTo>
                  <a:lnTo>
                    <a:pt x="172" y="225"/>
                  </a:lnTo>
                  <a:lnTo>
                    <a:pt x="174" y="218"/>
                  </a:lnTo>
                  <a:lnTo>
                    <a:pt x="174" y="209"/>
                  </a:lnTo>
                  <a:lnTo>
                    <a:pt x="174" y="199"/>
                  </a:lnTo>
                  <a:lnTo>
                    <a:pt x="174" y="190"/>
                  </a:lnTo>
                  <a:lnTo>
                    <a:pt x="170" y="184"/>
                  </a:lnTo>
                  <a:lnTo>
                    <a:pt x="164" y="180"/>
                  </a:lnTo>
                  <a:lnTo>
                    <a:pt x="154" y="177"/>
                  </a:lnTo>
                  <a:lnTo>
                    <a:pt x="142" y="176"/>
                  </a:lnTo>
                  <a:lnTo>
                    <a:pt x="132" y="173"/>
                  </a:lnTo>
                  <a:lnTo>
                    <a:pt x="123" y="169"/>
                  </a:lnTo>
                  <a:lnTo>
                    <a:pt x="117" y="163"/>
                  </a:lnTo>
                  <a:lnTo>
                    <a:pt x="113" y="158"/>
                  </a:lnTo>
                  <a:lnTo>
                    <a:pt x="110" y="153"/>
                  </a:lnTo>
                  <a:lnTo>
                    <a:pt x="108" y="150"/>
                  </a:lnTo>
                  <a:lnTo>
                    <a:pt x="108" y="153"/>
                  </a:lnTo>
                  <a:lnTo>
                    <a:pt x="106" y="159"/>
                  </a:lnTo>
                  <a:lnTo>
                    <a:pt x="106" y="167"/>
                  </a:lnTo>
                  <a:lnTo>
                    <a:pt x="105" y="175"/>
                  </a:lnTo>
                  <a:lnTo>
                    <a:pt x="102" y="181"/>
                  </a:lnTo>
                  <a:lnTo>
                    <a:pt x="97" y="184"/>
                  </a:lnTo>
                  <a:lnTo>
                    <a:pt x="90" y="182"/>
                  </a:lnTo>
                  <a:lnTo>
                    <a:pt x="76" y="181"/>
                  </a:lnTo>
                  <a:lnTo>
                    <a:pt x="61" y="180"/>
                  </a:lnTo>
                  <a:lnTo>
                    <a:pt x="46" y="176"/>
                  </a:lnTo>
                  <a:lnTo>
                    <a:pt x="33" y="173"/>
                  </a:lnTo>
                  <a:lnTo>
                    <a:pt x="26" y="169"/>
                  </a:lnTo>
                  <a:lnTo>
                    <a:pt x="20" y="160"/>
                  </a:lnTo>
                  <a:lnTo>
                    <a:pt x="14" y="148"/>
                  </a:lnTo>
                  <a:lnTo>
                    <a:pt x="10" y="132"/>
                  </a:lnTo>
                  <a:lnTo>
                    <a:pt x="6" y="116"/>
                  </a:lnTo>
                  <a:lnTo>
                    <a:pt x="2" y="102"/>
                  </a:lnTo>
                  <a:lnTo>
                    <a:pt x="1" y="90"/>
                  </a:lnTo>
                  <a:lnTo>
                    <a:pt x="0" y="85"/>
                  </a:lnTo>
                  <a:lnTo>
                    <a:pt x="1" y="81"/>
                  </a:lnTo>
                  <a:lnTo>
                    <a:pt x="2" y="78"/>
                  </a:lnTo>
                  <a:lnTo>
                    <a:pt x="5" y="77"/>
                  </a:lnTo>
                  <a:lnTo>
                    <a:pt x="9" y="76"/>
                  </a:lnTo>
                  <a:lnTo>
                    <a:pt x="13" y="76"/>
                  </a:lnTo>
                  <a:lnTo>
                    <a:pt x="17" y="76"/>
                  </a:lnTo>
                  <a:lnTo>
                    <a:pt x="49" y="76"/>
                  </a:lnTo>
                  <a:lnTo>
                    <a:pt x="59" y="75"/>
                  </a:lnTo>
                  <a:lnTo>
                    <a:pt x="67" y="71"/>
                  </a:lnTo>
                  <a:lnTo>
                    <a:pt x="70" y="64"/>
                  </a:lnTo>
                  <a:lnTo>
                    <a:pt x="72" y="55"/>
                  </a:lnTo>
                  <a:lnTo>
                    <a:pt x="72" y="41"/>
                  </a:lnTo>
                  <a:lnTo>
                    <a:pt x="72" y="23"/>
                  </a:lnTo>
                  <a:lnTo>
                    <a:pt x="72" y="16"/>
                  </a:lnTo>
                  <a:lnTo>
                    <a:pt x="73" y="8"/>
                  </a:lnTo>
                  <a:lnTo>
                    <a:pt x="77" y="3"/>
                  </a:lnTo>
                  <a:lnTo>
                    <a:pt x="82" y="0"/>
                  </a:lnTo>
                  <a:lnTo>
                    <a:pt x="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89"/>
            <p:cNvSpPr>
              <a:spLocks/>
            </p:cNvSpPr>
            <p:nvPr/>
          </p:nvSpPr>
          <p:spPr bwMode="auto">
            <a:xfrm>
              <a:off x="3719513" y="3257550"/>
              <a:ext cx="79375" cy="77788"/>
            </a:xfrm>
            <a:custGeom>
              <a:avLst/>
              <a:gdLst>
                <a:gd name="T0" fmla="*/ 50 w 50"/>
                <a:gd name="T1" fmla="*/ 0 h 49"/>
                <a:gd name="T2" fmla="*/ 50 w 50"/>
                <a:gd name="T3" fmla="*/ 4 h 49"/>
                <a:gd name="T4" fmla="*/ 50 w 50"/>
                <a:gd name="T5" fmla="*/ 14 h 49"/>
                <a:gd name="T6" fmla="*/ 50 w 50"/>
                <a:gd name="T7" fmla="*/ 25 h 49"/>
                <a:gd name="T8" fmla="*/ 50 w 50"/>
                <a:gd name="T9" fmla="*/ 37 h 49"/>
                <a:gd name="T10" fmla="*/ 48 w 50"/>
                <a:gd name="T11" fmla="*/ 42 h 49"/>
                <a:gd name="T12" fmla="*/ 48 w 50"/>
                <a:gd name="T13" fmla="*/ 45 h 49"/>
                <a:gd name="T14" fmla="*/ 48 w 50"/>
                <a:gd name="T15" fmla="*/ 46 h 49"/>
                <a:gd name="T16" fmla="*/ 47 w 50"/>
                <a:gd name="T17" fmla="*/ 47 h 49"/>
                <a:gd name="T18" fmla="*/ 45 w 50"/>
                <a:gd name="T19" fmla="*/ 49 h 49"/>
                <a:gd name="T20" fmla="*/ 41 w 50"/>
                <a:gd name="T21" fmla="*/ 49 h 49"/>
                <a:gd name="T22" fmla="*/ 0 w 50"/>
                <a:gd name="T23" fmla="*/ 49 h 49"/>
                <a:gd name="T24" fmla="*/ 50 w 50"/>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9">
                  <a:moveTo>
                    <a:pt x="50" y="0"/>
                  </a:moveTo>
                  <a:lnTo>
                    <a:pt x="50" y="4"/>
                  </a:lnTo>
                  <a:lnTo>
                    <a:pt x="50" y="14"/>
                  </a:lnTo>
                  <a:lnTo>
                    <a:pt x="50" y="25"/>
                  </a:lnTo>
                  <a:lnTo>
                    <a:pt x="50" y="37"/>
                  </a:lnTo>
                  <a:lnTo>
                    <a:pt x="48" y="42"/>
                  </a:lnTo>
                  <a:lnTo>
                    <a:pt x="48" y="45"/>
                  </a:lnTo>
                  <a:lnTo>
                    <a:pt x="48" y="46"/>
                  </a:lnTo>
                  <a:lnTo>
                    <a:pt x="47" y="47"/>
                  </a:lnTo>
                  <a:lnTo>
                    <a:pt x="45" y="49"/>
                  </a:lnTo>
                  <a:lnTo>
                    <a:pt x="41" y="49"/>
                  </a:lnTo>
                  <a:lnTo>
                    <a:pt x="0" y="49"/>
                  </a:lnTo>
                  <a:lnTo>
                    <a:pt x="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91"/>
          <p:cNvSpPr>
            <a:spLocks noEditPoints="1"/>
          </p:cNvSpPr>
          <p:nvPr/>
        </p:nvSpPr>
        <p:spPr bwMode="auto">
          <a:xfrm>
            <a:off x="4573588" y="1444625"/>
            <a:ext cx="431800" cy="431800"/>
          </a:xfrm>
          <a:custGeom>
            <a:avLst/>
            <a:gdLst>
              <a:gd name="T0" fmla="*/ 172 w 272"/>
              <a:gd name="T1" fmla="*/ 108 h 272"/>
              <a:gd name="T2" fmla="*/ 162 w 272"/>
              <a:gd name="T3" fmla="*/ 110 h 272"/>
              <a:gd name="T4" fmla="*/ 153 w 272"/>
              <a:gd name="T5" fmla="*/ 115 h 272"/>
              <a:gd name="T6" fmla="*/ 146 w 272"/>
              <a:gd name="T7" fmla="*/ 124 h 272"/>
              <a:gd name="T8" fmla="*/ 144 w 272"/>
              <a:gd name="T9" fmla="*/ 136 h 272"/>
              <a:gd name="T10" fmla="*/ 146 w 272"/>
              <a:gd name="T11" fmla="*/ 147 h 272"/>
              <a:gd name="T12" fmla="*/ 153 w 272"/>
              <a:gd name="T13" fmla="*/ 156 h 272"/>
              <a:gd name="T14" fmla="*/ 162 w 272"/>
              <a:gd name="T15" fmla="*/ 163 h 272"/>
              <a:gd name="T16" fmla="*/ 172 w 272"/>
              <a:gd name="T17" fmla="*/ 164 h 272"/>
              <a:gd name="T18" fmla="*/ 183 w 272"/>
              <a:gd name="T19" fmla="*/ 163 h 272"/>
              <a:gd name="T20" fmla="*/ 192 w 272"/>
              <a:gd name="T21" fmla="*/ 156 h 272"/>
              <a:gd name="T22" fmla="*/ 198 w 272"/>
              <a:gd name="T23" fmla="*/ 147 h 272"/>
              <a:gd name="T24" fmla="*/ 200 w 272"/>
              <a:gd name="T25" fmla="*/ 136 h 272"/>
              <a:gd name="T26" fmla="*/ 198 w 272"/>
              <a:gd name="T27" fmla="*/ 124 h 272"/>
              <a:gd name="T28" fmla="*/ 192 w 272"/>
              <a:gd name="T29" fmla="*/ 115 h 272"/>
              <a:gd name="T30" fmla="*/ 183 w 272"/>
              <a:gd name="T31" fmla="*/ 110 h 272"/>
              <a:gd name="T32" fmla="*/ 172 w 272"/>
              <a:gd name="T33" fmla="*/ 108 h 272"/>
              <a:gd name="T34" fmla="*/ 100 w 272"/>
              <a:gd name="T35" fmla="*/ 108 h 272"/>
              <a:gd name="T36" fmla="*/ 89 w 272"/>
              <a:gd name="T37" fmla="*/ 110 h 272"/>
              <a:gd name="T38" fmla="*/ 80 w 272"/>
              <a:gd name="T39" fmla="*/ 115 h 272"/>
              <a:gd name="T40" fmla="*/ 73 w 272"/>
              <a:gd name="T41" fmla="*/ 124 h 272"/>
              <a:gd name="T42" fmla="*/ 72 w 272"/>
              <a:gd name="T43" fmla="*/ 136 h 272"/>
              <a:gd name="T44" fmla="*/ 73 w 272"/>
              <a:gd name="T45" fmla="*/ 147 h 272"/>
              <a:gd name="T46" fmla="*/ 80 w 272"/>
              <a:gd name="T47" fmla="*/ 156 h 272"/>
              <a:gd name="T48" fmla="*/ 89 w 272"/>
              <a:gd name="T49" fmla="*/ 163 h 272"/>
              <a:gd name="T50" fmla="*/ 100 w 272"/>
              <a:gd name="T51" fmla="*/ 164 h 272"/>
              <a:gd name="T52" fmla="*/ 110 w 272"/>
              <a:gd name="T53" fmla="*/ 163 h 272"/>
              <a:gd name="T54" fmla="*/ 119 w 272"/>
              <a:gd name="T55" fmla="*/ 156 h 272"/>
              <a:gd name="T56" fmla="*/ 126 w 272"/>
              <a:gd name="T57" fmla="*/ 147 h 272"/>
              <a:gd name="T58" fmla="*/ 127 w 272"/>
              <a:gd name="T59" fmla="*/ 136 h 272"/>
              <a:gd name="T60" fmla="*/ 126 w 272"/>
              <a:gd name="T61" fmla="*/ 124 h 272"/>
              <a:gd name="T62" fmla="*/ 119 w 272"/>
              <a:gd name="T63" fmla="*/ 115 h 272"/>
              <a:gd name="T64" fmla="*/ 110 w 272"/>
              <a:gd name="T65" fmla="*/ 110 h 272"/>
              <a:gd name="T66" fmla="*/ 100 w 272"/>
              <a:gd name="T67" fmla="*/ 108 h 272"/>
              <a:gd name="T68" fmla="*/ 136 w 272"/>
              <a:gd name="T69" fmla="*/ 0 h 272"/>
              <a:gd name="T70" fmla="*/ 167 w 272"/>
              <a:gd name="T71" fmla="*/ 4 h 272"/>
              <a:gd name="T72" fmla="*/ 195 w 272"/>
              <a:gd name="T73" fmla="*/ 14 h 272"/>
              <a:gd name="T74" fmla="*/ 221 w 272"/>
              <a:gd name="T75" fmla="*/ 31 h 272"/>
              <a:gd name="T76" fmla="*/ 241 w 272"/>
              <a:gd name="T77" fmla="*/ 51 h 272"/>
              <a:gd name="T78" fmla="*/ 258 w 272"/>
              <a:gd name="T79" fmla="*/ 77 h 272"/>
              <a:gd name="T80" fmla="*/ 268 w 272"/>
              <a:gd name="T81" fmla="*/ 105 h 272"/>
              <a:gd name="T82" fmla="*/ 272 w 272"/>
              <a:gd name="T83" fmla="*/ 136 h 272"/>
              <a:gd name="T84" fmla="*/ 268 w 272"/>
              <a:gd name="T85" fmla="*/ 167 h 272"/>
              <a:gd name="T86" fmla="*/ 258 w 272"/>
              <a:gd name="T87" fmla="*/ 196 h 272"/>
              <a:gd name="T88" fmla="*/ 241 w 272"/>
              <a:gd name="T89" fmla="*/ 220 h 272"/>
              <a:gd name="T90" fmla="*/ 221 w 272"/>
              <a:gd name="T91" fmla="*/ 242 h 272"/>
              <a:gd name="T92" fmla="*/ 195 w 272"/>
              <a:gd name="T93" fmla="*/ 258 h 272"/>
              <a:gd name="T94" fmla="*/ 167 w 272"/>
              <a:gd name="T95" fmla="*/ 268 h 272"/>
              <a:gd name="T96" fmla="*/ 136 w 272"/>
              <a:gd name="T97" fmla="*/ 272 h 272"/>
              <a:gd name="T98" fmla="*/ 105 w 272"/>
              <a:gd name="T99" fmla="*/ 268 h 272"/>
              <a:gd name="T100" fmla="*/ 76 w 272"/>
              <a:gd name="T101" fmla="*/ 258 h 272"/>
              <a:gd name="T102" fmla="*/ 51 w 272"/>
              <a:gd name="T103" fmla="*/ 242 h 272"/>
              <a:gd name="T104" fmla="*/ 30 w 272"/>
              <a:gd name="T105" fmla="*/ 220 h 272"/>
              <a:gd name="T106" fmla="*/ 14 w 272"/>
              <a:gd name="T107" fmla="*/ 196 h 272"/>
              <a:gd name="T108" fmla="*/ 4 w 272"/>
              <a:gd name="T109" fmla="*/ 167 h 272"/>
              <a:gd name="T110" fmla="*/ 0 w 272"/>
              <a:gd name="T111" fmla="*/ 136 h 272"/>
              <a:gd name="T112" fmla="*/ 4 w 272"/>
              <a:gd name="T113" fmla="*/ 105 h 272"/>
              <a:gd name="T114" fmla="*/ 14 w 272"/>
              <a:gd name="T115" fmla="*/ 77 h 272"/>
              <a:gd name="T116" fmla="*/ 30 w 272"/>
              <a:gd name="T117" fmla="*/ 51 h 272"/>
              <a:gd name="T118" fmla="*/ 51 w 272"/>
              <a:gd name="T119" fmla="*/ 31 h 272"/>
              <a:gd name="T120" fmla="*/ 76 w 272"/>
              <a:gd name="T121" fmla="*/ 14 h 272"/>
              <a:gd name="T122" fmla="*/ 105 w 272"/>
              <a:gd name="T123" fmla="*/ 4 h 272"/>
              <a:gd name="T124" fmla="*/ 136 w 272"/>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2" h="272">
                <a:moveTo>
                  <a:pt x="172" y="108"/>
                </a:moveTo>
                <a:lnTo>
                  <a:pt x="162" y="110"/>
                </a:lnTo>
                <a:lnTo>
                  <a:pt x="153" y="115"/>
                </a:lnTo>
                <a:lnTo>
                  <a:pt x="146" y="124"/>
                </a:lnTo>
                <a:lnTo>
                  <a:pt x="144" y="136"/>
                </a:lnTo>
                <a:lnTo>
                  <a:pt x="146" y="147"/>
                </a:lnTo>
                <a:lnTo>
                  <a:pt x="153" y="156"/>
                </a:lnTo>
                <a:lnTo>
                  <a:pt x="162" y="163"/>
                </a:lnTo>
                <a:lnTo>
                  <a:pt x="172" y="164"/>
                </a:lnTo>
                <a:lnTo>
                  <a:pt x="183" y="163"/>
                </a:lnTo>
                <a:lnTo>
                  <a:pt x="192" y="156"/>
                </a:lnTo>
                <a:lnTo>
                  <a:pt x="198" y="147"/>
                </a:lnTo>
                <a:lnTo>
                  <a:pt x="200" y="136"/>
                </a:lnTo>
                <a:lnTo>
                  <a:pt x="198" y="124"/>
                </a:lnTo>
                <a:lnTo>
                  <a:pt x="192" y="115"/>
                </a:lnTo>
                <a:lnTo>
                  <a:pt x="183" y="110"/>
                </a:lnTo>
                <a:lnTo>
                  <a:pt x="172" y="108"/>
                </a:lnTo>
                <a:close/>
                <a:moveTo>
                  <a:pt x="100" y="108"/>
                </a:moveTo>
                <a:lnTo>
                  <a:pt x="89" y="110"/>
                </a:lnTo>
                <a:lnTo>
                  <a:pt x="80" y="115"/>
                </a:lnTo>
                <a:lnTo>
                  <a:pt x="73" y="124"/>
                </a:lnTo>
                <a:lnTo>
                  <a:pt x="72" y="136"/>
                </a:lnTo>
                <a:lnTo>
                  <a:pt x="73" y="147"/>
                </a:lnTo>
                <a:lnTo>
                  <a:pt x="80" y="156"/>
                </a:lnTo>
                <a:lnTo>
                  <a:pt x="89" y="163"/>
                </a:lnTo>
                <a:lnTo>
                  <a:pt x="100" y="164"/>
                </a:lnTo>
                <a:lnTo>
                  <a:pt x="110" y="163"/>
                </a:lnTo>
                <a:lnTo>
                  <a:pt x="119" y="156"/>
                </a:lnTo>
                <a:lnTo>
                  <a:pt x="126" y="147"/>
                </a:lnTo>
                <a:lnTo>
                  <a:pt x="127" y="136"/>
                </a:lnTo>
                <a:lnTo>
                  <a:pt x="126" y="124"/>
                </a:lnTo>
                <a:lnTo>
                  <a:pt x="119" y="115"/>
                </a:lnTo>
                <a:lnTo>
                  <a:pt x="110" y="110"/>
                </a:lnTo>
                <a:lnTo>
                  <a:pt x="100" y="108"/>
                </a:lnTo>
                <a:close/>
                <a:moveTo>
                  <a:pt x="136" y="0"/>
                </a:moveTo>
                <a:lnTo>
                  <a:pt x="167" y="4"/>
                </a:lnTo>
                <a:lnTo>
                  <a:pt x="195" y="14"/>
                </a:lnTo>
                <a:lnTo>
                  <a:pt x="221" y="31"/>
                </a:lnTo>
                <a:lnTo>
                  <a:pt x="241" y="51"/>
                </a:lnTo>
                <a:lnTo>
                  <a:pt x="258" y="77"/>
                </a:lnTo>
                <a:lnTo>
                  <a:pt x="268" y="105"/>
                </a:lnTo>
                <a:lnTo>
                  <a:pt x="272" y="136"/>
                </a:lnTo>
                <a:lnTo>
                  <a:pt x="268" y="167"/>
                </a:lnTo>
                <a:lnTo>
                  <a:pt x="258" y="196"/>
                </a:lnTo>
                <a:lnTo>
                  <a:pt x="241" y="220"/>
                </a:lnTo>
                <a:lnTo>
                  <a:pt x="221" y="242"/>
                </a:lnTo>
                <a:lnTo>
                  <a:pt x="195" y="258"/>
                </a:lnTo>
                <a:lnTo>
                  <a:pt x="167" y="268"/>
                </a:lnTo>
                <a:lnTo>
                  <a:pt x="136" y="272"/>
                </a:lnTo>
                <a:lnTo>
                  <a:pt x="105" y="268"/>
                </a:lnTo>
                <a:lnTo>
                  <a:pt x="76" y="258"/>
                </a:lnTo>
                <a:lnTo>
                  <a:pt x="51" y="242"/>
                </a:lnTo>
                <a:lnTo>
                  <a:pt x="30" y="220"/>
                </a:lnTo>
                <a:lnTo>
                  <a:pt x="14" y="196"/>
                </a:lnTo>
                <a:lnTo>
                  <a:pt x="4" y="167"/>
                </a:lnTo>
                <a:lnTo>
                  <a:pt x="0" y="136"/>
                </a:lnTo>
                <a:lnTo>
                  <a:pt x="4" y="105"/>
                </a:lnTo>
                <a:lnTo>
                  <a:pt x="14" y="77"/>
                </a:lnTo>
                <a:lnTo>
                  <a:pt x="30" y="51"/>
                </a:lnTo>
                <a:lnTo>
                  <a:pt x="51" y="31"/>
                </a:lnTo>
                <a:lnTo>
                  <a:pt x="76" y="14"/>
                </a:lnTo>
                <a:lnTo>
                  <a:pt x="105" y="4"/>
                </a:lnTo>
                <a:lnTo>
                  <a:pt x="136"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92"/>
          <p:cNvSpPr>
            <a:spLocks noEditPoints="1"/>
          </p:cNvSpPr>
          <p:nvPr/>
        </p:nvSpPr>
        <p:spPr bwMode="auto">
          <a:xfrm>
            <a:off x="4610100" y="3275012"/>
            <a:ext cx="358775" cy="360363"/>
          </a:xfrm>
          <a:custGeom>
            <a:avLst/>
            <a:gdLst>
              <a:gd name="T0" fmla="*/ 226 w 226"/>
              <a:gd name="T1" fmla="*/ 23 h 227"/>
              <a:gd name="T2" fmla="*/ 226 w 226"/>
              <a:gd name="T3" fmla="*/ 141 h 227"/>
              <a:gd name="T4" fmla="*/ 223 w 226"/>
              <a:gd name="T5" fmla="*/ 167 h 227"/>
              <a:gd name="T6" fmla="*/ 217 w 226"/>
              <a:gd name="T7" fmla="*/ 187 h 227"/>
              <a:gd name="T8" fmla="*/ 207 w 226"/>
              <a:gd name="T9" fmla="*/ 205 h 227"/>
              <a:gd name="T10" fmla="*/ 191 w 226"/>
              <a:gd name="T11" fmla="*/ 217 h 227"/>
              <a:gd name="T12" fmla="*/ 171 w 226"/>
              <a:gd name="T13" fmla="*/ 225 h 227"/>
              <a:gd name="T14" fmla="*/ 148 w 226"/>
              <a:gd name="T15" fmla="*/ 227 h 227"/>
              <a:gd name="T16" fmla="*/ 82 w 226"/>
              <a:gd name="T17" fmla="*/ 227 h 227"/>
              <a:gd name="T18" fmla="*/ 23 w 226"/>
              <a:gd name="T19" fmla="*/ 227 h 227"/>
              <a:gd name="T20" fmla="*/ 110 w 226"/>
              <a:gd name="T21" fmla="*/ 139 h 227"/>
              <a:gd name="T22" fmla="*/ 112 w 226"/>
              <a:gd name="T23" fmla="*/ 138 h 227"/>
              <a:gd name="T24" fmla="*/ 113 w 226"/>
              <a:gd name="T25" fmla="*/ 138 h 227"/>
              <a:gd name="T26" fmla="*/ 116 w 226"/>
              <a:gd name="T27" fmla="*/ 138 h 227"/>
              <a:gd name="T28" fmla="*/ 117 w 226"/>
              <a:gd name="T29" fmla="*/ 140 h 227"/>
              <a:gd name="T30" fmla="*/ 117 w 226"/>
              <a:gd name="T31" fmla="*/ 141 h 227"/>
              <a:gd name="T32" fmla="*/ 117 w 226"/>
              <a:gd name="T33" fmla="*/ 176 h 227"/>
              <a:gd name="T34" fmla="*/ 127 w 226"/>
              <a:gd name="T35" fmla="*/ 176 h 227"/>
              <a:gd name="T36" fmla="*/ 139 w 226"/>
              <a:gd name="T37" fmla="*/ 176 h 227"/>
              <a:gd name="T38" fmla="*/ 149 w 226"/>
              <a:gd name="T39" fmla="*/ 176 h 227"/>
              <a:gd name="T40" fmla="*/ 162 w 226"/>
              <a:gd name="T41" fmla="*/ 171 h 227"/>
              <a:gd name="T42" fmla="*/ 169 w 226"/>
              <a:gd name="T43" fmla="*/ 162 h 227"/>
              <a:gd name="T44" fmla="*/ 173 w 226"/>
              <a:gd name="T45" fmla="*/ 150 h 227"/>
              <a:gd name="T46" fmla="*/ 175 w 226"/>
              <a:gd name="T47" fmla="*/ 135 h 227"/>
              <a:gd name="T48" fmla="*/ 175 w 226"/>
              <a:gd name="T49" fmla="*/ 75 h 227"/>
              <a:gd name="T50" fmla="*/ 226 w 226"/>
              <a:gd name="T51" fmla="*/ 23 h 227"/>
              <a:gd name="T52" fmla="*/ 78 w 226"/>
              <a:gd name="T53" fmla="*/ 0 h 227"/>
              <a:gd name="T54" fmla="*/ 144 w 226"/>
              <a:gd name="T55" fmla="*/ 0 h 227"/>
              <a:gd name="T56" fmla="*/ 203 w 226"/>
              <a:gd name="T57" fmla="*/ 0 h 227"/>
              <a:gd name="T58" fmla="*/ 114 w 226"/>
              <a:gd name="T59" fmla="*/ 89 h 227"/>
              <a:gd name="T60" fmla="*/ 113 w 226"/>
              <a:gd name="T61" fmla="*/ 90 h 227"/>
              <a:gd name="T62" fmla="*/ 112 w 226"/>
              <a:gd name="T63" fmla="*/ 90 h 227"/>
              <a:gd name="T64" fmla="*/ 110 w 226"/>
              <a:gd name="T65" fmla="*/ 89 h 227"/>
              <a:gd name="T66" fmla="*/ 109 w 226"/>
              <a:gd name="T67" fmla="*/ 88 h 227"/>
              <a:gd name="T68" fmla="*/ 109 w 226"/>
              <a:gd name="T69" fmla="*/ 86 h 227"/>
              <a:gd name="T70" fmla="*/ 109 w 226"/>
              <a:gd name="T71" fmla="*/ 52 h 227"/>
              <a:gd name="T72" fmla="*/ 98 w 226"/>
              <a:gd name="T73" fmla="*/ 50 h 227"/>
              <a:gd name="T74" fmla="*/ 86 w 226"/>
              <a:gd name="T75" fmla="*/ 52 h 227"/>
              <a:gd name="T76" fmla="*/ 77 w 226"/>
              <a:gd name="T77" fmla="*/ 52 h 227"/>
              <a:gd name="T78" fmla="*/ 64 w 226"/>
              <a:gd name="T79" fmla="*/ 57 h 227"/>
              <a:gd name="T80" fmla="*/ 57 w 226"/>
              <a:gd name="T81" fmla="*/ 64 h 227"/>
              <a:gd name="T82" fmla="*/ 51 w 226"/>
              <a:gd name="T83" fmla="*/ 77 h 227"/>
              <a:gd name="T84" fmla="*/ 50 w 226"/>
              <a:gd name="T85" fmla="*/ 93 h 227"/>
              <a:gd name="T86" fmla="*/ 50 w 226"/>
              <a:gd name="T87" fmla="*/ 153 h 227"/>
              <a:gd name="T88" fmla="*/ 0 w 226"/>
              <a:gd name="T89" fmla="*/ 204 h 227"/>
              <a:gd name="T90" fmla="*/ 0 w 226"/>
              <a:gd name="T91" fmla="*/ 86 h 227"/>
              <a:gd name="T92" fmla="*/ 1 w 226"/>
              <a:gd name="T93" fmla="*/ 61 h 227"/>
              <a:gd name="T94" fmla="*/ 8 w 226"/>
              <a:gd name="T95" fmla="*/ 39 h 227"/>
              <a:gd name="T96" fmla="*/ 19 w 226"/>
              <a:gd name="T97" fmla="*/ 22 h 227"/>
              <a:gd name="T98" fmla="*/ 35 w 226"/>
              <a:gd name="T99" fmla="*/ 11 h 227"/>
              <a:gd name="T100" fmla="*/ 54 w 226"/>
              <a:gd name="T101" fmla="*/ 3 h 227"/>
              <a:gd name="T102" fmla="*/ 78 w 226"/>
              <a:gd name="T10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227">
                <a:moveTo>
                  <a:pt x="226" y="23"/>
                </a:moveTo>
                <a:lnTo>
                  <a:pt x="226" y="141"/>
                </a:lnTo>
                <a:lnTo>
                  <a:pt x="223" y="167"/>
                </a:lnTo>
                <a:lnTo>
                  <a:pt x="217" y="187"/>
                </a:lnTo>
                <a:lnTo>
                  <a:pt x="207" y="205"/>
                </a:lnTo>
                <a:lnTo>
                  <a:pt x="191" y="217"/>
                </a:lnTo>
                <a:lnTo>
                  <a:pt x="171" y="225"/>
                </a:lnTo>
                <a:lnTo>
                  <a:pt x="148" y="227"/>
                </a:lnTo>
                <a:lnTo>
                  <a:pt x="82" y="227"/>
                </a:lnTo>
                <a:lnTo>
                  <a:pt x="23" y="227"/>
                </a:lnTo>
                <a:lnTo>
                  <a:pt x="110" y="139"/>
                </a:lnTo>
                <a:lnTo>
                  <a:pt x="112" y="138"/>
                </a:lnTo>
                <a:lnTo>
                  <a:pt x="113" y="138"/>
                </a:lnTo>
                <a:lnTo>
                  <a:pt x="116" y="138"/>
                </a:lnTo>
                <a:lnTo>
                  <a:pt x="117" y="140"/>
                </a:lnTo>
                <a:lnTo>
                  <a:pt x="117" y="141"/>
                </a:lnTo>
                <a:lnTo>
                  <a:pt x="117" y="176"/>
                </a:lnTo>
                <a:lnTo>
                  <a:pt x="127" y="176"/>
                </a:lnTo>
                <a:lnTo>
                  <a:pt x="139" y="176"/>
                </a:lnTo>
                <a:lnTo>
                  <a:pt x="149" y="176"/>
                </a:lnTo>
                <a:lnTo>
                  <a:pt x="162" y="171"/>
                </a:lnTo>
                <a:lnTo>
                  <a:pt x="169" y="162"/>
                </a:lnTo>
                <a:lnTo>
                  <a:pt x="173" y="150"/>
                </a:lnTo>
                <a:lnTo>
                  <a:pt x="175" y="135"/>
                </a:lnTo>
                <a:lnTo>
                  <a:pt x="175" y="75"/>
                </a:lnTo>
                <a:lnTo>
                  <a:pt x="226" y="23"/>
                </a:lnTo>
                <a:close/>
                <a:moveTo>
                  <a:pt x="78" y="0"/>
                </a:moveTo>
                <a:lnTo>
                  <a:pt x="144" y="0"/>
                </a:lnTo>
                <a:lnTo>
                  <a:pt x="203" y="0"/>
                </a:lnTo>
                <a:lnTo>
                  <a:pt x="114" y="89"/>
                </a:lnTo>
                <a:lnTo>
                  <a:pt x="113" y="90"/>
                </a:lnTo>
                <a:lnTo>
                  <a:pt x="112" y="90"/>
                </a:lnTo>
                <a:lnTo>
                  <a:pt x="110" y="89"/>
                </a:lnTo>
                <a:lnTo>
                  <a:pt x="109" y="88"/>
                </a:lnTo>
                <a:lnTo>
                  <a:pt x="109" y="86"/>
                </a:lnTo>
                <a:lnTo>
                  <a:pt x="109" y="52"/>
                </a:lnTo>
                <a:lnTo>
                  <a:pt x="98" y="50"/>
                </a:lnTo>
                <a:lnTo>
                  <a:pt x="86" y="52"/>
                </a:lnTo>
                <a:lnTo>
                  <a:pt x="77" y="52"/>
                </a:lnTo>
                <a:lnTo>
                  <a:pt x="64" y="57"/>
                </a:lnTo>
                <a:lnTo>
                  <a:pt x="57" y="64"/>
                </a:lnTo>
                <a:lnTo>
                  <a:pt x="51" y="77"/>
                </a:lnTo>
                <a:lnTo>
                  <a:pt x="50" y="93"/>
                </a:lnTo>
                <a:lnTo>
                  <a:pt x="50" y="153"/>
                </a:lnTo>
                <a:lnTo>
                  <a:pt x="0" y="204"/>
                </a:lnTo>
                <a:lnTo>
                  <a:pt x="0" y="86"/>
                </a:lnTo>
                <a:lnTo>
                  <a:pt x="1" y="61"/>
                </a:lnTo>
                <a:lnTo>
                  <a:pt x="8" y="39"/>
                </a:lnTo>
                <a:lnTo>
                  <a:pt x="19" y="22"/>
                </a:lnTo>
                <a:lnTo>
                  <a:pt x="35" y="11"/>
                </a:lnTo>
                <a:lnTo>
                  <a:pt x="54" y="3"/>
                </a:lnTo>
                <a:lnTo>
                  <a:pt x="7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3"/>
          <p:cNvSpPr>
            <a:spLocks noEditPoints="1"/>
          </p:cNvSpPr>
          <p:nvPr/>
        </p:nvSpPr>
        <p:spPr bwMode="auto">
          <a:xfrm>
            <a:off x="5481638" y="3241675"/>
            <a:ext cx="411163" cy="428625"/>
          </a:xfrm>
          <a:custGeom>
            <a:avLst/>
            <a:gdLst>
              <a:gd name="T0" fmla="*/ 94 w 259"/>
              <a:gd name="T1" fmla="*/ 52 h 270"/>
              <a:gd name="T2" fmla="*/ 63 w 259"/>
              <a:gd name="T3" fmla="*/ 82 h 270"/>
              <a:gd name="T4" fmla="*/ 69 w 259"/>
              <a:gd name="T5" fmla="*/ 121 h 270"/>
              <a:gd name="T6" fmla="*/ 105 w 259"/>
              <a:gd name="T7" fmla="*/ 142 h 270"/>
              <a:gd name="T8" fmla="*/ 146 w 259"/>
              <a:gd name="T9" fmla="*/ 152 h 270"/>
              <a:gd name="T10" fmla="*/ 159 w 259"/>
              <a:gd name="T11" fmla="*/ 160 h 270"/>
              <a:gd name="T12" fmla="*/ 164 w 259"/>
              <a:gd name="T13" fmla="*/ 173 h 270"/>
              <a:gd name="T14" fmla="*/ 159 w 259"/>
              <a:gd name="T15" fmla="*/ 185 h 270"/>
              <a:gd name="T16" fmla="*/ 129 w 259"/>
              <a:gd name="T17" fmla="*/ 194 h 270"/>
              <a:gd name="T18" fmla="*/ 111 w 259"/>
              <a:gd name="T19" fmla="*/ 192 h 270"/>
              <a:gd name="T20" fmla="*/ 97 w 259"/>
              <a:gd name="T21" fmla="*/ 178 h 270"/>
              <a:gd name="T22" fmla="*/ 87 w 259"/>
              <a:gd name="T23" fmla="*/ 160 h 270"/>
              <a:gd name="T24" fmla="*/ 76 w 259"/>
              <a:gd name="T25" fmla="*/ 156 h 270"/>
              <a:gd name="T26" fmla="*/ 63 w 259"/>
              <a:gd name="T27" fmla="*/ 161 h 270"/>
              <a:gd name="T28" fmla="*/ 58 w 259"/>
              <a:gd name="T29" fmla="*/ 173 h 270"/>
              <a:gd name="T30" fmla="*/ 72 w 259"/>
              <a:gd name="T31" fmla="*/ 203 h 270"/>
              <a:gd name="T32" fmla="*/ 106 w 259"/>
              <a:gd name="T33" fmla="*/ 221 h 270"/>
              <a:gd name="T34" fmla="*/ 169 w 259"/>
              <a:gd name="T35" fmla="*/ 216 h 270"/>
              <a:gd name="T36" fmla="*/ 201 w 259"/>
              <a:gd name="T37" fmla="*/ 184 h 270"/>
              <a:gd name="T38" fmla="*/ 199 w 259"/>
              <a:gd name="T39" fmla="*/ 146 h 270"/>
              <a:gd name="T40" fmla="*/ 185 w 259"/>
              <a:gd name="T41" fmla="*/ 132 h 270"/>
              <a:gd name="T42" fmla="*/ 136 w 259"/>
              <a:gd name="T43" fmla="*/ 114 h 270"/>
              <a:gd name="T44" fmla="*/ 118 w 259"/>
              <a:gd name="T45" fmla="*/ 110 h 270"/>
              <a:gd name="T46" fmla="*/ 104 w 259"/>
              <a:gd name="T47" fmla="*/ 102 h 270"/>
              <a:gd name="T48" fmla="*/ 99 w 259"/>
              <a:gd name="T49" fmla="*/ 92 h 270"/>
              <a:gd name="T50" fmla="*/ 106 w 259"/>
              <a:gd name="T51" fmla="*/ 80 h 270"/>
              <a:gd name="T52" fmla="*/ 140 w 259"/>
              <a:gd name="T53" fmla="*/ 75 h 270"/>
              <a:gd name="T54" fmla="*/ 156 w 259"/>
              <a:gd name="T55" fmla="*/ 88 h 270"/>
              <a:gd name="T56" fmla="*/ 167 w 259"/>
              <a:gd name="T57" fmla="*/ 103 h 270"/>
              <a:gd name="T58" fmla="*/ 178 w 259"/>
              <a:gd name="T59" fmla="*/ 107 h 270"/>
              <a:gd name="T60" fmla="*/ 190 w 259"/>
              <a:gd name="T61" fmla="*/ 102 h 270"/>
              <a:gd name="T62" fmla="*/ 195 w 259"/>
              <a:gd name="T63" fmla="*/ 89 h 270"/>
              <a:gd name="T64" fmla="*/ 187 w 259"/>
              <a:gd name="T65" fmla="*/ 68 h 270"/>
              <a:gd name="T66" fmla="*/ 167 w 259"/>
              <a:gd name="T67" fmla="*/ 53 h 270"/>
              <a:gd name="T68" fmla="*/ 129 w 259"/>
              <a:gd name="T69" fmla="*/ 46 h 270"/>
              <a:gd name="T70" fmla="*/ 110 w 259"/>
              <a:gd name="T71" fmla="*/ 10 h 270"/>
              <a:gd name="T72" fmla="*/ 186 w 259"/>
              <a:gd name="T73" fmla="*/ 21 h 270"/>
              <a:gd name="T74" fmla="*/ 242 w 259"/>
              <a:gd name="T75" fmla="*/ 80 h 270"/>
              <a:gd name="T76" fmla="*/ 253 w 259"/>
              <a:gd name="T77" fmla="*/ 164 h 270"/>
              <a:gd name="T78" fmla="*/ 256 w 259"/>
              <a:gd name="T79" fmla="*/ 220 h 270"/>
              <a:gd name="T80" fmla="*/ 210 w 259"/>
              <a:gd name="T81" fmla="*/ 266 h 270"/>
              <a:gd name="T82" fmla="*/ 154 w 259"/>
              <a:gd name="T83" fmla="*/ 261 h 270"/>
              <a:gd name="T84" fmla="*/ 77 w 259"/>
              <a:gd name="T85" fmla="*/ 251 h 270"/>
              <a:gd name="T86" fmla="*/ 19 w 259"/>
              <a:gd name="T87" fmla="*/ 192 h 270"/>
              <a:gd name="T88" fmla="*/ 9 w 259"/>
              <a:gd name="T89" fmla="*/ 111 h 270"/>
              <a:gd name="T90" fmla="*/ 3 w 259"/>
              <a:gd name="T91" fmla="*/ 50 h 270"/>
              <a:gd name="T92" fmla="*/ 49 w 259"/>
              <a:gd name="T93"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9" h="270">
                <a:moveTo>
                  <a:pt x="129" y="46"/>
                </a:moveTo>
                <a:lnTo>
                  <a:pt x="110" y="48"/>
                </a:lnTo>
                <a:lnTo>
                  <a:pt x="94" y="52"/>
                </a:lnTo>
                <a:lnTo>
                  <a:pt x="79" y="60"/>
                </a:lnTo>
                <a:lnTo>
                  <a:pt x="69" y="69"/>
                </a:lnTo>
                <a:lnTo>
                  <a:pt x="63" y="82"/>
                </a:lnTo>
                <a:lnTo>
                  <a:pt x="61" y="96"/>
                </a:lnTo>
                <a:lnTo>
                  <a:pt x="63" y="110"/>
                </a:lnTo>
                <a:lnTo>
                  <a:pt x="69" y="121"/>
                </a:lnTo>
                <a:lnTo>
                  <a:pt x="78" y="130"/>
                </a:lnTo>
                <a:lnTo>
                  <a:pt x="91" y="137"/>
                </a:lnTo>
                <a:lnTo>
                  <a:pt x="105" y="142"/>
                </a:lnTo>
                <a:lnTo>
                  <a:pt x="123" y="147"/>
                </a:lnTo>
                <a:lnTo>
                  <a:pt x="136" y="150"/>
                </a:lnTo>
                <a:lnTo>
                  <a:pt x="146" y="152"/>
                </a:lnTo>
                <a:lnTo>
                  <a:pt x="151" y="155"/>
                </a:lnTo>
                <a:lnTo>
                  <a:pt x="155" y="157"/>
                </a:lnTo>
                <a:lnTo>
                  <a:pt x="159" y="160"/>
                </a:lnTo>
                <a:lnTo>
                  <a:pt x="161" y="164"/>
                </a:lnTo>
                <a:lnTo>
                  <a:pt x="163" y="167"/>
                </a:lnTo>
                <a:lnTo>
                  <a:pt x="164" y="173"/>
                </a:lnTo>
                <a:lnTo>
                  <a:pt x="163" y="176"/>
                </a:lnTo>
                <a:lnTo>
                  <a:pt x="161" y="182"/>
                </a:lnTo>
                <a:lnTo>
                  <a:pt x="159" y="185"/>
                </a:lnTo>
                <a:lnTo>
                  <a:pt x="155" y="188"/>
                </a:lnTo>
                <a:lnTo>
                  <a:pt x="144" y="193"/>
                </a:lnTo>
                <a:lnTo>
                  <a:pt x="129" y="194"/>
                </a:lnTo>
                <a:lnTo>
                  <a:pt x="123" y="194"/>
                </a:lnTo>
                <a:lnTo>
                  <a:pt x="117" y="193"/>
                </a:lnTo>
                <a:lnTo>
                  <a:pt x="111" y="192"/>
                </a:lnTo>
                <a:lnTo>
                  <a:pt x="105" y="188"/>
                </a:lnTo>
                <a:lnTo>
                  <a:pt x="101" y="183"/>
                </a:lnTo>
                <a:lnTo>
                  <a:pt x="97" y="178"/>
                </a:lnTo>
                <a:lnTo>
                  <a:pt x="94" y="170"/>
                </a:lnTo>
                <a:lnTo>
                  <a:pt x="91" y="164"/>
                </a:lnTo>
                <a:lnTo>
                  <a:pt x="87" y="160"/>
                </a:lnTo>
                <a:lnTo>
                  <a:pt x="83" y="157"/>
                </a:lnTo>
                <a:lnTo>
                  <a:pt x="79" y="156"/>
                </a:lnTo>
                <a:lnTo>
                  <a:pt x="76" y="156"/>
                </a:lnTo>
                <a:lnTo>
                  <a:pt x="70" y="156"/>
                </a:lnTo>
                <a:lnTo>
                  <a:pt x="67" y="157"/>
                </a:lnTo>
                <a:lnTo>
                  <a:pt x="63" y="161"/>
                </a:lnTo>
                <a:lnTo>
                  <a:pt x="60" y="164"/>
                </a:lnTo>
                <a:lnTo>
                  <a:pt x="58" y="167"/>
                </a:lnTo>
                <a:lnTo>
                  <a:pt x="58" y="173"/>
                </a:lnTo>
                <a:lnTo>
                  <a:pt x="60" y="184"/>
                </a:lnTo>
                <a:lnTo>
                  <a:pt x="65" y="196"/>
                </a:lnTo>
                <a:lnTo>
                  <a:pt x="72" y="203"/>
                </a:lnTo>
                <a:lnTo>
                  <a:pt x="78" y="208"/>
                </a:lnTo>
                <a:lnTo>
                  <a:pt x="86" y="214"/>
                </a:lnTo>
                <a:lnTo>
                  <a:pt x="106" y="221"/>
                </a:lnTo>
                <a:lnTo>
                  <a:pt x="131" y="224"/>
                </a:lnTo>
                <a:lnTo>
                  <a:pt x="151" y="223"/>
                </a:lnTo>
                <a:lnTo>
                  <a:pt x="169" y="216"/>
                </a:lnTo>
                <a:lnTo>
                  <a:pt x="183" y="208"/>
                </a:lnTo>
                <a:lnTo>
                  <a:pt x="195" y="197"/>
                </a:lnTo>
                <a:lnTo>
                  <a:pt x="201" y="184"/>
                </a:lnTo>
                <a:lnTo>
                  <a:pt x="203" y="169"/>
                </a:lnTo>
                <a:lnTo>
                  <a:pt x="201" y="156"/>
                </a:lnTo>
                <a:lnTo>
                  <a:pt x="199" y="146"/>
                </a:lnTo>
                <a:lnTo>
                  <a:pt x="195" y="141"/>
                </a:lnTo>
                <a:lnTo>
                  <a:pt x="190" y="135"/>
                </a:lnTo>
                <a:lnTo>
                  <a:pt x="185" y="132"/>
                </a:lnTo>
                <a:lnTo>
                  <a:pt x="174" y="125"/>
                </a:lnTo>
                <a:lnTo>
                  <a:pt x="163" y="121"/>
                </a:lnTo>
                <a:lnTo>
                  <a:pt x="136" y="114"/>
                </a:lnTo>
                <a:lnTo>
                  <a:pt x="128" y="112"/>
                </a:lnTo>
                <a:lnTo>
                  <a:pt x="123" y="110"/>
                </a:lnTo>
                <a:lnTo>
                  <a:pt x="118" y="110"/>
                </a:lnTo>
                <a:lnTo>
                  <a:pt x="113" y="107"/>
                </a:lnTo>
                <a:lnTo>
                  <a:pt x="109" y="105"/>
                </a:lnTo>
                <a:lnTo>
                  <a:pt x="104" y="102"/>
                </a:lnTo>
                <a:lnTo>
                  <a:pt x="101" y="100"/>
                </a:lnTo>
                <a:lnTo>
                  <a:pt x="99" y="96"/>
                </a:lnTo>
                <a:lnTo>
                  <a:pt x="99" y="92"/>
                </a:lnTo>
                <a:lnTo>
                  <a:pt x="99" y="88"/>
                </a:lnTo>
                <a:lnTo>
                  <a:pt x="101" y="83"/>
                </a:lnTo>
                <a:lnTo>
                  <a:pt x="106" y="80"/>
                </a:lnTo>
                <a:lnTo>
                  <a:pt x="115" y="75"/>
                </a:lnTo>
                <a:lnTo>
                  <a:pt x="128" y="74"/>
                </a:lnTo>
                <a:lnTo>
                  <a:pt x="140" y="75"/>
                </a:lnTo>
                <a:lnTo>
                  <a:pt x="149" y="79"/>
                </a:lnTo>
                <a:lnTo>
                  <a:pt x="153" y="83"/>
                </a:lnTo>
                <a:lnTo>
                  <a:pt x="156" y="88"/>
                </a:lnTo>
                <a:lnTo>
                  <a:pt x="159" y="93"/>
                </a:lnTo>
                <a:lnTo>
                  <a:pt x="163" y="100"/>
                </a:lnTo>
                <a:lnTo>
                  <a:pt x="167" y="103"/>
                </a:lnTo>
                <a:lnTo>
                  <a:pt x="169" y="106"/>
                </a:lnTo>
                <a:lnTo>
                  <a:pt x="173" y="107"/>
                </a:lnTo>
                <a:lnTo>
                  <a:pt x="178" y="107"/>
                </a:lnTo>
                <a:lnTo>
                  <a:pt x="182" y="106"/>
                </a:lnTo>
                <a:lnTo>
                  <a:pt x="187" y="105"/>
                </a:lnTo>
                <a:lnTo>
                  <a:pt x="190" y="102"/>
                </a:lnTo>
                <a:lnTo>
                  <a:pt x="194" y="98"/>
                </a:lnTo>
                <a:lnTo>
                  <a:pt x="195" y="93"/>
                </a:lnTo>
                <a:lnTo>
                  <a:pt x="195" y="89"/>
                </a:lnTo>
                <a:lnTo>
                  <a:pt x="195" y="82"/>
                </a:lnTo>
                <a:lnTo>
                  <a:pt x="191" y="75"/>
                </a:lnTo>
                <a:lnTo>
                  <a:pt x="187" y="68"/>
                </a:lnTo>
                <a:lnTo>
                  <a:pt x="179" y="61"/>
                </a:lnTo>
                <a:lnTo>
                  <a:pt x="173" y="57"/>
                </a:lnTo>
                <a:lnTo>
                  <a:pt x="167" y="53"/>
                </a:lnTo>
                <a:lnTo>
                  <a:pt x="159" y="51"/>
                </a:lnTo>
                <a:lnTo>
                  <a:pt x="146" y="47"/>
                </a:lnTo>
                <a:lnTo>
                  <a:pt x="129" y="46"/>
                </a:lnTo>
                <a:close/>
                <a:moveTo>
                  <a:pt x="72" y="0"/>
                </a:moveTo>
                <a:lnTo>
                  <a:pt x="91" y="2"/>
                </a:lnTo>
                <a:lnTo>
                  <a:pt x="110" y="10"/>
                </a:lnTo>
                <a:lnTo>
                  <a:pt x="131" y="9"/>
                </a:lnTo>
                <a:lnTo>
                  <a:pt x="159" y="12"/>
                </a:lnTo>
                <a:lnTo>
                  <a:pt x="186" y="21"/>
                </a:lnTo>
                <a:lnTo>
                  <a:pt x="209" y="37"/>
                </a:lnTo>
                <a:lnTo>
                  <a:pt x="228" y="56"/>
                </a:lnTo>
                <a:lnTo>
                  <a:pt x="242" y="80"/>
                </a:lnTo>
                <a:lnTo>
                  <a:pt x="251" y="107"/>
                </a:lnTo>
                <a:lnTo>
                  <a:pt x="255" y="137"/>
                </a:lnTo>
                <a:lnTo>
                  <a:pt x="253" y="164"/>
                </a:lnTo>
                <a:lnTo>
                  <a:pt x="258" y="179"/>
                </a:lnTo>
                <a:lnTo>
                  <a:pt x="259" y="197"/>
                </a:lnTo>
                <a:lnTo>
                  <a:pt x="256" y="220"/>
                </a:lnTo>
                <a:lnTo>
                  <a:pt x="246" y="241"/>
                </a:lnTo>
                <a:lnTo>
                  <a:pt x="229" y="256"/>
                </a:lnTo>
                <a:lnTo>
                  <a:pt x="210" y="266"/>
                </a:lnTo>
                <a:lnTo>
                  <a:pt x="187" y="270"/>
                </a:lnTo>
                <a:lnTo>
                  <a:pt x="169" y="269"/>
                </a:lnTo>
                <a:lnTo>
                  <a:pt x="154" y="261"/>
                </a:lnTo>
                <a:lnTo>
                  <a:pt x="131" y="264"/>
                </a:lnTo>
                <a:lnTo>
                  <a:pt x="103" y="260"/>
                </a:lnTo>
                <a:lnTo>
                  <a:pt x="77" y="251"/>
                </a:lnTo>
                <a:lnTo>
                  <a:pt x="54" y="235"/>
                </a:lnTo>
                <a:lnTo>
                  <a:pt x="35" y="216"/>
                </a:lnTo>
                <a:lnTo>
                  <a:pt x="19" y="192"/>
                </a:lnTo>
                <a:lnTo>
                  <a:pt x="10" y="165"/>
                </a:lnTo>
                <a:lnTo>
                  <a:pt x="6" y="137"/>
                </a:lnTo>
                <a:lnTo>
                  <a:pt x="9" y="111"/>
                </a:lnTo>
                <a:lnTo>
                  <a:pt x="3" y="93"/>
                </a:lnTo>
                <a:lnTo>
                  <a:pt x="0" y="73"/>
                </a:lnTo>
                <a:lnTo>
                  <a:pt x="3" y="50"/>
                </a:lnTo>
                <a:lnTo>
                  <a:pt x="13" y="29"/>
                </a:lnTo>
                <a:lnTo>
                  <a:pt x="29" y="14"/>
                </a:lnTo>
                <a:lnTo>
                  <a:pt x="49" y="2"/>
                </a:lnTo>
                <a:lnTo>
                  <a:pt x="72"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95"/>
          <p:cNvSpPr>
            <a:spLocks noEditPoints="1"/>
          </p:cNvSpPr>
          <p:nvPr/>
        </p:nvSpPr>
        <p:spPr bwMode="auto">
          <a:xfrm>
            <a:off x="5481638" y="2352675"/>
            <a:ext cx="411163" cy="412750"/>
          </a:xfrm>
          <a:custGeom>
            <a:avLst/>
            <a:gdLst>
              <a:gd name="T0" fmla="*/ 123 w 259"/>
              <a:gd name="T1" fmla="*/ 158 h 260"/>
              <a:gd name="T2" fmla="*/ 76 w 259"/>
              <a:gd name="T3" fmla="*/ 197 h 260"/>
              <a:gd name="T4" fmla="*/ 61 w 259"/>
              <a:gd name="T5" fmla="*/ 217 h 260"/>
              <a:gd name="T6" fmla="*/ 60 w 259"/>
              <a:gd name="T7" fmla="*/ 216 h 260"/>
              <a:gd name="T8" fmla="*/ 82 w 259"/>
              <a:gd name="T9" fmla="*/ 229 h 260"/>
              <a:gd name="T10" fmla="*/ 153 w 259"/>
              <a:gd name="T11" fmla="*/ 238 h 260"/>
              <a:gd name="T12" fmla="*/ 168 w 259"/>
              <a:gd name="T13" fmla="*/ 210 h 260"/>
              <a:gd name="T14" fmla="*/ 149 w 259"/>
              <a:gd name="T15" fmla="*/ 147 h 260"/>
              <a:gd name="T16" fmla="*/ 178 w 259"/>
              <a:gd name="T17" fmla="*/ 165 h 260"/>
              <a:gd name="T18" fmla="*/ 190 w 259"/>
              <a:gd name="T19" fmla="*/ 215 h 260"/>
              <a:gd name="T20" fmla="*/ 223 w 259"/>
              <a:gd name="T21" fmla="*/ 189 h 260"/>
              <a:gd name="T22" fmla="*/ 235 w 259"/>
              <a:gd name="T23" fmla="*/ 146 h 260"/>
              <a:gd name="T24" fmla="*/ 191 w 259"/>
              <a:gd name="T25" fmla="*/ 141 h 260"/>
              <a:gd name="T26" fmla="*/ 78 w 259"/>
              <a:gd name="T27" fmla="*/ 121 h 260"/>
              <a:gd name="T28" fmla="*/ 23 w 259"/>
              <a:gd name="T29" fmla="*/ 126 h 260"/>
              <a:gd name="T30" fmla="*/ 22 w 259"/>
              <a:gd name="T31" fmla="*/ 157 h 260"/>
              <a:gd name="T32" fmla="*/ 49 w 259"/>
              <a:gd name="T33" fmla="*/ 201 h 260"/>
              <a:gd name="T34" fmla="*/ 69 w 259"/>
              <a:gd name="T35" fmla="*/ 174 h 260"/>
              <a:gd name="T36" fmla="*/ 117 w 259"/>
              <a:gd name="T37" fmla="*/ 139 h 260"/>
              <a:gd name="T38" fmla="*/ 132 w 259"/>
              <a:gd name="T39" fmla="*/ 110 h 260"/>
              <a:gd name="T40" fmla="*/ 209 w 259"/>
              <a:gd name="T41" fmla="*/ 66 h 260"/>
              <a:gd name="T42" fmla="*/ 173 w 259"/>
              <a:gd name="T43" fmla="*/ 93 h 260"/>
              <a:gd name="T44" fmla="*/ 163 w 259"/>
              <a:gd name="T45" fmla="*/ 125 h 260"/>
              <a:gd name="T46" fmla="*/ 215 w 259"/>
              <a:gd name="T47" fmla="*/ 125 h 260"/>
              <a:gd name="T48" fmla="*/ 241 w 259"/>
              <a:gd name="T49" fmla="*/ 128 h 260"/>
              <a:gd name="T50" fmla="*/ 215 w 259"/>
              <a:gd name="T51" fmla="*/ 59 h 260"/>
              <a:gd name="T52" fmla="*/ 42 w 259"/>
              <a:gd name="T53" fmla="*/ 60 h 260"/>
              <a:gd name="T54" fmla="*/ 26 w 259"/>
              <a:gd name="T55" fmla="*/ 106 h 260"/>
              <a:gd name="T56" fmla="*/ 73 w 259"/>
              <a:gd name="T57" fmla="*/ 103 h 260"/>
              <a:gd name="T58" fmla="*/ 114 w 259"/>
              <a:gd name="T59" fmla="*/ 76 h 260"/>
              <a:gd name="T60" fmla="*/ 90 w 259"/>
              <a:gd name="T61" fmla="*/ 39 h 260"/>
              <a:gd name="T62" fmla="*/ 103 w 259"/>
              <a:gd name="T63" fmla="*/ 21 h 260"/>
              <a:gd name="T64" fmla="*/ 103 w 259"/>
              <a:gd name="T65" fmla="*/ 21 h 260"/>
              <a:gd name="T66" fmla="*/ 105 w 259"/>
              <a:gd name="T67" fmla="*/ 25 h 260"/>
              <a:gd name="T68" fmla="*/ 126 w 259"/>
              <a:gd name="T69" fmla="*/ 55 h 260"/>
              <a:gd name="T70" fmla="*/ 167 w 259"/>
              <a:gd name="T71" fmla="*/ 76 h 260"/>
              <a:gd name="T72" fmla="*/ 201 w 259"/>
              <a:gd name="T73" fmla="*/ 48 h 260"/>
              <a:gd name="T74" fmla="*/ 156 w 259"/>
              <a:gd name="T75" fmla="*/ 21 h 260"/>
              <a:gd name="T76" fmla="*/ 159 w 259"/>
              <a:gd name="T77" fmla="*/ 3 h 260"/>
              <a:gd name="T78" fmla="*/ 231 w 259"/>
              <a:gd name="T79" fmla="*/ 48 h 260"/>
              <a:gd name="T80" fmla="*/ 259 w 259"/>
              <a:gd name="T81" fmla="*/ 129 h 260"/>
              <a:gd name="T82" fmla="*/ 231 w 259"/>
              <a:gd name="T83" fmla="*/ 211 h 260"/>
              <a:gd name="T84" fmla="*/ 159 w 259"/>
              <a:gd name="T85" fmla="*/ 256 h 260"/>
              <a:gd name="T86" fmla="*/ 72 w 259"/>
              <a:gd name="T87" fmla="*/ 246 h 260"/>
              <a:gd name="T88" fmla="*/ 13 w 259"/>
              <a:gd name="T89" fmla="*/ 187 h 260"/>
              <a:gd name="T90" fmla="*/ 3 w 259"/>
              <a:gd name="T91" fmla="*/ 100 h 260"/>
              <a:gd name="T92" fmla="*/ 49 w 259"/>
              <a:gd name="T93" fmla="*/ 28 h 260"/>
              <a:gd name="T94" fmla="*/ 129 w 259"/>
              <a:gd name="T9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9" h="260">
                <a:moveTo>
                  <a:pt x="149" y="147"/>
                </a:moveTo>
                <a:lnTo>
                  <a:pt x="149" y="147"/>
                </a:lnTo>
                <a:lnTo>
                  <a:pt x="123" y="158"/>
                </a:lnTo>
                <a:lnTo>
                  <a:pt x="103" y="171"/>
                </a:lnTo>
                <a:lnTo>
                  <a:pt x="87" y="184"/>
                </a:lnTo>
                <a:lnTo>
                  <a:pt x="76" y="197"/>
                </a:lnTo>
                <a:lnTo>
                  <a:pt x="67" y="207"/>
                </a:lnTo>
                <a:lnTo>
                  <a:pt x="63" y="214"/>
                </a:lnTo>
                <a:lnTo>
                  <a:pt x="61" y="217"/>
                </a:lnTo>
                <a:lnTo>
                  <a:pt x="59" y="215"/>
                </a:lnTo>
                <a:lnTo>
                  <a:pt x="60" y="216"/>
                </a:lnTo>
                <a:lnTo>
                  <a:pt x="60" y="216"/>
                </a:lnTo>
                <a:lnTo>
                  <a:pt x="61" y="217"/>
                </a:lnTo>
                <a:lnTo>
                  <a:pt x="61" y="217"/>
                </a:lnTo>
                <a:lnTo>
                  <a:pt x="82" y="229"/>
                </a:lnTo>
                <a:lnTo>
                  <a:pt x="105" y="238"/>
                </a:lnTo>
                <a:lnTo>
                  <a:pt x="129" y="241"/>
                </a:lnTo>
                <a:lnTo>
                  <a:pt x="153" y="238"/>
                </a:lnTo>
                <a:lnTo>
                  <a:pt x="173" y="232"/>
                </a:lnTo>
                <a:lnTo>
                  <a:pt x="172" y="223"/>
                </a:lnTo>
                <a:lnTo>
                  <a:pt x="168" y="210"/>
                </a:lnTo>
                <a:lnTo>
                  <a:pt x="164" y="192"/>
                </a:lnTo>
                <a:lnTo>
                  <a:pt x="158" y="171"/>
                </a:lnTo>
                <a:lnTo>
                  <a:pt x="149" y="147"/>
                </a:lnTo>
                <a:close/>
                <a:moveTo>
                  <a:pt x="191" y="141"/>
                </a:moveTo>
                <a:lnTo>
                  <a:pt x="170" y="142"/>
                </a:lnTo>
                <a:lnTo>
                  <a:pt x="178" y="165"/>
                </a:lnTo>
                <a:lnTo>
                  <a:pt x="183" y="185"/>
                </a:lnTo>
                <a:lnTo>
                  <a:pt x="187" y="202"/>
                </a:lnTo>
                <a:lnTo>
                  <a:pt x="190" y="215"/>
                </a:lnTo>
                <a:lnTo>
                  <a:pt x="191" y="221"/>
                </a:lnTo>
                <a:lnTo>
                  <a:pt x="209" y="207"/>
                </a:lnTo>
                <a:lnTo>
                  <a:pt x="223" y="189"/>
                </a:lnTo>
                <a:lnTo>
                  <a:pt x="233" y="169"/>
                </a:lnTo>
                <a:lnTo>
                  <a:pt x="240" y="147"/>
                </a:lnTo>
                <a:lnTo>
                  <a:pt x="235" y="146"/>
                </a:lnTo>
                <a:lnTo>
                  <a:pt x="224" y="143"/>
                </a:lnTo>
                <a:lnTo>
                  <a:pt x="209" y="141"/>
                </a:lnTo>
                <a:lnTo>
                  <a:pt x="191" y="141"/>
                </a:lnTo>
                <a:close/>
                <a:moveTo>
                  <a:pt x="132" y="110"/>
                </a:moveTo>
                <a:lnTo>
                  <a:pt x="104" y="117"/>
                </a:lnTo>
                <a:lnTo>
                  <a:pt x="78" y="121"/>
                </a:lnTo>
                <a:lnTo>
                  <a:pt x="55" y="124"/>
                </a:lnTo>
                <a:lnTo>
                  <a:pt x="36" y="125"/>
                </a:lnTo>
                <a:lnTo>
                  <a:pt x="23" y="126"/>
                </a:lnTo>
                <a:lnTo>
                  <a:pt x="18" y="126"/>
                </a:lnTo>
                <a:lnTo>
                  <a:pt x="18" y="129"/>
                </a:lnTo>
                <a:lnTo>
                  <a:pt x="22" y="157"/>
                </a:lnTo>
                <a:lnTo>
                  <a:pt x="32" y="182"/>
                </a:lnTo>
                <a:lnTo>
                  <a:pt x="47" y="203"/>
                </a:lnTo>
                <a:lnTo>
                  <a:pt x="49" y="201"/>
                </a:lnTo>
                <a:lnTo>
                  <a:pt x="53" y="194"/>
                </a:lnTo>
                <a:lnTo>
                  <a:pt x="59" y="185"/>
                </a:lnTo>
                <a:lnTo>
                  <a:pt x="69" y="174"/>
                </a:lnTo>
                <a:lnTo>
                  <a:pt x="82" y="162"/>
                </a:lnTo>
                <a:lnTo>
                  <a:pt x="97" y="150"/>
                </a:lnTo>
                <a:lnTo>
                  <a:pt x="117" y="139"/>
                </a:lnTo>
                <a:lnTo>
                  <a:pt x="137" y="130"/>
                </a:lnTo>
                <a:lnTo>
                  <a:pt x="141" y="129"/>
                </a:lnTo>
                <a:lnTo>
                  <a:pt x="132" y="110"/>
                </a:lnTo>
                <a:close/>
                <a:moveTo>
                  <a:pt x="215" y="59"/>
                </a:moveTo>
                <a:lnTo>
                  <a:pt x="214" y="61"/>
                </a:lnTo>
                <a:lnTo>
                  <a:pt x="209" y="66"/>
                </a:lnTo>
                <a:lnTo>
                  <a:pt x="201" y="74"/>
                </a:lnTo>
                <a:lnTo>
                  <a:pt x="188" y="84"/>
                </a:lnTo>
                <a:lnTo>
                  <a:pt x="173" y="93"/>
                </a:lnTo>
                <a:lnTo>
                  <a:pt x="154" y="103"/>
                </a:lnTo>
                <a:lnTo>
                  <a:pt x="160" y="119"/>
                </a:lnTo>
                <a:lnTo>
                  <a:pt x="163" y="125"/>
                </a:lnTo>
                <a:lnTo>
                  <a:pt x="182" y="123"/>
                </a:lnTo>
                <a:lnTo>
                  <a:pt x="200" y="124"/>
                </a:lnTo>
                <a:lnTo>
                  <a:pt x="215" y="125"/>
                </a:lnTo>
                <a:lnTo>
                  <a:pt x="228" y="126"/>
                </a:lnTo>
                <a:lnTo>
                  <a:pt x="237" y="128"/>
                </a:lnTo>
                <a:lnTo>
                  <a:pt x="241" y="128"/>
                </a:lnTo>
                <a:lnTo>
                  <a:pt x="237" y="103"/>
                </a:lnTo>
                <a:lnTo>
                  <a:pt x="228" y="79"/>
                </a:lnTo>
                <a:lnTo>
                  <a:pt x="215" y="59"/>
                </a:lnTo>
                <a:close/>
                <a:moveTo>
                  <a:pt x="82" y="29"/>
                </a:moveTo>
                <a:lnTo>
                  <a:pt x="60" y="42"/>
                </a:lnTo>
                <a:lnTo>
                  <a:pt x="42" y="60"/>
                </a:lnTo>
                <a:lnTo>
                  <a:pt x="29" y="82"/>
                </a:lnTo>
                <a:lnTo>
                  <a:pt x="20" y="106"/>
                </a:lnTo>
                <a:lnTo>
                  <a:pt x="26" y="106"/>
                </a:lnTo>
                <a:lnTo>
                  <a:pt x="37" y="106"/>
                </a:lnTo>
                <a:lnTo>
                  <a:pt x="53" y="105"/>
                </a:lnTo>
                <a:lnTo>
                  <a:pt x="73" y="103"/>
                </a:lnTo>
                <a:lnTo>
                  <a:pt x="97" y="98"/>
                </a:lnTo>
                <a:lnTo>
                  <a:pt x="123" y="93"/>
                </a:lnTo>
                <a:lnTo>
                  <a:pt x="114" y="76"/>
                </a:lnTo>
                <a:lnTo>
                  <a:pt x="104" y="61"/>
                </a:lnTo>
                <a:lnTo>
                  <a:pt x="96" y="48"/>
                </a:lnTo>
                <a:lnTo>
                  <a:pt x="90" y="39"/>
                </a:lnTo>
                <a:lnTo>
                  <a:pt x="85" y="32"/>
                </a:lnTo>
                <a:lnTo>
                  <a:pt x="82" y="29"/>
                </a:lnTo>
                <a:close/>
                <a:moveTo>
                  <a:pt x="103" y="21"/>
                </a:moveTo>
                <a:lnTo>
                  <a:pt x="103" y="21"/>
                </a:lnTo>
                <a:lnTo>
                  <a:pt x="103" y="21"/>
                </a:lnTo>
                <a:lnTo>
                  <a:pt x="103" y="21"/>
                </a:lnTo>
                <a:close/>
                <a:moveTo>
                  <a:pt x="129" y="19"/>
                </a:moveTo>
                <a:lnTo>
                  <a:pt x="104" y="21"/>
                </a:lnTo>
                <a:lnTo>
                  <a:pt x="105" y="25"/>
                </a:lnTo>
                <a:lnTo>
                  <a:pt x="110" y="32"/>
                </a:lnTo>
                <a:lnTo>
                  <a:pt x="118" y="42"/>
                </a:lnTo>
                <a:lnTo>
                  <a:pt x="126" y="55"/>
                </a:lnTo>
                <a:lnTo>
                  <a:pt x="136" y="70"/>
                </a:lnTo>
                <a:lnTo>
                  <a:pt x="145" y="87"/>
                </a:lnTo>
                <a:lnTo>
                  <a:pt x="167" y="76"/>
                </a:lnTo>
                <a:lnTo>
                  <a:pt x="183" y="65"/>
                </a:lnTo>
                <a:lnTo>
                  <a:pt x="195" y="56"/>
                </a:lnTo>
                <a:lnTo>
                  <a:pt x="201" y="48"/>
                </a:lnTo>
                <a:lnTo>
                  <a:pt x="203" y="46"/>
                </a:lnTo>
                <a:lnTo>
                  <a:pt x="181" y="32"/>
                </a:lnTo>
                <a:lnTo>
                  <a:pt x="156" y="21"/>
                </a:lnTo>
                <a:lnTo>
                  <a:pt x="129" y="19"/>
                </a:lnTo>
                <a:close/>
                <a:moveTo>
                  <a:pt x="129" y="0"/>
                </a:moveTo>
                <a:lnTo>
                  <a:pt x="159" y="3"/>
                </a:lnTo>
                <a:lnTo>
                  <a:pt x="187" y="12"/>
                </a:lnTo>
                <a:lnTo>
                  <a:pt x="210" y="28"/>
                </a:lnTo>
                <a:lnTo>
                  <a:pt x="231" y="48"/>
                </a:lnTo>
                <a:lnTo>
                  <a:pt x="246" y="73"/>
                </a:lnTo>
                <a:lnTo>
                  <a:pt x="256" y="100"/>
                </a:lnTo>
                <a:lnTo>
                  <a:pt x="259" y="129"/>
                </a:lnTo>
                <a:lnTo>
                  <a:pt x="256" y="160"/>
                </a:lnTo>
                <a:lnTo>
                  <a:pt x="246" y="187"/>
                </a:lnTo>
                <a:lnTo>
                  <a:pt x="231" y="211"/>
                </a:lnTo>
                <a:lnTo>
                  <a:pt x="210" y="230"/>
                </a:lnTo>
                <a:lnTo>
                  <a:pt x="187" y="246"/>
                </a:lnTo>
                <a:lnTo>
                  <a:pt x="159" y="256"/>
                </a:lnTo>
                <a:lnTo>
                  <a:pt x="129" y="260"/>
                </a:lnTo>
                <a:lnTo>
                  <a:pt x="100" y="256"/>
                </a:lnTo>
                <a:lnTo>
                  <a:pt x="72" y="246"/>
                </a:lnTo>
                <a:lnTo>
                  <a:pt x="49" y="230"/>
                </a:lnTo>
                <a:lnTo>
                  <a:pt x="28" y="211"/>
                </a:lnTo>
                <a:lnTo>
                  <a:pt x="13" y="187"/>
                </a:lnTo>
                <a:lnTo>
                  <a:pt x="3" y="160"/>
                </a:lnTo>
                <a:lnTo>
                  <a:pt x="0" y="129"/>
                </a:lnTo>
                <a:lnTo>
                  <a:pt x="3" y="100"/>
                </a:lnTo>
                <a:lnTo>
                  <a:pt x="13" y="73"/>
                </a:lnTo>
                <a:lnTo>
                  <a:pt x="28" y="48"/>
                </a:lnTo>
                <a:lnTo>
                  <a:pt x="49" y="28"/>
                </a:lnTo>
                <a:lnTo>
                  <a:pt x="72" y="12"/>
                </a:lnTo>
                <a:lnTo>
                  <a:pt x="100" y="3"/>
                </a:lnTo>
                <a:lnTo>
                  <a:pt x="12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6"/>
          <p:cNvSpPr>
            <a:spLocks/>
          </p:cNvSpPr>
          <p:nvPr/>
        </p:nvSpPr>
        <p:spPr bwMode="auto">
          <a:xfrm>
            <a:off x="1970088" y="2352675"/>
            <a:ext cx="250825" cy="412750"/>
          </a:xfrm>
          <a:custGeom>
            <a:avLst/>
            <a:gdLst>
              <a:gd name="T0" fmla="*/ 52 w 158"/>
              <a:gd name="T1" fmla="*/ 0 h 260"/>
              <a:gd name="T2" fmla="*/ 89 w 158"/>
              <a:gd name="T3" fmla="*/ 0 h 260"/>
              <a:gd name="T4" fmla="*/ 89 w 158"/>
              <a:gd name="T5" fmla="*/ 65 h 260"/>
              <a:gd name="T6" fmla="*/ 150 w 158"/>
              <a:gd name="T7" fmla="*/ 65 h 260"/>
              <a:gd name="T8" fmla="*/ 150 w 158"/>
              <a:gd name="T9" fmla="*/ 106 h 260"/>
              <a:gd name="T10" fmla="*/ 89 w 158"/>
              <a:gd name="T11" fmla="*/ 106 h 260"/>
              <a:gd name="T12" fmla="*/ 89 w 158"/>
              <a:gd name="T13" fmla="*/ 173 h 260"/>
              <a:gd name="T14" fmla="*/ 89 w 158"/>
              <a:gd name="T15" fmla="*/ 191 h 260"/>
              <a:gd name="T16" fmla="*/ 91 w 158"/>
              <a:gd name="T17" fmla="*/ 202 h 260"/>
              <a:gd name="T18" fmla="*/ 93 w 158"/>
              <a:gd name="T19" fmla="*/ 206 h 260"/>
              <a:gd name="T20" fmla="*/ 96 w 158"/>
              <a:gd name="T21" fmla="*/ 208 h 260"/>
              <a:gd name="T22" fmla="*/ 100 w 158"/>
              <a:gd name="T23" fmla="*/ 212 h 260"/>
              <a:gd name="T24" fmla="*/ 105 w 158"/>
              <a:gd name="T25" fmla="*/ 215 h 260"/>
              <a:gd name="T26" fmla="*/ 112 w 158"/>
              <a:gd name="T27" fmla="*/ 216 h 260"/>
              <a:gd name="T28" fmla="*/ 120 w 158"/>
              <a:gd name="T29" fmla="*/ 217 h 260"/>
              <a:gd name="T30" fmla="*/ 139 w 158"/>
              <a:gd name="T31" fmla="*/ 214 h 260"/>
              <a:gd name="T32" fmla="*/ 158 w 158"/>
              <a:gd name="T33" fmla="*/ 205 h 260"/>
              <a:gd name="T34" fmla="*/ 158 w 158"/>
              <a:gd name="T35" fmla="*/ 246 h 260"/>
              <a:gd name="T36" fmla="*/ 143 w 158"/>
              <a:gd name="T37" fmla="*/ 252 h 260"/>
              <a:gd name="T38" fmla="*/ 128 w 158"/>
              <a:gd name="T39" fmla="*/ 256 h 260"/>
              <a:gd name="T40" fmla="*/ 114 w 158"/>
              <a:gd name="T41" fmla="*/ 258 h 260"/>
              <a:gd name="T42" fmla="*/ 99 w 158"/>
              <a:gd name="T43" fmla="*/ 260 h 260"/>
              <a:gd name="T44" fmla="*/ 82 w 158"/>
              <a:gd name="T45" fmla="*/ 258 h 260"/>
              <a:gd name="T46" fmla="*/ 68 w 158"/>
              <a:gd name="T47" fmla="*/ 255 h 260"/>
              <a:gd name="T48" fmla="*/ 55 w 158"/>
              <a:gd name="T49" fmla="*/ 249 h 260"/>
              <a:gd name="T50" fmla="*/ 45 w 158"/>
              <a:gd name="T51" fmla="*/ 242 h 260"/>
              <a:gd name="T52" fmla="*/ 40 w 158"/>
              <a:gd name="T53" fmla="*/ 237 h 260"/>
              <a:gd name="T54" fmla="*/ 35 w 158"/>
              <a:gd name="T55" fmla="*/ 230 h 260"/>
              <a:gd name="T56" fmla="*/ 32 w 158"/>
              <a:gd name="T57" fmla="*/ 224 h 260"/>
              <a:gd name="T58" fmla="*/ 30 w 158"/>
              <a:gd name="T59" fmla="*/ 212 h 260"/>
              <a:gd name="T60" fmla="*/ 28 w 158"/>
              <a:gd name="T61" fmla="*/ 197 h 260"/>
              <a:gd name="T62" fmla="*/ 28 w 158"/>
              <a:gd name="T63" fmla="*/ 106 h 260"/>
              <a:gd name="T64" fmla="*/ 0 w 158"/>
              <a:gd name="T65" fmla="*/ 106 h 260"/>
              <a:gd name="T66" fmla="*/ 0 w 158"/>
              <a:gd name="T67" fmla="*/ 69 h 260"/>
              <a:gd name="T68" fmla="*/ 14 w 158"/>
              <a:gd name="T69" fmla="*/ 64 h 260"/>
              <a:gd name="T70" fmla="*/ 26 w 158"/>
              <a:gd name="T71" fmla="*/ 55 h 260"/>
              <a:gd name="T72" fmla="*/ 35 w 158"/>
              <a:gd name="T73" fmla="*/ 44 h 260"/>
              <a:gd name="T74" fmla="*/ 43 w 158"/>
              <a:gd name="T75" fmla="*/ 33 h 260"/>
              <a:gd name="T76" fmla="*/ 49 w 158"/>
              <a:gd name="T77" fmla="*/ 18 h 260"/>
              <a:gd name="T78" fmla="*/ 52 w 158"/>
              <a:gd name="T7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260">
                <a:moveTo>
                  <a:pt x="52" y="0"/>
                </a:moveTo>
                <a:lnTo>
                  <a:pt x="89" y="0"/>
                </a:lnTo>
                <a:lnTo>
                  <a:pt x="89" y="65"/>
                </a:lnTo>
                <a:lnTo>
                  <a:pt x="150" y="65"/>
                </a:lnTo>
                <a:lnTo>
                  <a:pt x="150" y="106"/>
                </a:lnTo>
                <a:lnTo>
                  <a:pt x="89" y="106"/>
                </a:lnTo>
                <a:lnTo>
                  <a:pt x="89" y="173"/>
                </a:lnTo>
                <a:lnTo>
                  <a:pt x="89" y="191"/>
                </a:lnTo>
                <a:lnTo>
                  <a:pt x="91" y="202"/>
                </a:lnTo>
                <a:lnTo>
                  <a:pt x="93" y="206"/>
                </a:lnTo>
                <a:lnTo>
                  <a:pt x="96" y="208"/>
                </a:lnTo>
                <a:lnTo>
                  <a:pt x="100" y="212"/>
                </a:lnTo>
                <a:lnTo>
                  <a:pt x="105" y="215"/>
                </a:lnTo>
                <a:lnTo>
                  <a:pt x="112" y="216"/>
                </a:lnTo>
                <a:lnTo>
                  <a:pt x="120" y="217"/>
                </a:lnTo>
                <a:lnTo>
                  <a:pt x="139" y="214"/>
                </a:lnTo>
                <a:lnTo>
                  <a:pt x="158" y="205"/>
                </a:lnTo>
                <a:lnTo>
                  <a:pt x="158" y="246"/>
                </a:lnTo>
                <a:lnTo>
                  <a:pt x="143" y="252"/>
                </a:lnTo>
                <a:lnTo>
                  <a:pt x="128" y="256"/>
                </a:lnTo>
                <a:lnTo>
                  <a:pt x="114" y="258"/>
                </a:lnTo>
                <a:lnTo>
                  <a:pt x="99" y="260"/>
                </a:lnTo>
                <a:lnTo>
                  <a:pt x="82" y="258"/>
                </a:lnTo>
                <a:lnTo>
                  <a:pt x="68" y="255"/>
                </a:lnTo>
                <a:lnTo>
                  <a:pt x="55" y="249"/>
                </a:lnTo>
                <a:lnTo>
                  <a:pt x="45" y="242"/>
                </a:lnTo>
                <a:lnTo>
                  <a:pt x="40" y="237"/>
                </a:lnTo>
                <a:lnTo>
                  <a:pt x="35" y="230"/>
                </a:lnTo>
                <a:lnTo>
                  <a:pt x="32" y="224"/>
                </a:lnTo>
                <a:lnTo>
                  <a:pt x="30" y="212"/>
                </a:lnTo>
                <a:lnTo>
                  <a:pt x="28" y="197"/>
                </a:lnTo>
                <a:lnTo>
                  <a:pt x="28" y="106"/>
                </a:lnTo>
                <a:lnTo>
                  <a:pt x="0" y="106"/>
                </a:lnTo>
                <a:lnTo>
                  <a:pt x="0" y="69"/>
                </a:lnTo>
                <a:lnTo>
                  <a:pt x="14" y="64"/>
                </a:lnTo>
                <a:lnTo>
                  <a:pt x="26" y="55"/>
                </a:lnTo>
                <a:lnTo>
                  <a:pt x="35" y="44"/>
                </a:lnTo>
                <a:lnTo>
                  <a:pt x="43" y="33"/>
                </a:lnTo>
                <a:lnTo>
                  <a:pt x="49" y="18"/>
                </a:lnTo>
                <a:lnTo>
                  <a:pt x="52"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7"/>
          <p:cNvSpPr>
            <a:spLocks noEditPoints="1"/>
          </p:cNvSpPr>
          <p:nvPr/>
        </p:nvSpPr>
        <p:spPr bwMode="auto">
          <a:xfrm>
            <a:off x="2778125" y="2341562"/>
            <a:ext cx="430213" cy="431800"/>
          </a:xfrm>
          <a:custGeom>
            <a:avLst/>
            <a:gdLst>
              <a:gd name="T0" fmla="*/ 117 w 271"/>
              <a:gd name="T1" fmla="*/ 77 h 272"/>
              <a:gd name="T2" fmla="*/ 114 w 271"/>
              <a:gd name="T3" fmla="*/ 87 h 272"/>
              <a:gd name="T4" fmla="*/ 105 w 271"/>
              <a:gd name="T5" fmla="*/ 99 h 272"/>
              <a:gd name="T6" fmla="*/ 93 w 271"/>
              <a:gd name="T7" fmla="*/ 107 h 272"/>
              <a:gd name="T8" fmla="*/ 107 w 271"/>
              <a:gd name="T9" fmla="*/ 124 h 272"/>
              <a:gd name="T10" fmla="*/ 107 w 271"/>
              <a:gd name="T11" fmla="*/ 176 h 272"/>
              <a:gd name="T12" fmla="*/ 108 w 271"/>
              <a:gd name="T13" fmla="*/ 185 h 272"/>
              <a:gd name="T14" fmla="*/ 114 w 271"/>
              <a:gd name="T15" fmla="*/ 194 h 272"/>
              <a:gd name="T16" fmla="*/ 127 w 271"/>
              <a:gd name="T17" fmla="*/ 200 h 272"/>
              <a:gd name="T18" fmla="*/ 143 w 271"/>
              <a:gd name="T19" fmla="*/ 203 h 272"/>
              <a:gd name="T20" fmla="*/ 157 w 271"/>
              <a:gd name="T21" fmla="*/ 200 h 272"/>
              <a:gd name="T22" fmla="*/ 172 w 271"/>
              <a:gd name="T23" fmla="*/ 195 h 272"/>
              <a:gd name="T24" fmla="*/ 166 w 271"/>
              <a:gd name="T25" fmla="*/ 178 h 272"/>
              <a:gd name="T26" fmla="*/ 153 w 271"/>
              <a:gd name="T27" fmla="*/ 181 h 272"/>
              <a:gd name="T28" fmla="*/ 143 w 271"/>
              <a:gd name="T29" fmla="*/ 178 h 272"/>
              <a:gd name="T30" fmla="*/ 139 w 271"/>
              <a:gd name="T31" fmla="*/ 173 h 272"/>
              <a:gd name="T32" fmla="*/ 137 w 271"/>
              <a:gd name="T33" fmla="*/ 165 h 272"/>
              <a:gd name="T34" fmla="*/ 137 w 271"/>
              <a:gd name="T35" fmla="*/ 124 h 272"/>
              <a:gd name="T36" fmla="*/ 168 w 271"/>
              <a:gd name="T37" fmla="*/ 104 h 272"/>
              <a:gd name="T38" fmla="*/ 137 w 271"/>
              <a:gd name="T39" fmla="*/ 71 h 272"/>
              <a:gd name="T40" fmla="*/ 136 w 271"/>
              <a:gd name="T41" fmla="*/ 0 h 272"/>
              <a:gd name="T42" fmla="*/ 195 w 271"/>
              <a:gd name="T43" fmla="*/ 14 h 272"/>
              <a:gd name="T44" fmla="*/ 241 w 271"/>
              <a:gd name="T45" fmla="*/ 51 h 272"/>
              <a:gd name="T46" fmla="*/ 268 w 271"/>
              <a:gd name="T47" fmla="*/ 105 h 272"/>
              <a:gd name="T48" fmla="*/ 268 w 271"/>
              <a:gd name="T49" fmla="*/ 168 h 272"/>
              <a:gd name="T50" fmla="*/ 241 w 271"/>
              <a:gd name="T51" fmla="*/ 222 h 272"/>
              <a:gd name="T52" fmla="*/ 195 w 271"/>
              <a:gd name="T53" fmla="*/ 258 h 272"/>
              <a:gd name="T54" fmla="*/ 136 w 271"/>
              <a:gd name="T55" fmla="*/ 272 h 272"/>
              <a:gd name="T56" fmla="*/ 76 w 271"/>
              <a:gd name="T57" fmla="*/ 258 h 272"/>
              <a:gd name="T58" fmla="*/ 30 w 271"/>
              <a:gd name="T59" fmla="*/ 222 h 272"/>
              <a:gd name="T60" fmla="*/ 4 w 271"/>
              <a:gd name="T61" fmla="*/ 168 h 272"/>
              <a:gd name="T62" fmla="*/ 4 w 271"/>
              <a:gd name="T63" fmla="*/ 105 h 272"/>
              <a:gd name="T64" fmla="*/ 30 w 271"/>
              <a:gd name="T65" fmla="*/ 51 h 272"/>
              <a:gd name="T66" fmla="*/ 76 w 271"/>
              <a:gd name="T67" fmla="*/ 14 h 272"/>
              <a:gd name="T68" fmla="*/ 136 w 271"/>
              <a:gd name="T6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1" h="272">
                <a:moveTo>
                  <a:pt x="118" y="71"/>
                </a:moveTo>
                <a:lnTo>
                  <a:pt x="117" y="77"/>
                </a:lnTo>
                <a:lnTo>
                  <a:pt x="116" y="82"/>
                </a:lnTo>
                <a:lnTo>
                  <a:pt x="114" y="87"/>
                </a:lnTo>
                <a:lnTo>
                  <a:pt x="111" y="94"/>
                </a:lnTo>
                <a:lnTo>
                  <a:pt x="105" y="99"/>
                </a:lnTo>
                <a:lnTo>
                  <a:pt x="99" y="103"/>
                </a:lnTo>
                <a:lnTo>
                  <a:pt x="93" y="107"/>
                </a:lnTo>
                <a:lnTo>
                  <a:pt x="93" y="124"/>
                </a:lnTo>
                <a:lnTo>
                  <a:pt x="107" y="124"/>
                </a:lnTo>
                <a:lnTo>
                  <a:pt x="107" y="171"/>
                </a:lnTo>
                <a:lnTo>
                  <a:pt x="107" y="176"/>
                </a:lnTo>
                <a:lnTo>
                  <a:pt x="107" y="181"/>
                </a:lnTo>
                <a:lnTo>
                  <a:pt x="108" y="185"/>
                </a:lnTo>
                <a:lnTo>
                  <a:pt x="111" y="189"/>
                </a:lnTo>
                <a:lnTo>
                  <a:pt x="114" y="194"/>
                </a:lnTo>
                <a:lnTo>
                  <a:pt x="121" y="198"/>
                </a:lnTo>
                <a:lnTo>
                  <a:pt x="127" y="200"/>
                </a:lnTo>
                <a:lnTo>
                  <a:pt x="134" y="201"/>
                </a:lnTo>
                <a:lnTo>
                  <a:pt x="143" y="203"/>
                </a:lnTo>
                <a:lnTo>
                  <a:pt x="150" y="201"/>
                </a:lnTo>
                <a:lnTo>
                  <a:pt x="157" y="200"/>
                </a:lnTo>
                <a:lnTo>
                  <a:pt x="164" y="199"/>
                </a:lnTo>
                <a:lnTo>
                  <a:pt x="172" y="195"/>
                </a:lnTo>
                <a:lnTo>
                  <a:pt x="172" y="174"/>
                </a:lnTo>
                <a:lnTo>
                  <a:pt x="166" y="178"/>
                </a:lnTo>
                <a:lnTo>
                  <a:pt x="159" y="180"/>
                </a:lnTo>
                <a:lnTo>
                  <a:pt x="153" y="181"/>
                </a:lnTo>
                <a:lnTo>
                  <a:pt x="148" y="180"/>
                </a:lnTo>
                <a:lnTo>
                  <a:pt x="143" y="178"/>
                </a:lnTo>
                <a:lnTo>
                  <a:pt x="140" y="176"/>
                </a:lnTo>
                <a:lnTo>
                  <a:pt x="139" y="173"/>
                </a:lnTo>
                <a:lnTo>
                  <a:pt x="137" y="169"/>
                </a:lnTo>
                <a:lnTo>
                  <a:pt x="137" y="165"/>
                </a:lnTo>
                <a:lnTo>
                  <a:pt x="137" y="158"/>
                </a:lnTo>
                <a:lnTo>
                  <a:pt x="137" y="124"/>
                </a:lnTo>
                <a:lnTo>
                  <a:pt x="168" y="124"/>
                </a:lnTo>
                <a:lnTo>
                  <a:pt x="168" y="104"/>
                </a:lnTo>
                <a:lnTo>
                  <a:pt x="137" y="104"/>
                </a:lnTo>
                <a:lnTo>
                  <a:pt x="137" y="71"/>
                </a:lnTo>
                <a:lnTo>
                  <a:pt x="118" y="71"/>
                </a:lnTo>
                <a:close/>
                <a:moveTo>
                  <a:pt x="136" y="0"/>
                </a:moveTo>
                <a:lnTo>
                  <a:pt x="167" y="4"/>
                </a:lnTo>
                <a:lnTo>
                  <a:pt x="195" y="14"/>
                </a:lnTo>
                <a:lnTo>
                  <a:pt x="221" y="31"/>
                </a:lnTo>
                <a:lnTo>
                  <a:pt x="241" y="51"/>
                </a:lnTo>
                <a:lnTo>
                  <a:pt x="258" y="77"/>
                </a:lnTo>
                <a:lnTo>
                  <a:pt x="268" y="105"/>
                </a:lnTo>
                <a:lnTo>
                  <a:pt x="271" y="136"/>
                </a:lnTo>
                <a:lnTo>
                  <a:pt x="268" y="168"/>
                </a:lnTo>
                <a:lnTo>
                  <a:pt x="258" y="196"/>
                </a:lnTo>
                <a:lnTo>
                  <a:pt x="241" y="222"/>
                </a:lnTo>
                <a:lnTo>
                  <a:pt x="221" y="242"/>
                </a:lnTo>
                <a:lnTo>
                  <a:pt x="195" y="258"/>
                </a:lnTo>
                <a:lnTo>
                  <a:pt x="167" y="268"/>
                </a:lnTo>
                <a:lnTo>
                  <a:pt x="136" y="272"/>
                </a:lnTo>
                <a:lnTo>
                  <a:pt x="104" y="268"/>
                </a:lnTo>
                <a:lnTo>
                  <a:pt x="76" y="258"/>
                </a:lnTo>
                <a:lnTo>
                  <a:pt x="50" y="242"/>
                </a:lnTo>
                <a:lnTo>
                  <a:pt x="30" y="222"/>
                </a:lnTo>
                <a:lnTo>
                  <a:pt x="13" y="196"/>
                </a:lnTo>
                <a:lnTo>
                  <a:pt x="4" y="168"/>
                </a:lnTo>
                <a:lnTo>
                  <a:pt x="0" y="136"/>
                </a:lnTo>
                <a:lnTo>
                  <a:pt x="4" y="105"/>
                </a:lnTo>
                <a:lnTo>
                  <a:pt x="13" y="77"/>
                </a:lnTo>
                <a:lnTo>
                  <a:pt x="30" y="51"/>
                </a:lnTo>
                <a:lnTo>
                  <a:pt x="50" y="31"/>
                </a:lnTo>
                <a:lnTo>
                  <a:pt x="76" y="14"/>
                </a:lnTo>
                <a:lnTo>
                  <a:pt x="104" y="4"/>
                </a:lnTo>
                <a:lnTo>
                  <a:pt x="136"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8"/>
          <p:cNvSpPr>
            <a:spLocks noEditPoints="1"/>
          </p:cNvSpPr>
          <p:nvPr/>
        </p:nvSpPr>
        <p:spPr bwMode="auto">
          <a:xfrm>
            <a:off x="1889125" y="1485900"/>
            <a:ext cx="412750" cy="349250"/>
          </a:xfrm>
          <a:custGeom>
            <a:avLst/>
            <a:gdLst>
              <a:gd name="T0" fmla="*/ 185 w 260"/>
              <a:gd name="T1" fmla="*/ 132 h 220"/>
              <a:gd name="T2" fmla="*/ 194 w 260"/>
              <a:gd name="T3" fmla="*/ 153 h 220"/>
              <a:gd name="T4" fmla="*/ 185 w 260"/>
              <a:gd name="T5" fmla="*/ 177 h 220"/>
              <a:gd name="T6" fmla="*/ 165 w 260"/>
              <a:gd name="T7" fmla="*/ 177 h 220"/>
              <a:gd name="T8" fmla="*/ 156 w 260"/>
              <a:gd name="T9" fmla="*/ 153 h 220"/>
              <a:gd name="T10" fmla="*/ 165 w 260"/>
              <a:gd name="T11" fmla="*/ 132 h 220"/>
              <a:gd name="T12" fmla="*/ 85 w 260"/>
              <a:gd name="T13" fmla="*/ 129 h 220"/>
              <a:gd name="T14" fmla="*/ 101 w 260"/>
              <a:gd name="T15" fmla="*/ 141 h 220"/>
              <a:gd name="T16" fmla="*/ 101 w 260"/>
              <a:gd name="T17" fmla="*/ 166 h 220"/>
              <a:gd name="T18" fmla="*/ 85 w 260"/>
              <a:gd name="T19" fmla="*/ 179 h 220"/>
              <a:gd name="T20" fmla="*/ 69 w 260"/>
              <a:gd name="T21" fmla="*/ 166 h 220"/>
              <a:gd name="T22" fmla="*/ 69 w 260"/>
              <a:gd name="T23" fmla="*/ 141 h 220"/>
              <a:gd name="T24" fmla="*/ 85 w 260"/>
              <a:gd name="T25" fmla="*/ 129 h 220"/>
              <a:gd name="T26" fmla="*/ 62 w 260"/>
              <a:gd name="T27" fmla="*/ 110 h 220"/>
              <a:gd name="T28" fmla="*/ 41 w 260"/>
              <a:gd name="T29" fmla="*/ 127 h 220"/>
              <a:gd name="T30" fmla="*/ 35 w 260"/>
              <a:gd name="T31" fmla="*/ 150 h 220"/>
              <a:gd name="T32" fmla="*/ 42 w 260"/>
              <a:gd name="T33" fmla="*/ 180 h 220"/>
              <a:gd name="T34" fmla="*/ 63 w 260"/>
              <a:gd name="T35" fmla="*/ 198 h 220"/>
              <a:gd name="T36" fmla="*/ 92 w 260"/>
              <a:gd name="T37" fmla="*/ 206 h 220"/>
              <a:gd name="T38" fmla="*/ 129 w 260"/>
              <a:gd name="T39" fmla="*/ 207 h 220"/>
              <a:gd name="T40" fmla="*/ 150 w 260"/>
              <a:gd name="T41" fmla="*/ 207 h 220"/>
              <a:gd name="T42" fmla="*/ 183 w 260"/>
              <a:gd name="T43" fmla="*/ 203 h 220"/>
              <a:gd name="T44" fmla="*/ 209 w 260"/>
              <a:gd name="T45" fmla="*/ 191 h 220"/>
              <a:gd name="T46" fmla="*/ 223 w 260"/>
              <a:gd name="T47" fmla="*/ 168 h 220"/>
              <a:gd name="T48" fmla="*/ 224 w 260"/>
              <a:gd name="T49" fmla="*/ 138 h 220"/>
              <a:gd name="T50" fmla="*/ 210 w 260"/>
              <a:gd name="T51" fmla="*/ 116 h 220"/>
              <a:gd name="T52" fmla="*/ 185 w 260"/>
              <a:gd name="T53" fmla="*/ 106 h 220"/>
              <a:gd name="T54" fmla="*/ 150 w 260"/>
              <a:gd name="T55" fmla="*/ 107 h 220"/>
              <a:gd name="T56" fmla="*/ 129 w 260"/>
              <a:gd name="T57" fmla="*/ 109 h 220"/>
              <a:gd name="T58" fmla="*/ 110 w 260"/>
              <a:gd name="T59" fmla="*/ 107 h 220"/>
              <a:gd name="T60" fmla="*/ 76 w 260"/>
              <a:gd name="T61" fmla="*/ 106 h 220"/>
              <a:gd name="T62" fmla="*/ 33 w 260"/>
              <a:gd name="T63" fmla="*/ 1 h 220"/>
              <a:gd name="T64" fmla="*/ 55 w 260"/>
              <a:gd name="T65" fmla="*/ 7 h 220"/>
              <a:gd name="T66" fmla="*/ 95 w 260"/>
              <a:gd name="T67" fmla="*/ 29 h 220"/>
              <a:gd name="T68" fmla="*/ 129 w 260"/>
              <a:gd name="T69" fmla="*/ 25 h 220"/>
              <a:gd name="T70" fmla="*/ 165 w 260"/>
              <a:gd name="T71" fmla="*/ 29 h 220"/>
              <a:gd name="T72" fmla="*/ 205 w 260"/>
              <a:gd name="T73" fmla="*/ 7 h 220"/>
              <a:gd name="T74" fmla="*/ 227 w 260"/>
              <a:gd name="T75" fmla="*/ 1 h 220"/>
              <a:gd name="T76" fmla="*/ 236 w 260"/>
              <a:gd name="T77" fmla="*/ 20 h 220"/>
              <a:gd name="T78" fmla="*/ 240 w 260"/>
              <a:gd name="T79" fmla="*/ 55 h 220"/>
              <a:gd name="T80" fmla="*/ 250 w 260"/>
              <a:gd name="T81" fmla="*/ 78 h 220"/>
              <a:gd name="T82" fmla="*/ 260 w 260"/>
              <a:gd name="T83" fmla="*/ 118 h 220"/>
              <a:gd name="T84" fmla="*/ 253 w 260"/>
              <a:gd name="T85" fmla="*/ 164 h 220"/>
              <a:gd name="T86" fmla="*/ 233 w 260"/>
              <a:gd name="T87" fmla="*/ 193 h 220"/>
              <a:gd name="T88" fmla="*/ 209 w 260"/>
              <a:gd name="T89" fmla="*/ 210 h 220"/>
              <a:gd name="T90" fmla="*/ 183 w 260"/>
              <a:gd name="T91" fmla="*/ 218 h 220"/>
              <a:gd name="T92" fmla="*/ 162 w 260"/>
              <a:gd name="T93" fmla="*/ 220 h 220"/>
              <a:gd name="T94" fmla="*/ 145 w 260"/>
              <a:gd name="T95" fmla="*/ 220 h 220"/>
              <a:gd name="T96" fmla="*/ 115 w 260"/>
              <a:gd name="T97" fmla="*/ 220 h 220"/>
              <a:gd name="T98" fmla="*/ 99 w 260"/>
              <a:gd name="T99" fmla="*/ 220 h 220"/>
              <a:gd name="T100" fmla="*/ 77 w 260"/>
              <a:gd name="T101" fmla="*/ 218 h 220"/>
              <a:gd name="T102" fmla="*/ 51 w 260"/>
              <a:gd name="T103" fmla="*/ 210 h 220"/>
              <a:gd name="T104" fmla="*/ 27 w 260"/>
              <a:gd name="T105" fmla="*/ 193 h 220"/>
              <a:gd name="T106" fmla="*/ 8 w 260"/>
              <a:gd name="T107" fmla="*/ 164 h 220"/>
              <a:gd name="T108" fmla="*/ 0 w 260"/>
              <a:gd name="T109" fmla="*/ 118 h 220"/>
              <a:gd name="T110" fmla="*/ 10 w 260"/>
              <a:gd name="T111" fmla="*/ 78 h 220"/>
              <a:gd name="T112" fmla="*/ 21 w 260"/>
              <a:gd name="T113" fmla="*/ 55 h 220"/>
              <a:gd name="T114" fmla="*/ 23 w 260"/>
              <a:gd name="T115" fmla="*/ 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0" h="220">
                <a:moveTo>
                  <a:pt x="176" y="129"/>
                </a:moveTo>
                <a:lnTo>
                  <a:pt x="185" y="132"/>
                </a:lnTo>
                <a:lnTo>
                  <a:pt x="191" y="141"/>
                </a:lnTo>
                <a:lnTo>
                  <a:pt x="194" y="153"/>
                </a:lnTo>
                <a:lnTo>
                  <a:pt x="191" y="166"/>
                </a:lnTo>
                <a:lnTo>
                  <a:pt x="185" y="177"/>
                </a:lnTo>
                <a:lnTo>
                  <a:pt x="176" y="179"/>
                </a:lnTo>
                <a:lnTo>
                  <a:pt x="165" y="177"/>
                </a:lnTo>
                <a:lnTo>
                  <a:pt x="159" y="166"/>
                </a:lnTo>
                <a:lnTo>
                  <a:pt x="156" y="153"/>
                </a:lnTo>
                <a:lnTo>
                  <a:pt x="159" y="141"/>
                </a:lnTo>
                <a:lnTo>
                  <a:pt x="165" y="132"/>
                </a:lnTo>
                <a:lnTo>
                  <a:pt x="176" y="129"/>
                </a:lnTo>
                <a:close/>
                <a:moveTo>
                  <a:pt x="85" y="129"/>
                </a:moveTo>
                <a:lnTo>
                  <a:pt x="95" y="132"/>
                </a:lnTo>
                <a:lnTo>
                  <a:pt x="101" y="141"/>
                </a:lnTo>
                <a:lnTo>
                  <a:pt x="104" y="153"/>
                </a:lnTo>
                <a:lnTo>
                  <a:pt x="101" y="166"/>
                </a:lnTo>
                <a:lnTo>
                  <a:pt x="95" y="177"/>
                </a:lnTo>
                <a:lnTo>
                  <a:pt x="85" y="179"/>
                </a:lnTo>
                <a:lnTo>
                  <a:pt x="76" y="177"/>
                </a:lnTo>
                <a:lnTo>
                  <a:pt x="69" y="166"/>
                </a:lnTo>
                <a:lnTo>
                  <a:pt x="67" y="153"/>
                </a:lnTo>
                <a:lnTo>
                  <a:pt x="69" y="141"/>
                </a:lnTo>
                <a:lnTo>
                  <a:pt x="76" y="132"/>
                </a:lnTo>
                <a:lnTo>
                  <a:pt x="85" y="129"/>
                </a:lnTo>
                <a:close/>
                <a:moveTo>
                  <a:pt x="76" y="106"/>
                </a:moveTo>
                <a:lnTo>
                  <a:pt x="62" y="110"/>
                </a:lnTo>
                <a:lnTo>
                  <a:pt x="50" y="116"/>
                </a:lnTo>
                <a:lnTo>
                  <a:pt x="41" y="127"/>
                </a:lnTo>
                <a:lnTo>
                  <a:pt x="36" y="138"/>
                </a:lnTo>
                <a:lnTo>
                  <a:pt x="35" y="150"/>
                </a:lnTo>
                <a:lnTo>
                  <a:pt x="37" y="168"/>
                </a:lnTo>
                <a:lnTo>
                  <a:pt x="42" y="180"/>
                </a:lnTo>
                <a:lnTo>
                  <a:pt x="51" y="191"/>
                </a:lnTo>
                <a:lnTo>
                  <a:pt x="63" y="198"/>
                </a:lnTo>
                <a:lnTo>
                  <a:pt x="76" y="203"/>
                </a:lnTo>
                <a:lnTo>
                  <a:pt x="92" y="206"/>
                </a:lnTo>
                <a:lnTo>
                  <a:pt x="110" y="207"/>
                </a:lnTo>
                <a:lnTo>
                  <a:pt x="129" y="207"/>
                </a:lnTo>
                <a:lnTo>
                  <a:pt x="131" y="207"/>
                </a:lnTo>
                <a:lnTo>
                  <a:pt x="150" y="207"/>
                </a:lnTo>
                <a:lnTo>
                  <a:pt x="168" y="206"/>
                </a:lnTo>
                <a:lnTo>
                  <a:pt x="183" y="203"/>
                </a:lnTo>
                <a:lnTo>
                  <a:pt x="197" y="198"/>
                </a:lnTo>
                <a:lnTo>
                  <a:pt x="209" y="191"/>
                </a:lnTo>
                <a:lnTo>
                  <a:pt x="218" y="180"/>
                </a:lnTo>
                <a:lnTo>
                  <a:pt x="223" y="168"/>
                </a:lnTo>
                <a:lnTo>
                  <a:pt x="226" y="150"/>
                </a:lnTo>
                <a:lnTo>
                  <a:pt x="224" y="138"/>
                </a:lnTo>
                <a:lnTo>
                  <a:pt x="219" y="127"/>
                </a:lnTo>
                <a:lnTo>
                  <a:pt x="210" y="116"/>
                </a:lnTo>
                <a:lnTo>
                  <a:pt x="199" y="110"/>
                </a:lnTo>
                <a:lnTo>
                  <a:pt x="185" y="106"/>
                </a:lnTo>
                <a:lnTo>
                  <a:pt x="168" y="107"/>
                </a:lnTo>
                <a:lnTo>
                  <a:pt x="150" y="107"/>
                </a:lnTo>
                <a:lnTo>
                  <a:pt x="131" y="109"/>
                </a:lnTo>
                <a:lnTo>
                  <a:pt x="129" y="109"/>
                </a:lnTo>
                <a:lnTo>
                  <a:pt x="129" y="109"/>
                </a:lnTo>
                <a:lnTo>
                  <a:pt x="110" y="107"/>
                </a:lnTo>
                <a:lnTo>
                  <a:pt x="92" y="107"/>
                </a:lnTo>
                <a:lnTo>
                  <a:pt x="76" y="106"/>
                </a:lnTo>
                <a:close/>
                <a:moveTo>
                  <a:pt x="29" y="0"/>
                </a:moveTo>
                <a:lnTo>
                  <a:pt x="33" y="1"/>
                </a:lnTo>
                <a:lnTo>
                  <a:pt x="41" y="2"/>
                </a:lnTo>
                <a:lnTo>
                  <a:pt x="55" y="7"/>
                </a:lnTo>
                <a:lnTo>
                  <a:pt x="73" y="16"/>
                </a:lnTo>
                <a:lnTo>
                  <a:pt x="95" y="29"/>
                </a:lnTo>
                <a:lnTo>
                  <a:pt x="110" y="27"/>
                </a:lnTo>
                <a:lnTo>
                  <a:pt x="129" y="25"/>
                </a:lnTo>
                <a:lnTo>
                  <a:pt x="150" y="27"/>
                </a:lnTo>
                <a:lnTo>
                  <a:pt x="165" y="29"/>
                </a:lnTo>
                <a:lnTo>
                  <a:pt x="187" y="16"/>
                </a:lnTo>
                <a:lnTo>
                  <a:pt x="205" y="7"/>
                </a:lnTo>
                <a:lnTo>
                  <a:pt x="218" y="2"/>
                </a:lnTo>
                <a:lnTo>
                  <a:pt x="227" y="1"/>
                </a:lnTo>
                <a:lnTo>
                  <a:pt x="229" y="0"/>
                </a:lnTo>
                <a:lnTo>
                  <a:pt x="236" y="20"/>
                </a:lnTo>
                <a:lnTo>
                  <a:pt x="240" y="39"/>
                </a:lnTo>
                <a:lnTo>
                  <a:pt x="240" y="55"/>
                </a:lnTo>
                <a:lnTo>
                  <a:pt x="238" y="62"/>
                </a:lnTo>
                <a:lnTo>
                  <a:pt x="250" y="78"/>
                </a:lnTo>
                <a:lnTo>
                  <a:pt x="258" y="96"/>
                </a:lnTo>
                <a:lnTo>
                  <a:pt x="260" y="118"/>
                </a:lnTo>
                <a:lnTo>
                  <a:pt x="258" y="142"/>
                </a:lnTo>
                <a:lnTo>
                  <a:pt x="253" y="164"/>
                </a:lnTo>
                <a:lnTo>
                  <a:pt x="245" y="180"/>
                </a:lnTo>
                <a:lnTo>
                  <a:pt x="233" y="193"/>
                </a:lnTo>
                <a:lnTo>
                  <a:pt x="222" y="203"/>
                </a:lnTo>
                <a:lnTo>
                  <a:pt x="209" y="210"/>
                </a:lnTo>
                <a:lnTo>
                  <a:pt x="196" y="215"/>
                </a:lnTo>
                <a:lnTo>
                  <a:pt x="183" y="218"/>
                </a:lnTo>
                <a:lnTo>
                  <a:pt x="172" y="220"/>
                </a:lnTo>
                <a:lnTo>
                  <a:pt x="162" y="220"/>
                </a:lnTo>
                <a:lnTo>
                  <a:pt x="155" y="220"/>
                </a:lnTo>
                <a:lnTo>
                  <a:pt x="145" y="220"/>
                </a:lnTo>
                <a:lnTo>
                  <a:pt x="129" y="220"/>
                </a:lnTo>
                <a:lnTo>
                  <a:pt x="115" y="220"/>
                </a:lnTo>
                <a:lnTo>
                  <a:pt x="105" y="220"/>
                </a:lnTo>
                <a:lnTo>
                  <a:pt x="99" y="220"/>
                </a:lnTo>
                <a:lnTo>
                  <a:pt x="88" y="220"/>
                </a:lnTo>
                <a:lnTo>
                  <a:pt x="77" y="218"/>
                </a:lnTo>
                <a:lnTo>
                  <a:pt x="64" y="215"/>
                </a:lnTo>
                <a:lnTo>
                  <a:pt x="51" y="210"/>
                </a:lnTo>
                <a:lnTo>
                  <a:pt x="38" y="203"/>
                </a:lnTo>
                <a:lnTo>
                  <a:pt x="27" y="193"/>
                </a:lnTo>
                <a:lnTo>
                  <a:pt x="15" y="180"/>
                </a:lnTo>
                <a:lnTo>
                  <a:pt x="8" y="164"/>
                </a:lnTo>
                <a:lnTo>
                  <a:pt x="3" y="142"/>
                </a:lnTo>
                <a:lnTo>
                  <a:pt x="0" y="118"/>
                </a:lnTo>
                <a:lnTo>
                  <a:pt x="3" y="96"/>
                </a:lnTo>
                <a:lnTo>
                  <a:pt x="10" y="78"/>
                </a:lnTo>
                <a:lnTo>
                  <a:pt x="21" y="62"/>
                </a:lnTo>
                <a:lnTo>
                  <a:pt x="21" y="55"/>
                </a:lnTo>
                <a:lnTo>
                  <a:pt x="21" y="39"/>
                </a:lnTo>
                <a:lnTo>
                  <a:pt x="23" y="20"/>
                </a:lnTo>
                <a:lnTo>
                  <a:pt x="2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99"/>
          <p:cNvSpPr>
            <a:spLocks noEditPoints="1"/>
          </p:cNvSpPr>
          <p:nvPr/>
        </p:nvSpPr>
        <p:spPr bwMode="auto">
          <a:xfrm>
            <a:off x="2778125" y="1444625"/>
            <a:ext cx="430213" cy="431800"/>
          </a:xfrm>
          <a:custGeom>
            <a:avLst/>
            <a:gdLst>
              <a:gd name="T0" fmla="*/ 152 w 271"/>
              <a:gd name="T1" fmla="*/ 149 h 272"/>
              <a:gd name="T2" fmla="*/ 150 w 271"/>
              <a:gd name="T3" fmla="*/ 163 h 272"/>
              <a:gd name="T4" fmla="*/ 158 w 271"/>
              <a:gd name="T5" fmla="*/ 172 h 272"/>
              <a:gd name="T6" fmla="*/ 167 w 271"/>
              <a:gd name="T7" fmla="*/ 163 h 272"/>
              <a:gd name="T8" fmla="*/ 164 w 271"/>
              <a:gd name="T9" fmla="*/ 149 h 272"/>
              <a:gd name="T10" fmla="*/ 113 w 271"/>
              <a:gd name="T11" fmla="*/ 145 h 272"/>
              <a:gd name="T12" fmla="*/ 104 w 271"/>
              <a:gd name="T13" fmla="*/ 154 h 272"/>
              <a:gd name="T14" fmla="*/ 107 w 271"/>
              <a:gd name="T15" fmla="*/ 168 h 272"/>
              <a:gd name="T16" fmla="*/ 117 w 271"/>
              <a:gd name="T17" fmla="*/ 170 h 272"/>
              <a:gd name="T18" fmla="*/ 122 w 271"/>
              <a:gd name="T19" fmla="*/ 158 h 272"/>
              <a:gd name="T20" fmla="*/ 117 w 271"/>
              <a:gd name="T21" fmla="*/ 146 h 272"/>
              <a:gd name="T22" fmla="*/ 123 w 271"/>
              <a:gd name="T23" fmla="*/ 135 h 272"/>
              <a:gd name="T24" fmla="*/ 136 w 271"/>
              <a:gd name="T25" fmla="*/ 136 h 272"/>
              <a:gd name="T26" fmla="*/ 168 w 271"/>
              <a:gd name="T27" fmla="*/ 135 h 272"/>
              <a:gd name="T28" fmla="*/ 182 w 271"/>
              <a:gd name="T29" fmla="*/ 147 h 272"/>
              <a:gd name="T30" fmla="*/ 182 w 271"/>
              <a:gd name="T31" fmla="*/ 168 h 272"/>
              <a:gd name="T32" fmla="*/ 161 w 271"/>
              <a:gd name="T33" fmla="*/ 183 h 272"/>
              <a:gd name="T34" fmla="*/ 135 w 271"/>
              <a:gd name="T35" fmla="*/ 186 h 272"/>
              <a:gd name="T36" fmla="*/ 102 w 271"/>
              <a:gd name="T37" fmla="*/ 181 h 272"/>
              <a:gd name="T38" fmla="*/ 87 w 271"/>
              <a:gd name="T39" fmla="*/ 156 h 272"/>
              <a:gd name="T40" fmla="*/ 91 w 271"/>
              <a:gd name="T41" fmla="*/ 144 h 272"/>
              <a:gd name="T42" fmla="*/ 112 w 271"/>
              <a:gd name="T43" fmla="*/ 135 h 272"/>
              <a:gd name="T44" fmla="*/ 80 w 271"/>
              <a:gd name="T45" fmla="*/ 106 h 272"/>
              <a:gd name="T46" fmla="*/ 71 w 271"/>
              <a:gd name="T47" fmla="*/ 128 h 272"/>
              <a:gd name="T48" fmla="*/ 77 w 271"/>
              <a:gd name="T49" fmla="*/ 169 h 272"/>
              <a:gd name="T50" fmla="*/ 102 w 271"/>
              <a:gd name="T51" fmla="*/ 188 h 272"/>
              <a:gd name="T52" fmla="*/ 123 w 271"/>
              <a:gd name="T53" fmla="*/ 192 h 272"/>
              <a:gd name="T54" fmla="*/ 136 w 271"/>
              <a:gd name="T55" fmla="*/ 192 h 272"/>
              <a:gd name="T56" fmla="*/ 148 w 271"/>
              <a:gd name="T57" fmla="*/ 192 h 272"/>
              <a:gd name="T58" fmla="*/ 170 w 271"/>
              <a:gd name="T59" fmla="*/ 188 h 272"/>
              <a:gd name="T60" fmla="*/ 195 w 271"/>
              <a:gd name="T61" fmla="*/ 169 h 272"/>
              <a:gd name="T62" fmla="*/ 200 w 271"/>
              <a:gd name="T63" fmla="*/ 128 h 272"/>
              <a:gd name="T64" fmla="*/ 191 w 271"/>
              <a:gd name="T65" fmla="*/ 106 h 272"/>
              <a:gd name="T66" fmla="*/ 184 w 271"/>
              <a:gd name="T67" fmla="*/ 81 h 272"/>
              <a:gd name="T68" fmla="*/ 154 w 271"/>
              <a:gd name="T69" fmla="*/ 95 h 272"/>
              <a:gd name="T70" fmla="*/ 136 w 271"/>
              <a:gd name="T71" fmla="*/ 94 h 272"/>
              <a:gd name="T72" fmla="*/ 118 w 271"/>
              <a:gd name="T73" fmla="*/ 95 h 272"/>
              <a:gd name="T74" fmla="*/ 87 w 271"/>
              <a:gd name="T75" fmla="*/ 81 h 272"/>
              <a:gd name="T76" fmla="*/ 167 w 271"/>
              <a:gd name="T77" fmla="*/ 4 h 272"/>
              <a:gd name="T78" fmla="*/ 241 w 271"/>
              <a:gd name="T79" fmla="*/ 51 h 272"/>
              <a:gd name="T80" fmla="*/ 271 w 271"/>
              <a:gd name="T81" fmla="*/ 136 h 272"/>
              <a:gd name="T82" fmla="*/ 241 w 271"/>
              <a:gd name="T83" fmla="*/ 220 h 272"/>
              <a:gd name="T84" fmla="*/ 167 w 271"/>
              <a:gd name="T85" fmla="*/ 268 h 272"/>
              <a:gd name="T86" fmla="*/ 76 w 271"/>
              <a:gd name="T87" fmla="*/ 258 h 272"/>
              <a:gd name="T88" fmla="*/ 13 w 271"/>
              <a:gd name="T89" fmla="*/ 196 h 272"/>
              <a:gd name="T90" fmla="*/ 4 w 271"/>
              <a:gd name="T91" fmla="*/ 105 h 272"/>
              <a:gd name="T92" fmla="*/ 50 w 271"/>
              <a:gd name="T93" fmla="*/ 31 h 272"/>
              <a:gd name="T94" fmla="*/ 136 w 271"/>
              <a:gd name="T9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2">
                <a:moveTo>
                  <a:pt x="158" y="145"/>
                </a:moveTo>
                <a:lnTo>
                  <a:pt x="154" y="146"/>
                </a:lnTo>
                <a:lnTo>
                  <a:pt x="152" y="149"/>
                </a:lnTo>
                <a:lnTo>
                  <a:pt x="150" y="154"/>
                </a:lnTo>
                <a:lnTo>
                  <a:pt x="149" y="158"/>
                </a:lnTo>
                <a:lnTo>
                  <a:pt x="150" y="163"/>
                </a:lnTo>
                <a:lnTo>
                  <a:pt x="152" y="168"/>
                </a:lnTo>
                <a:lnTo>
                  <a:pt x="154" y="170"/>
                </a:lnTo>
                <a:lnTo>
                  <a:pt x="158" y="172"/>
                </a:lnTo>
                <a:lnTo>
                  <a:pt x="162" y="170"/>
                </a:lnTo>
                <a:lnTo>
                  <a:pt x="164" y="168"/>
                </a:lnTo>
                <a:lnTo>
                  <a:pt x="167" y="163"/>
                </a:lnTo>
                <a:lnTo>
                  <a:pt x="168" y="158"/>
                </a:lnTo>
                <a:lnTo>
                  <a:pt x="167" y="154"/>
                </a:lnTo>
                <a:lnTo>
                  <a:pt x="164" y="149"/>
                </a:lnTo>
                <a:lnTo>
                  <a:pt x="162" y="146"/>
                </a:lnTo>
                <a:lnTo>
                  <a:pt x="158" y="145"/>
                </a:lnTo>
                <a:close/>
                <a:moveTo>
                  <a:pt x="113" y="145"/>
                </a:moveTo>
                <a:lnTo>
                  <a:pt x="109" y="146"/>
                </a:lnTo>
                <a:lnTo>
                  <a:pt x="107" y="149"/>
                </a:lnTo>
                <a:lnTo>
                  <a:pt x="104" y="154"/>
                </a:lnTo>
                <a:lnTo>
                  <a:pt x="104" y="158"/>
                </a:lnTo>
                <a:lnTo>
                  <a:pt x="104" y="163"/>
                </a:lnTo>
                <a:lnTo>
                  <a:pt x="107" y="168"/>
                </a:lnTo>
                <a:lnTo>
                  <a:pt x="109" y="170"/>
                </a:lnTo>
                <a:lnTo>
                  <a:pt x="113" y="172"/>
                </a:lnTo>
                <a:lnTo>
                  <a:pt x="117" y="170"/>
                </a:lnTo>
                <a:lnTo>
                  <a:pt x="120" y="168"/>
                </a:lnTo>
                <a:lnTo>
                  <a:pt x="122" y="163"/>
                </a:lnTo>
                <a:lnTo>
                  <a:pt x="122" y="158"/>
                </a:lnTo>
                <a:lnTo>
                  <a:pt x="122" y="154"/>
                </a:lnTo>
                <a:lnTo>
                  <a:pt x="120" y="149"/>
                </a:lnTo>
                <a:lnTo>
                  <a:pt x="117" y="146"/>
                </a:lnTo>
                <a:lnTo>
                  <a:pt x="113" y="145"/>
                </a:lnTo>
                <a:close/>
                <a:moveTo>
                  <a:pt x="112" y="135"/>
                </a:moveTo>
                <a:lnTo>
                  <a:pt x="123" y="135"/>
                </a:lnTo>
                <a:lnTo>
                  <a:pt x="135" y="136"/>
                </a:lnTo>
                <a:lnTo>
                  <a:pt x="136" y="136"/>
                </a:lnTo>
                <a:lnTo>
                  <a:pt x="136" y="136"/>
                </a:lnTo>
                <a:lnTo>
                  <a:pt x="148" y="135"/>
                </a:lnTo>
                <a:lnTo>
                  <a:pt x="159" y="135"/>
                </a:lnTo>
                <a:lnTo>
                  <a:pt x="168" y="135"/>
                </a:lnTo>
                <a:lnTo>
                  <a:pt x="176" y="140"/>
                </a:lnTo>
                <a:lnTo>
                  <a:pt x="180" y="144"/>
                </a:lnTo>
                <a:lnTo>
                  <a:pt x="182" y="147"/>
                </a:lnTo>
                <a:lnTo>
                  <a:pt x="184" y="151"/>
                </a:lnTo>
                <a:lnTo>
                  <a:pt x="184" y="156"/>
                </a:lnTo>
                <a:lnTo>
                  <a:pt x="182" y="168"/>
                </a:lnTo>
                <a:lnTo>
                  <a:pt x="177" y="176"/>
                </a:lnTo>
                <a:lnTo>
                  <a:pt x="170" y="181"/>
                </a:lnTo>
                <a:lnTo>
                  <a:pt x="161" y="183"/>
                </a:lnTo>
                <a:lnTo>
                  <a:pt x="149" y="185"/>
                </a:lnTo>
                <a:lnTo>
                  <a:pt x="136" y="186"/>
                </a:lnTo>
                <a:lnTo>
                  <a:pt x="135" y="186"/>
                </a:lnTo>
                <a:lnTo>
                  <a:pt x="122" y="185"/>
                </a:lnTo>
                <a:lnTo>
                  <a:pt x="111" y="183"/>
                </a:lnTo>
                <a:lnTo>
                  <a:pt x="102" y="181"/>
                </a:lnTo>
                <a:lnTo>
                  <a:pt x="94" y="176"/>
                </a:lnTo>
                <a:lnTo>
                  <a:pt x="89" y="168"/>
                </a:lnTo>
                <a:lnTo>
                  <a:pt x="87" y="156"/>
                </a:lnTo>
                <a:lnTo>
                  <a:pt x="87" y="151"/>
                </a:lnTo>
                <a:lnTo>
                  <a:pt x="89" y="147"/>
                </a:lnTo>
                <a:lnTo>
                  <a:pt x="91" y="144"/>
                </a:lnTo>
                <a:lnTo>
                  <a:pt x="95" y="140"/>
                </a:lnTo>
                <a:lnTo>
                  <a:pt x="103" y="135"/>
                </a:lnTo>
                <a:lnTo>
                  <a:pt x="112" y="135"/>
                </a:lnTo>
                <a:close/>
                <a:moveTo>
                  <a:pt x="85" y="81"/>
                </a:moveTo>
                <a:lnTo>
                  <a:pt x="81" y="95"/>
                </a:lnTo>
                <a:lnTo>
                  <a:pt x="80" y="106"/>
                </a:lnTo>
                <a:lnTo>
                  <a:pt x="81" y="112"/>
                </a:lnTo>
                <a:lnTo>
                  <a:pt x="75" y="119"/>
                </a:lnTo>
                <a:lnTo>
                  <a:pt x="71" y="128"/>
                </a:lnTo>
                <a:lnTo>
                  <a:pt x="70" y="140"/>
                </a:lnTo>
                <a:lnTo>
                  <a:pt x="72" y="156"/>
                </a:lnTo>
                <a:lnTo>
                  <a:pt x="77" y="169"/>
                </a:lnTo>
                <a:lnTo>
                  <a:pt x="84" y="178"/>
                </a:lnTo>
                <a:lnTo>
                  <a:pt x="93" y="185"/>
                </a:lnTo>
                <a:lnTo>
                  <a:pt x="102" y="188"/>
                </a:lnTo>
                <a:lnTo>
                  <a:pt x="111" y="191"/>
                </a:lnTo>
                <a:lnTo>
                  <a:pt x="118" y="192"/>
                </a:lnTo>
                <a:lnTo>
                  <a:pt x="123" y="192"/>
                </a:lnTo>
                <a:lnTo>
                  <a:pt x="126" y="192"/>
                </a:lnTo>
                <a:lnTo>
                  <a:pt x="131" y="192"/>
                </a:lnTo>
                <a:lnTo>
                  <a:pt x="136" y="192"/>
                </a:lnTo>
                <a:lnTo>
                  <a:pt x="140" y="192"/>
                </a:lnTo>
                <a:lnTo>
                  <a:pt x="145" y="192"/>
                </a:lnTo>
                <a:lnTo>
                  <a:pt x="148" y="192"/>
                </a:lnTo>
                <a:lnTo>
                  <a:pt x="153" y="192"/>
                </a:lnTo>
                <a:lnTo>
                  <a:pt x="161" y="191"/>
                </a:lnTo>
                <a:lnTo>
                  <a:pt x="170" y="188"/>
                </a:lnTo>
                <a:lnTo>
                  <a:pt x="179" y="185"/>
                </a:lnTo>
                <a:lnTo>
                  <a:pt x="187" y="178"/>
                </a:lnTo>
                <a:lnTo>
                  <a:pt x="195" y="169"/>
                </a:lnTo>
                <a:lnTo>
                  <a:pt x="199" y="156"/>
                </a:lnTo>
                <a:lnTo>
                  <a:pt x="202" y="140"/>
                </a:lnTo>
                <a:lnTo>
                  <a:pt x="200" y="128"/>
                </a:lnTo>
                <a:lnTo>
                  <a:pt x="196" y="119"/>
                </a:lnTo>
                <a:lnTo>
                  <a:pt x="191" y="112"/>
                </a:lnTo>
                <a:lnTo>
                  <a:pt x="191" y="106"/>
                </a:lnTo>
                <a:lnTo>
                  <a:pt x="190" y="95"/>
                </a:lnTo>
                <a:lnTo>
                  <a:pt x="186" y="81"/>
                </a:lnTo>
                <a:lnTo>
                  <a:pt x="184" y="81"/>
                </a:lnTo>
                <a:lnTo>
                  <a:pt x="177" y="83"/>
                </a:lnTo>
                <a:lnTo>
                  <a:pt x="167" y="87"/>
                </a:lnTo>
                <a:lnTo>
                  <a:pt x="154" y="95"/>
                </a:lnTo>
                <a:lnTo>
                  <a:pt x="149" y="95"/>
                </a:lnTo>
                <a:lnTo>
                  <a:pt x="143" y="94"/>
                </a:lnTo>
                <a:lnTo>
                  <a:pt x="136" y="94"/>
                </a:lnTo>
                <a:lnTo>
                  <a:pt x="128" y="94"/>
                </a:lnTo>
                <a:lnTo>
                  <a:pt x="122" y="95"/>
                </a:lnTo>
                <a:lnTo>
                  <a:pt x="118" y="95"/>
                </a:lnTo>
                <a:lnTo>
                  <a:pt x="104" y="87"/>
                </a:lnTo>
                <a:lnTo>
                  <a:pt x="94" y="83"/>
                </a:lnTo>
                <a:lnTo>
                  <a:pt x="87" y="81"/>
                </a:lnTo>
                <a:lnTo>
                  <a:pt x="85" y="81"/>
                </a:lnTo>
                <a:close/>
                <a:moveTo>
                  <a:pt x="136" y="0"/>
                </a:moveTo>
                <a:lnTo>
                  <a:pt x="167" y="4"/>
                </a:lnTo>
                <a:lnTo>
                  <a:pt x="195" y="14"/>
                </a:lnTo>
                <a:lnTo>
                  <a:pt x="221" y="31"/>
                </a:lnTo>
                <a:lnTo>
                  <a:pt x="241" y="51"/>
                </a:lnTo>
                <a:lnTo>
                  <a:pt x="258" y="77"/>
                </a:lnTo>
                <a:lnTo>
                  <a:pt x="268" y="105"/>
                </a:lnTo>
                <a:lnTo>
                  <a:pt x="271" y="136"/>
                </a:lnTo>
                <a:lnTo>
                  <a:pt x="268" y="167"/>
                </a:lnTo>
                <a:lnTo>
                  <a:pt x="258" y="196"/>
                </a:lnTo>
                <a:lnTo>
                  <a:pt x="241" y="220"/>
                </a:lnTo>
                <a:lnTo>
                  <a:pt x="221" y="242"/>
                </a:lnTo>
                <a:lnTo>
                  <a:pt x="195" y="258"/>
                </a:lnTo>
                <a:lnTo>
                  <a:pt x="167" y="268"/>
                </a:lnTo>
                <a:lnTo>
                  <a:pt x="136" y="272"/>
                </a:lnTo>
                <a:lnTo>
                  <a:pt x="104" y="268"/>
                </a:lnTo>
                <a:lnTo>
                  <a:pt x="76" y="258"/>
                </a:lnTo>
                <a:lnTo>
                  <a:pt x="50" y="242"/>
                </a:lnTo>
                <a:lnTo>
                  <a:pt x="30" y="220"/>
                </a:lnTo>
                <a:lnTo>
                  <a:pt x="13" y="196"/>
                </a:lnTo>
                <a:lnTo>
                  <a:pt x="4" y="167"/>
                </a:lnTo>
                <a:lnTo>
                  <a:pt x="0" y="136"/>
                </a:lnTo>
                <a:lnTo>
                  <a:pt x="4" y="105"/>
                </a:lnTo>
                <a:lnTo>
                  <a:pt x="13" y="77"/>
                </a:lnTo>
                <a:lnTo>
                  <a:pt x="30" y="51"/>
                </a:lnTo>
                <a:lnTo>
                  <a:pt x="50" y="31"/>
                </a:lnTo>
                <a:lnTo>
                  <a:pt x="76" y="14"/>
                </a:lnTo>
                <a:lnTo>
                  <a:pt x="104" y="4"/>
                </a:lnTo>
                <a:lnTo>
                  <a:pt x="136"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04"/>
          <p:cNvSpPr>
            <a:spLocks noEditPoints="1"/>
          </p:cNvSpPr>
          <p:nvPr/>
        </p:nvSpPr>
        <p:spPr bwMode="auto">
          <a:xfrm>
            <a:off x="1903413" y="3263900"/>
            <a:ext cx="387350" cy="384175"/>
          </a:xfrm>
          <a:custGeom>
            <a:avLst/>
            <a:gdLst>
              <a:gd name="T0" fmla="*/ 49 w 244"/>
              <a:gd name="T1" fmla="*/ 106 h 242"/>
              <a:gd name="T2" fmla="*/ 47 w 244"/>
              <a:gd name="T3" fmla="*/ 120 h 242"/>
              <a:gd name="T4" fmla="*/ 62 w 244"/>
              <a:gd name="T5" fmla="*/ 164 h 242"/>
              <a:gd name="T6" fmla="*/ 99 w 244"/>
              <a:gd name="T7" fmla="*/ 191 h 242"/>
              <a:gd name="T8" fmla="*/ 145 w 244"/>
              <a:gd name="T9" fmla="*/ 191 h 242"/>
              <a:gd name="T10" fmla="*/ 181 w 244"/>
              <a:gd name="T11" fmla="*/ 164 h 242"/>
              <a:gd name="T12" fmla="*/ 195 w 244"/>
              <a:gd name="T13" fmla="*/ 120 h 242"/>
              <a:gd name="T14" fmla="*/ 194 w 244"/>
              <a:gd name="T15" fmla="*/ 106 h 242"/>
              <a:gd name="T16" fmla="*/ 244 w 244"/>
              <a:gd name="T17" fmla="*/ 205 h 242"/>
              <a:gd name="T18" fmla="*/ 232 w 244"/>
              <a:gd name="T19" fmla="*/ 232 h 242"/>
              <a:gd name="T20" fmla="*/ 205 w 244"/>
              <a:gd name="T21" fmla="*/ 242 h 242"/>
              <a:gd name="T22" fmla="*/ 23 w 244"/>
              <a:gd name="T23" fmla="*/ 239 h 242"/>
              <a:gd name="T24" fmla="*/ 3 w 244"/>
              <a:gd name="T25" fmla="*/ 219 h 242"/>
              <a:gd name="T26" fmla="*/ 0 w 244"/>
              <a:gd name="T27" fmla="*/ 106 h 242"/>
              <a:gd name="T28" fmla="*/ 138 w 244"/>
              <a:gd name="T29" fmla="*/ 79 h 242"/>
              <a:gd name="T30" fmla="*/ 163 w 244"/>
              <a:gd name="T31" fmla="*/ 102 h 242"/>
              <a:gd name="T32" fmla="*/ 163 w 244"/>
              <a:gd name="T33" fmla="*/ 138 h 242"/>
              <a:gd name="T34" fmla="*/ 138 w 244"/>
              <a:gd name="T35" fmla="*/ 162 h 242"/>
              <a:gd name="T36" fmla="*/ 104 w 244"/>
              <a:gd name="T37" fmla="*/ 162 h 242"/>
              <a:gd name="T38" fmla="*/ 79 w 244"/>
              <a:gd name="T39" fmla="*/ 138 h 242"/>
              <a:gd name="T40" fmla="*/ 79 w 244"/>
              <a:gd name="T41" fmla="*/ 102 h 242"/>
              <a:gd name="T42" fmla="*/ 104 w 244"/>
              <a:gd name="T43" fmla="*/ 79 h 242"/>
              <a:gd name="T44" fmla="*/ 196 w 244"/>
              <a:gd name="T45" fmla="*/ 19 h 242"/>
              <a:gd name="T46" fmla="*/ 191 w 244"/>
              <a:gd name="T47" fmla="*/ 23 h 242"/>
              <a:gd name="T48" fmla="*/ 190 w 244"/>
              <a:gd name="T49" fmla="*/ 46 h 242"/>
              <a:gd name="T50" fmla="*/ 194 w 244"/>
              <a:gd name="T51" fmla="*/ 52 h 242"/>
              <a:gd name="T52" fmla="*/ 217 w 244"/>
              <a:gd name="T53" fmla="*/ 52 h 242"/>
              <a:gd name="T54" fmla="*/ 223 w 244"/>
              <a:gd name="T55" fmla="*/ 50 h 242"/>
              <a:gd name="T56" fmla="*/ 223 w 244"/>
              <a:gd name="T57" fmla="*/ 25 h 242"/>
              <a:gd name="T58" fmla="*/ 220 w 244"/>
              <a:gd name="T59" fmla="*/ 20 h 242"/>
              <a:gd name="T60" fmla="*/ 196 w 244"/>
              <a:gd name="T61" fmla="*/ 19 h 242"/>
              <a:gd name="T62" fmla="*/ 205 w 244"/>
              <a:gd name="T63" fmla="*/ 0 h 242"/>
              <a:gd name="T64" fmla="*/ 232 w 244"/>
              <a:gd name="T65" fmla="*/ 10 h 242"/>
              <a:gd name="T66" fmla="*/ 244 w 244"/>
              <a:gd name="T67" fmla="*/ 37 h 242"/>
              <a:gd name="T68" fmla="*/ 182 w 244"/>
              <a:gd name="T69" fmla="*/ 78 h 242"/>
              <a:gd name="T70" fmla="*/ 145 w 244"/>
              <a:gd name="T71" fmla="*/ 51 h 242"/>
              <a:gd name="T72" fmla="*/ 97 w 244"/>
              <a:gd name="T73" fmla="*/ 51 h 242"/>
              <a:gd name="T74" fmla="*/ 62 w 244"/>
              <a:gd name="T75" fmla="*/ 78 h 242"/>
              <a:gd name="T76" fmla="*/ 0 w 244"/>
              <a:gd name="T77" fmla="*/ 37 h 242"/>
              <a:gd name="T78" fmla="*/ 12 w 244"/>
              <a:gd name="T79" fmla="*/ 10 h 242"/>
              <a:gd name="T80" fmla="*/ 38 w 244"/>
              <a:gd name="T8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4" h="242">
                <a:moveTo>
                  <a:pt x="0" y="106"/>
                </a:moveTo>
                <a:lnTo>
                  <a:pt x="49" y="106"/>
                </a:lnTo>
                <a:lnTo>
                  <a:pt x="49" y="114"/>
                </a:lnTo>
                <a:lnTo>
                  <a:pt x="47" y="120"/>
                </a:lnTo>
                <a:lnTo>
                  <a:pt x="51" y="145"/>
                </a:lnTo>
                <a:lnTo>
                  <a:pt x="62" y="164"/>
                </a:lnTo>
                <a:lnTo>
                  <a:pt x="78" y="180"/>
                </a:lnTo>
                <a:lnTo>
                  <a:pt x="99" y="191"/>
                </a:lnTo>
                <a:lnTo>
                  <a:pt x="122" y="194"/>
                </a:lnTo>
                <a:lnTo>
                  <a:pt x="145" y="191"/>
                </a:lnTo>
                <a:lnTo>
                  <a:pt x="165" y="180"/>
                </a:lnTo>
                <a:lnTo>
                  <a:pt x="181" y="164"/>
                </a:lnTo>
                <a:lnTo>
                  <a:pt x="191" y="145"/>
                </a:lnTo>
                <a:lnTo>
                  <a:pt x="195" y="120"/>
                </a:lnTo>
                <a:lnTo>
                  <a:pt x="195" y="114"/>
                </a:lnTo>
                <a:lnTo>
                  <a:pt x="194" y="106"/>
                </a:lnTo>
                <a:lnTo>
                  <a:pt x="244" y="106"/>
                </a:lnTo>
                <a:lnTo>
                  <a:pt x="244" y="205"/>
                </a:lnTo>
                <a:lnTo>
                  <a:pt x="240" y="219"/>
                </a:lnTo>
                <a:lnTo>
                  <a:pt x="232" y="232"/>
                </a:lnTo>
                <a:lnTo>
                  <a:pt x="219" y="239"/>
                </a:lnTo>
                <a:lnTo>
                  <a:pt x="205" y="242"/>
                </a:lnTo>
                <a:lnTo>
                  <a:pt x="38" y="242"/>
                </a:lnTo>
                <a:lnTo>
                  <a:pt x="23" y="239"/>
                </a:lnTo>
                <a:lnTo>
                  <a:pt x="12" y="232"/>
                </a:lnTo>
                <a:lnTo>
                  <a:pt x="3" y="219"/>
                </a:lnTo>
                <a:lnTo>
                  <a:pt x="0" y="205"/>
                </a:lnTo>
                <a:lnTo>
                  <a:pt x="0" y="106"/>
                </a:lnTo>
                <a:close/>
                <a:moveTo>
                  <a:pt x="122" y="75"/>
                </a:moveTo>
                <a:lnTo>
                  <a:pt x="138" y="79"/>
                </a:lnTo>
                <a:lnTo>
                  <a:pt x="154" y="88"/>
                </a:lnTo>
                <a:lnTo>
                  <a:pt x="163" y="102"/>
                </a:lnTo>
                <a:lnTo>
                  <a:pt x="167" y="120"/>
                </a:lnTo>
                <a:lnTo>
                  <a:pt x="163" y="138"/>
                </a:lnTo>
                <a:lnTo>
                  <a:pt x="154" y="152"/>
                </a:lnTo>
                <a:lnTo>
                  <a:pt x="138" y="162"/>
                </a:lnTo>
                <a:lnTo>
                  <a:pt x="122" y="166"/>
                </a:lnTo>
                <a:lnTo>
                  <a:pt x="104" y="162"/>
                </a:lnTo>
                <a:lnTo>
                  <a:pt x="90" y="152"/>
                </a:lnTo>
                <a:lnTo>
                  <a:pt x="79" y="138"/>
                </a:lnTo>
                <a:lnTo>
                  <a:pt x="76" y="120"/>
                </a:lnTo>
                <a:lnTo>
                  <a:pt x="79" y="102"/>
                </a:lnTo>
                <a:lnTo>
                  <a:pt x="90" y="88"/>
                </a:lnTo>
                <a:lnTo>
                  <a:pt x="104" y="79"/>
                </a:lnTo>
                <a:lnTo>
                  <a:pt x="122" y="75"/>
                </a:lnTo>
                <a:close/>
                <a:moveTo>
                  <a:pt x="196" y="19"/>
                </a:moveTo>
                <a:lnTo>
                  <a:pt x="194" y="20"/>
                </a:lnTo>
                <a:lnTo>
                  <a:pt x="191" y="23"/>
                </a:lnTo>
                <a:lnTo>
                  <a:pt x="190" y="25"/>
                </a:lnTo>
                <a:lnTo>
                  <a:pt x="190" y="46"/>
                </a:lnTo>
                <a:lnTo>
                  <a:pt x="191" y="50"/>
                </a:lnTo>
                <a:lnTo>
                  <a:pt x="194" y="52"/>
                </a:lnTo>
                <a:lnTo>
                  <a:pt x="196" y="52"/>
                </a:lnTo>
                <a:lnTo>
                  <a:pt x="217" y="52"/>
                </a:lnTo>
                <a:lnTo>
                  <a:pt x="220" y="52"/>
                </a:lnTo>
                <a:lnTo>
                  <a:pt x="223" y="50"/>
                </a:lnTo>
                <a:lnTo>
                  <a:pt x="223" y="46"/>
                </a:lnTo>
                <a:lnTo>
                  <a:pt x="223" y="25"/>
                </a:lnTo>
                <a:lnTo>
                  <a:pt x="223" y="23"/>
                </a:lnTo>
                <a:lnTo>
                  <a:pt x="220" y="20"/>
                </a:lnTo>
                <a:lnTo>
                  <a:pt x="217" y="19"/>
                </a:lnTo>
                <a:lnTo>
                  <a:pt x="196" y="19"/>
                </a:lnTo>
                <a:close/>
                <a:moveTo>
                  <a:pt x="38" y="0"/>
                </a:moveTo>
                <a:lnTo>
                  <a:pt x="205" y="0"/>
                </a:lnTo>
                <a:lnTo>
                  <a:pt x="219" y="2"/>
                </a:lnTo>
                <a:lnTo>
                  <a:pt x="232" y="10"/>
                </a:lnTo>
                <a:lnTo>
                  <a:pt x="240" y="23"/>
                </a:lnTo>
                <a:lnTo>
                  <a:pt x="244" y="37"/>
                </a:lnTo>
                <a:lnTo>
                  <a:pt x="244" y="78"/>
                </a:lnTo>
                <a:lnTo>
                  <a:pt x="182" y="78"/>
                </a:lnTo>
                <a:lnTo>
                  <a:pt x="165" y="62"/>
                </a:lnTo>
                <a:lnTo>
                  <a:pt x="145" y="51"/>
                </a:lnTo>
                <a:lnTo>
                  <a:pt x="122" y="47"/>
                </a:lnTo>
                <a:lnTo>
                  <a:pt x="97" y="51"/>
                </a:lnTo>
                <a:lnTo>
                  <a:pt x="77" y="62"/>
                </a:lnTo>
                <a:lnTo>
                  <a:pt x="62" y="78"/>
                </a:lnTo>
                <a:lnTo>
                  <a:pt x="0" y="78"/>
                </a:lnTo>
                <a:lnTo>
                  <a:pt x="0" y="37"/>
                </a:lnTo>
                <a:lnTo>
                  <a:pt x="3" y="23"/>
                </a:lnTo>
                <a:lnTo>
                  <a:pt x="12" y="10"/>
                </a:lnTo>
                <a:lnTo>
                  <a:pt x="23" y="2"/>
                </a:lnTo>
                <a:lnTo>
                  <a:pt x="3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07"/>
          <p:cNvSpPr>
            <a:spLocks noEditPoints="1"/>
          </p:cNvSpPr>
          <p:nvPr/>
        </p:nvSpPr>
        <p:spPr bwMode="auto">
          <a:xfrm>
            <a:off x="3676650" y="715962"/>
            <a:ext cx="431800" cy="431800"/>
          </a:xfrm>
          <a:custGeom>
            <a:avLst/>
            <a:gdLst>
              <a:gd name="T0" fmla="*/ 201 w 272"/>
              <a:gd name="T1" fmla="*/ 104 h 272"/>
              <a:gd name="T2" fmla="*/ 188 w 272"/>
              <a:gd name="T3" fmla="*/ 119 h 272"/>
              <a:gd name="T4" fmla="*/ 177 w 272"/>
              <a:gd name="T5" fmla="*/ 113 h 272"/>
              <a:gd name="T6" fmla="*/ 160 w 272"/>
              <a:gd name="T7" fmla="*/ 136 h 272"/>
              <a:gd name="T8" fmla="*/ 164 w 272"/>
              <a:gd name="T9" fmla="*/ 153 h 272"/>
              <a:gd name="T10" fmla="*/ 177 w 272"/>
              <a:gd name="T11" fmla="*/ 159 h 272"/>
              <a:gd name="T12" fmla="*/ 191 w 272"/>
              <a:gd name="T13" fmla="*/ 153 h 272"/>
              <a:gd name="T14" fmla="*/ 205 w 272"/>
              <a:gd name="T15" fmla="*/ 162 h 272"/>
              <a:gd name="T16" fmla="*/ 188 w 272"/>
              <a:gd name="T17" fmla="*/ 175 h 272"/>
              <a:gd name="T18" fmla="*/ 159 w 272"/>
              <a:gd name="T19" fmla="*/ 175 h 272"/>
              <a:gd name="T20" fmla="*/ 137 w 272"/>
              <a:gd name="T21" fmla="*/ 136 h 272"/>
              <a:gd name="T22" fmla="*/ 160 w 272"/>
              <a:gd name="T23" fmla="*/ 99 h 272"/>
              <a:gd name="T24" fmla="*/ 114 w 272"/>
              <a:gd name="T25" fmla="*/ 98 h 272"/>
              <a:gd name="T26" fmla="*/ 116 w 272"/>
              <a:gd name="T27" fmla="*/ 123 h 272"/>
              <a:gd name="T28" fmla="*/ 106 w 272"/>
              <a:gd name="T29" fmla="*/ 114 h 272"/>
              <a:gd name="T30" fmla="*/ 87 w 272"/>
              <a:gd name="T31" fmla="*/ 123 h 272"/>
              <a:gd name="T32" fmla="*/ 87 w 272"/>
              <a:gd name="T33" fmla="*/ 149 h 272"/>
              <a:gd name="T34" fmla="*/ 97 w 272"/>
              <a:gd name="T35" fmla="*/ 159 h 272"/>
              <a:gd name="T36" fmla="*/ 111 w 272"/>
              <a:gd name="T37" fmla="*/ 157 h 272"/>
              <a:gd name="T38" fmla="*/ 134 w 272"/>
              <a:gd name="T39" fmla="*/ 157 h 272"/>
              <a:gd name="T40" fmla="*/ 120 w 272"/>
              <a:gd name="T41" fmla="*/ 171 h 272"/>
              <a:gd name="T42" fmla="*/ 100 w 272"/>
              <a:gd name="T43" fmla="*/ 177 h 272"/>
              <a:gd name="T44" fmla="*/ 64 w 272"/>
              <a:gd name="T45" fmla="*/ 153 h 272"/>
              <a:gd name="T46" fmla="*/ 72 w 272"/>
              <a:gd name="T47" fmla="*/ 107 h 272"/>
              <a:gd name="T48" fmla="*/ 134 w 272"/>
              <a:gd name="T49" fmla="*/ 30 h 272"/>
              <a:gd name="T50" fmla="*/ 59 w 272"/>
              <a:gd name="T51" fmla="*/ 62 h 272"/>
              <a:gd name="T52" fmla="*/ 28 w 272"/>
              <a:gd name="T53" fmla="*/ 137 h 272"/>
              <a:gd name="T54" fmla="*/ 60 w 272"/>
              <a:gd name="T55" fmla="*/ 213 h 272"/>
              <a:gd name="T56" fmla="*/ 137 w 272"/>
              <a:gd name="T57" fmla="*/ 244 h 272"/>
              <a:gd name="T58" fmla="*/ 213 w 272"/>
              <a:gd name="T59" fmla="*/ 212 h 272"/>
              <a:gd name="T60" fmla="*/ 242 w 272"/>
              <a:gd name="T61" fmla="*/ 135 h 272"/>
              <a:gd name="T62" fmla="*/ 210 w 272"/>
              <a:gd name="T63" fmla="*/ 59 h 272"/>
              <a:gd name="T64" fmla="*/ 134 w 272"/>
              <a:gd name="T65" fmla="*/ 30 h 272"/>
              <a:gd name="T66" fmla="*/ 193 w 272"/>
              <a:gd name="T67" fmla="*/ 13 h 272"/>
              <a:gd name="T68" fmla="*/ 256 w 272"/>
              <a:gd name="T69" fmla="*/ 75 h 272"/>
              <a:gd name="T70" fmla="*/ 268 w 272"/>
              <a:gd name="T71" fmla="*/ 166 h 272"/>
              <a:gd name="T72" fmla="*/ 222 w 272"/>
              <a:gd name="T73" fmla="*/ 241 h 272"/>
              <a:gd name="T74" fmla="*/ 137 w 272"/>
              <a:gd name="T75" fmla="*/ 272 h 272"/>
              <a:gd name="T76" fmla="*/ 52 w 272"/>
              <a:gd name="T77" fmla="*/ 244 h 272"/>
              <a:gd name="T78" fmla="*/ 4 w 272"/>
              <a:gd name="T79" fmla="*/ 169 h 272"/>
              <a:gd name="T80" fmla="*/ 13 w 272"/>
              <a:gd name="T81" fmla="*/ 78 h 272"/>
              <a:gd name="T82" fmla="*/ 74 w 272"/>
              <a:gd name="T83" fmla="*/ 1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2" h="272">
                <a:moveTo>
                  <a:pt x="174" y="96"/>
                </a:moveTo>
                <a:lnTo>
                  <a:pt x="189" y="98"/>
                </a:lnTo>
                <a:lnTo>
                  <a:pt x="201" y="104"/>
                </a:lnTo>
                <a:lnTo>
                  <a:pt x="209" y="114"/>
                </a:lnTo>
                <a:lnTo>
                  <a:pt x="192" y="123"/>
                </a:lnTo>
                <a:lnTo>
                  <a:pt x="188" y="119"/>
                </a:lnTo>
                <a:lnTo>
                  <a:pt x="184" y="116"/>
                </a:lnTo>
                <a:lnTo>
                  <a:pt x="180" y="114"/>
                </a:lnTo>
                <a:lnTo>
                  <a:pt x="177" y="113"/>
                </a:lnTo>
                <a:lnTo>
                  <a:pt x="168" y="116"/>
                </a:lnTo>
                <a:lnTo>
                  <a:pt x="161" y="123"/>
                </a:lnTo>
                <a:lnTo>
                  <a:pt x="160" y="136"/>
                </a:lnTo>
                <a:lnTo>
                  <a:pt x="160" y="143"/>
                </a:lnTo>
                <a:lnTo>
                  <a:pt x="161" y="149"/>
                </a:lnTo>
                <a:lnTo>
                  <a:pt x="164" y="153"/>
                </a:lnTo>
                <a:lnTo>
                  <a:pt x="168" y="157"/>
                </a:lnTo>
                <a:lnTo>
                  <a:pt x="172" y="159"/>
                </a:lnTo>
                <a:lnTo>
                  <a:pt x="177" y="159"/>
                </a:lnTo>
                <a:lnTo>
                  <a:pt x="182" y="159"/>
                </a:lnTo>
                <a:lnTo>
                  <a:pt x="187" y="157"/>
                </a:lnTo>
                <a:lnTo>
                  <a:pt x="191" y="153"/>
                </a:lnTo>
                <a:lnTo>
                  <a:pt x="193" y="148"/>
                </a:lnTo>
                <a:lnTo>
                  <a:pt x="210" y="157"/>
                </a:lnTo>
                <a:lnTo>
                  <a:pt x="205" y="162"/>
                </a:lnTo>
                <a:lnTo>
                  <a:pt x="201" y="167"/>
                </a:lnTo>
                <a:lnTo>
                  <a:pt x="195" y="171"/>
                </a:lnTo>
                <a:lnTo>
                  <a:pt x="188" y="175"/>
                </a:lnTo>
                <a:lnTo>
                  <a:pt x="182" y="176"/>
                </a:lnTo>
                <a:lnTo>
                  <a:pt x="175" y="177"/>
                </a:lnTo>
                <a:lnTo>
                  <a:pt x="159" y="175"/>
                </a:lnTo>
                <a:lnTo>
                  <a:pt x="147" y="166"/>
                </a:lnTo>
                <a:lnTo>
                  <a:pt x="139" y="153"/>
                </a:lnTo>
                <a:lnTo>
                  <a:pt x="137" y="136"/>
                </a:lnTo>
                <a:lnTo>
                  <a:pt x="139" y="119"/>
                </a:lnTo>
                <a:lnTo>
                  <a:pt x="147" y="107"/>
                </a:lnTo>
                <a:lnTo>
                  <a:pt x="160" y="99"/>
                </a:lnTo>
                <a:lnTo>
                  <a:pt x="174" y="96"/>
                </a:lnTo>
                <a:close/>
                <a:moveTo>
                  <a:pt x="100" y="96"/>
                </a:moveTo>
                <a:lnTo>
                  <a:pt x="114" y="98"/>
                </a:lnTo>
                <a:lnTo>
                  <a:pt x="125" y="104"/>
                </a:lnTo>
                <a:lnTo>
                  <a:pt x="134" y="114"/>
                </a:lnTo>
                <a:lnTo>
                  <a:pt x="116" y="123"/>
                </a:lnTo>
                <a:lnTo>
                  <a:pt x="114" y="119"/>
                </a:lnTo>
                <a:lnTo>
                  <a:pt x="110" y="116"/>
                </a:lnTo>
                <a:lnTo>
                  <a:pt x="106" y="114"/>
                </a:lnTo>
                <a:lnTo>
                  <a:pt x="102" y="113"/>
                </a:lnTo>
                <a:lnTo>
                  <a:pt x="92" y="116"/>
                </a:lnTo>
                <a:lnTo>
                  <a:pt x="87" y="123"/>
                </a:lnTo>
                <a:lnTo>
                  <a:pt x="84" y="136"/>
                </a:lnTo>
                <a:lnTo>
                  <a:pt x="86" y="143"/>
                </a:lnTo>
                <a:lnTo>
                  <a:pt x="87" y="149"/>
                </a:lnTo>
                <a:lnTo>
                  <a:pt x="89" y="153"/>
                </a:lnTo>
                <a:lnTo>
                  <a:pt x="92" y="157"/>
                </a:lnTo>
                <a:lnTo>
                  <a:pt x="97" y="159"/>
                </a:lnTo>
                <a:lnTo>
                  <a:pt x="102" y="159"/>
                </a:lnTo>
                <a:lnTo>
                  <a:pt x="107" y="159"/>
                </a:lnTo>
                <a:lnTo>
                  <a:pt x="111" y="157"/>
                </a:lnTo>
                <a:lnTo>
                  <a:pt x="115" y="153"/>
                </a:lnTo>
                <a:lnTo>
                  <a:pt x="118" y="148"/>
                </a:lnTo>
                <a:lnTo>
                  <a:pt x="134" y="157"/>
                </a:lnTo>
                <a:lnTo>
                  <a:pt x="130" y="162"/>
                </a:lnTo>
                <a:lnTo>
                  <a:pt x="125" y="167"/>
                </a:lnTo>
                <a:lnTo>
                  <a:pt x="120" y="171"/>
                </a:lnTo>
                <a:lnTo>
                  <a:pt x="114" y="175"/>
                </a:lnTo>
                <a:lnTo>
                  <a:pt x="107" y="176"/>
                </a:lnTo>
                <a:lnTo>
                  <a:pt x="100" y="177"/>
                </a:lnTo>
                <a:lnTo>
                  <a:pt x="84" y="175"/>
                </a:lnTo>
                <a:lnTo>
                  <a:pt x="72" y="166"/>
                </a:lnTo>
                <a:lnTo>
                  <a:pt x="64" y="153"/>
                </a:lnTo>
                <a:lnTo>
                  <a:pt x="61" y="136"/>
                </a:lnTo>
                <a:lnTo>
                  <a:pt x="64" y="119"/>
                </a:lnTo>
                <a:lnTo>
                  <a:pt x="72" y="107"/>
                </a:lnTo>
                <a:lnTo>
                  <a:pt x="84" y="99"/>
                </a:lnTo>
                <a:lnTo>
                  <a:pt x="100" y="96"/>
                </a:lnTo>
                <a:close/>
                <a:moveTo>
                  <a:pt x="134" y="30"/>
                </a:moveTo>
                <a:lnTo>
                  <a:pt x="105" y="34"/>
                </a:lnTo>
                <a:lnTo>
                  <a:pt x="80" y="45"/>
                </a:lnTo>
                <a:lnTo>
                  <a:pt x="59" y="62"/>
                </a:lnTo>
                <a:lnTo>
                  <a:pt x="42" y="84"/>
                </a:lnTo>
                <a:lnTo>
                  <a:pt x="32" y="109"/>
                </a:lnTo>
                <a:lnTo>
                  <a:pt x="28" y="137"/>
                </a:lnTo>
                <a:lnTo>
                  <a:pt x="32" y="167"/>
                </a:lnTo>
                <a:lnTo>
                  <a:pt x="43" y="191"/>
                </a:lnTo>
                <a:lnTo>
                  <a:pt x="60" y="213"/>
                </a:lnTo>
                <a:lnTo>
                  <a:pt x="82" y="230"/>
                </a:lnTo>
                <a:lnTo>
                  <a:pt x="109" y="240"/>
                </a:lnTo>
                <a:lnTo>
                  <a:pt x="137" y="244"/>
                </a:lnTo>
                <a:lnTo>
                  <a:pt x="165" y="240"/>
                </a:lnTo>
                <a:lnTo>
                  <a:pt x="191" y="228"/>
                </a:lnTo>
                <a:lnTo>
                  <a:pt x="213" y="212"/>
                </a:lnTo>
                <a:lnTo>
                  <a:pt x="228" y="189"/>
                </a:lnTo>
                <a:lnTo>
                  <a:pt x="239" y="163"/>
                </a:lnTo>
                <a:lnTo>
                  <a:pt x="242" y="135"/>
                </a:lnTo>
                <a:lnTo>
                  <a:pt x="238" y="107"/>
                </a:lnTo>
                <a:lnTo>
                  <a:pt x="227" y="81"/>
                </a:lnTo>
                <a:lnTo>
                  <a:pt x="210" y="59"/>
                </a:lnTo>
                <a:lnTo>
                  <a:pt x="188" y="43"/>
                </a:lnTo>
                <a:lnTo>
                  <a:pt x="163" y="32"/>
                </a:lnTo>
                <a:lnTo>
                  <a:pt x="134" y="30"/>
                </a:lnTo>
                <a:close/>
                <a:moveTo>
                  <a:pt x="133" y="0"/>
                </a:moveTo>
                <a:lnTo>
                  <a:pt x="165" y="4"/>
                </a:lnTo>
                <a:lnTo>
                  <a:pt x="193" y="13"/>
                </a:lnTo>
                <a:lnTo>
                  <a:pt x="219" y="30"/>
                </a:lnTo>
                <a:lnTo>
                  <a:pt x="239" y="50"/>
                </a:lnTo>
                <a:lnTo>
                  <a:pt x="256" y="75"/>
                </a:lnTo>
                <a:lnTo>
                  <a:pt x="266" y="104"/>
                </a:lnTo>
                <a:lnTo>
                  <a:pt x="272" y="135"/>
                </a:lnTo>
                <a:lnTo>
                  <a:pt x="268" y="166"/>
                </a:lnTo>
                <a:lnTo>
                  <a:pt x="257" y="195"/>
                </a:lnTo>
                <a:lnTo>
                  <a:pt x="242" y="219"/>
                </a:lnTo>
                <a:lnTo>
                  <a:pt x="222" y="241"/>
                </a:lnTo>
                <a:lnTo>
                  <a:pt x="197" y="258"/>
                </a:lnTo>
                <a:lnTo>
                  <a:pt x="168" y="268"/>
                </a:lnTo>
                <a:lnTo>
                  <a:pt x="137" y="272"/>
                </a:lnTo>
                <a:lnTo>
                  <a:pt x="106" y="269"/>
                </a:lnTo>
                <a:lnTo>
                  <a:pt x="77" y="259"/>
                </a:lnTo>
                <a:lnTo>
                  <a:pt x="52" y="244"/>
                </a:lnTo>
                <a:lnTo>
                  <a:pt x="30" y="223"/>
                </a:lnTo>
                <a:lnTo>
                  <a:pt x="14" y="198"/>
                </a:lnTo>
                <a:lnTo>
                  <a:pt x="4" y="169"/>
                </a:lnTo>
                <a:lnTo>
                  <a:pt x="0" y="139"/>
                </a:lnTo>
                <a:lnTo>
                  <a:pt x="2" y="107"/>
                </a:lnTo>
                <a:lnTo>
                  <a:pt x="13" y="78"/>
                </a:lnTo>
                <a:lnTo>
                  <a:pt x="28" y="53"/>
                </a:lnTo>
                <a:lnTo>
                  <a:pt x="48" y="31"/>
                </a:lnTo>
                <a:lnTo>
                  <a:pt x="74" y="16"/>
                </a:lnTo>
                <a:lnTo>
                  <a:pt x="102" y="4"/>
                </a:lnTo>
                <a:lnTo>
                  <a:pt x="13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p:nvGrpSpPr>
        <p:grpSpPr>
          <a:xfrm>
            <a:off x="4573588" y="715962"/>
            <a:ext cx="431800" cy="431800"/>
            <a:chOff x="4573588" y="715962"/>
            <a:chExt cx="431800" cy="431800"/>
          </a:xfrm>
          <a:solidFill>
            <a:srgbClr val="E8E8E8"/>
          </a:solidFill>
        </p:grpSpPr>
        <p:sp>
          <p:nvSpPr>
            <p:cNvPr id="43" name="任意多边形 42"/>
            <p:cNvSpPr>
              <a:spLocks/>
            </p:cNvSpPr>
            <p:nvPr/>
          </p:nvSpPr>
          <p:spPr bwMode="auto">
            <a:xfrm>
              <a:off x="4730749" y="793750"/>
              <a:ext cx="115888" cy="279400"/>
            </a:xfrm>
            <a:custGeom>
              <a:avLst/>
              <a:gdLst>
                <a:gd name="connsiteX0" fmla="*/ 14287 w 115888"/>
                <a:gd name="connsiteY0" fmla="*/ 71437 h 279400"/>
                <a:gd name="connsiteX1" fmla="*/ 103188 w 115888"/>
                <a:gd name="connsiteY1" fmla="*/ 71437 h 279400"/>
                <a:gd name="connsiteX2" fmla="*/ 107951 w 115888"/>
                <a:gd name="connsiteY2" fmla="*/ 73025 h 279400"/>
                <a:gd name="connsiteX3" fmla="*/ 111126 w 115888"/>
                <a:gd name="connsiteY3" fmla="*/ 74612 h 279400"/>
                <a:gd name="connsiteX4" fmla="*/ 115888 w 115888"/>
                <a:gd name="connsiteY4" fmla="*/ 79375 h 279400"/>
                <a:gd name="connsiteX5" fmla="*/ 115888 w 115888"/>
                <a:gd name="connsiteY5" fmla="*/ 85725 h 279400"/>
                <a:gd name="connsiteX6" fmla="*/ 115888 w 115888"/>
                <a:gd name="connsiteY6" fmla="*/ 173037 h 279400"/>
                <a:gd name="connsiteX7" fmla="*/ 92076 w 115888"/>
                <a:gd name="connsiteY7" fmla="*/ 173037 h 279400"/>
                <a:gd name="connsiteX8" fmla="*/ 92076 w 115888"/>
                <a:gd name="connsiteY8" fmla="*/ 279400 h 279400"/>
                <a:gd name="connsiteX9" fmla="*/ 23812 w 115888"/>
                <a:gd name="connsiteY9" fmla="*/ 279400 h 279400"/>
                <a:gd name="connsiteX10" fmla="*/ 23812 w 115888"/>
                <a:gd name="connsiteY10" fmla="*/ 173037 h 279400"/>
                <a:gd name="connsiteX11" fmla="*/ 0 w 115888"/>
                <a:gd name="connsiteY11" fmla="*/ 173037 h 279400"/>
                <a:gd name="connsiteX12" fmla="*/ 0 w 115888"/>
                <a:gd name="connsiteY12" fmla="*/ 85725 h 279400"/>
                <a:gd name="connsiteX13" fmla="*/ 1587 w 115888"/>
                <a:gd name="connsiteY13" fmla="*/ 79375 h 279400"/>
                <a:gd name="connsiteX14" fmla="*/ 3175 w 115888"/>
                <a:gd name="connsiteY14" fmla="*/ 74612 h 279400"/>
                <a:gd name="connsiteX15" fmla="*/ 7937 w 115888"/>
                <a:gd name="connsiteY15" fmla="*/ 73025 h 279400"/>
                <a:gd name="connsiteX16" fmla="*/ 49213 w 115888"/>
                <a:gd name="connsiteY16" fmla="*/ 0 h 279400"/>
                <a:gd name="connsiteX17" fmla="*/ 58738 w 115888"/>
                <a:gd name="connsiteY17" fmla="*/ 0 h 279400"/>
                <a:gd name="connsiteX18" fmla="*/ 66675 w 115888"/>
                <a:gd name="connsiteY18" fmla="*/ 0 h 279400"/>
                <a:gd name="connsiteX19" fmla="*/ 74613 w 115888"/>
                <a:gd name="connsiteY19" fmla="*/ 1588 h 279400"/>
                <a:gd name="connsiteX20" fmla="*/ 80963 w 115888"/>
                <a:gd name="connsiteY20" fmla="*/ 7938 h 279400"/>
                <a:gd name="connsiteX21" fmla="*/ 85725 w 115888"/>
                <a:gd name="connsiteY21" fmla="*/ 12700 h 279400"/>
                <a:gd name="connsiteX22" fmla="*/ 87313 w 115888"/>
                <a:gd name="connsiteY22" fmla="*/ 20638 h 279400"/>
                <a:gd name="connsiteX23" fmla="*/ 88900 w 115888"/>
                <a:gd name="connsiteY23" fmla="*/ 30163 h 279400"/>
                <a:gd name="connsiteX24" fmla="*/ 87313 w 115888"/>
                <a:gd name="connsiteY24" fmla="*/ 38100 h 279400"/>
                <a:gd name="connsiteX25" fmla="*/ 85725 w 115888"/>
                <a:gd name="connsiteY25" fmla="*/ 46038 h 279400"/>
                <a:gd name="connsiteX26" fmla="*/ 80963 w 115888"/>
                <a:gd name="connsiteY26" fmla="*/ 52388 h 279400"/>
                <a:gd name="connsiteX27" fmla="*/ 74613 w 115888"/>
                <a:gd name="connsiteY27" fmla="*/ 57151 h 279400"/>
                <a:gd name="connsiteX28" fmla="*/ 66675 w 115888"/>
                <a:gd name="connsiteY28" fmla="*/ 58738 h 279400"/>
                <a:gd name="connsiteX29" fmla="*/ 58738 w 115888"/>
                <a:gd name="connsiteY29" fmla="*/ 58738 h 279400"/>
                <a:gd name="connsiteX30" fmla="*/ 49213 w 115888"/>
                <a:gd name="connsiteY30" fmla="*/ 58738 h 279400"/>
                <a:gd name="connsiteX31" fmla="*/ 42863 w 115888"/>
                <a:gd name="connsiteY31" fmla="*/ 57151 h 279400"/>
                <a:gd name="connsiteX32" fmla="*/ 36513 w 115888"/>
                <a:gd name="connsiteY32" fmla="*/ 52388 h 279400"/>
                <a:gd name="connsiteX33" fmla="*/ 31750 w 115888"/>
                <a:gd name="connsiteY33" fmla="*/ 46038 h 279400"/>
                <a:gd name="connsiteX34" fmla="*/ 30163 w 115888"/>
                <a:gd name="connsiteY34" fmla="*/ 38100 h 279400"/>
                <a:gd name="connsiteX35" fmla="*/ 28575 w 115888"/>
                <a:gd name="connsiteY35" fmla="*/ 30163 h 279400"/>
                <a:gd name="connsiteX36" fmla="*/ 30163 w 115888"/>
                <a:gd name="connsiteY36" fmla="*/ 20638 h 279400"/>
                <a:gd name="connsiteX37" fmla="*/ 31750 w 115888"/>
                <a:gd name="connsiteY37" fmla="*/ 12700 h 279400"/>
                <a:gd name="connsiteX38" fmla="*/ 36513 w 115888"/>
                <a:gd name="connsiteY38" fmla="*/ 7938 h 279400"/>
                <a:gd name="connsiteX39" fmla="*/ 42863 w 115888"/>
                <a:gd name="connsiteY39" fmla="*/ 1588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5888" h="279400">
                  <a:moveTo>
                    <a:pt x="14287" y="71437"/>
                  </a:moveTo>
                  <a:lnTo>
                    <a:pt x="103188" y="71437"/>
                  </a:lnTo>
                  <a:lnTo>
                    <a:pt x="107951" y="73025"/>
                  </a:lnTo>
                  <a:lnTo>
                    <a:pt x="111126" y="74612"/>
                  </a:lnTo>
                  <a:lnTo>
                    <a:pt x="115888" y="79375"/>
                  </a:lnTo>
                  <a:lnTo>
                    <a:pt x="115888" y="85725"/>
                  </a:lnTo>
                  <a:lnTo>
                    <a:pt x="115888" y="173037"/>
                  </a:lnTo>
                  <a:lnTo>
                    <a:pt x="92076" y="173037"/>
                  </a:lnTo>
                  <a:lnTo>
                    <a:pt x="92076" y="279400"/>
                  </a:lnTo>
                  <a:lnTo>
                    <a:pt x="23812" y="279400"/>
                  </a:lnTo>
                  <a:lnTo>
                    <a:pt x="23812" y="173037"/>
                  </a:lnTo>
                  <a:lnTo>
                    <a:pt x="0" y="173037"/>
                  </a:lnTo>
                  <a:lnTo>
                    <a:pt x="0" y="85725"/>
                  </a:lnTo>
                  <a:lnTo>
                    <a:pt x="1587" y="79375"/>
                  </a:lnTo>
                  <a:lnTo>
                    <a:pt x="3175" y="74612"/>
                  </a:lnTo>
                  <a:lnTo>
                    <a:pt x="7937" y="73025"/>
                  </a:lnTo>
                  <a:close/>
                  <a:moveTo>
                    <a:pt x="49213" y="0"/>
                  </a:moveTo>
                  <a:lnTo>
                    <a:pt x="58738" y="0"/>
                  </a:lnTo>
                  <a:lnTo>
                    <a:pt x="66675" y="0"/>
                  </a:lnTo>
                  <a:lnTo>
                    <a:pt x="74613" y="1588"/>
                  </a:lnTo>
                  <a:lnTo>
                    <a:pt x="80963" y="7938"/>
                  </a:lnTo>
                  <a:lnTo>
                    <a:pt x="85725" y="12700"/>
                  </a:lnTo>
                  <a:lnTo>
                    <a:pt x="87313" y="20638"/>
                  </a:lnTo>
                  <a:lnTo>
                    <a:pt x="88900" y="30163"/>
                  </a:lnTo>
                  <a:lnTo>
                    <a:pt x="87313" y="38100"/>
                  </a:lnTo>
                  <a:lnTo>
                    <a:pt x="85725" y="46038"/>
                  </a:lnTo>
                  <a:lnTo>
                    <a:pt x="80963" y="52388"/>
                  </a:lnTo>
                  <a:lnTo>
                    <a:pt x="74613" y="57151"/>
                  </a:lnTo>
                  <a:lnTo>
                    <a:pt x="66675" y="58738"/>
                  </a:lnTo>
                  <a:lnTo>
                    <a:pt x="58738" y="58738"/>
                  </a:lnTo>
                  <a:lnTo>
                    <a:pt x="49213" y="58738"/>
                  </a:lnTo>
                  <a:lnTo>
                    <a:pt x="42863" y="57151"/>
                  </a:lnTo>
                  <a:lnTo>
                    <a:pt x="36513" y="52388"/>
                  </a:lnTo>
                  <a:lnTo>
                    <a:pt x="31750" y="46038"/>
                  </a:lnTo>
                  <a:lnTo>
                    <a:pt x="30163" y="38100"/>
                  </a:lnTo>
                  <a:lnTo>
                    <a:pt x="28575" y="30163"/>
                  </a:lnTo>
                  <a:lnTo>
                    <a:pt x="30163" y="20638"/>
                  </a:lnTo>
                  <a:lnTo>
                    <a:pt x="31750" y="12700"/>
                  </a:lnTo>
                  <a:lnTo>
                    <a:pt x="36513" y="7938"/>
                  </a:lnTo>
                  <a:lnTo>
                    <a:pt x="42863" y="158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44" name="Freeform 108"/>
            <p:cNvSpPr>
              <a:spLocks noEditPoints="1"/>
            </p:cNvSpPr>
            <p:nvPr/>
          </p:nvSpPr>
          <p:spPr bwMode="auto">
            <a:xfrm>
              <a:off x="4573588" y="715962"/>
              <a:ext cx="431800" cy="431800"/>
            </a:xfrm>
            <a:custGeom>
              <a:avLst/>
              <a:gdLst>
                <a:gd name="T0" fmla="*/ 136 w 272"/>
                <a:gd name="T1" fmla="*/ 26 h 272"/>
                <a:gd name="T2" fmla="*/ 107 w 272"/>
                <a:gd name="T3" fmla="*/ 30 h 272"/>
                <a:gd name="T4" fmla="*/ 80 w 272"/>
                <a:gd name="T5" fmla="*/ 41 h 272"/>
                <a:gd name="T6" fmla="*/ 58 w 272"/>
                <a:gd name="T7" fmla="*/ 58 h 272"/>
                <a:gd name="T8" fmla="*/ 40 w 272"/>
                <a:gd name="T9" fmla="*/ 81 h 272"/>
                <a:gd name="T10" fmla="*/ 28 w 272"/>
                <a:gd name="T11" fmla="*/ 107 h 272"/>
                <a:gd name="T12" fmla="*/ 24 w 272"/>
                <a:gd name="T13" fmla="*/ 136 h 272"/>
                <a:gd name="T14" fmla="*/ 28 w 272"/>
                <a:gd name="T15" fmla="*/ 166 h 272"/>
                <a:gd name="T16" fmla="*/ 40 w 272"/>
                <a:gd name="T17" fmla="*/ 192 h 272"/>
                <a:gd name="T18" fmla="*/ 58 w 272"/>
                <a:gd name="T19" fmla="*/ 214 h 272"/>
                <a:gd name="T20" fmla="*/ 80 w 272"/>
                <a:gd name="T21" fmla="*/ 232 h 272"/>
                <a:gd name="T22" fmla="*/ 107 w 272"/>
                <a:gd name="T23" fmla="*/ 244 h 272"/>
                <a:gd name="T24" fmla="*/ 136 w 272"/>
                <a:gd name="T25" fmla="*/ 248 h 272"/>
                <a:gd name="T26" fmla="*/ 166 w 272"/>
                <a:gd name="T27" fmla="*/ 244 h 272"/>
                <a:gd name="T28" fmla="*/ 191 w 272"/>
                <a:gd name="T29" fmla="*/ 232 h 272"/>
                <a:gd name="T30" fmla="*/ 214 w 272"/>
                <a:gd name="T31" fmla="*/ 214 h 272"/>
                <a:gd name="T32" fmla="*/ 232 w 272"/>
                <a:gd name="T33" fmla="*/ 192 h 272"/>
                <a:gd name="T34" fmla="*/ 242 w 272"/>
                <a:gd name="T35" fmla="*/ 166 h 272"/>
                <a:gd name="T36" fmla="*/ 246 w 272"/>
                <a:gd name="T37" fmla="*/ 136 h 272"/>
                <a:gd name="T38" fmla="*/ 242 w 272"/>
                <a:gd name="T39" fmla="*/ 107 h 272"/>
                <a:gd name="T40" fmla="*/ 232 w 272"/>
                <a:gd name="T41" fmla="*/ 81 h 272"/>
                <a:gd name="T42" fmla="*/ 214 w 272"/>
                <a:gd name="T43" fmla="*/ 58 h 272"/>
                <a:gd name="T44" fmla="*/ 191 w 272"/>
                <a:gd name="T45" fmla="*/ 41 h 272"/>
                <a:gd name="T46" fmla="*/ 166 w 272"/>
                <a:gd name="T47" fmla="*/ 30 h 272"/>
                <a:gd name="T48" fmla="*/ 136 w 272"/>
                <a:gd name="T49" fmla="*/ 26 h 272"/>
                <a:gd name="T50" fmla="*/ 136 w 272"/>
                <a:gd name="T51" fmla="*/ 0 h 272"/>
                <a:gd name="T52" fmla="*/ 167 w 272"/>
                <a:gd name="T53" fmla="*/ 4 h 272"/>
                <a:gd name="T54" fmla="*/ 195 w 272"/>
                <a:gd name="T55" fmla="*/ 14 h 272"/>
                <a:gd name="T56" fmla="*/ 221 w 272"/>
                <a:gd name="T57" fmla="*/ 31 h 272"/>
                <a:gd name="T58" fmla="*/ 241 w 272"/>
                <a:gd name="T59" fmla="*/ 52 h 272"/>
                <a:gd name="T60" fmla="*/ 258 w 272"/>
                <a:gd name="T61" fmla="*/ 77 h 272"/>
                <a:gd name="T62" fmla="*/ 268 w 272"/>
                <a:gd name="T63" fmla="*/ 105 h 272"/>
                <a:gd name="T64" fmla="*/ 272 w 272"/>
                <a:gd name="T65" fmla="*/ 136 h 272"/>
                <a:gd name="T66" fmla="*/ 268 w 272"/>
                <a:gd name="T67" fmla="*/ 167 h 272"/>
                <a:gd name="T68" fmla="*/ 258 w 272"/>
                <a:gd name="T69" fmla="*/ 196 h 272"/>
                <a:gd name="T70" fmla="*/ 241 w 272"/>
                <a:gd name="T71" fmla="*/ 221 h 272"/>
                <a:gd name="T72" fmla="*/ 221 w 272"/>
                <a:gd name="T73" fmla="*/ 242 h 272"/>
                <a:gd name="T74" fmla="*/ 195 w 272"/>
                <a:gd name="T75" fmla="*/ 258 h 272"/>
                <a:gd name="T76" fmla="*/ 167 w 272"/>
                <a:gd name="T77" fmla="*/ 268 h 272"/>
                <a:gd name="T78" fmla="*/ 136 w 272"/>
                <a:gd name="T79" fmla="*/ 272 h 272"/>
                <a:gd name="T80" fmla="*/ 105 w 272"/>
                <a:gd name="T81" fmla="*/ 268 h 272"/>
                <a:gd name="T82" fmla="*/ 76 w 272"/>
                <a:gd name="T83" fmla="*/ 258 h 272"/>
                <a:gd name="T84" fmla="*/ 51 w 272"/>
                <a:gd name="T85" fmla="*/ 242 h 272"/>
                <a:gd name="T86" fmla="*/ 30 w 272"/>
                <a:gd name="T87" fmla="*/ 221 h 272"/>
                <a:gd name="T88" fmla="*/ 14 w 272"/>
                <a:gd name="T89" fmla="*/ 196 h 272"/>
                <a:gd name="T90" fmla="*/ 4 w 272"/>
                <a:gd name="T91" fmla="*/ 167 h 272"/>
                <a:gd name="T92" fmla="*/ 0 w 272"/>
                <a:gd name="T93" fmla="*/ 136 h 272"/>
                <a:gd name="T94" fmla="*/ 4 w 272"/>
                <a:gd name="T95" fmla="*/ 105 h 272"/>
                <a:gd name="T96" fmla="*/ 14 w 272"/>
                <a:gd name="T97" fmla="*/ 77 h 272"/>
                <a:gd name="T98" fmla="*/ 30 w 272"/>
                <a:gd name="T99" fmla="*/ 52 h 272"/>
                <a:gd name="T100" fmla="*/ 51 w 272"/>
                <a:gd name="T101" fmla="*/ 31 h 272"/>
                <a:gd name="T102" fmla="*/ 76 w 272"/>
                <a:gd name="T103" fmla="*/ 14 h 272"/>
                <a:gd name="T104" fmla="*/ 105 w 272"/>
                <a:gd name="T105" fmla="*/ 4 h 272"/>
                <a:gd name="T106" fmla="*/ 136 w 272"/>
                <a:gd name="T107"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 h="272">
                  <a:moveTo>
                    <a:pt x="136" y="26"/>
                  </a:moveTo>
                  <a:lnTo>
                    <a:pt x="107" y="30"/>
                  </a:lnTo>
                  <a:lnTo>
                    <a:pt x="80" y="41"/>
                  </a:lnTo>
                  <a:lnTo>
                    <a:pt x="58" y="58"/>
                  </a:lnTo>
                  <a:lnTo>
                    <a:pt x="40" y="81"/>
                  </a:lnTo>
                  <a:lnTo>
                    <a:pt x="28" y="107"/>
                  </a:lnTo>
                  <a:lnTo>
                    <a:pt x="24" y="136"/>
                  </a:lnTo>
                  <a:lnTo>
                    <a:pt x="28" y="166"/>
                  </a:lnTo>
                  <a:lnTo>
                    <a:pt x="40" y="192"/>
                  </a:lnTo>
                  <a:lnTo>
                    <a:pt x="58" y="214"/>
                  </a:lnTo>
                  <a:lnTo>
                    <a:pt x="80" y="232"/>
                  </a:lnTo>
                  <a:lnTo>
                    <a:pt x="107" y="244"/>
                  </a:lnTo>
                  <a:lnTo>
                    <a:pt x="136" y="248"/>
                  </a:lnTo>
                  <a:lnTo>
                    <a:pt x="166" y="244"/>
                  </a:lnTo>
                  <a:lnTo>
                    <a:pt x="191" y="232"/>
                  </a:lnTo>
                  <a:lnTo>
                    <a:pt x="214" y="214"/>
                  </a:lnTo>
                  <a:lnTo>
                    <a:pt x="232" y="192"/>
                  </a:lnTo>
                  <a:lnTo>
                    <a:pt x="242" y="166"/>
                  </a:lnTo>
                  <a:lnTo>
                    <a:pt x="246" y="136"/>
                  </a:lnTo>
                  <a:lnTo>
                    <a:pt x="242" y="107"/>
                  </a:lnTo>
                  <a:lnTo>
                    <a:pt x="232" y="81"/>
                  </a:lnTo>
                  <a:lnTo>
                    <a:pt x="214" y="58"/>
                  </a:lnTo>
                  <a:lnTo>
                    <a:pt x="191" y="41"/>
                  </a:lnTo>
                  <a:lnTo>
                    <a:pt x="166" y="30"/>
                  </a:lnTo>
                  <a:lnTo>
                    <a:pt x="136" y="26"/>
                  </a:lnTo>
                  <a:close/>
                  <a:moveTo>
                    <a:pt x="136" y="0"/>
                  </a:moveTo>
                  <a:lnTo>
                    <a:pt x="167" y="4"/>
                  </a:lnTo>
                  <a:lnTo>
                    <a:pt x="195" y="14"/>
                  </a:lnTo>
                  <a:lnTo>
                    <a:pt x="221" y="31"/>
                  </a:lnTo>
                  <a:lnTo>
                    <a:pt x="241" y="52"/>
                  </a:lnTo>
                  <a:lnTo>
                    <a:pt x="258" y="77"/>
                  </a:lnTo>
                  <a:lnTo>
                    <a:pt x="268" y="105"/>
                  </a:lnTo>
                  <a:lnTo>
                    <a:pt x="272" y="136"/>
                  </a:lnTo>
                  <a:lnTo>
                    <a:pt x="268" y="167"/>
                  </a:lnTo>
                  <a:lnTo>
                    <a:pt x="258" y="196"/>
                  </a:lnTo>
                  <a:lnTo>
                    <a:pt x="241" y="221"/>
                  </a:lnTo>
                  <a:lnTo>
                    <a:pt x="221" y="242"/>
                  </a:lnTo>
                  <a:lnTo>
                    <a:pt x="195" y="258"/>
                  </a:lnTo>
                  <a:lnTo>
                    <a:pt x="167" y="268"/>
                  </a:lnTo>
                  <a:lnTo>
                    <a:pt x="136" y="272"/>
                  </a:lnTo>
                  <a:lnTo>
                    <a:pt x="105" y="268"/>
                  </a:lnTo>
                  <a:lnTo>
                    <a:pt x="76" y="258"/>
                  </a:lnTo>
                  <a:lnTo>
                    <a:pt x="51" y="242"/>
                  </a:lnTo>
                  <a:lnTo>
                    <a:pt x="30" y="221"/>
                  </a:lnTo>
                  <a:lnTo>
                    <a:pt x="14" y="196"/>
                  </a:lnTo>
                  <a:lnTo>
                    <a:pt x="4" y="167"/>
                  </a:lnTo>
                  <a:lnTo>
                    <a:pt x="0" y="136"/>
                  </a:lnTo>
                  <a:lnTo>
                    <a:pt x="4" y="105"/>
                  </a:lnTo>
                  <a:lnTo>
                    <a:pt x="14" y="77"/>
                  </a:lnTo>
                  <a:lnTo>
                    <a:pt x="30" y="52"/>
                  </a:lnTo>
                  <a:lnTo>
                    <a:pt x="51" y="31"/>
                  </a:lnTo>
                  <a:lnTo>
                    <a:pt x="76" y="14"/>
                  </a:lnTo>
                  <a:lnTo>
                    <a:pt x="105" y="4"/>
                  </a:lnTo>
                  <a:lnTo>
                    <a:pt x="1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5" name="Freeform 109"/>
          <p:cNvSpPr>
            <a:spLocks noEditPoints="1"/>
          </p:cNvSpPr>
          <p:nvPr/>
        </p:nvSpPr>
        <p:spPr bwMode="auto">
          <a:xfrm>
            <a:off x="5472113" y="715962"/>
            <a:ext cx="430213" cy="431800"/>
          </a:xfrm>
          <a:custGeom>
            <a:avLst/>
            <a:gdLst>
              <a:gd name="T0" fmla="*/ 26 w 271"/>
              <a:gd name="T1" fmla="*/ 118 h 272"/>
              <a:gd name="T2" fmla="*/ 29 w 271"/>
              <a:gd name="T3" fmla="*/ 166 h 272"/>
              <a:gd name="T4" fmla="*/ 57 w 271"/>
              <a:gd name="T5" fmla="*/ 214 h 272"/>
              <a:gd name="T6" fmla="*/ 106 w 271"/>
              <a:gd name="T7" fmla="*/ 244 h 272"/>
              <a:gd name="T8" fmla="*/ 160 w 271"/>
              <a:gd name="T9" fmla="*/ 245 h 272"/>
              <a:gd name="T10" fmla="*/ 202 w 271"/>
              <a:gd name="T11" fmla="*/ 225 h 272"/>
              <a:gd name="T12" fmla="*/ 233 w 271"/>
              <a:gd name="T13" fmla="*/ 190 h 272"/>
              <a:gd name="T14" fmla="*/ 178 w 271"/>
              <a:gd name="T15" fmla="*/ 180 h 272"/>
              <a:gd name="T16" fmla="*/ 159 w 271"/>
              <a:gd name="T17" fmla="*/ 195 h 272"/>
              <a:gd name="T18" fmla="*/ 144 w 271"/>
              <a:gd name="T19" fmla="*/ 218 h 272"/>
              <a:gd name="T20" fmla="*/ 129 w 271"/>
              <a:gd name="T21" fmla="*/ 198 h 272"/>
              <a:gd name="T22" fmla="*/ 88 w 271"/>
              <a:gd name="T23" fmla="*/ 181 h 272"/>
              <a:gd name="T24" fmla="*/ 121 w 271"/>
              <a:gd name="T25" fmla="*/ 172 h 272"/>
              <a:gd name="T26" fmla="*/ 142 w 271"/>
              <a:gd name="T27" fmla="*/ 175 h 272"/>
              <a:gd name="T28" fmla="*/ 150 w 271"/>
              <a:gd name="T29" fmla="*/ 172 h 272"/>
              <a:gd name="T30" fmla="*/ 153 w 271"/>
              <a:gd name="T31" fmla="*/ 166 h 272"/>
              <a:gd name="T32" fmla="*/ 153 w 271"/>
              <a:gd name="T33" fmla="*/ 158 h 272"/>
              <a:gd name="T34" fmla="*/ 151 w 271"/>
              <a:gd name="T35" fmla="*/ 153 h 272"/>
              <a:gd name="T36" fmla="*/ 121 w 271"/>
              <a:gd name="T37" fmla="*/ 140 h 272"/>
              <a:gd name="T38" fmla="*/ 30 w 271"/>
              <a:gd name="T39" fmla="*/ 100 h 272"/>
              <a:gd name="T40" fmla="*/ 107 w 271"/>
              <a:gd name="T41" fmla="*/ 30 h 272"/>
              <a:gd name="T42" fmla="*/ 60 w 271"/>
              <a:gd name="T43" fmla="*/ 55 h 272"/>
              <a:gd name="T44" fmla="*/ 94 w 271"/>
              <a:gd name="T45" fmla="*/ 99 h 272"/>
              <a:gd name="T46" fmla="*/ 102 w 271"/>
              <a:gd name="T47" fmla="*/ 86 h 272"/>
              <a:gd name="T48" fmla="*/ 117 w 271"/>
              <a:gd name="T49" fmla="*/ 77 h 272"/>
              <a:gd name="T50" fmla="*/ 129 w 271"/>
              <a:gd name="T51" fmla="*/ 54 h 272"/>
              <a:gd name="T52" fmla="*/ 144 w 271"/>
              <a:gd name="T53" fmla="*/ 75 h 272"/>
              <a:gd name="T54" fmla="*/ 179 w 271"/>
              <a:gd name="T55" fmla="*/ 87 h 272"/>
              <a:gd name="T56" fmla="*/ 150 w 271"/>
              <a:gd name="T57" fmla="*/ 100 h 272"/>
              <a:gd name="T58" fmla="*/ 132 w 271"/>
              <a:gd name="T59" fmla="*/ 98 h 272"/>
              <a:gd name="T60" fmla="*/ 124 w 271"/>
              <a:gd name="T61" fmla="*/ 102 h 272"/>
              <a:gd name="T62" fmla="*/ 121 w 271"/>
              <a:gd name="T63" fmla="*/ 108 h 272"/>
              <a:gd name="T64" fmla="*/ 141 w 271"/>
              <a:gd name="T65" fmla="*/ 119 h 272"/>
              <a:gd name="T66" fmla="*/ 174 w 271"/>
              <a:gd name="T67" fmla="*/ 135 h 272"/>
              <a:gd name="T68" fmla="*/ 246 w 271"/>
              <a:gd name="T69" fmla="*/ 136 h 272"/>
              <a:gd name="T70" fmla="*/ 232 w 271"/>
              <a:gd name="T71" fmla="*/ 81 h 272"/>
              <a:gd name="T72" fmla="*/ 192 w 271"/>
              <a:gd name="T73" fmla="*/ 41 h 272"/>
              <a:gd name="T74" fmla="*/ 135 w 271"/>
              <a:gd name="T75" fmla="*/ 26 h 272"/>
              <a:gd name="T76" fmla="*/ 166 w 271"/>
              <a:gd name="T77" fmla="*/ 4 h 272"/>
              <a:gd name="T78" fmla="*/ 220 w 271"/>
              <a:gd name="T79" fmla="*/ 31 h 272"/>
              <a:gd name="T80" fmla="*/ 257 w 271"/>
              <a:gd name="T81" fmla="*/ 77 h 272"/>
              <a:gd name="T82" fmla="*/ 271 w 271"/>
              <a:gd name="T83" fmla="*/ 136 h 272"/>
              <a:gd name="T84" fmla="*/ 257 w 271"/>
              <a:gd name="T85" fmla="*/ 196 h 272"/>
              <a:gd name="T86" fmla="*/ 220 w 271"/>
              <a:gd name="T87" fmla="*/ 242 h 272"/>
              <a:gd name="T88" fmla="*/ 166 w 271"/>
              <a:gd name="T89" fmla="*/ 268 h 272"/>
              <a:gd name="T90" fmla="*/ 105 w 271"/>
              <a:gd name="T91" fmla="*/ 268 h 272"/>
              <a:gd name="T92" fmla="*/ 51 w 271"/>
              <a:gd name="T93" fmla="*/ 242 h 272"/>
              <a:gd name="T94" fmla="*/ 14 w 271"/>
              <a:gd name="T95" fmla="*/ 196 h 272"/>
              <a:gd name="T96" fmla="*/ 0 w 271"/>
              <a:gd name="T97" fmla="*/ 136 h 272"/>
              <a:gd name="T98" fmla="*/ 14 w 271"/>
              <a:gd name="T99" fmla="*/ 77 h 272"/>
              <a:gd name="T100" fmla="*/ 51 w 271"/>
              <a:gd name="T101" fmla="*/ 31 h 272"/>
              <a:gd name="T102" fmla="*/ 105 w 271"/>
              <a:gd name="T103" fmla="*/ 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1" h="272">
                <a:moveTo>
                  <a:pt x="30" y="100"/>
                </a:moveTo>
                <a:lnTo>
                  <a:pt x="26" y="118"/>
                </a:lnTo>
                <a:lnTo>
                  <a:pt x="25" y="136"/>
                </a:lnTo>
                <a:lnTo>
                  <a:pt x="29" y="166"/>
                </a:lnTo>
                <a:lnTo>
                  <a:pt x="39" y="192"/>
                </a:lnTo>
                <a:lnTo>
                  <a:pt x="57" y="214"/>
                </a:lnTo>
                <a:lnTo>
                  <a:pt x="79" y="232"/>
                </a:lnTo>
                <a:lnTo>
                  <a:pt x="106" y="244"/>
                </a:lnTo>
                <a:lnTo>
                  <a:pt x="135" y="248"/>
                </a:lnTo>
                <a:lnTo>
                  <a:pt x="160" y="245"/>
                </a:lnTo>
                <a:lnTo>
                  <a:pt x="183" y="237"/>
                </a:lnTo>
                <a:lnTo>
                  <a:pt x="202" y="225"/>
                </a:lnTo>
                <a:lnTo>
                  <a:pt x="219" y="209"/>
                </a:lnTo>
                <a:lnTo>
                  <a:pt x="233" y="190"/>
                </a:lnTo>
                <a:lnTo>
                  <a:pt x="183" y="167"/>
                </a:lnTo>
                <a:lnTo>
                  <a:pt x="178" y="180"/>
                </a:lnTo>
                <a:lnTo>
                  <a:pt x="169" y="189"/>
                </a:lnTo>
                <a:lnTo>
                  <a:pt x="159" y="195"/>
                </a:lnTo>
                <a:lnTo>
                  <a:pt x="144" y="198"/>
                </a:lnTo>
                <a:lnTo>
                  <a:pt x="144" y="218"/>
                </a:lnTo>
                <a:lnTo>
                  <a:pt x="129" y="218"/>
                </a:lnTo>
                <a:lnTo>
                  <a:pt x="129" y="198"/>
                </a:lnTo>
                <a:lnTo>
                  <a:pt x="107" y="194"/>
                </a:lnTo>
                <a:lnTo>
                  <a:pt x="88" y="181"/>
                </a:lnTo>
                <a:lnTo>
                  <a:pt x="107" y="163"/>
                </a:lnTo>
                <a:lnTo>
                  <a:pt x="121" y="172"/>
                </a:lnTo>
                <a:lnTo>
                  <a:pt x="137" y="175"/>
                </a:lnTo>
                <a:lnTo>
                  <a:pt x="142" y="175"/>
                </a:lnTo>
                <a:lnTo>
                  <a:pt x="146" y="173"/>
                </a:lnTo>
                <a:lnTo>
                  <a:pt x="150" y="172"/>
                </a:lnTo>
                <a:lnTo>
                  <a:pt x="152" y="169"/>
                </a:lnTo>
                <a:lnTo>
                  <a:pt x="153" y="166"/>
                </a:lnTo>
                <a:lnTo>
                  <a:pt x="153" y="162"/>
                </a:lnTo>
                <a:lnTo>
                  <a:pt x="153" y="158"/>
                </a:lnTo>
                <a:lnTo>
                  <a:pt x="152" y="155"/>
                </a:lnTo>
                <a:lnTo>
                  <a:pt x="151" y="153"/>
                </a:lnTo>
                <a:lnTo>
                  <a:pt x="137" y="148"/>
                </a:lnTo>
                <a:lnTo>
                  <a:pt x="121" y="140"/>
                </a:lnTo>
                <a:lnTo>
                  <a:pt x="100" y="131"/>
                </a:lnTo>
                <a:lnTo>
                  <a:pt x="30" y="100"/>
                </a:lnTo>
                <a:close/>
                <a:moveTo>
                  <a:pt x="135" y="26"/>
                </a:moveTo>
                <a:lnTo>
                  <a:pt x="107" y="30"/>
                </a:lnTo>
                <a:lnTo>
                  <a:pt x="82" y="40"/>
                </a:lnTo>
                <a:lnTo>
                  <a:pt x="60" y="55"/>
                </a:lnTo>
                <a:lnTo>
                  <a:pt x="43" y="76"/>
                </a:lnTo>
                <a:lnTo>
                  <a:pt x="94" y="99"/>
                </a:lnTo>
                <a:lnTo>
                  <a:pt x="97" y="93"/>
                </a:lnTo>
                <a:lnTo>
                  <a:pt x="102" y="86"/>
                </a:lnTo>
                <a:lnTo>
                  <a:pt x="107" y="82"/>
                </a:lnTo>
                <a:lnTo>
                  <a:pt x="117" y="77"/>
                </a:lnTo>
                <a:lnTo>
                  <a:pt x="129" y="75"/>
                </a:lnTo>
                <a:lnTo>
                  <a:pt x="129" y="54"/>
                </a:lnTo>
                <a:lnTo>
                  <a:pt x="144" y="54"/>
                </a:lnTo>
                <a:lnTo>
                  <a:pt x="144" y="75"/>
                </a:lnTo>
                <a:lnTo>
                  <a:pt x="162" y="78"/>
                </a:lnTo>
                <a:lnTo>
                  <a:pt x="179" y="87"/>
                </a:lnTo>
                <a:lnTo>
                  <a:pt x="161" y="105"/>
                </a:lnTo>
                <a:lnTo>
                  <a:pt x="150" y="100"/>
                </a:lnTo>
                <a:lnTo>
                  <a:pt x="138" y="98"/>
                </a:lnTo>
                <a:lnTo>
                  <a:pt x="132" y="98"/>
                </a:lnTo>
                <a:lnTo>
                  <a:pt x="126" y="100"/>
                </a:lnTo>
                <a:lnTo>
                  <a:pt x="124" y="102"/>
                </a:lnTo>
                <a:lnTo>
                  <a:pt x="123" y="105"/>
                </a:lnTo>
                <a:lnTo>
                  <a:pt x="121" y="108"/>
                </a:lnTo>
                <a:lnTo>
                  <a:pt x="123" y="112"/>
                </a:lnTo>
                <a:lnTo>
                  <a:pt x="141" y="119"/>
                </a:lnTo>
                <a:lnTo>
                  <a:pt x="152" y="125"/>
                </a:lnTo>
                <a:lnTo>
                  <a:pt x="174" y="135"/>
                </a:lnTo>
                <a:lnTo>
                  <a:pt x="243" y="166"/>
                </a:lnTo>
                <a:lnTo>
                  <a:pt x="246" y="136"/>
                </a:lnTo>
                <a:lnTo>
                  <a:pt x="242" y="107"/>
                </a:lnTo>
                <a:lnTo>
                  <a:pt x="232" y="81"/>
                </a:lnTo>
                <a:lnTo>
                  <a:pt x="214" y="58"/>
                </a:lnTo>
                <a:lnTo>
                  <a:pt x="192" y="41"/>
                </a:lnTo>
                <a:lnTo>
                  <a:pt x="165" y="30"/>
                </a:lnTo>
                <a:lnTo>
                  <a:pt x="135" y="26"/>
                </a:lnTo>
                <a:close/>
                <a:moveTo>
                  <a:pt x="135" y="0"/>
                </a:moveTo>
                <a:lnTo>
                  <a:pt x="166" y="4"/>
                </a:lnTo>
                <a:lnTo>
                  <a:pt x="196" y="14"/>
                </a:lnTo>
                <a:lnTo>
                  <a:pt x="220" y="31"/>
                </a:lnTo>
                <a:lnTo>
                  <a:pt x="242" y="52"/>
                </a:lnTo>
                <a:lnTo>
                  <a:pt x="257" y="77"/>
                </a:lnTo>
                <a:lnTo>
                  <a:pt x="267" y="105"/>
                </a:lnTo>
                <a:lnTo>
                  <a:pt x="271" y="136"/>
                </a:lnTo>
                <a:lnTo>
                  <a:pt x="267" y="167"/>
                </a:lnTo>
                <a:lnTo>
                  <a:pt x="257" y="196"/>
                </a:lnTo>
                <a:lnTo>
                  <a:pt x="242" y="221"/>
                </a:lnTo>
                <a:lnTo>
                  <a:pt x="220" y="242"/>
                </a:lnTo>
                <a:lnTo>
                  <a:pt x="196" y="258"/>
                </a:lnTo>
                <a:lnTo>
                  <a:pt x="166" y="268"/>
                </a:lnTo>
                <a:lnTo>
                  <a:pt x="135" y="272"/>
                </a:lnTo>
                <a:lnTo>
                  <a:pt x="105" y="268"/>
                </a:lnTo>
                <a:lnTo>
                  <a:pt x="75" y="258"/>
                </a:lnTo>
                <a:lnTo>
                  <a:pt x="51" y="242"/>
                </a:lnTo>
                <a:lnTo>
                  <a:pt x="29" y="221"/>
                </a:lnTo>
                <a:lnTo>
                  <a:pt x="14" y="196"/>
                </a:lnTo>
                <a:lnTo>
                  <a:pt x="3" y="167"/>
                </a:lnTo>
                <a:lnTo>
                  <a:pt x="0" y="136"/>
                </a:lnTo>
                <a:lnTo>
                  <a:pt x="3" y="105"/>
                </a:lnTo>
                <a:lnTo>
                  <a:pt x="14" y="77"/>
                </a:lnTo>
                <a:lnTo>
                  <a:pt x="29" y="52"/>
                </a:lnTo>
                <a:lnTo>
                  <a:pt x="51" y="31"/>
                </a:lnTo>
                <a:lnTo>
                  <a:pt x="75" y="14"/>
                </a:lnTo>
                <a:lnTo>
                  <a:pt x="105" y="4"/>
                </a:lnTo>
                <a:lnTo>
                  <a:pt x="135"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15"/>
          <p:cNvSpPr>
            <a:spLocks/>
          </p:cNvSpPr>
          <p:nvPr/>
        </p:nvSpPr>
        <p:spPr bwMode="auto">
          <a:xfrm>
            <a:off x="5481638" y="4008437"/>
            <a:ext cx="374650" cy="306388"/>
          </a:xfrm>
          <a:custGeom>
            <a:avLst/>
            <a:gdLst>
              <a:gd name="T0" fmla="*/ 51 w 236"/>
              <a:gd name="T1" fmla="*/ 0 h 193"/>
              <a:gd name="T2" fmla="*/ 69 w 236"/>
              <a:gd name="T3" fmla="*/ 0 h 193"/>
              <a:gd name="T4" fmla="*/ 87 w 236"/>
              <a:gd name="T5" fmla="*/ 5 h 193"/>
              <a:gd name="T6" fmla="*/ 103 w 236"/>
              <a:gd name="T7" fmla="*/ 15 h 193"/>
              <a:gd name="T8" fmla="*/ 118 w 236"/>
              <a:gd name="T9" fmla="*/ 29 h 193"/>
              <a:gd name="T10" fmla="*/ 133 w 236"/>
              <a:gd name="T11" fmla="*/ 15 h 193"/>
              <a:gd name="T12" fmla="*/ 149 w 236"/>
              <a:gd name="T13" fmla="*/ 5 h 193"/>
              <a:gd name="T14" fmla="*/ 167 w 236"/>
              <a:gd name="T15" fmla="*/ 0 h 193"/>
              <a:gd name="T16" fmla="*/ 185 w 236"/>
              <a:gd name="T17" fmla="*/ 0 h 193"/>
              <a:gd name="T18" fmla="*/ 203 w 236"/>
              <a:gd name="T19" fmla="*/ 5 h 193"/>
              <a:gd name="T20" fmla="*/ 218 w 236"/>
              <a:gd name="T21" fmla="*/ 15 h 193"/>
              <a:gd name="T22" fmla="*/ 231 w 236"/>
              <a:gd name="T23" fmla="*/ 30 h 193"/>
              <a:gd name="T24" fmla="*/ 236 w 236"/>
              <a:gd name="T25" fmla="*/ 48 h 193"/>
              <a:gd name="T26" fmla="*/ 236 w 236"/>
              <a:gd name="T27" fmla="*/ 68 h 193"/>
              <a:gd name="T28" fmla="*/ 231 w 236"/>
              <a:gd name="T29" fmla="*/ 86 h 193"/>
              <a:gd name="T30" fmla="*/ 218 w 236"/>
              <a:gd name="T31" fmla="*/ 101 h 193"/>
              <a:gd name="T32" fmla="*/ 118 w 236"/>
              <a:gd name="T33" fmla="*/ 193 h 193"/>
              <a:gd name="T34" fmla="*/ 18 w 236"/>
              <a:gd name="T35" fmla="*/ 101 h 193"/>
              <a:gd name="T36" fmla="*/ 5 w 236"/>
              <a:gd name="T37" fmla="*/ 86 h 193"/>
              <a:gd name="T38" fmla="*/ 0 w 236"/>
              <a:gd name="T39" fmla="*/ 68 h 193"/>
              <a:gd name="T40" fmla="*/ 0 w 236"/>
              <a:gd name="T41" fmla="*/ 48 h 193"/>
              <a:gd name="T42" fmla="*/ 5 w 236"/>
              <a:gd name="T43" fmla="*/ 30 h 193"/>
              <a:gd name="T44" fmla="*/ 18 w 236"/>
              <a:gd name="T45" fmla="*/ 15 h 193"/>
              <a:gd name="T46" fmla="*/ 33 w 236"/>
              <a:gd name="T47" fmla="*/ 5 h 193"/>
              <a:gd name="T48" fmla="*/ 51 w 236"/>
              <a:gd name="T4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193">
                <a:moveTo>
                  <a:pt x="51" y="0"/>
                </a:moveTo>
                <a:lnTo>
                  <a:pt x="69" y="0"/>
                </a:lnTo>
                <a:lnTo>
                  <a:pt x="87" y="5"/>
                </a:lnTo>
                <a:lnTo>
                  <a:pt x="103" y="15"/>
                </a:lnTo>
                <a:lnTo>
                  <a:pt x="118" y="29"/>
                </a:lnTo>
                <a:lnTo>
                  <a:pt x="133" y="15"/>
                </a:lnTo>
                <a:lnTo>
                  <a:pt x="149" y="5"/>
                </a:lnTo>
                <a:lnTo>
                  <a:pt x="167" y="0"/>
                </a:lnTo>
                <a:lnTo>
                  <a:pt x="185" y="0"/>
                </a:lnTo>
                <a:lnTo>
                  <a:pt x="203" y="5"/>
                </a:lnTo>
                <a:lnTo>
                  <a:pt x="218" y="15"/>
                </a:lnTo>
                <a:lnTo>
                  <a:pt x="231" y="30"/>
                </a:lnTo>
                <a:lnTo>
                  <a:pt x="236" y="48"/>
                </a:lnTo>
                <a:lnTo>
                  <a:pt x="236" y="68"/>
                </a:lnTo>
                <a:lnTo>
                  <a:pt x="231" y="86"/>
                </a:lnTo>
                <a:lnTo>
                  <a:pt x="218" y="101"/>
                </a:lnTo>
                <a:lnTo>
                  <a:pt x="118" y="193"/>
                </a:lnTo>
                <a:lnTo>
                  <a:pt x="18" y="101"/>
                </a:lnTo>
                <a:lnTo>
                  <a:pt x="5" y="86"/>
                </a:lnTo>
                <a:lnTo>
                  <a:pt x="0" y="68"/>
                </a:lnTo>
                <a:lnTo>
                  <a:pt x="0" y="48"/>
                </a:lnTo>
                <a:lnTo>
                  <a:pt x="5" y="30"/>
                </a:lnTo>
                <a:lnTo>
                  <a:pt x="18" y="15"/>
                </a:lnTo>
                <a:lnTo>
                  <a:pt x="33" y="5"/>
                </a:lnTo>
                <a:lnTo>
                  <a:pt x="5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16"/>
          <p:cNvSpPr>
            <a:spLocks/>
          </p:cNvSpPr>
          <p:nvPr/>
        </p:nvSpPr>
        <p:spPr bwMode="auto">
          <a:xfrm>
            <a:off x="3730625" y="3963987"/>
            <a:ext cx="352425" cy="393700"/>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17"/>
          <p:cNvSpPr>
            <a:spLocks noEditPoints="1"/>
          </p:cNvSpPr>
          <p:nvPr/>
        </p:nvSpPr>
        <p:spPr bwMode="auto">
          <a:xfrm>
            <a:off x="1955800" y="3971925"/>
            <a:ext cx="379413" cy="377825"/>
          </a:xfrm>
          <a:custGeom>
            <a:avLst/>
            <a:gdLst>
              <a:gd name="T0" fmla="*/ 109 w 239"/>
              <a:gd name="T1" fmla="*/ 23 h 238"/>
              <a:gd name="T2" fmla="*/ 84 w 239"/>
              <a:gd name="T3" fmla="*/ 29 h 238"/>
              <a:gd name="T4" fmla="*/ 61 w 239"/>
              <a:gd name="T5" fmla="*/ 42 h 238"/>
              <a:gd name="T6" fmla="*/ 43 w 239"/>
              <a:gd name="T7" fmla="*/ 60 h 238"/>
              <a:gd name="T8" fmla="*/ 29 w 239"/>
              <a:gd name="T9" fmla="*/ 83 h 238"/>
              <a:gd name="T10" fmla="*/ 22 w 239"/>
              <a:gd name="T11" fmla="*/ 109 h 238"/>
              <a:gd name="T12" fmla="*/ 76 w 239"/>
              <a:gd name="T13" fmla="*/ 109 h 238"/>
              <a:gd name="T14" fmla="*/ 76 w 239"/>
              <a:gd name="T15" fmla="*/ 129 h 238"/>
              <a:gd name="T16" fmla="*/ 22 w 239"/>
              <a:gd name="T17" fmla="*/ 129 h 238"/>
              <a:gd name="T18" fmla="*/ 29 w 239"/>
              <a:gd name="T19" fmla="*/ 155 h 238"/>
              <a:gd name="T20" fmla="*/ 43 w 239"/>
              <a:gd name="T21" fmla="*/ 178 h 238"/>
              <a:gd name="T22" fmla="*/ 61 w 239"/>
              <a:gd name="T23" fmla="*/ 196 h 238"/>
              <a:gd name="T24" fmla="*/ 84 w 239"/>
              <a:gd name="T25" fmla="*/ 209 h 238"/>
              <a:gd name="T26" fmla="*/ 109 w 239"/>
              <a:gd name="T27" fmla="*/ 215 h 238"/>
              <a:gd name="T28" fmla="*/ 109 w 239"/>
              <a:gd name="T29" fmla="*/ 162 h 238"/>
              <a:gd name="T30" fmla="*/ 129 w 239"/>
              <a:gd name="T31" fmla="*/ 162 h 238"/>
              <a:gd name="T32" fmla="*/ 129 w 239"/>
              <a:gd name="T33" fmla="*/ 215 h 238"/>
              <a:gd name="T34" fmla="*/ 155 w 239"/>
              <a:gd name="T35" fmla="*/ 209 h 238"/>
              <a:gd name="T36" fmla="*/ 179 w 239"/>
              <a:gd name="T37" fmla="*/ 196 h 238"/>
              <a:gd name="T38" fmla="*/ 196 w 239"/>
              <a:gd name="T39" fmla="*/ 178 h 238"/>
              <a:gd name="T40" fmla="*/ 209 w 239"/>
              <a:gd name="T41" fmla="*/ 155 h 238"/>
              <a:gd name="T42" fmla="*/ 216 w 239"/>
              <a:gd name="T43" fmla="*/ 129 h 238"/>
              <a:gd name="T44" fmla="*/ 162 w 239"/>
              <a:gd name="T45" fmla="*/ 129 h 238"/>
              <a:gd name="T46" fmla="*/ 162 w 239"/>
              <a:gd name="T47" fmla="*/ 109 h 238"/>
              <a:gd name="T48" fmla="*/ 216 w 239"/>
              <a:gd name="T49" fmla="*/ 109 h 238"/>
              <a:gd name="T50" fmla="*/ 209 w 239"/>
              <a:gd name="T51" fmla="*/ 83 h 238"/>
              <a:gd name="T52" fmla="*/ 196 w 239"/>
              <a:gd name="T53" fmla="*/ 60 h 238"/>
              <a:gd name="T54" fmla="*/ 179 w 239"/>
              <a:gd name="T55" fmla="*/ 42 h 238"/>
              <a:gd name="T56" fmla="*/ 155 w 239"/>
              <a:gd name="T57" fmla="*/ 29 h 238"/>
              <a:gd name="T58" fmla="*/ 129 w 239"/>
              <a:gd name="T59" fmla="*/ 23 h 238"/>
              <a:gd name="T60" fmla="*/ 129 w 239"/>
              <a:gd name="T61" fmla="*/ 75 h 238"/>
              <a:gd name="T62" fmla="*/ 109 w 239"/>
              <a:gd name="T63" fmla="*/ 75 h 238"/>
              <a:gd name="T64" fmla="*/ 109 w 239"/>
              <a:gd name="T65" fmla="*/ 23 h 238"/>
              <a:gd name="T66" fmla="*/ 120 w 239"/>
              <a:gd name="T67" fmla="*/ 0 h 238"/>
              <a:gd name="T68" fmla="*/ 146 w 239"/>
              <a:gd name="T69" fmla="*/ 2 h 238"/>
              <a:gd name="T70" fmla="*/ 172 w 239"/>
              <a:gd name="T71" fmla="*/ 11 h 238"/>
              <a:gd name="T72" fmla="*/ 194 w 239"/>
              <a:gd name="T73" fmla="*/ 25 h 238"/>
              <a:gd name="T74" fmla="*/ 212 w 239"/>
              <a:gd name="T75" fmla="*/ 45 h 238"/>
              <a:gd name="T76" fmla="*/ 226 w 239"/>
              <a:gd name="T77" fmla="*/ 66 h 238"/>
              <a:gd name="T78" fmla="*/ 235 w 239"/>
              <a:gd name="T79" fmla="*/ 92 h 238"/>
              <a:gd name="T80" fmla="*/ 239 w 239"/>
              <a:gd name="T81" fmla="*/ 119 h 238"/>
              <a:gd name="T82" fmla="*/ 235 w 239"/>
              <a:gd name="T83" fmla="*/ 146 h 238"/>
              <a:gd name="T84" fmla="*/ 226 w 239"/>
              <a:gd name="T85" fmla="*/ 171 h 238"/>
              <a:gd name="T86" fmla="*/ 212 w 239"/>
              <a:gd name="T87" fmla="*/ 193 h 238"/>
              <a:gd name="T88" fmla="*/ 194 w 239"/>
              <a:gd name="T89" fmla="*/ 212 h 238"/>
              <a:gd name="T90" fmla="*/ 172 w 239"/>
              <a:gd name="T91" fmla="*/ 226 h 238"/>
              <a:gd name="T92" fmla="*/ 146 w 239"/>
              <a:gd name="T93" fmla="*/ 235 h 238"/>
              <a:gd name="T94" fmla="*/ 120 w 239"/>
              <a:gd name="T95" fmla="*/ 238 h 238"/>
              <a:gd name="T96" fmla="*/ 91 w 239"/>
              <a:gd name="T97" fmla="*/ 235 h 238"/>
              <a:gd name="T98" fmla="*/ 67 w 239"/>
              <a:gd name="T99" fmla="*/ 226 h 238"/>
              <a:gd name="T100" fmla="*/ 45 w 239"/>
              <a:gd name="T101" fmla="*/ 212 h 238"/>
              <a:gd name="T102" fmla="*/ 26 w 239"/>
              <a:gd name="T103" fmla="*/ 193 h 238"/>
              <a:gd name="T104" fmla="*/ 12 w 239"/>
              <a:gd name="T105" fmla="*/ 171 h 238"/>
              <a:gd name="T106" fmla="*/ 3 w 239"/>
              <a:gd name="T107" fmla="*/ 146 h 238"/>
              <a:gd name="T108" fmla="*/ 0 w 239"/>
              <a:gd name="T109" fmla="*/ 119 h 238"/>
              <a:gd name="T110" fmla="*/ 3 w 239"/>
              <a:gd name="T111" fmla="*/ 92 h 238"/>
              <a:gd name="T112" fmla="*/ 12 w 239"/>
              <a:gd name="T113" fmla="*/ 66 h 238"/>
              <a:gd name="T114" fmla="*/ 26 w 239"/>
              <a:gd name="T115" fmla="*/ 45 h 238"/>
              <a:gd name="T116" fmla="*/ 45 w 239"/>
              <a:gd name="T117" fmla="*/ 25 h 238"/>
              <a:gd name="T118" fmla="*/ 67 w 239"/>
              <a:gd name="T119" fmla="*/ 11 h 238"/>
              <a:gd name="T120" fmla="*/ 91 w 239"/>
              <a:gd name="T121" fmla="*/ 2 h 238"/>
              <a:gd name="T122" fmla="*/ 120 w 239"/>
              <a:gd name="T12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 h="238">
                <a:moveTo>
                  <a:pt x="109" y="23"/>
                </a:moveTo>
                <a:lnTo>
                  <a:pt x="84" y="29"/>
                </a:lnTo>
                <a:lnTo>
                  <a:pt x="61" y="42"/>
                </a:lnTo>
                <a:lnTo>
                  <a:pt x="43" y="60"/>
                </a:lnTo>
                <a:lnTo>
                  <a:pt x="29" y="83"/>
                </a:lnTo>
                <a:lnTo>
                  <a:pt x="22" y="109"/>
                </a:lnTo>
                <a:lnTo>
                  <a:pt x="76" y="109"/>
                </a:lnTo>
                <a:lnTo>
                  <a:pt x="76" y="129"/>
                </a:lnTo>
                <a:lnTo>
                  <a:pt x="22" y="129"/>
                </a:lnTo>
                <a:lnTo>
                  <a:pt x="29" y="155"/>
                </a:lnTo>
                <a:lnTo>
                  <a:pt x="43" y="178"/>
                </a:lnTo>
                <a:lnTo>
                  <a:pt x="61" y="196"/>
                </a:lnTo>
                <a:lnTo>
                  <a:pt x="84" y="209"/>
                </a:lnTo>
                <a:lnTo>
                  <a:pt x="109" y="215"/>
                </a:lnTo>
                <a:lnTo>
                  <a:pt x="109" y="162"/>
                </a:lnTo>
                <a:lnTo>
                  <a:pt x="129" y="162"/>
                </a:lnTo>
                <a:lnTo>
                  <a:pt x="129" y="215"/>
                </a:lnTo>
                <a:lnTo>
                  <a:pt x="155" y="209"/>
                </a:lnTo>
                <a:lnTo>
                  <a:pt x="179" y="196"/>
                </a:lnTo>
                <a:lnTo>
                  <a:pt x="196" y="178"/>
                </a:lnTo>
                <a:lnTo>
                  <a:pt x="209" y="155"/>
                </a:lnTo>
                <a:lnTo>
                  <a:pt x="216" y="129"/>
                </a:lnTo>
                <a:lnTo>
                  <a:pt x="162" y="129"/>
                </a:lnTo>
                <a:lnTo>
                  <a:pt x="162" y="109"/>
                </a:lnTo>
                <a:lnTo>
                  <a:pt x="216" y="109"/>
                </a:lnTo>
                <a:lnTo>
                  <a:pt x="209" y="83"/>
                </a:lnTo>
                <a:lnTo>
                  <a:pt x="196" y="60"/>
                </a:lnTo>
                <a:lnTo>
                  <a:pt x="179" y="42"/>
                </a:lnTo>
                <a:lnTo>
                  <a:pt x="155" y="29"/>
                </a:lnTo>
                <a:lnTo>
                  <a:pt x="129" y="23"/>
                </a:lnTo>
                <a:lnTo>
                  <a:pt x="129" y="75"/>
                </a:lnTo>
                <a:lnTo>
                  <a:pt x="109" y="75"/>
                </a:lnTo>
                <a:lnTo>
                  <a:pt x="109" y="23"/>
                </a:lnTo>
                <a:close/>
                <a:moveTo>
                  <a:pt x="120" y="0"/>
                </a:moveTo>
                <a:lnTo>
                  <a:pt x="146" y="2"/>
                </a:lnTo>
                <a:lnTo>
                  <a:pt x="172" y="11"/>
                </a:lnTo>
                <a:lnTo>
                  <a:pt x="194" y="25"/>
                </a:lnTo>
                <a:lnTo>
                  <a:pt x="212" y="45"/>
                </a:lnTo>
                <a:lnTo>
                  <a:pt x="226" y="66"/>
                </a:lnTo>
                <a:lnTo>
                  <a:pt x="235" y="92"/>
                </a:lnTo>
                <a:lnTo>
                  <a:pt x="239" y="119"/>
                </a:lnTo>
                <a:lnTo>
                  <a:pt x="235" y="146"/>
                </a:lnTo>
                <a:lnTo>
                  <a:pt x="226" y="171"/>
                </a:lnTo>
                <a:lnTo>
                  <a:pt x="212" y="193"/>
                </a:lnTo>
                <a:lnTo>
                  <a:pt x="194" y="212"/>
                </a:lnTo>
                <a:lnTo>
                  <a:pt x="172" y="226"/>
                </a:lnTo>
                <a:lnTo>
                  <a:pt x="146" y="235"/>
                </a:lnTo>
                <a:lnTo>
                  <a:pt x="120" y="238"/>
                </a:lnTo>
                <a:lnTo>
                  <a:pt x="91" y="235"/>
                </a:lnTo>
                <a:lnTo>
                  <a:pt x="67" y="226"/>
                </a:lnTo>
                <a:lnTo>
                  <a:pt x="45" y="212"/>
                </a:lnTo>
                <a:lnTo>
                  <a:pt x="26" y="193"/>
                </a:lnTo>
                <a:lnTo>
                  <a:pt x="12" y="171"/>
                </a:lnTo>
                <a:lnTo>
                  <a:pt x="3" y="146"/>
                </a:lnTo>
                <a:lnTo>
                  <a:pt x="0" y="119"/>
                </a:lnTo>
                <a:lnTo>
                  <a:pt x="3" y="92"/>
                </a:lnTo>
                <a:lnTo>
                  <a:pt x="12" y="66"/>
                </a:lnTo>
                <a:lnTo>
                  <a:pt x="26" y="45"/>
                </a:lnTo>
                <a:lnTo>
                  <a:pt x="45" y="25"/>
                </a:lnTo>
                <a:lnTo>
                  <a:pt x="67" y="11"/>
                </a:lnTo>
                <a:lnTo>
                  <a:pt x="91" y="2"/>
                </a:lnTo>
                <a:lnTo>
                  <a:pt x="12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18"/>
          <p:cNvSpPr>
            <a:spLocks/>
          </p:cNvSpPr>
          <p:nvPr/>
        </p:nvSpPr>
        <p:spPr bwMode="auto">
          <a:xfrm>
            <a:off x="3779838" y="5657850"/>
            <a:ext cx="254000" cy="412750"/>
          </a:xfrm>
          <a:custGeom>
            <a:avLst/>
            <a:gdLst>
              <a:gd name="T0" fmla="*/ 83 w 160"/>
              <a:gd name="T1" fmla="*/ 0 h 260"/>
              <a:gd name="T2" fmla="*/ 105 w 160"/>
              <a:gd name="T3" fmla="*/ 0 h 260"/>
              <a:gd name="T4" fmla="*/ 108 w 160"/>
              <a:gd name="T5" fmla="*/ 12 h 260"/>
              <a:gd name="T6" fmla="*/ 114 w 160"/>
              <a:gd name="T7" fmla="*/ 22 h 260"/>
              <a:gd name="T8" fmla="*/ 122 w 160"/>
              <a:gd name="T9" fmla="*/ 33 h 260"/>
              <a:gd name="T10" fmla="*/ 132 w 160"/>
              <a:gd name="T11" fmla="*/ 44 h 260"/>
              <a:gd name="T12" fmla="*/ 142 w 160"/>
              <a:gd name="T13" fmla="*/ 55 h 260"/>
              <a:gd name="T14" fmla="*/ 151 w 160"/>
              <a:gd name="T15" fmla="*/ 68 h 260"/>
              <a:gd name="T16" fmla="*/ 158 w 160"/>
              <a:gd name="T17" fmla="*/ 81 h 260"/>
              <a:gd name="T18" fmla="*/ 160 w 160"/>
              <a:gd name="T19" fmla="*/ 96 h 260"/>
              <a:gd name="T20" fmla="*/ 158 w 160"/>
              <a:gd name="T21" fmla="*/ 113 h 260"/>
              <a:gd name="T22" fmla="*/ 149 w 160"/>
              <a:gd name="T23" fmla="*/ 131 h 260"/>
              <a:gd name="T24" fmla="*/ 146 w 160"/>
              <a:gd name="T25" fmla="*/ 135 h 260"/>
              <a:gd name="T26" fmla="*/ 145 w 160"/>
              <a:gd name="T27" fmla="*/ 136 h 260"/>
              <a:gd name="T28" fmla="*/ 144 w 160"/>
              <a:gd name="T29" fmla="*/ 137 h 260"/>
              <a:gd name="T30" fmla="*/ 142 w 160"/>
              <a:gd name="T31" fmla="*/ 136 h 260"/>
              <a:gd name="T32" fmla="*/ 141 w 160"/>
              <a:gd name="T33" fmla="*/ 135 h 260"/>
              <a:gd name="T34" fmla="*/ 141 w 160"/>
              <a:gd name="T35" fmla="*/ 133 h 260"/>
              <a:gd name="T36" fmla="*/ 142 w 160"/>
              <a:gd name="T37" fmla="*/ 131 h 260"/>
              <a:gd name="T38" fmla="*/ 144 w 160"/>
              <a:gd name="T39" fmla="*/ 123 h 260"/>
              <a:gd name="T40" fmla="*/ 144 w 160"/>
              <a:gd name="T41" fmla="*/ 113 h 260"/>
              <a:gd name="T42" fmla="*/ 141 w 160"/>
              <a:gd name="T43" fmla="*/ 100 h 260"/>
              <a:gd name="T44" fmla="*/ 137 w 160"/>
              <a:gd name="T45" fmla="*/ 87 h 260"/>
              <a:gd name="T46" fmla="*/ 130 w 160"/>
              <a:gd name="T47" fmla="*/ 77 h 260"/>
              <a:gd name="T48" fmla="*/ 119 w 160"/>
              <a:gd name="T49" fmla="*/ 68 h 260"/>
              <a:gd name="T50" fmla="*/ 105 w 160"/>
              <a:gd name="T51" fmla="*/ 63 h 260"/>
              <a:gd name="T52" fmla="*/ 105 w 160"/>
              <a:gd name="T53" fmla="*/ 210 h 260"/>
              <a:gd name="T54" fmla="*/ 103 w 160"/>
              <a:gd name="T55" fmla="*/ 224 h 260"/>
              <a:gd name="T56" fmla="*/ 95 w 160"/>
              <a:gd name="T57" fmla="*/ 237 h 260"/>
              <a:gd name="T58" fmla="*/ 82 w 160"/>
              <a:gd name="T59" fmla="*/ 249 h 260"/>
              <a:gd name="T60" fmla="*/ 65 w 160"/>
              <a:gd name="T61" fmla="*/ 256 h 260"/>
              <a:gd name="T62" fmla="*/ 49 w 160"/>
              <a:gd name="T63" fmla="*/ 260 h 260"/>
              <a:gd name="T64" fmla="*/ 33 w 160"/>
              <a:gd name="T65" fmla="*/ 260 h 260"/>
              <a:gd name="T66" fmla="*/ 19 w 160"/>
              <a:gd name="T67" fmla="*/ 256 h 260"/>
              <a:gd name="T68" fmla="*/ 8 w 160"/>
              <a:gd name="T69" fmla="*/ 249 h 260"/>
              <a:gd name="T70" fmla="*/ 1 w 160"/>
              <a:gd name="T71" fmla="*/ 238 h 260"/>
              <a:gd name="T72" fmla="*/ 0 w 160"/>
              <a:gd name="T73" fmla="*/ 226 h 260"/>
              <a:gd name="T74" fmla="*/ 3 w 160"/>
              <a:gd name="T75" fmla="*/ 213 h 260"/>
              <a:gd name="T76" fmla="*/ 12 w 160"/>
              <a:gd name="T77" fmla="*/ 201 h 260"/>
              <a:gd name="T78" fmla="*/ 23 w 160"/>
              <a:gd name="T79" fmla="*/ 191 h 260"/>
              <a:gd name="T80" fmla="*/ 39 w 160"/>
              <a:gd name="T81" fmla="*/ 182 h 260"/>
              <a:gd name="T82" fmla="*/ 54 w 160"/>
              <a:gd name="T83" fmla="*/ 178 h 260"/>
              <a:gd name="T84" fmla="*/ 69 w 160"/>
              <a:gd name="T85" fmla="*/ 178 h 260"/>
              <a:gd name="T86" fmla="*/ 83 w 160"/>
              <a:gd name="T87" fmla="*/ 182 h 260"/>
              <a:gd name="T88" fmla="*/ 83 w 160"/>
              <a:gd name="T8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260">
                <a:moveTo>
                  <a:pt x="83" y="0"/>
                </a:moveTo>
                <a:lnTo>
                  <a:pt x="105" y="0"/>
                </a:lnTo>
                <a:lnTo>
                  <a:pt x="108" y="12"/>
                </a:lnTo>
                <a:lnTo>
                  <a:pt x="114" y="22"/>
                </a:lnTo>
                <a:lnTo>
                  <a:pt x="122" y="33"/>
                </a:lnTo>
                <a:lnTo>
                  <a:pt x="132" y="44"/>
                </a:lnTo>
                <a:lnTo>
                  <a:pt x="142" y="55"/>
                </a:lnTo>
                <a:lnTo>
                  <a:pt x="151" y="68"/>
                </a:lnTo>
                <a:lnTo>
                  <a:pt x="158" y="81"/>
                </a:lnTo>
                <a:lnTo>
                  <a:pt x="160" y="96"/>
                </a:lnTo>
                <a:lnTo>
                  <a:pt x="158" y="113"/>
                </a:lnTo>
                <a:lnTo>
                  <a:pt x="149" y="131"/>
                </a:lnTo>
                <a:lnTo>
                  <a:pt x="146" y="135"/>
                </a:lnTo>
                <a:lnTo>
                  <a:pt x="145" y="136"/>
                </a:lnTo>
                <a:lnTo>
                  <a:pt x="144" y="137"/>
                </a:lnTo>
                <a:lnTo>
                  <a:pt x="142" y="136"/>
                </a:lnTo>
                <a:lnTo>
                  <a:pt x="141" y="135"/>
                </a:lnTo>
                <a:lnTo>
                  <a:pt x="141" y="133"/>
                </a:lnTo>
                <a:lnTo>
                  <a:pt x="142" y="131"/>
                </a:lnTo>
                <a:lnTo>
                  <a:pt x="144" y="123"/>
                </a:lnTo>
                <a:lnTo>
                  <a:pt x="144" y="113"/>
                </a:lnTo>
                <a:lnTo>
                  <a:pt x="141" y="100"/>
                </a:lnTo>
                <a:lnTo>
                  <a:pt x="137" y="87"/>
                </a:lnTo>
                <a:lnTo>
                  <a:pt x="130" y="77"/>
                </a:lnTo>
                <a:lnTo>
                  <a:pt x="119" y="68"/>
                </a:lnTo>
                <a:lnTo>
                  <a:pt x="105" y="63"/>
                </a:lnTo>
                <a:lnTo>
                  <a:pt x="105" y="210"/>
                </a:lnTo>
                <a:lnTo>
                  <a:pt x="103" y="224"/>
                </a:lnTo>
                <a:lnTo>
                  <a:pt x="95" y="237"/>
                </a:lnTo>
                <a:lnTo>
                  <a:pt x="82" y="249"/>
                </a:lnTo>
                <a:lnTo>
                  <a:pt x="65" y="256"/>
                </a:lnTo>
                <a:lnTo>
                  <a:pt x="49" y="260"/>
                </a:lnTo>
                <a:lnTo>
                  <a:pt x="33" y="260"/>
                </a:lnTo>
                <a:lnTo>
                  <a:pt x="19" y="256"/>
                </a:lnTo>
                <a:lnTo>
                  <a:pt x="8" y="249"/>
                </a:lnTo>
                <a:lnTo>
                  <a:pt x="1" y="238"/>
                </a:lnTo>
                <a:lnTo>
                  <a:pt x="0" y="226"/>
                </a:lnTo>
                <a:lnTo>
                  <a:pt x="3" y="213"/>
                </a:lnTo>
                <a:lnTo>
                  <a:pt x="12" y="201"/>
                </a:lnTo>
                <a:lnTo>
                  <a:pt x="23" y="191"/>
                </a:lnTo>
                <a:lnTo>
                  <a:pt x="39" y="182"/>
                </a:lnTo>
                <a:lnTo>
                  <a:pt x="54" y="178"/>
                </a:lnTo>
                <a:lnTo>
                  <a:pt x="69" y="178"/>
                </a:lnTo>
                <a:lnTo>
                  <a:pt x="83" y="182"/>
                </a:lnTo>
                <a:lnTo>
                  <a:pt x="8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19"/>
          <p:cNvSpPr>
            <a:spLocks noEditPoints="1"/>
          </p:cNvSpPr>
          <p:nvPr/>
        </p:nvSpPr>
        <p:spPr bwMode="auto">
          <a:xfrm>
            <a:off x="1930400" y="5699125"/>
            <a:ext cx="430213" cy="333375"/>
          </a:xfrm>
          <a:custGeom>
            <a:avLst/>
            <a:gdLst>
              <a:gd name="T0" fmla="*/ 148 w 271"/>
              <a:gd name="T1" fmla="*/ 118 h 210"/>
              <a:gd name="T2" fmla="*/ 138 w 271"/>
              <a:gd name="T3" fmla="*/ 120 h 210"/>
              <a:gd name="T4" fmla="*/ 130 w 271"/>
              <a:gd name="T5" fmla="*/ 128 h 210"/>
              <a:gd name="T6" fmla="*/ 128 w 271"/>
              <a:gd name="T7" fmla="*/ 138 h 210"/>
              <a:gd name="T8" fmla="*/ 130 w 271"/>
              <a:gd name="T9" fmla="*/ 148 h 210"/>
              <a:gd name="T10" fmla="*/ 138 w 271"/>
              <a:gd name="T11" fmla="*/ 156 h 210"/>
              <a:gd name="T12" fmla="*/ 148 w 271"/>
              <a:gd name="T13" fmla="*/ 159 h 210"/>
              <a:gd name="T14" fmla="*/ 160 w 271"/>
              <a:gd name="T15" fmla="*/ 156 h 210"/>
              <a:gd name="T16" fmla="*/ 166 w 271"/>
              <a:gd name="T17" fmla="*/ 148 h 210"/>
              <a:gd name="T18" fmla="*/ 170 w 271"/>
              <a:gd name="T19" fmla="*/ 138 h 210"/>
              <a:gd name="T20" fmla="*/ 166 w 271"/>
              <a:gd name="T21" fmla="*/ 128 h 210"/>
              <a:gd name="T22" fmla="*/ 160 w 271"/>
              <a:gd name="T23" fmla="*/ 120 h 210"/>
              <a:gd name="T24" fmla="*/ 148 w 271"/>
              <a:gd name="T25" fmla="*/ 118 h 210"/>
              <a:gd name="T26" fmla="*/ 153 w 271"/>
              <a:gd name="T27" fmla="*/ 0 h 210"/>
              <a:gd name="T28" fmla="*/ 183 w 271"/>
              <a:gd name="T29" fmla="*/ 5 h 210"/>
              <a:gd name="T30" fmla="*/ 211 w 271"/>
              <a:gd name="T31" fmla="*/ 15 h 210"/>
              <a:gd name="T32" fmla="*/ 237 w 271"/>
              <a:gd name="T33" fmla="*/ 29 h 210"/>
              <a:gd name="T34" fmla="*/ 254 w 271"/>
              <a:gd name="T35" fmla="*/ 42 h 210"/>
              <a:gd name="T36" fmla="*/ 264 w 271"/>
              <a:gd name="T37" fmla="*/ 56 h 210"/>
              <a:gd name="T38" fmla="*/ 269 w 271"/>
              <a:gd name="T39" fmla="*/ 69 h 210"/>
              <a:gd name="T40" fmla="*/ 271 w 271"/>
              <a:gd name="T41" fmla="*/ 82 h 210"/>
              <a:gd name="T42" fmla="*/ 270 w 271"/>
              <a:gd name="T43" fmla="*/ 92 h 210"/>
              <a:gd name="T44" fmla="*/ 266 w 271"/>
              <a:gd name="T45" fmla="*/ 98 h 210"/>
              <a:gd name="T46" fmla="*/ 261 w 271"/>
              <a:gd name="T47" fmla="*/ 102 h 210"/>
              <a:gd name="T48" fmla="*/ 254 w 271"/>
              <a:gd name="T49" fmla="*/ 102 h 210"/>
              <a:gd name="T50" fmla="*/ 246 w 271"/>
              <a:gd name="T51" fmla="*/ 100 h 210"/>
              <a:gd name="T52" fmla="*/ 236 w 271"/>
              <a:gd name="T53" fmla="*/ 97 h 210"/>
              <a:gd name="T54" fmla="*/ 225 w 271"/>
              <a:gd name="T55" fmla="*/ 97 h 210"/>
              <a:gd name="T56" fmla="*/ 214 w 271"/>
              <a:gd name="T57" fmla="*/ 100 h 210"/>
              <a:gd name="T58" fmla="*/ 202 w 271"/>
              <a:gd name="T59" fmla="*/ 110 h 210"/>
              <a:gd name="T60" fmla="*/ 196 w 271"/>
              <a:gd name="T61" fmla="*/ 120 h 210"/>
              <a:gd name="T62" fmla="*/ 196 w 271"/>
              <a:gd name="T63" fmla="*/ 130 h 210"/>
              <a:gd name="T64" fmla="*/ 200 w 271"/>
              <a:gd name="T65" fmla="*/ 139 h 210"/>
              <a:gd name="T66" fmla="*/ 205 w 271"/>
              <a:gd name="T67" fmla="*/ 148 h 210"/>
              <a:gd name="T68" fmla="*/ 210 w 271"/>
              <a:gd name="T69" fmla="*/ 156 h 210"/>
              <a:gd name="T70" fmla="*/ 212 w 271"/>
              <a:gd name="T71" fmla="*/ 162 h 210"/>
              <a:gd name="T72" fmla="*/ 210 w 271"/>
              <a:gd name="T73" fmla="*/ 168 h 210"/>
              <a:gd name="T74" fmla="*/ 206 w 271"/>
              <a:gd name="T75" fmla="*/ 174 h 210"/>
              <a:gd name="T76" fmla="*/ 198 w 271"/>
              <a:gd name="T77" fmla="*/ 183 h 210"/>
              <a:gd name="T78" fmla="*/ 188 w 271"/>
              <a:gd name="T79" fmla="*/ 191 h 210"/>
              <a:gd name="T80" fmla="*/ 173 w 271"/>
              <a:gd name="T81" fmla="*/ 198 h 210"/>
              <a:gd name="T82" fmla="*/ 155 w 271"/>
              <a:gd name="T83" fmla="*/ 205 h 210"/>
              <a:gd name="T84" fmla="*/ 133 w 271"/>
              <a:gd name="T85" fmla="*/ 209 h 210"/>
              <a:gd name="T86" fmla="*/ 106 w 271"/>
              <a:gd name="T87" fmla="*/ 210 h 210"/>
              <a:gd name="T88" fmla="*/ 78 w 271"/>
              <a:gd name="T89" fmla="*/ 207 h 210"/>
              <a:gd name="T90" fmla="*/ 53 w 271"/>
              <a:gd name="T91" fmla="*/ 201 h 210"/>
              <a:gd name="T92" fmla="*/ 34 w 271"/>
              <a:gd name="T93" fmla="*/ 189 h 210"/>
              <a:gd name="T94" fmla="*/ 18 w 271"/>
              <a:gd name="T95" fmla="*/ 174 h 210"/>
              <a:gd name="T96" fmla="*/ 7 w 271"/>
              <a:gd name="T97" fmla="*/ 156 h 210"/>
              <a:gd name="T98" fmla="*/ 1 w 271"/>
              <a:gd name="T99" fmla="*/ 135 h 210"/>
              <a:gd name="T100" fmla="*/ 0 w 271"/>
              <a:gd name="T101" fmla="*/ 115 h 210"/>
              <a:gd name="T102" fmla="*/ 5 w 271"/>
              <a:gd name="T103" fmla="*/ 92 h 210"/>
              <a:gd name="T104" fmla="*/ 14 w 271"/>
              <a:gd name="T105" fmla="*/ 70 h 210"/>
              <a:gd name="T106" fmla="*/ 28 w 271"/>
              <a:gd name="T107" fmla="*/ 50 h 210"/>
              <a:gd name="T108" fmla="*/ 46 w 271"/>
              <a:gd name="T109" fmla="*/ 32 h 210"/>
              <a:gd name="T110" fmla="*/ 66 w 271"/>
              <a:gd name="T111" fmla="*/ 16 h 210"/>
              <a:gd name="T112" fmla="*/ 88 w 271"/>
              <a:gd name="T113" fmla="*/ 7 h 210"/>
              <a:gd name="T114" fmla="*/ 121 w 271"/>
              <a:gd name="T115" fmla="*/ 1 h 210"/>
              <a:gd name="T116" fmla="*/ 153 w 271"/>
              <a:gd name="T11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1" h="210">
                <a:moveTo>
                  <a:pt x="148" y="118"/>
                </a:moveTo>
                <a:lnTo>
                  <a:pt x="138" y="120"/>
                </a:lnTo>
                <a:lnTo>
                  <a:pt x="130" y="128"/>
                </a:lnTo>
                <a:lnTo>
                  <a:pt x="128" y="138"/>
                </a:lnTo>
                <a:lnTo>
                  <a:pt x="130" y="148"/>
                </a:lnTo>
                <a:lnTo>
                  <a:pt x="138" y="156"/>
                </a:lnTo>
                <a:lnTo>
                  <a:pt x="148" y="159"/>
                </a:lnTo>
                <a:lnTo>
                  <a:pt x="160" y="156"/>
                </a:lnTo>
                <a:lnTo>
                  <a:pt x="166" y="148"/>
                </a:lnTo>
                <a:lnTo>
                  <a:pt x="170" y="138"/>
                </a:lnTo>
                <a:lnTo>
                  <a:pt x="166" y="128"/>
                </a:lnTo>
                <a:lnTo>
                  <a:pt x="160" y="120"/>
                </a:lnTo>
                <a:lnTo>
                  <a:pt x="148" y="118"/>
                </a:lnTo>
                <a:close/>
                <a:moveTo>
                  <a:pt x="153" y="0"/>
                </a:moveTo>
                <a:lnTo>
                  <a:pt x="183" y="5"/>
                </a:lnTo>
                <a:lnTo>
                  <a:pt x="211" y="15"/>
                </a:lnTo>
                <a:lnTo>
                  <a:pt x="237" y="29"/>
                </a:lnTo>
                <a:lnTo>
                  <a:pt x="254" y="42"/>
                </a:lnTo>
                <a:lnTo>
                  <a:pt x="264" y="56"/>
                </a:lnTo>
                <a:lnTo>
                  <a:pt x="269" y="69"/>
                </a:lnTo>
                <a:lnTo>
                  <a:pt x="271" y="82"/>
                </a:lnTo>
                <a:lnTo>
                  <a:pt x="270" y="92"/>
                </a:lnTo>
                <a:lnTo>
                  <a:pt x="266" y="98"/>
                </a:lnTo>
                <a:lnTo>
                  <a:pt x="261" y="102"/>
                </a:lnTo>
                <a:lnTo>
                  <a:pt x="254" y="102"/>
                </a:lnTo>
                <a:lnTo>
                  <a:pt x="246" y="100"/>
                </a:lnTo>
                <a:lnTo>
                  <a:pt x="236" y="97"/>
                </a:lnTo>
                <a:lnTo>
                  <a:pt x="225" y="97"/>
                </a:lnTo>
                <a:lnTo>
                  <a:pt x="214" y="100"/>
                </a:lnTo>
                <a:lnTo>
                  <a:pt x="202" y="110"/>
                </a:lnTo>
                <a:lnTo>
                  <a:pt x="196" y="120"/>
                </a:lnTo>
                <a:lnTo>
                  <a:pt x="196" y="130"/>
                </a:lnTo>
                <a:lnTo>
                  <a:pt x="200" y="139"/>
                </a:lnTo>
                <a:lnTo>
                  <a:pt x="205" y="148"/>
                </a:lnTo>
                <a:lnTo>
                  <a:pt x="210" y="156"/>
                </a:lnTo>
                <a:lnTo>
                  <a:pt x="212" y="162"/>
                </a:lnTo>
                <a:lnTo>
                  <a:pt x="210" y="168"/>
                </a:lnTo>
                <a:lnTo>
                  <a:pt x="206" y="174"/>
                </a:lnTo>
                <a:lnTo>
                  <a:pt x="198" y="183"/>
                </a:lnTo>
                <a:lnTo>
                  <a:pt x="188" y="191"/>
                </a:lnTo>
                <a:lnTo>
                  <a:pt x="173" y="198"/>
                </a:lnTo>
                <a:lnTo>
                  <a:pt x="155" y="205"/>
                </a:lnTo>
                <a:lnTo>
                  <a:pt x="133" y="209"/>
                </a:lnTo>
                <a:lnTo>
                  <a:pt x="106" y="210"/>
                </a:lnTo>
                <a:lnTo>
                  <a:pt x="78" y="207"/>
                </a:lnTo>
                <a:lnTo>
                  <a:pt x="53" y="201"/>
                </a:lnTo>
                <a:lnTo>
                  <a:pt x="34" y="189"/>
                </a:lnTo>
                <a:lnTo>
                  <a:pt x="18" y="174"/>
                </a:lnTo>
                <a:lnTo>
                  <a:pt x="7" y="156"/>
                </a:lnTo>
                <a:lnTo>
                  <a:pt x="1" y="135"/>
                </a:lnTo>
                <a:lnTo>
                  <a:pt x="0" y="115"/>
                </a:lnTo>
                <a:lnTo>
                  <a:pt x="5" y="92"/>
                </a:lnTo>
                <a:lnTo>
                  <a:pt x="14" y="70"/>
                </a:lnTo>
                <a:lnTo>
                  <a:pt x="28" y="50"/>
                </a:lnTo>
                <a:lnTo>
                  <a:pt x="46" y="32"/>
                </a:lnTo>
                <a:lnTo>
                  <a:pt x="66" y="16"/>
                </a:lnTo>
                <a:lnTo>
                  <a:pt x="88" y="7"/>
                </a:lnTo>
                <a:lnTo>
                  <a:pt x="121" y="1"/>
                </a:lnTo>
                <a:lnTo>
                  <a:pt x="15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20"/>
          <p:cNvSpPr>
            <a:spLocks/>
          </p:cNvSpPr>
          <p:nvPr/>
        </p:nvSpPr>
        <p:spPr bwMode="auto">
          <a:xfrm>
            <a:off x="2819400" y="5702300"/>
            <a:ext cx="412750" cy="325438"/>
          </a:xfrm>
          <a:custGeom>
            <a:avLst/>
            <a:gdLst>
              <a:gd name="T0" fmla="*/ 183 w 260"/>
              <a:gd name="T1" fmla="*/ 0 h 205"/>
              <a:gd name="T2" fmla="*/ 226 w 260"/>
              <a:gd name="T3" fmla="*/ 5 h 205"/>
              <a:gd name="T4" fmla="*/ 254 w 260"/>
              <a:gd name="T5" fmla="*/ 13 h 205"/>
              <a:gd name="T6" fmla="*/ 259 w 260"/>
              <a:gd name="T7" fmla="*/ 19 h 205"/>
              <a:gd name="T8" fmla="*/ 223 w 260"/>
              <a:gd name="T9" fmla="*/ 50 h 205"/>
              <a:gd name="T10" fmla="*/ 201 w 260"/>
              <a:gd name="T11" fmla="*/ 86 h 205"/>
              <a:gd name="T12" fmla="*/ 183 w 260"/>
              <a:gd name="T13" fmla="*/ 123 h 205"/>
              <a:gd name="T14" fmla="*/ 158 w 260"/>
              <a:gd name="T15" fmla="*/ 151 h 205"/>
              <a:gd name="T16" fmla="*/ 122 w 260"/>
              <a:gd name="T17" fmla="*/ 164 h 205"/>
              <a:gd name="T18" fmla="*/ 83 w 260"/>
              <a:gd name="T19" fmla="*/ 162 h 205"/>
              <a:gd name="T20" fmla="*/ 51 w 260"/>
              <a:gd name="T21" fmla="*/ 153 h 205"/>
              <a:gd name="T22" fmla="*/ 45 w 260"/>
              <a:gd name="T23" fmla="*/ 162 h 205"/>
              <a:gd name="T24" fmla="*/ 28 w 260"/>
              <a:gd name="T25" fmla="*/ 186 h 205"/>
              <a:gd name="T26" fmla="*/ 18 w 260"/>
              <a:gd name="T27" fmla="*/ 204 h 205"/>
              <a:gd name="T28" fmla="*/ 13 w 260"/>
              <a:gd name="T29" fmla="*/ 205 h 205"/>
              <a:gd name="T30" fmla="*/ 6 w 260"/>
              <a:gd name="T31" fmla="*/ 203 h 205"/>
              <a:gd name="T32" fmla="*/ 1 w 260"/>
              <a:gd name="T33" fmla="*/ 199 h 205"/>
              <a:gd name="T34" fmla="*/ 0 w 260"/>
              <a:gd name="T35" fmla="*/ 192 h 205"/>
              <a:gd name="T36" fmla="*/ 32 w 260"/>
              <a:gd name="T37" fmla="*/ 144 h 205"/>
              <a:gd name="T38" fmla="*/ 76 w 260"/>
              <a:gd name="T39" fmla="*/ 104 h 205"/>
              <a:gd name="T40" fmla="*/ 122 w 260"/>
              <a:gd name="T41" fmla="*/ 75 h 205"/>
              <a:gd name="T42" fmla="*/ 160 w 260"/>
              <a:gd name="T43" fmla="*/ 54 h 205"/>
              <a:gd name="T44" fmla="*/ 185 w 260"/>
              <a:gd name="T45" fmla="*/ 45 h 205"/>
              <a:gd name="T46" fmla="*/ 185 w 260"/>
              <a:gd name="T47" fmla="*/ 44 h 205"/>
              <a:gd name="T48" fmla="*/ 159 w 260"/>
              <a:gd name="T49" fmla="*/ 45 h 205"/>
              <a:gd name="T50" fmla="*/ 117 w 260"/>
              <a:gd name="T51" fmla="*/ 55 h 205"/>
              <a:gd name="T52" fmla="*/ 67 w 260"/>
              <a:gd name="T53" fmla="*/ 78 h 205"/>
              <a:gd name="T54" fmla="*/ 17 w 260"/>
              <a:gd name="T55" fmla="*/ 121 h 205"/>
              <a:gd name="T56" fmla="*/ 17 w 260"/>
              <a:gd name="T57" fmla="*/ 98 h 205"/>
              <a:gd name="T58" fmla="*/ 23 w 260"/>
              <a:gd name="T59" fmla="*/ 67 h 205"/>
              <a:gd name="T60" fmla="*/ 46 w 260"/>
              <a:gd name="T61" fmla="*/ 35 h 205"/>
              <a:gd name="T62" fmla="*/ 86 w 260"/>
              <a:gd name="T63" fmla="*/ 12 h 205"/>
              <a:gd name="T64" fmla="*/ 135 w 260"/>
              <a:gd name="T65" fmla="*/ 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 h="205">
                <a:moveTo>
                  <a:pt x="159" y="0"/>
                </a:moveTo>
                <a:lnTo>
                  <a:pt x="183" y="0"/>
                </a:lnTo>
                <a:lnTo>
                  <a:pt x="206" y="3"/>
                </a:lnTo>
                <a:lnTo>
                  <a:pt x="226" y="5"/>
                </a:lnTo>
                <a:lnTo>
                  <a:pt x="242" y="9"/>
                </a:lnTo>
                <a:lnTo>
                  <a:pt x="254" y="13"/>
                </a:lnTo>
                <a:lnTo>
                  <a:pt x="260" y="17"/>
                </a:lnTo>
                <a:lnTo>
                  <a:pt x="259" y="19"/>
                </a:lnTo>
                <a:lnTo>
                  <a:pt x="238" y="34"/>
                </a:lnTo>
                <a:lnTo>
                  <a:pt x="223" y="50"/>
                </a:lnTo>
                <a:lnTo>
                  <a:pt x="211" y="68"/>
                </a:lnTo>
                <a:lnTo>
                  <a:pt x="201" y="86"/>
                </a:lnTo>
                <a:lnTo>
                  <a:pt x="192" y="105"/>
                </a:lnTo>
                <a:lnTo>
                  <a:pt x="183" y="123"/>
                </a:lnTo>
                <a:lnTo>
                  <a:pt x="172" y="139"/>
                </a:lnTo>
                <a:lnTo>
                  <a:pt x="158" y="151"/>
                </a:lnTo>
                <a:lnTo>
                  <a:pt x="141" y="160"/>
                </a:lnTo>
                <a:lnTo>
                  <a:pt x="122" y="164"/>
                </a:lnTo>
                <a:lnTo>
                  <a:pt x="102" y="164"/>
                </a:lnTo>
                <a:lnTo>
                  <a:pt x="83" y="162"/>
                </a:lnTo>
                <a:lnTo>
                  <a:pt x="67" y="158"/>
                </a:lnTo>
                <a:lnTo>
                  <a:pt x="51" y="153"/>
                </a:lnTo>
                <a:lnTo>
                  <a:pt x="50" y="155"/>
                </a:lnTo>
                <a:lnTo>
                  <a:pt x="45" y="162"/>
                </a:lnTo>
                <a:lnTo>
                  <a:pt x="37" y="172"/>
                </a:lnTo>
                <a:lnTo>
                  <a:pt x="28" y="186"/>
                </a:lnTo>
                <a:lnTo>
                  <a:pt x="20" y="201"/>
                </a:lnTo>
                <a:lnTo>
                  <a:pt x="18" y="204"/>
                </a:lnTo>
                <a:lnTo>
                  <a:pt x="15" y="205"/>
                </a:lnTo>
                <a:lnTo>
                  <a:pt x="13" y="205"/>
                </a:lnTo>
                <a:lnTo>
                  <a:pt x="9" y="204"/>
                </a:lnTo>
                <a:lnTo>
                  <a:pt x="6" y="203"/>
                </a:lnTo>
                <a:lnTo>
                  <a:pt x="2" y="200"/>
                </a:lnTo>
                <a:lnTo>
                  <a:pt x="1" y="199"/>
                </a:lnTo>
                <a:lnTo>
                  <a:pt x="0" y="195"/>
                </a:lnTo>
                <a:lnTo>
                  <a:pt x="0" y="192"/>
                </a:lnTo>
                <a:lnTo>
                  <a:pt x="14" y="167"/>
                </a:lnTo>
                <a:lnTo>
                  <a:pt x="32" y="144"/>
                </a:lnTo>
                <a:lnTo>
                  <a:pt x="52" y="122"/>
                </a:lnTo>
                <a:lnTo>
                  <a:pt x="76" y="104"/>
                </a:lnTo>
                <a:lnTo>
                  <a:pt x="99" y="87"/>
                </a:lnTo>
                <a:lnTo>
                  <a:pt x="122" y="75"/>
                </a:lnTo>
                <a:lnTo>
                  <a:pt x="142" y="63"/>
                </a:lnTo>
                <a:lnTo>
                  <a:pt x="160" y="54"/>
                </a:lnTo>
                <a:lnTo>
                  <a:pt x="176" y="48"/>
                </a:lnTo>
                <a:lnTo>
                  <a:pt x="185" y="45"/>
                </a:lnTo>
                <a:lnTo>
                  <a:pt x="188" y="44"/>
                </a:lnTo>
                <a:lnTo>
                  <a:pt x="185" y="44"/>
                </a:lnTo>
                <a:lnTo>
                  <a:pt x="174" y="44"/>
                </a:lnTo>
                <a:lnTo>
                  <a:pt x="159" y="45"/>
                </a:lnTo>
                <a:lnTo>
                  <a:pt x="140" y="49"/>
                </a:lnTo>
                <a:lnTo>
                  <a:pt x="117" y="55"/>
                </a:lnTo>
                <a:lnTo>
                  <a:pt x="92" y="64"/>
                </a:lnTo>
                <a:lnTo>
                  <a:pt x="67" y="78"/>
                </a:lnTo>
                <a:lnTo>
                  <a:pt x="41" y="96"/>
                </a:lnTo>
                <a:lnTo>
                  <a:pt x="17" y="121"/>
                </a:lnTo>
                <a:lnTo>
                  <a:pt x="17" y="110"/>
                </a:lnTo>
                <a:lnTo>
                  <a:pt x="17" y="98"/>
                </a:lnTo>
                <a:lnTo>
                  <a:pt x="19" y="84"/>
                </a:lnTo>
                <a:lnTo>
                  <a:pt x="23" y="67"/>
                </a:lnTo>
                <a:lnTo>
                  <a:pt x="32" y="51"/>
                </a:lnTo>
                <a:lnTo>
                  <a:pt x="46" y="35"/>
                </a:lnTo>
                <a:lnTo>
                  <a:pt x="65" y="21"/>
                </a:lnTo>
                <a:lnTo>
                  <a:pt x="86" y="12"/>
                </a:lnTo>
                <a:lnTo>
                  <a:pt x="110" y="5"/>
                </a:lnTo>
                <a:lnTo>
                  <a:pt x="135" y="1"/>
                </a:lnTo>
                <a:lnTo>
                  <a:pt x="15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23"/>
          <p:cNvSpPr>
            <a:spLocks noEditPoints="1"/>
          </p:cNvSpPr>
          <p:nvPr/>
        </p:nvSpPr>
        <p:spPr bwMode="auto">
          <a:xfrm>
            <a:off x="4589463" y="4787900"/>
            <a:ext cx="395288" cy="395288"/>
          </a:xfrm>
          <a:custGeom>
            <a:avLst/>
            <a:gdLst>
              <a:gd name="T0" fmla="*/ 118 w 249"/>
              <a:gd name="T1" fmla="*/ 110 h 249"/>
              <a:gd name="T2" fmla="*/ 111 w 249"/>
              <a:gd name="T3" fmla="*/ 111 h 249"/>
              <a:gd name="T4" fmla="*/ 103 w 249"/>
              <a:gd name="T5" fmla="*/ 116 h 249"/>
              <a:gd name="T6" fmla="*/ 98 w 249"/>
              <a:gd name="T7" fmla="*/ 124 h 249"/>
              <a:gd name="T8" fmla="*/ 97 w 249"/>
              <a:gd name="T9" fmla="*/ 132 h 249"/>
              <a:gd name="T10" fmla="*/ 99 w 249"/>
              <a:gd name="T11" fmla="*/ 138 h 249"/>
              <a:gd name="T12" fmla="*/ 106 w 249"/>
              <a:gd name="T13" fmla="*/ 142 h 249"/>
              <a:gd name="T14" fmla="*/ 113 w 249"/>
              <a:gd name="T15" fmla="*/ 141 h 249"/>
              <a:gd name="T16" fmla="*/ 122 w 249"/>
              <a:gd name="T17" fmla="*/ 135 h 249"/>
              <a:gd name="T18" fmla="*/ 127 w 249"/>
              <a:gd name="T19" fmla="*/ 126 h 249"/>
              <a:gd name="T20" fmla="*/ 129 w 249"/>
              <a:gd name="T21" fmla="*/ 119 h 249"/>
              <a:gd name="T22" fmla="*/ 126 w 249"/>
              <a:gd name="T23" fmla="*/ 112 h 249"/>
              <a:gd name="T24" fmla="*/ 118 w 249"/>
              <a:gd name="T25" fmla="*/ 110 h 249"/>
              <a:gd name="T26" fmla="*/ 175 w 249"/>
              <a:gd name="T27" fmla="*/ 12 h 249"/>
              <a:gd name="T28" fmla="*/ 172 w 249"/>
              <a:gd name="T29" fmla="*/ 12 h 249"/>
              <a:gd name="T30" fmla="*/ 172 w 249"/>
              <a:gd name="T31" fmla="*/ 16 h 249"/>
              <a:gd name="T32" fmla="*/ 173 w 249"/>
              <a:gd name="T33" fmla="*/ 24 h 249"/>
              <a:gd name="T34" fmla="*/ 177 w 249"/>
              <a:gd name="T35" fmla="*/ 34 h 249"/>
              <a:gd name="T36" fmla="*/ 184 w 249"/>
              <a:gd name="T37" fmla="*/ 44 h 249"/>
              <a:gd name="T38" fmla="*/ 193 w 249"/>
              <a:gd name="T39" fmla="*/ 56 h 249"/>
              <a:gd name="T40" fmla="*/ 204 w 249"/>
              <a:gd name="T41" fmla="*/ 65 h 249"/>
              <a:gd name="T42" fmla="*/ 216 w 249"/>
              <a:gd name="T43" fmla="*/ 71 h 249"/>
              <a:gd name="T44" fmla="*/ 226 w 249"/>
              <a:gd name="T45" fmla="*/ 75 h 249"/>
              <a:gd name="T46" fmla="*/ 232 w 249"/>
              <a:gd name="T47" fmla="*/ 78 h 249"/>
              <a:gd name="T48" fmla="*/ 236 w 249"/>
              <a:gd name="T49" fmla="*/ 78 h 249"/>
              <a:gd name="T50" fmla="*/ 236 w 249"/>
              <a:gd name="T51" fmla="*/ 74 h 249"/>
              <a:gd name="T52" fmla="*/ 235 w 249"/>
              <a:gd name="T53" fmla="*/ 66 h 249"/>
              <a:gd name="T54" fmla="*/ 230 w 249"/>
              <a:gd name="T55" fmla="*/ 57 h 249"/>
              <a:gd name="T56" fmla="*/ 223 w 249"/>
              <a:gd name="T57" fmla="*/ 46 h 249"/>
              <a:gd name="T58" fmla="*/ 214 w 249"/>
              <a:gd name="T59" fmla="*/ 35 h 249"/>
              <a:gd name="T60" fmla="*/ 203 w 249"/>
              <a:gd name="T61" fmla="*/ 25 h 249"/>
              <a:gd name="T62" fmla="*/ 193 w 249"/>
              <a:gd name="T63" fmla="*/ 19 h 249"/>
              <a:gd name="T64" fmla="*/ 182 w 249"/>
              <a:gd name="T65" fmla="*/ 15 h 249"/>
              <a:gd name="T66" fmla="*/ 175 w 249"/>
              <a:gd name="T67" fmla="*/ 12 h 249"/>
              <a:gd name="T68" fmla="*/ 170 w 249"/>
              <a:gd name="T69" fmla="*/ 0 h 249"/>
              <a:gd name="T70" fmla="*/ 181 w 249"/>
              <a:gd name="T71" fmla="*/ 1 h 249"/>
              <a:gd name="T72" fmla="*/ 195 w 249"/>
              <a:gd name="T73" fmla="*/ 5 h 249"/>
              <a:gd name="T74" fmla="*/ 209 w 249"/>
              <a:gd name="T75" fmla="*/ 14 h 249"/>
              <a:gd name="T76" fmla="*/ 223 w 249"/>
              <a:gd name="T77" fmla="*/ 25 h 249"/>
              <a:gd name="T78" fmla="*/ 236 w 249"/>
              <a:gd name="T79" fmla="*/ 39 h 249"/>
              <a:gd name="T80" fmla="*/ 244 w 249"/>
              <a:gd name="T81" fmla="*/ 55 h 249"/>
              <a:gd name="T82" fmla="*/ 249 w 249"/>
              <a:gd name="T83" fmla="*/ 67 h 249"/>
              <a:gd name="T84" fmla="*/ 249 w 249"/>
              <a:gd name="T85" fmla="*/ 79 h 249"/>
              <a:gd name="T86" fmla="*/ 247 w 249"/>
              <a:gd name="T87" fmla="*/ 87 h 249"/>
              <a:gd name="T88" fmla="*/ 209 w 249"/>
              <a:gd name="T89" fmla="*/ 125 h 249"/>
              <a:gd name="T90" fmla="*/ 199 w 249"/>
              <a:gd name="T91" fmla="*/ 130 h 249"/>
              <a:gd name="T92" fmla="*/ 184 w 249"/>
              <a:gd name="T93" fmla="*/ 133 h 249"/>
              <a:gd name="T94" fmla="*/ 164 w 249"/>
              <a:gd name="T95" fmla="*/ 133 h 249"/>
              <a:gd name="T96" fmla="*/ 52 w 249"/>
              <a:gd name="T97" fmla="*/ 246 h 249"/>
              <a:gd name="T98" fmla="*/ 45 w 249"/>
              <a:gd name="T99" fmla="*/ 249 h 249"/>
              <a:gd name="T100" fmla="*/ 36 w 249"/>
              <a:gd name="T101" fmla="*/ 247 h 249"/>
              <a:gd name="T102" fmla="*/ 26 w 249"/>
              <a:gd name="T103" fmla="*/ 243 h 249"/>
              <a:gd name="T104" fmla="*/ 16 w 249"/>
              <a:gd name="T105" fmla="*/ 234 h 249"/>
              <a:gd name="T106" fmla="*/ 7 w 249"/>
              <a:gd name="T107" fmla="*/ 224 h 249"/>
              <a:gd name="T108" fmla="*/ 2 w 249"/>
              <a:gd name="T109" fmla="*/ 214 h 249"/>
              <a:gd name="T110" fmla="*/ 0 w 249"/>
              <a:gd name="T111" fmla="*/ 205 h 249"/>
              <a:gd name="T112" fmla="*/ 3 w 249"/>
              <a:gd name="T113" fmla="*/ 197 h 249"/>
              <a:gd name="T114" fmla="*/ 116 w 249"/>
              <a:gd name="T115" fmla="*/ 84 h 249"/>
              <a:gd name="T116" fmla="*/ 116 w 249"/>
              <a:gd name="T117" fmla="*/ 66 h 249"/>
              <a:gd name="T118" fmla="*/ 120 w 249"/>
              <a:gd name="T119" fmla="*/ 50 h 249"/>
              <a:gd name="T120" fmla="*/ 125 w 249"/>
              <a:gd name="T121" fmla="*/ 41 h 249"/>
              <a:gd name="T122" fmla="*/ 162 w 249"/>
              <a:gd name="T123" fmla="*/ 3 h 249"/>
              <a:gd name="T124" fmla="*/ 170 w 249"/>
              <a:gd name="T125"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 h="249">
                <a:moveTo>
                  <a:pt x="118" y="110"/>
                </a:moveTo>
                <a:lnTo>
                  <a:pt x="111" y="111"/>
                </a:lnTo>
                <a:lnTo>
                  <a:pt x="103" y="116"/>
                </a:lnTo>
                <a:lnTo>
                  <a:pt x="98" y="124"/>
                </a:lnTo>
                <a:lnTo>
                  <a:pt x="97" y="132"/>
                </a:lnTo>
                <a:lnTo>
                  <a:pt x="99" y="138"/>
                </a:lnTo>
                <a:lnTo>
                  <a:pt x="106" y="142"/>
                </a:lnTo>
                <a:lnTo>
                  <a:pt x="113" y="141"/>
                </a:lnTo>
                <a:lnTo>
                  <a:pt x="122" y="135"/>
                </a:lnTo>
                <a:lnTo>
                  <a:pt x="127" y="126"/>
                </a:lnTo>
                <a:lnTo>
                  <a:pt x="129" y="119"/>
                </a:lnTo>
                <a:lnTo>
                  <a:pt x="126" y="112"/>
                </a:lnTo>
                <a:lnTo>
                  <a:pt x="118" y="110"/>
                </a:lnTo>
                <a:close/>
                <a:moveTo>
                  <a:pt x="175" y="12"/>
                </a:moveTo>
                <a:lnTo>
                  <a:pt x="172" y="12"/>
                </a:lnTo>
                <a:lnTo>
                  <a:pt x="172" y="16"/>
                </a:lnTo>
                <a:lnTo>
                  <a:pt x="173" y="24"/>
                </a:lnTo>
                <a:lnTo>
                  <a:pt x="177" y="34"/>
                </a:lnTo>
                <a:lnTo>
                  <a:pt x="184" y="44"/>
                </a:lnTo>
                <a:lnTo>
                  <a:pt x="193" y="56"/>
                </a:lnTo>
                <a:lnTo>
                  <a:pt x="204" y="65"/>
                </a:lnTo>
                <a:lnTo>
                  <a:pt x="216" y="71"/>
                </a:lnTo>
                <a:lnTo>
                  <a:pt x="226" y="75"/>
                </a:lnTo>
                <a:lnTo>
                  <a:pt x="232" y="78"/>
                </a:lnTo>
                <a:lnTo>
                  <a:pt x="236" y="78"/>
                </a:lnTo>
                <a:lnTo>
                  <a:pt x="236" y="74"/>
                </a:lnTo>
                <a:lnTo>
                  <a:pt x="235" y="66"/>
                </a:lnTo>
                <a:lnTo>
                  <a:pt x="230" y="57"/>
                </a:lnTo>
                <a:lnTo>
                  <a:pt x="223" y="46"/>
                </a:lnTo>
                <a:lnTo>
                  <a:pt x="214" y="35"/>
                </a:lnTo>
                <a:lnTo>
                  <a:pt x="203" y="25"/>
                </a:lnTo>
                <a:lnTo>
                  <a:pt x="193" y="19"/>
                </a:lnTo>
                <a:lnTo>
                  <a:pt x="182" y="15"/>
                </a:lnTo>
                <a:lnTo>
                  <a:pt x="175" y="12"/>
                </a:lnTo>
                <a:close/>
                <a:moveTo>
                  <a:pt x="170" y="0"/>
                </a:moveTo>
                <a:lnTo>
                  <a:pt x="181" y="1"/>
                </a:lnTo>
                <a:lnTo>
                  <a:pt x="195" y="5"/>
                </a:lnTo>
                <a:lnTo>
                  <a:pt x="209" y="14"/>
                </a:lnTo>
                <a:lnTo>
                  <a:pt x="223" y="25"/>
                </a:lnTo>
                <a:lnTo>
                  <a:pt x="236" y="39"/>
                </a:lnTo>
                <a:lnTo>
                  <a:pt x="244" y="55"/>
                </a:lnTo>
                <a:lnTo>
                  <a:pt x="249" y="67"/>
                </a:lnTo>
                <a:lnTo>
                  <a:pt x="249" y="79"/>
                </a:lnTo>
                <a:lnTo>
                  <a:pt x="247" y="87"/>
                </a:lnTo>
                <a:lnTo>
                  <a:pt x="209" y="125"/>
                </a:lnTo>
                <a:lnTo>
                  <a:pt x="199" y="130"/>
                </a:lnTo>
                <a:lnTo>
                  <a:pt x="184" y="133"/>
                </a:lnTo>
                <a:lnTo>
                  <a:pt x="164" y="133"/>
                </a:lnTo>
                <a:lnTo>
                  <a:pt x="52" y="246"/>
                </a:lnTo>
                <a:lnTo>
                  <a:pt x="45" y="249"/>
                </a:lnTo>
                <a:lnTo>
                  <a:pt x="36" y="247"/>
                </a:lnTo>
                <a:lnTo>
                  <a:pt x="26" y="243"/>
                </a:lnTo>
                <a:lnTo>
                  <a:pt x="16" y="234"/>
                </a:lnTo>
                <a:lnTo>
                  <a:pt x="7" y="224"/>
                </a:lnTo>
                <a:lnTo>
                  <a:pt x="2" y="214"/>
                </a:lnTo>
                <a:lnTo>
                  <a:pt x="0" y="205"/>
                </a:lnTo>
                <a:lnTo>
                  <a:pt x="3" y="197"/>
                </a:lnTo>
                <a:lnTo>
                  <a:pt x="116" y="84"/>
                </a:lnTo>
                <a:lnTo>
                  <a:pt x="116" y="66"/>
                </a:lnTo>
                <a:lnTo>
                  <a:pt x="120" y="50"/>
                </a:lnTo>
                <a:lnTo>
                  <a:pt x="125" y="41"/>
                </a:lnTo>
                <a:lnTo>
                  <a:pt x="162" y="3"/>
                </a:lnTo>
                <a:lnTo>
                  <a:pt x="17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25"/>
          <p:cNvSpPr>
            <a:spLocks noEditPoints="1"/>
          </p:cNvSpPr>
          <p:nvPr/>
        </p:nvSpPr>
        <p:spPr bwMode="auto">
          <a:xfrm>
            <a:off x="5453063" y="4797425"/>
            <a:ext cx="431800" cy="374650"/>
          </a:xfrm>
          <a:custGeom>
            <a:avLst/>
            <a:gdLst>
              <a:gd name="T0" fmla="*/ 58 w 272"/>
              <a:gd name="T1" fmla="*/ 209 h 236"/>
              <a:gd name="T2" fmla="*/ 194 w 272"/>
              <a:gd name="T3" fmla="*/ 118 h 236"/>
              <a:gd name="T4" fmla="*/ 15 w 272"/>
              <a:gd name="T5" fmla="*/ 85 h 236"/>
              <a:gd name="T6" fmla="*/ 262 w 272"/>
              <a:gd name="T7" fmla="*/ 86 h 236"/>
              <a:gd name="T8" fmla="*/ 269 w 272"/>
              <a:gd name="T9" fmla="*/ 92 h 236"/>
              <a:gd name="T10" fmla="*/ 272 w 272"/>
              <a:gd name="T11" fmla="*/ 101 h 236"/>
              <a:gd name="T12" fmla="*/ 271 w 272"/>
              <a:gd name="T13" fmla="*/ 155 h 236"/>
              <a:gd name="T14" fmla="*/ 265 w 272"/>
              <a:gd name="T15" fmla="*/ 163 h 236"/>
              <a:gd name="T16" fmla="*/ 256 w 272"/>
              <a:gd name="T17" fmla="*/ 167 h 236"/>
              <a:gd name="T18" fmla="*/ 241 w 272"/>
              <a:gd name="T19" fmla="*/ 236 h 236"/>
              <a:gd name="T20" fmla="*/ 42 w 272"/>
              <a:gd name="T21" fmla="*/ 167 h 236"/>
              <a:gd name="T22" fmla="*/ 10 w 272"/>
              <a:gd name="T23" fmla="*/ 165 h 236"/>
              <a:gd name="T24" fmla="*/ 3 w 272"/>
              <a:gd name="T25" fmla="*/ 159 h 236"/>
              <a:gd name="T26" fmla="*/ 0 w 272"/>
              <a:gd name="T27" fmla="*/ 150 h 236"/>
              <a:gd name="T28" fmla="*/ 1 w 272"/>
              <a:gd name="T29" fmla="*/ 97 h 236"/>
              <a:gd name="T30" fmla="*/ 6 w 272"/>
              <a:gd name="T31" fmla="*/ 88 h 236"/>
              <a:gd name="T32" fmla="*/ 15 w 272"/>
              <a:gd name="T33" fmla="*/ 85 h 236"/>
              <a:gd name="T34" fmla="*/ 188 w 272"/>
              <a:gd name="T35" fmla="*/ 0 h 236"/>
              <a:gd name="T36" fmla="*/ 201 w 272"/>
              <a:gd name="T37" fmla="*/ 42 h 236"/>
              <a:gd name="T38" fmla="*/ 218 w 272"/>
              <a:gd name="T39" fmla="*/ 46 h 236"/>
              <a:gd name="T40" fmla="*/ 242 w 272"/>
              <a:gd name="T41" fmla="*/ 55 h 236"/>
              <a:gd name="T42" fmla="*/ 256 w 272"/>
              <a:gd name="T43" fmla="*/ 60 h 236"/>
              <a:gd name="T44" fmla="*/ 259 w 272"/>
              <a:gd name="T45" fmla="*/ 63 h 236"/>
              <a:gd name="T46" fmla="*/ 259 w 272"/>
              <a:gd name="T47" fmla="*/ 67 h 236"/>
              <a:gd name="T48" fmla="*/ 256 w 272"/>
              <a:gd name="T49" fmla="*/ 69 h 236"/>
              <a:gd name="T50" fmla="*/ 18 w 272"/>
              <a:gd name="T51" fmla="*/ 69 h 236"/>
              <a:gd name="T52" fmla="*/ 13 w 272"/>
              <a:gd name="T53" fmla="*/ 68 h 236"/>
              <a:gd name="T54" fmla="*/ 13 w 272"/>
              <a:gd name="T55" fmla="*/ 64 h 236"/>
              <a:gd name="T56" fmla="*/ 14 w 272"/>
              <a:gd name="T57" fmla="*/ 60 h 236"/>
              <a:gd name="T58" fmla="*/ 21 w 272"/>
              <a:gd name="T59" fmla="*/ 58 h 236"/>
              <a:gd name="T60" fmla="*/ 41 w 272"/>
              <a:gd name="T61" fmla="*/ 50 h 236"/>
              <a:gd name="T62" fmla="*/ 64 w 272"/>
              <a:gd name="T63" fmla="*/ 44 h 236"/>
              <a:gd name="T64" fmla="*/ 83 w 272"/>
              <a:gd name="T65" fmla="*/ 4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2" h="236">
                <a:moveTo>
                  <a:pt x="78" y="118"/>
                </a:moveTo>
                <a:lnTo>
                  <a:pt x="58" y="209"/>
                </a:lnTo>
                <a:lnTo>
                  <a:pt x="214" y="209"/>
                </a:lnTo>
                <a:lnTo>
                  <a:pt x="194" y="118"/>
                </a:lnTo>
                <a:lnTo>
                  <a:pt x="78" y="118"/>
                </a:lnTo>
                <a:close/>
                <a:moveTo>
                  <a:pt x="15" y="85"/>
                </a:moveTo>
                <a:lnTo>
                  <a:pt x="256" y="85"/>
                </a:lnTo>
                <a:lnTo>
                  <a:pt x="262" y="86"/>
                </a:lnTo>
                <a:lnTo>
                  <a:pt x="265" y="88"/>
                </a:lnTo>
                <a:lnTo>
                  <a:pt x="269" y="92"/>
                </a:lnTo>
                <a:lnTo>
                  <a:pt x="271" y="97"/>
                </a:lnTo>
                <a:lnTo>
                  <a:pt x="272" y="101"/>
                </a:lnTo>
                <a:lnTo>
                  <a:pt x="272" y="150"/>
                </a:lnTo>
                <a:lnTo>
                  <a:pt x="271" y="155"/>
                </a:lnTo>
                <a:lnTo>
                  <a:pt x="269" y="159"/>
                </a:lnTo>
                <a:lnTo>
                  <a:pt x="265" y="163"/>
                </a:lnTo>
                <a:lnTo>
                  <a:pt x="262" y="165"/>
                </a:lnTo>
                <a:lnTo>
                  <a:pt x="256" y="167"/>
                </a:lnTo>
                <a:lnTo>
                  <a:pt x="229" y="167"/>
                </a:lnTo>
                <a:lnTo>
                  <a:pt x="241" y="236"/>
                </a:lnTo>
                <a:lnTo>
                  <a:pt x="31" y="236"/>
                </a:lnTo>
                <a:lnTo>
                  <a:pt x="42" y="167"/>
                </a:lnTo>
                <a:lnTo>
                  <a:pt x="15" y="167"/>
                </a:lnTo>
                <a:lnTo>
                  <a:pt x="10" y="165"/>
                </a:lnTo>
                <a:lnTo>
                  <a:pt x="6" y="163"/>
                </a:lnTo>
                <a:lnTo>
                  <a:pt x="3" y="159"/>
                </a:lnTo>
                <a:lnTo>
                  <a:pt x="1" y="155"/>
                </a:lnTo>
                <a:lnTo>
                  <a:pt x="0" y="150"/>
                </a:lnTo>
                <a:lnTo>
                  <a:pt x="0" y="101"/>
                </a:lnTo>
                <a:lnTo>
                  <a:pt x="1" y="97"/>
                </a:lnTo>
                <a:lnTo>
                  <a:pt x="3" y="92"/>
                </a:lnTo>
                <a:lnTo>
                  <a:pt x="6" y="88"/>
                </a:lnTo>
                <a:lnTo>
                  <a:pt x="10" y="86"/>
                </a:lnTo>
                <a:lnTo>
                  <a:pt x="15" y="85"/>
                </a:lnTo>
                <a:close/>
                <a:moveTo>
                  <a:pt x="83" y="0"/>
                </a:moveTo>
                <a:lnTo>
                  <a:pt x="188" y="0"/>
                </a:lnTo>
                <a:lnTo>
                  <a:pt x="188" y="42"/>
                </a:lnTo>
                <a:lnTo>
                  <a:pt x="201" y="42"/>
                </a:lnTo>
                <a:lnTo>
                  <a:pt x="208" y="44"/>
                </a:lnTo>
                <a:lnTo>
                  <a:pt x="218" y="46"/>
                </a:lnTo>
                <a:lnTo>
                  <a:pt x="231" y="50"/>
                </a:lnTo>
                <a:lnTo>
                  <a:pt x="242" y="55"/>
                </a:lnTo>
                <a:lnTo>
                  <a:pt x="251" y="58"/>
                </a:lnTo>
                <a:lnTo>
                  <a:pt x="256" y="60"/>
                </a:lnTo>
                <a:lnTo>
                  <a:pt x="258" y="60"/>
                </a:lnTo>
                <a:lnTo>
                  <a:pt x="259" y="63"/>
                </a:lnTo>
                <a:lnTo>
                  <a:pt x="259" y="64"/>
                </a:lnTo>
                <a:lnTo>
                  <a:pt x="259" y="67"/>
                </a:lnTo>
                <a:lnTo>
                  <a:pt x="259" y="68"/>
                </a:lnTo>
                <a:lnTo>
                  <a:pt x="256" y="69"/>
                </a:lnTo>
                <a:lnTo>
                  <a:pt x="254" y="69"/>
                </a:lnTo>
                <a:lnTo>
                  <a:pt x="18" y="69"/>
                </a:lnTo>
                <a:lnTo>
                  <a:pt x="15" y="69"/>
                </a:lnTo>
                <a:lnTo>
                  <a:pt x="13" y="68"/>
                </a:lnTo>
                <a:lnTo>
                  <a:pt x="13" y="67"/>
                </a:lnTo>
                <a:lnTo>
                  <a:pt x="13" y="64"/>
                </a:lnTo>
                <a:lnTo>
                  <a:pt x="13" y="63"/>
                </a:lnTo>
                <a:lnTo>
                  <a:pt x="14" y="60"/>
                </a:lnTo>
                <a:lnTo>
                  <a:pt x="15" y="60"/>
                </a:lnTo>
                <a:lnTo>
                  <a:pt x="21" y="58"/>
                </a:lnTo>
                <a:lnTo>
                  <a:pt x="29" y="55"/>
                </a:lnTo>
                <a:lnTo>
                  <a:pt x="41" y="50"/>
                </a:lnTo>
                <a:lnTo>
                  <a:pt x="54" y="46"/>
                </a:lnTo>
                <a:lnTo>
                  <a:pt x="64" y="44"/>
                </a:lnTo>
                <a:lnTo>
                  <a:pt x="71" y="42"/>
                </a:lnTo>
                <a:lnTo>
                  <a:pt x="83" y="42"/>
                </a:lnTo>
                <a:lnTo>
                  <a:pt x="8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26"/>
          <p:cNvSpPr>
            <a:spLocks noEditPoints="1"/>
          </p:cNvSpPr>
          <p:nvPr/>
        </p:nvSpPr>
        <p:spPr bwMode="auto">
          <a:xfrm>
            <a:off x="2849563" y="4810125"/>
            <a:ext cx="352425" cy="350838"/>
          </a:xfrm>
          <a:custGeom>
            <a:avLst/>
            <a:gdLst>
              <a:gd name="T0" fmla="*/ 0 w 222"/>
              <a:gd name="T1" fmla="*/ 110 h 221"/>
              <a:gd name="T2" fmla="*/ 28 w 222"/>
              <a:gd name="T3" fmla="*/ 110 h 221"/>
              <a:gd name="T4" fmla="*/ 28 w 222"/>
              <a:gd name="T5" fmla="*/ 193 h 221"/>
              <a:gd name="T6" fmla="*/ 112 w 222"/>
              <a:gd name="T7" fmla="*/ 193 h 221"/>
              <a:gd name="T8" fmla="*/ 112 w 222"/>
              <a:gd name="T9" fmla="*/ 221 h 221"/>
              <a:gd name="T10" fmla="*/ 28 w 222"/>
              <a:gd name="T11" fmla="*/ 221 h 221"/>
              <a:gd name="T12" fmla="*/ 14 w 222"/>
              <a:gd name="T13" fmla="*/ 217 h 221"/>
              <a:gd name="T14" fmla="*/ 4 w 222"/>
              <a:gd name="T15" fmla="*/ 207 h 221"/>
              <a:gd name="T16" fmla="*/ 0 w 222"/>
              <a:gd name="T17" fmla="*/ 193 h 221"/>
              <a:gd name="T18" fmla="*/ 0 w 222"/>
              <a:gd name="T19" fmla="*/ 110 h 221"/>
              <a:gd name="T20" fmla="*/ 83 w 222"/>
              <a:gd name="T21" fmla="*/ 27 h 221"/>
              <a:gd name="T22" fmla="*/ 83 w 222"/>
              <a:gd name="T23" fmla="*/ 138 h 221"/>
              <a:gd name="T24" fmla="*/ 195 w 222"/>
              <a:gd name="T25" fmla="*/ 138 h 221"/>
              <a:gd name="T26" fmla="*/ 195 w 222"/>
              <a:gd name="T27" fmla="*/ 27 h 221"/>
              <a:gd name="T28" fmla="*/ 83 w 222"/>
              <a:gd name="T29" fmla="*/ 27 h 221"/>
              <a:gd name="T30" fmla="*/ 83 w 222"/>
              <a:gd name="T31" fmla="*/ 0 h 221"/>
              <a:gd name="T32" fmla="*/ 195 w 222"/>
              <a:gd name="T33" fmla="*/ 0 h 221"/>
              <a:gd name="T34" fmla="*/ 208 w 222"/>
              <a:gd name="T35" fmla="*/ 3 h 221"/>
              <a:gd name="T36" fmla="*/ 218 w 222"/>
              <a:gd name="T37" fmla="*/ 12 h 221"/>
              <a:gd name="T38" fmla="*/ 222 w 222"/>
              <a:gd name="T39" fmla="*/ 27 h 221"/>
              <a:gd name="T40" fmla="*/ 222 w 222"/>
              <a:gd name="T41" fmla="*/ 138 h 221"/>
              <a:gd name="T42" fmla="*/ 218 w 222"/>
              <a:gd name="T43" fmla="*/ 152 h 221"/>
              <a:gd name="T44" fmla="*/ 208 w 222"/>
              <a:gd name="T45" fmla="*/ 162 h 221"/>
              <a:gd name="T46" fmla="*/ 195 w 222"/>
              <a:gd name="T47" fmla="*/ 165 h 221"/>
              <a:gd name="T48" fmla="*/ 83 w 222"/>
              <a:gd name="T49" fmla="*/ 165 h 221"/>
              <a:gd name="T50" fmla="*/ 69 w 222"/>
              <a:gd name="T51" fmla="*/ 162 h 221"/>
              <a:gd name="T52" fmla="*/ 59 w 222"/>
              <a:gd name="T53" fmla="*/ 152 h 221"/>
              <a:gd name="T54" fmla="*/ 55 w 222"/>
              <a:gd name="T55" fmla="*/ 138 h 221"/>
              <a:gd name="T56" fmla="*/ 55 w 222"/>
              <a:gd name="T57" fmla="*/ 27 h 221"/>
              <a:gd name="T58" fmla="*/ 59 w 222"/>
              <a:gd name="T59" fmla="*/ 12 h 221"/>
              <a:gd name="T60" fmla="*/ 69 w 222"/>
              <a:gd name="T61" fmla="*/ 3 h 221"/>
              <a:gd name="T62" fmla="*/ 83 w 222"/>
              <a:gd name="T63"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2" h="221">
                <a:moveTo>
                  <a:pt x="0" y="110"/>
                </a:moveTo>
                <a:lnTo>
                  <a:pt x="28" y="110"/>
                </a:lnTo>
                <a:lnTo>
                  <a:pt x="28" y="193"/>
                </a:lnTo>
                <a:lnTo>
                  <a:pt x="112" y="193"/>
                </a:lnTo>
                <a:lnTo>
                  <a:pt x="112" y="221"/>
                </a:lnTo>
                <a:lnTo>
                  <a:pt x="28" y="221"/>
                </a:lnTo>
                <a:lnTo>
                  <a:pt x="14" y="217"/>
                </a:lnTo>
                <a:lnTo>
                  <a:pt x="4" y="207"/>
                </a:lnTo>
                <a:lnTo>
                  <a:pt x="0" y="193"/>
                </a:lnTo>
                <a:lnTo>
                  <a:pt x="0" y="110"/>
                </a:lnTo>
                <a:close/>
                <a:moveTo>
                  <a:pt x="83" y="27"/>
                </a:moveTo>
                <a:lnTo>
                  <a:pt x="83" y="138"/>
                </a:lnTo>
                <a:lnTo>
                  <a:pt x="195" y="138"/>
                </a:lnTo>
                <a:lnTo>
                  <a:pt x="195" y="27"/>
                </a:lnTo>
                <a:lnTo>
                  <a:pt x="83" y="27"/>
                </a:lnTo>
                <a:close/>
                <a:moveTo>
                  <a:pt x="83" y="0"/>
                </a:moveTo>
                <a:lnTo>
                  <a:pt x="195" y="0"/>
                </a:lnTo>
                <a:lnTo>
                  <a:pt x="208" y="3"/>
                </a:lnTo>
                <a:lnTo>
                  <a:pt x="218" y="12"/>
                </a:lnTo>
                <a:lnTo>
                  <a:pt x="222" y="27"/>
                </a:lnTo>
                <a:lnTo>
                  <a:pt x="222" y="138"/>
                </a:lnTo>
                <a:lnTo>
                  <a:pt x="218" y="152"/>
                </a:lnTo>
                <a:lnTo>
                  <a:pt x="208" y="162"/>
                </a:lnTo>
                <a:lnTo>
                  <a:pt x="195" y="165"/>
                </a:lnTo>
                <a:lnTo>
                  <a:pt x="83" y="165"/>
                </a:lnTo>
                <a:lnTo>
                  <a:pt x="69" y="162"/>
                </a:lnTo>
                <a:lnTo>
                  <a:pt x="59" y="152"/>
                </a:lnTo>
                <a:lnTo>
                  <a:pt x="55" y="138"/>
                </a:lnTo>
                <a:lnTo>
                  <a:pt x="55" y="27"/>
                </a:lnTo>
                <a:lnTo>
                  <a:pt x="59" y="12"/>
                </a:lnTo>
                <a:lnTo>
                  <a:pt x="69" y="3"/>
                </a:lnTo>
                <a:lnTo>
                  <a:pt x="83"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27"/>
          <p:cNvSpPr>
            <a:spLocks/>
          </p:cNvSpPr>
          <p:nvPr/>
        </p:nvSpPr>
        <p:spPr bwMode="auto">
          <a:xfrm>
            <a:off x="1946275" y="4806950"/>
            <a:ext cx="396875" cy="354013"/>
          </a:xfrm>
          <a:custGeom>
            <a:avLst/>
            <a:gdLst>
              <a:gd name="T0" fmla="*/ 129 w 250"/>
              <a:gd name="T1" fmla="*/ 0 h 223"/>
              <a:gd name="T2" fmla="*/ 136 w 250"/>
              <a:gd name="T3" fmla="*/ 5 h 223"/>
              <a:gd name="T4" fmla="*/ 247 w 250"/>
              <a:gd name="T5" fmla="*/ 116 h 223"/>
              <a:gd name="T6" fmla="*/ 249 w 250"/>
              <a:gd name="T7" fmla="*/ 120 h 223"/>
              <a:gd name="T8" fmla="*/ 250 w 250"/>
              <a:gd name="T9" fmla="*/ 122 h 223"/>
              <a:gd name="T10" fmla="*/ 250 w 250"/>
              <a:gd name="T11" fmla="*/ 123 h 223"/>
              <a:gd name="T12" fmla="*/ 249 w 250"/>
              <a:gd name="T13" fmla="*/ 126 h 223"/>
              <a:gd name="T14" fmla="*/ 246 w 250"/>
              <a:gd name="T15" fmla="*/ 127 h 223"/>
              <a:gd name="T16" fmla="*/ 242 w 250"/>
              <a:gd name="T17" fmla="*/ 127 h 223"/>
              <a:gd name="T18" fmla="*/ 219 w 250"/>
              <a:gd name="T19" fmla="*/ 127 h 223"/>
              <a:gd name="T20" fmla="*/ 219 w 250"/>
              <a:gd name="T21" fmla="*/ 213 h 223"/>
              <a:gd name="T22" fmla="*/ 219 w 250"/>
              <a:gd name="T23" fmla="*/ 216 h 223"/>
              <a:gd name="T24" fmla="*/ 219 w 250"/>
              <a:gd name="T25" fmla="*/ 218 h 223"/>
              <a:gd name="T26" fmla="*/ 218 w 250"/>
              <a:gd name="T27" fmla="*/ 221 h 223"/>
              <a:gd name="T28" fmla="*/ 217 w 250"/>
              <a:gd name="T29" fmla="*/ 222 h 223"/>
              <a:gd name="T30" fmla="*/ 214 w 250"/>
              <a:gd name="T31" fmla="*/ 223 h 223"/>
              <a:gd name="T32" fmla="*/ 210 w 250"/>
              <a:gd name="T33" fmla="*/ 223 h 223"/>
              <a:gd name="T34" fmla="*/ 154 w 250"/>
              <a:gd name="T35" fmla="*/ 223 h 223"/>
              <a:gd name="T36" fmla="*/ 154 w 250"/>
              <a:gd name="T37" fmla="*/ 137 h 223"/>
              <a:gd name="T38" fmla="*/ 97 w 250"/>
              <a:gd name="T39" fmla="*/ 137 h 223"/>
              <a:gd name="T40" fmla="*/ 97 w 250"/>
              <a:gd name="T41" fmla="*/ 223 h 223"/>
              <a:gd name="T42" fmla="*/ 43 w 250"/>
              <a:gd name="T43" fmla="*/ 223 h 223"/>
              <a:gd name="T44" fmla="*/ 38 w 250"/>
              <a:gd name="T45" fmla="*/ 223 h 223"/>
              <a:gd name="T46" fmla="*/ 36 w 250"/>
              <a:gd name="T47" fmla="*/ 222 h 223"/>
              <a:gd name="T48" fmla="*/ 33 w 250"/>
              <a:gd name="T49" fmla="*/ 221 h 223"/>
              <a:gd name="T50" fmla="*/ 32 w 250"/>
              <a:gd name="T51" fmla="*/ 219 h 223"/>
              <a:gd name="T52" fmla="*/ 32 w 250"/>
              <a:gd name="T53" fmla="*/ 217 h 223"/>
              <a:gd name="T54" fmla="*/ 32 w 250"/>
              <a:gd name="T55" fmla="*/ 216 h 223"/>
              <a:gd name="T56" fmla="*/ 32 w 250"/>
              <a:gd name="T57" fmla="*/ 213 h 223"/>
              <a:gd name="T58" fmla="*/ 32 w 250"/>
              <a:gd name="T59" fmla="*/ 127 h 223"/>
              <a:gd name="T60" fmla="*/ 9 w 250"/>
              <a:gd name="T61" fmla="*/ 127 h 223"/>
              <a:gd name="T62" fmla="*/ 5 w 250"/>
              <a:gd name="T63" fmla="*/ 127 h 223"/>
              <a:gd name="T64" fmla="*/ 2 w 250"/>
              <a:gd name="T65" fmla="*/ 126 h 223"/>
              <a:gd name="T66" fmla="*/ 1 w 250"/>
              <a:gd name="T67" fmla="*/ 123 h 223"/>
              <a:gd name="T68" fmla="*/ 0 w 250"/>
              <a:gd name="T69" fmla="*/ 122 h 223"/>
              <a:gd name="T70" fmla="*/ 1 w 250"/>
              <a:gd name="T71" fmla="*/ 120 h 223"/>
              <a:gd name="T72" fmla="*/ 4 w 250"/>
              <a:gd name="T73" fmla="*/ 116 h 223"/>
              <a:gd name="T74" fmla="*/ 115 w 250"/>
              <a:gd name="T75" fmla="*/ 5 h 223"/>
              <a:gd name="T76" fmla="*/ 122 w 250"/>
              <a:gd name="T77" fmla="*/ 0 h 223"/>
              <a:gd name="T78" fmla="*/ 129 w 250"/>
              <a:gd name="T7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 h="223">
                <a:moveTo>
                  <a:pt x="129" y="0"/>
                </a:moveTo>
                <a:lnTo>
                  <a:pt x="136" y="5"/>
                </a:lnTo>
                <a:lnTo>
                  <a:pt x="247" y="116"/>
                </a:lnTo>
                <a:lnTo>
                  <a:pt x="249" y="120"/>
                </a:lnTo>
                <a:lnTo>
                  <a:pt x="250" y="122"/>
                </a:lnTo>
                <a:lnTo>
                  <a:pt x="250" y="123"/>
                </a:lnTo>
                <a:lnTo>
                  <a:pt x="249" y="126"/>
                </a:lnTo>
                <a:lnTo>
                  <a:pt x="246" y="127"/>
                </a:lnTo>
                <a:lnTo>
                  <a:pt x="242" y="127"/>
                </a:lnTo>
                <a:lnTo>
                  <a:pt x="219" y="127"/>
                </a:lnTo>
                <a:lnTo>
                  <a:pt x="219" y="213"/>
                </a:lnTo>
                <a:lnTo>
                  <a:pt x="219" y="216"/>
                </a:lnTo>
                <a:lnTo>
                  <a:pt x="219" y="218"/>
                </a:lnTo>
                <a:lnTo>
                  <a:pt x="218" y="221"/>
                </a:lnTo>
                <a:lnTo>
                  <a:pt x="217" y="222"/>
                </a:lnTo>
                <a:lnTo>
                  <a:pt x="214" y="223"/>
                </a:lnTo>
                <a:lnTo>
                  <a:pt x="210" y="223"/>
                </a:lnTo>
                <a:lnTo>
                  <a:pt x="154" y="223"/>
                </a:lnTo>
                <a:lnTo>
                  <a:pt x="154" y="137"/>
                </a:lnTo>
                <a:lnTo>
                  <a:pt x="97" y="137"/>
                </a:lnTo>
                <a:lnTo>
                  <a:pt x="97" y="223"/>
                </a:lnTo>
                <a:lnTo>
                  <a:pt x="43" y="223"/>
                </a:lnTo>
                <a:lnTo>
                  <a:pt x="38" y="223"/>
                </a:lnTo>
                <a:lnTo>
                  <a:pt x="36" y="222"/>
                </a:lnTo>
                <a:lnTo>
                  <a:pt x="33" y="221"/>
                </a:lnTo>
                <a:lnTo>
                  <a:pt x="32" y="219"/>
                </a:lnTo>
                <a:lnTo>
                  <a:pt x="32" y="217"/>
                </a:lnTo>
                <a:lnTo>
                  <a:pt x="32" y="216"/>
                </a:lnTo>
                <a:lnTo>
                  <a:pt x="32" y="213"/>
                </a:lnTo>
                <a:lnTo>
                  <a:pt x="32" y="127"/>
                </a:lnTo>
                <a:lnTo>
                  <a:pt x="9" y="127"/>
                </a:lnTo>
                <a:lnTo>
                  <a:pt x="5" y="127"/>
                </a:lnTo>
                <a:lnTo>
                  <a:pt x="2" y="126"/>
                </a:lnTo>
                <a:lnTo>
                  <a:pt x="1" y="123"/>
                </a:lnTo>
                <a:lnTo>
                  <a:pt x="0" y="122"/>
                </a:lnTo>
                <a:lnTo>
                  <a:pt x="1" y="120"/>
                </a:lnTo>
                <a:lnTo>
                  <a:pt x="4" y="116"/>
                </a:lnTo>
                <a:lnTo>
                  <a:pt x="115" y="5"/>
                </a:lnTo>
                <a:lnTo>
                  <a:pt x="122" y="0"/>
                </a:lnTo>
                <a:lnTo>
                  <a:pt x="12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28"/>
          <p:cNvSpPr>
            <a:spLocks noEditPoints="1"/>
          </p:cNvSpPr>
          <p:nvPr/>
        </p:nvSpPr>
        <p:spPr bwMode="auto">
          <a:xfrm>
            <a:off x="3733800" y="4811712"/>
            <a:ext cx="347663" cy="347663"/>
          </a:xfrm>
          <a:custGeom>
            <a:avLst/>
            <a:gdLst>
              <a:gd name="T0" fmla="*/ 86 w 219"/>
              <a:gd name="T1" fmla="*/ 26 h 219"/>
              <a:gd name="T2" fmla="*/ 66 w 219"/>
              <a:gd name="T3" fmla="*/ 29 h 219"/>
              <a:gd name="T4" fmla="*/ 50 w 219"/>
              <a:gd name="T5" fmla="*/ 37 h 219"/>
              <a:gd name="T6" fmla="*/ 37 w 219"/>
              <a:gd name="T7" fmla="*/ 50 h 219"/>
              <a:gd name="T8" fmla="*/ 29 w 219"/>
              <a:gd name="T9" fmla="*/ 67 h 219"/>
              <a:gd name="T10" fmla="*/ 27 w 219"/>
              <a:gd name="T11" fmla="*/ 86 h 219"/>
              <a:gd name="T12" fmla="*/ 29 w 219"/>
              <a:gd name="T13" fmla="*/ 105 h 219"/>
              <a:gd name="T14" fmla="*/ 38 w 219"/>
              <a:gd name="T15" fmla="*/ 122 h 219"/>
              <a:gd name="T16" fmla="*/ 52 w 219"/>
              <a:gd name="T17" fmla="*/ 134 h 219"/>
              <a:gd name="T18" fmla="*/ 69 w 219"/>
              <a:gd name="T19" fmla="*/ 143 h 219"/>
              <a:gd name="T20" fmla="*/ 88 w 219"/>
              <a:gd name="T21" fmla="*/ 147 h 219"/>
              <a:gd name="T22" fmla="*/ 107 w 219"/>
              <a:gd name="T23" fmla="*/ 145 h 219"/>
              <a:gd name="T24" fmla="*/ 123 w 219"/>
              <a:gd name="T25" fmla="*/ 136 h 219"/>
              <a:gd name="T26" fmla="*/ 136 w 219"/>
              <a:gd name="T27" fmla="*/ 123 h 219"/>
              <a:gd name="T28" fmla="*/ 144 w 219"/>
              <a:gd name="T29" fmla="*/ 106 h 219"/>
              <a:gd name="T30" fmla="*/ 147 w 219"/>
              <a:gd name="T31" fmla="*/ 88 h 219"/>
              <a:gd name="T32" fmla="*/ 144 w 219"/>
              <a:gd name="T33" fmla="*/ 69 h 219"/>
              <a:gd name="T34" fmla="*/ 136 w 219"/>
              <a:gd name="T35" fmla="*/ 52 h 219"/>
              <a:gd name="T36" fmla="*/ 121 w 219"/>
              <a:gd name="T37" fmla="*/ 38 h 219"/>
              <a:gd name="T38" fmla="*/ 105 w 219"/>
              <a:gd name="T39" fmla="*/ 29 h 219"/>
              <a:gd name="T40" fmla="*/ 86 w 219"/>
              <a:gd name="T41" fmla="*/ 26 h 219"/>
              <a:gd name="T42" fmla="*/ 86 w 219"/>
              <a:gd name="T43" fmla="*/ 0 h 219"/>
              <a:gd name="T44" fmla="*/ 109 w 219"/>
              <a:gd name="T45" fmla="*/ 2 h 219"/>
              <a:gd name="T46" fmla="*/ 129 w 219"/>
              <a:gd name="T47" fmla="*/ 11 h 219"/>
              <a:gd name="T48" fmla="*/ 147 w 219"/>
              <a:gd name="T49" fmla="*/ 26 h 219"/>
              <a:gd name="T50" fmla="*/ 161 w 219"/>
              <a:gd name="T51" fmla="*/ 43 h 219"/>
              <a:gd name="T52" fmla="*/ 170 w 219"/>
              <a:gd name="T53" fmla="*/ 65 h 219"/>
              <a:gd name="T54" fmla="*/ 174 w 219"/>
              <a:gd name="T55" fmla="*/ 88 h 219"/>
              <a:gd name="T56" fmla="*/ 170 w 219"/>
              <a:gd name="T57" fmla="*/ 111 h 219"/>
              <a:gd name="T58" fmla="*/ 161 w 219"/>
              <a:gd name="T59" fmla="*/ 132 h 219"/>
              <a:gd name="T60" fmla="*/ 214 w 219"/>
              <a:gd name="T61" fmla="*/ 184 h 219"/>
              <a:gd name="T62" fmla="*/ 216 w 219"/>
              <a:gd name="T63" fmla="*/ 188 h 219"/>
              <a:gd name="T64" fmla="*/ 218 w 219"/>
              <a:gd name="T65" fmla="*/ 192 h 219"/>
              <a:gd name="T66" fmla="*/ 219 w 219"/>
              <a:gd name="T67" fmla="*/ 195 h 219"/>
              <a:gd name="T68" fmla="*/ 218 w 219"/>
              <a:gd name="T69" fmla="*/ 199 h 219"/>
              <a:gd name="T70" fmla="*/ 215 w 219"/>
              <a:gd name="T71" fmla="*/ 201 h 219"/>
              <a:gd name="T72" fmla="*/ 202 w 219"/>
              <a:gd name="T73" fmla="*/ 215 h 219"/>
              <a:gd name="T74" fmla="*/ 200 w 219"/>
              <a:gd name="T75" fmla="*/ 218 h 219"/>
              <a:gd name="T76" fmla="*/ 196 w 219"/>
              <a:gd name="T77" fmla="*/ 219 h 219"/>
              <a:gd name="T78" fmla="*/ 191 w 219"/>
              <a:gd name="T79" fmla="*/ 219 h 219"/>
              <a:gd name="T80" fmla="*/ 187 w 219"/>
              <a:gd name="T81" fmla="*/ 218 h 219"/>
              <a:gd name="T82" fmla="*/ 184 w 219"/>
              <a:gd name="T83" fmla="*/ 215 h 219"/>
              <a:gd name="T84" fmla="*/ 132 w 219"/>
              <a:gd name="T85" fmla="*/ 163 h 219"/>
              <a:gd name="T86" fmla="*/ 111 w 219"/>
              <a:gd name="T87" fmla="*/ 170 h 219"/>
              <a:gd name="T88" fmla="*/ 88 w 219"/>
              <a:gd name="T89" fmla="*/ 174 h 219"/>
              <a:gd name="T90" fmla="*/ 65 w 219"/>
              <a:gd name="T91" fmla="*/ 170 h 219"/>
              <a:gd name="T92" fmla="*/ 44 w 219"/>
              <a:gd name="T93" fmla="*/ 161 h 219"/>
              <a:gd name="T94" fmla="*/ 27 w 219"/>
              <a:gd name="T95" fmla="*/ 147 h 219"/>
              <a:gd name="T96" fmla="*/ 12 w 219"/>
              <a:gd name="T97" fmla="*/ 129 h 219"/>
              <a:gd name="T98" fmla="*/ 2 w 219"/>
              <a:gd name="T99" fmla="*/ 109 h 219"/>
              <a:gd name="T100" fmla="*/ 0 w 219"/>
              <a:gd name="T101" fmla="*/ 86 h 219"/>
              <a:gd name="T102" fmla="*/ 2 w 219"/>
              <a:gd name="T103" fmla="*/ 63 h 219"/>
              <a:gd name="T104" fmla="*/ 11 w 219"/>
              <a:gd name="T105" fmla="*/ 42 h 219"/>
              <a:gd name="T106" fmla="*/ 25 w 219"/>
              <a:gd name="T107" fmla="*/ 24 h 219"/>
              <a:gd name="T108" fmla="*/ 42 w 219"/>
              <a:gd name="T109" fmla="*/ 11 h 219"/>
              <a:gd name="T110" fmla="*/ 62 w 219"/>
              <a:gd name="T111" fmla="*/ 2 h 219"/>
              <a:gd name="T112" fmla="*/ 86 w 219"/>
              <a:gd name="T113"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 h="219">
                <a:moveTo>
                  <a:pt x="86" y="26"/>
                </a:moveTo>
                <a:lnTo>
                  <a:pt x="66" y="29"/>
                </a:lnTo>
                <a:lnTo>
                  <a:pt x="50" y="37"/>
                </a:lnTo>
                <a:lnTo>
                  <a:pt x="37" y="50"/>
                </a:lnTo>
                <a:lnTo>
                  <a:pt x="29" y="67"/>
                </a:lnTo>
                <a:lnTo>
                  <a:pt x="27" y="86"/>
                </a:lnTo>
                <a:lnTo>
                  <a:pt x="29" y="105"/>
                </a:lnTo>
                <a:lnTo>
                  <a:pt x="38" y="122"/>
                </a:lnTo>
                <a:lnTo>
                  <a:pt x="52" y="134"/>
                </a:lnTo>
                <a:lnTo>
                  <a:pt x="69" y="143"/>
                </a:lnTo>
                <a:lnTo>
                  <a:pt x="88" y="147"/>
                </a:lnTo>
                <a:lnTo>
                  <a:pt x="107" y="145"/>
                </a:lnTo>
                <a:lnTo>
                  <a:pt x="123" y="136"/>
                </a:lnTo>
                <a:lnTo>
                  <a:pt x="136" y="123"/>
                </a:lnTo>
                <a:lnTo>
                  <a:pt x="144" y="106"/>
                </a:lnTo>
                <a:lnTo>
                  <a:pt x="147" y="88"/>
                </a:lnTo>
                <a:lnTo>
                  <a:pt x="144" y="69"/>
                </a:lnTo>
                <a:lnTo>
                  <a:pt x="136" y="52"/>
                </a:lnTo>
                <a:lnTo>
                  <a:pt x="121" y="38"/>
                </a:lnTo>
                <a:lnTo>
                  <a:pt x="105" y="29"/>
                </a:lnTo>
                <a:lnTo>
                  <a:pt x="86" y="26"/>
                </a:lnTo>
                <a:close/>
                <a:moveTo>
                  <a:pt x="86" y="0"/>
                </a:moveTo>
                <a:lnTo>
                  <a:pt x="109" y="2"/>
                </a:lnTo>
                <a:lnTo>
                  <a:pt x="129" y="11"/>
                </a:lnTo>
                <a:lnTo>
                  <a:pt x="147" y="26"/>
                </a:lnTo>
                <a:lnTo>
                  <a:pt x="161" y="43"/>
                </a:lnTo>
                <a:lnTo>
                  <a:pt x="170" y="65"/>
                </a:lnTo>
                <a:lnTo>
                  <a:pt x="174" y="88"/>
                </a:lnTo>
                <a:lnTo>
                  <a:pt x="170" y="111"/>
                </a:lnTo>
                <a:lnTo>
                  <a:pt x="161" y="132"/>
                </a:lnTo>
                <a:lnTo>
                  <a:pt x="214" y="184"/>
                </a:lnTo>
                <a:lnTo>
                  <a:pt x="216" y="188"/>
                </a:lnTo>
                <a:lnTo>
                  <a:pt x="218" y="192"/>
                </a:lnTo>
                <a:lnTo>
                  <a:pt x="219" y="195"/>
                </a:lnTo>
                <a:lnTo>
                  <a:pt x="218" y="199"/>
                </a:lnTo>
                <a:lnTo>
                  <a:pt x="215" y="201"/>
                </a:lnTo>
                <a:lnTo>
                  <a:pt x="202" y="215"/>
                </a:lnTo>
                <a:lnTo>
                  <a:pt x="200" y="218"/>
                </a:lnTo>
                <a:lnTo>
                  <a:pt x="196" y="219"/>
                </a:lnTo>
                <a:lnTo>
                  <a:pt x="191" y="219"/>
                </a:lnTo>
                <a:lnTo>
                  <a:pt x="187" y="218"/>
                </a:lnTo>
                <a:lnTo>
                  <a:pt x="184" y="215"/>
                </a:lnTo>
                <a:lnTo>
                  <a:pt x="132" y="163"/>
                </a:lnTo>
                <a:lnTo>
                  <a:pt x="111" y="170"/>
                </a:lnTo>
                <a:lnTo>
                  <a:pt x="88" y="174"/>
                </a:lnTo>
                <a:lnTo>
                  <a:pt x="65" y="170"/>
                </a:lnTo>
                <a:lnTo>
                  <a:pt x="44" y="161"/>
                </a:lnTo>
                <a:lnTo>
                  <a:pt x="27" y="147"/>
                </a:lnTo>
                <a:lnTo>
                  <a:pt x="12" y="129"/>
                </a:lnTo>
                <a:lnTo>
                  <a:pt x="2" y="109"/>
                </a:lnTo>
                <a:lnTo>
                  <a:pt x="0" y="86"/>
                </a:lnTo>
                <a:lnTo>
                  <a:pt x="2" y="63"/>
                </a:lnTo>
                <a:lnTo>
                  <a:pt x="11" y="42"/>
                </a:lnTo>
                <a:lnTo>
                  <a:pt x="25" y="24"/>
                </a:lnTo>
                <a:lnTo>
                  <a:pt x="42" y="11"/>
                </a:lnTo>
                <a:lnTo>
                  <a:pt x="62" y="2"/>
                </a:lnTo>
                <a:lnTo>
                  <a:pt x="86"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31"/>
          <p:cNvSpPr>
            <a:spLocks/>
          </p:cNvSpPr>
          <p:nvPr/>
        </p:nvSpPr>
        <p:spPr bwMode="auto">
          <a:xfrm>
            <a:off x="4624388" y="5653087"/>
            <a:ext cx="325438" cy="423863"/>
          </a:xfrm>
          <a:custGeom>
            <a:avLst/>
            <a:gdLst>
              <a:gd name="T0" fmla="*/ 205 w 205"/>
              <a:gd name="T1" fmla="*/ 0 h 267"/>
              <a:gd name="T2" fmla="*/ 205 w 205"/>
              <a:gd name="T3" fmla="*/ 197 h 267"/>
              <a:gd name="T4" fmla="*/ 204 w 205"/>
              <a:gd name="T5" fmla="*/ 208 h 267"/>
              <a:gd name="T6" fmla="*/ 198 w 205"/>
              <a:gd name="T7" fmla="*/ 218 h 267"/>
              <a:gd name="T8" fmla="*/ 187 w 205"/>
              <a:gd name="T9" fmla="*/ 229 h 267"/>
              <a:gd name="T10" fmla="*/ 173 w 205"/>
              <a:gd name="T11" fmla="*/ 235 h 267"/>
              <a:gd name="T12" fmla="*/ 157 w 205"/>
              <a:gd name="T13" fmla="*/ 239 h 267"/>
              <a:gd name="T14" fmla="*/ 142 w 205"/>
              <a:gd name="T15" fmla="*/ 238 h 267"/>
              <a:gd name="T16" fmla="*/ 132 w 205"/>
              <a:gd name="T17" fmla="*/ 230 h 267"/>
              <a:gd name="T18" fmla="*/ 126 w 205"/>
              <a:gd name="T19" fmla="*/ 220 h 267"/>
              <a:gd name="T20" fmla="*/ 123 w 205"/>
              <a:gd name="T21" fmla="*/ 208 h 267"/>
              <a:gd name="T22" fmla="*/ 126 w 205"/>
              <a:gd name="T23" fmla="*/ 198 h 267"/>
              <a:gd name="T24" fmla="*/ 130 w 205"/>
              <a:gd name="T25" fmla="*/ 188 h 267"/>
              <a:gd name="T26" fmla="*/ 139 w 205"/>
              <a:gd name="T27" fmla="*/ 179 h 267"/>
              <a:gd name="T28" fmla="*/ 151 w 205"/>
              <a:gd name="T29" fmla="*/ 172 h 267"/>
              <a:gd name="T30" fmla="*/ 167 w 205"/>
              <a:gd name="T31" fmla="*/ 168 h 267"/>
              <a:gd name="T32" fmla="*/ 181 w 205"/>
              <a:gd name="T33" fmla="*/ 170 h 267"/>
              <a:gd name="T34" fmla="*/ 181 w 205"/>
              <a:gd name="T35" fmla="*/ 66 h 267"/>
              <a:gd name="T36" fmla="*/ 82 w 205"/>
              <a:gd name="T37" fmla="*/ 88 h 267"/>
              <a:gd name="T38" fmla="*/ 82 w 205"/>
              <a:gd name="T39" fmla="*/ 108 h 267"/>
              <a:gd name="T40" fmla="*/ 82 w 205"/>
              <a:gd name="T41" fmla="*/ 130 h 267"/>
              <a:gd name="T42" fmla="*/ 82 w 205"/>
              <a:gd name="T43" fmla="*/ 152 h 267"/>
              <a:gd name="T44" fmla="*/ 82 w 205"/>
              <a:gd name="T45" fmla="*/ 175 h 267"/>
              <a:gd name="T46" fmla="*/ 82 w 205"/>
              <a:gd name="T47" fmla="*/ 194 h 267"/>
              <a:gd name="T48" fmla="*/ 82 w 205"/>
              <a:gd name="T49" fmla="*/ 209 h 267"/>
              <a:gd name="T50" fmla="*/ 82 w 205"/>
              <a:gd name="T51" fmla="*/ 223 h 267"/>
              <a:gd name="T52" fmla="*/ 80 w 205"/>
              <a:gd name="T53" fmla="*/ 235 h 267"/>
              <a:gd name="T54" fmla="*/ 73 w 205"/>
              <a:gd name="T55" fmla="*/ 247 h 267"/>
              <a:gd name="T56" fmla="*/ 63 w 205"/>
              <a:gd name="T57" fmla="*/ 255 h 267"/>
              <a:gd name="T58" fmla="*/ 50 w 205"/>
              <a:gd name="T59" fmla="*/ 263 h 267"/>
              <a:gd name="T60" fmla="*/ 34 w 205"/>
              <a:gd name="T61" fmla="*/ 267 h 267"/>
              <a:gd name="T62" fmla="*/ 19 w 205"/>
              <a:gd name="T63" fmla="*/ 264 h 267"/>
              <a:gd name="T64" fmla="*/ 9 w 205"/>
              <a:gd name="T65" fmla="*/ 258 h 267"/>
              <a:gd name="T66" fmla="*/ 3 w 205"/>
              <a:gd name="T67" fmla="*/ 247 h 267"/>
              <a:gd name="T68" fmla="*/ 0 w 205"/>
              <a:gd name="T69" fmla="*/ 236 h 267"/>
              <a:gd name="T70" fmla="*/ 1 w 205"/>
              <a:gd name="T71" fmla="*/ 226 h 267"/>
              <a:gd name="T72" fmla="*/ 7 w 205"/>
              <a:gd name="T73" fmla="*/ 216 h 267"/>
              <a:gd name="T74" fmla="*/ 16 w 205"/>
              <a:gd name="T75" fmla="*/ 207 h 267"/>
              <a:gd name="T76" fmla="*/ 27 w 205"/>
              <a:gd name="T77" fmla="*/ 200 h 267"/>
              <a:gd name="T78" fmla="*/ 42 w 205"/>
              <a:gd name="T79" fmla="*/ 197 h 267"/>
              <a:gd name="T80" fmla="*/ 58 w 205"/>
              <a:gd name="T81" fmla="*/ 198 h 267"/>
              <a:gd name="T82" fmla="*/ 58 w 205"/>
              <a:gd name="T83" fmla="*/ 32 h 267"/>
              <a:gd name="T84" fmla="*/ 205 w 205"/>
              <a:gd name="T8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5" h="267">
                <a:moveTo>
                  <a:pt x="205" y="0"/>
                </a:moveTo>
                <a:lnTo>
                  <a:pt x="205" y="197"/>
                </a:lnTo>
                <a:lnTo>
                  <a:pt x="204" y="208"/>
                </a:lnTo>
                <a:lnTo>
                  <a:pt x="198" y="218"/>
                </a:lnTo>
                <a:lnTo>
                  <a:pt x="187" y="229"/>
                </a:lnTo>
                <a:lnTo>
                  <a:pt x="173" y="235"/>
                </a:lnTo>
                <a:lnTo>
                  <a:pt x="157" y="239"/>
                </a:lnTo>
                <a:lnTo>
                  <a:pt x="142" y="238"/>
                </a:lnTo>
                <a:lnTo>
                  <a:pt x="132" y="230"/>
                </a:lnTo>
                <a:lnTo>
                  <a:pt x="126" y="220"/>
                </a:lnTo>
                <a:lnTo>
                  <a:pt x="123" y="208"/>
                </a:lnTo>
                <a:lnTo>
                  <a:pt x="126" y="198"/>
                </a:lnTo>
                <a:lnTo>
                  <a:pt x="130" y="188"/>
                </a:lnTo>
                <a:lnTo>
                  <a:pt x="139" y="179"/>
                </a:lnTo>
                <a:lnTo>
                  <a:pt x="151" y="172"/>
                </a:lnTo>
                <a:lnTo>
                  <a:pt x="167" y="168"/>
                </a:lnTo>
                <a:lnTo>
                  <a:pt x="181" y="170"/>
                </a:lnTo>
                <a:lnTo>
                  <a:pt x="181" y="66"/>
                </a:lnTo>
                <a:lnTo>
                  <a:pt x="82" y="88"/>
                </a:lnTo>
                <a:lnTo>
                  <a:pt x="82" y="108"/>
                </a:lnTo>
                <a:lnTo>
                  <a:pt x="82" y="130"/>
                </a:lnTo>
                <a:lnTo>
                  <a:pt x="82" y="152"/>
                </a:lnTo>
                <a:lnTo>
                  <a:pt x="82" y="175"/>
                </a:lnTo>
                <a:lnTo>
                  <a:pt x="82" y="194"/>
                </a:lnTo>
                <a:lnTo>
                  <a:pt x="82" y="209"/>
                </a:lnTo>
                <a:lnTo>
                  <a:pt x="82" y="223"/>
                </a:lnTo>
                <a:lnTo>
                  <a:pt x="80" y="235"/>
                </a:lnTo>
                <a:lnTo>
                  <a:pt x="73" y="247"/>
                </a:lnTo>
                <a:lnTo>
                  <a:pt x="63" y="255"/>
                </a:lnTo>
                <a:lnTo>
                  <a:pt x="50" y="263"/>
                </a:lnTo>
                <a:lnTo>
                  <a:pt x="34" y="267"/>
                </a:lnTo>
                <a:lnTo>
                  <a:pt x="19" y="264"/>
                </a:lnTo>
                <a:lnTo>
                  <a:pt x="9" y="258"/>
                </a:lnTo>
                <a:lnTo>
                  <a:pt x="3" y="247"/>
                </a:lnTo>
                <a:lnTo>
                  <a:pt x="0" y="236"/>
                </a:lnTo>
                <a:lnTo>
                  <a:pt x="1" y="226"/>
                </a:lnTo>
                <a:lnTo>
                  <a:pt x="7" y="216"/>
                </a:lnTo>
                <a:lnTo>
                  <a:pt x="16" y="207"/>
                </a:lnTo>
                <a:lnTo>
                  <a:pt x="27" y="200"/>
                </a:lnTo>
                <a:lnTo>
                  <a:pt x="42" y="197"/>
                </a:lnTo>
                <a:lnTo>
                  <a:pt x="58" y="198"/>
                </a:lnTo>
                <a:lnTo>
                  <a:pt x="58" y="32"/>
                </a:lnTo>
                <a:lnTo>
                  <a:pt x="205"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32"/>
          <p:cNvSpPr>
            <a:spLocks noEditPoints="1"/>
          </p:cNvSpPr>
          <p:nvPr/>
        </p:nvSpPr>
        <p:spPr bwMode="auto">
          <a:xfrm>
            <a:off x="5472113" y="5653087"/>
            <a:ext cx="393700" cy="423863"/>
          </a:xfrm>
          <a:custGeom>
            <a:avLst/>
            <a:gdLst>
              <a:gd name="T0" fmla="*/ 110 w 248"/>
              <a:gd name="T1" fmla="*/ 191 h 267"/>
              <a:gd name="T2" fmla="*/ 138 w 248"/>
              <a:gd name="T3" fmla="*/ 163 h 267"/>
              <a:gd name="T4" fmla="*/ 110 w 248"/>
              <a:gd name="T5" fmla="*/ 76 h 267"/>
              <a:gd name="T6" fmla="*/ 138 w 248"/>
              <a:gd name="T7" fmla="*/ 148 h 267"/>
              <a:gd name="T8" fmla="*/ 110 w 248"/>
              <a:gd name="T9" fmla="*/ 76 h 267"/>
              <a:gd name="T10" fmla="*/ 126 w 248"/>
              <a:gd name="T11" fmla="*/ 2 h 267"/>
              <a:gd name="T12" fmla="*/ 132 w 248"/>
              <a:gd name="T13" fmla="*/ 7 h 267"/>
              <a:gd name="T14" fmla="*/ 152 w 248"/>
              <a:gd name="T15" fmla="*/ 38 h 267"/>
              <a:gd name="T16" fmla="*/ 169 w 248"/>
              <a:gd name="T17" fmla="*/ 36 h 267"/>
              <a:gd name="T18" fmla="*/ 210 w 248"/>
              <a:gd name="T19" fmla="*/ 12 h 267"/>
              <a:gd name="T20" fmla="*/ 215 w 248"/>
              <a:gd name="T21" fmla="*/ 12 h 267"/>
              <a:gd name="T22" fmla="*/ 215 w 248"/>
              <a:gd name="T23" fmla="*/ 17 h 267"/>
              <a:gd name="T24" fmla="*/ 198 w 248"/>
              <a:gd name="T25" fmla="*/ 68 h 267"/>
              <a:gd name="T26" fmla="*/ 197 w 248"/>
              <a:gd name="T27" fmla="*/ 76 h 267"/>
              <a:gd name="T28" fmla="*/ 201 w 248"/>
              <a:gd name="T29" fmla="*/ 82 h 267"/>
              <a:gd name="T30" fmla="*/ 209 w 248"/>
              <a:gd name="T31" fmla="*/ 85 h 267"/>
              <a:gd name="T32" fmla="*/ 244 w 248"/>
              <a:gd name="T33" fmla="*/ 89 h 267"/>
              <a:gd name="T34" fmla="*/ 248 w 248"/>
              <a:gd name="T35" fmla="*/ 93 h 267"/>
              <a:gd name="T36" fmla="*/ 247 w 248"/>
              <a:gd name="T37" fmla="*/ 98 h 267"/>
              <a:gd name="T38" fmla="*/ 220 w 248"/>
              <a:gd name="T39" fmla="*/ 122 h 267"/>
              <a:gd name="T40" fmla="*/ 216 w 248"/>
              <a:gd name="T41" fmla="*/ 138 h 267"/>
              <a:gd name="T42" fmla="*/ 244 w 248"/>
              <a:gd name="T43" fmla="*/ 166 h 267"/>
              <a:gd name="T44" fmla="*/ 248 w 248"/>
              <a:gd name="T45" fmla="*/ 172 h 267"/>
              <a:gd name="T46" fmla="*/ 247 w 248"/>
              <a:gd name="T47" fmla="*/ 179 h 267"/>
              <a:gd name="T48" fmla="*/ 241 w 248"/>
              <a:gd name="T49" fmla="*/ 182 h 267"/>
              <a:gd name="T50" fmla="*/ 211 w 248"/>
              <a:gd name="T51" fmla="*/ 193 h 267"/>
              <a:gd name="T52" fmla="*/ 205 w 248"/>
              <a:gd name="T53" fmla="*/ 209 h 267"/>
              <a:gd name="T54" fmla="*/ 205 w 248"/>
              <a:gd name="T55" fmla="*/ 236 h 267"/>
              <a:gd name="T56" fmla="*/ 202 w 248"/>
              <a:gd name="T57" fmla="*/ 241 h 267"/>
              <a:gd name="T58" fmla="*/ 196 w 248"/>
              <a:gd name="T59" fmla="*/ 243 h 267"/>
              <a:gd name="T60" fmla="*/ 167 w 248"/>
              <a:gd name="T61" fmla="*/ 229 h 267"/>
              <a:gd name="T62" fmla="*/ 151 w 248"/>
              <a:gd name="T63" fmla="*/ 230 h 267"/>
              <a:gd name="T64" fmla="*/ 132 w 248"/>
              <a:gd name="T65" fmla="*/ 261 h 267"/>
              <a:gd name="T66" fmla="*/ 126 w 248"/>
              <a:gd name="T67" fmla="*/ 266 h 267"/>
              <a:gd name="T68" fmla="*/ 120 w 248"/>
              <a:gd name="T69" fmla="*/ 266 h 267"/>
              <a:gd name="T70" fmla="*/ 115 w 248"/>
              <a:gd name="T71" fmla="*/ 262 h 267"/>
              <a:gd name="T72" fmla="*/ 93 w 248"/>
              <a:gd name="T73" fmla="*/ 234 h 267"/>
              <a:gd name="T74" fmla="*/ 76 w 248"/>
              <a:gd name="T75" fmla="*/ 234 h 267"/>
              <a:gd name="T76" fmla="*/ 38 w 248"/>
              <a:gd name="T77" fmla="*/ 255 h 267"/>
              <a:gd name="T78" fmla="*/ 33 w 248"/>
              <a:gd name="T79" fmla="*/ 255 h 267"/>
              <a:gd name="T80" fmla="*/ 32 w 248"/>
              <a:gd name="T81" fmla="*/ 250 h 267"/>
              <a:gd name="T82" fmla="*/ 48 w 248"/>
              <a:gd name="T83" fmla="*/ 202 h 267"/>
              <a:gd name="T84" fmla="*/ 48 w 248"/>
              <a:gd name="T85" fmla="*/ 193 h 267"/>
              <a:gd name="T86" fmla="*/ 44 w 248"/>
              <a:gd name="T87" fmla="*/ 186 h 267"/>
              <a:gd name="T88" fmla="*/ 37 w 248"/>
              <a:gd name="T89" fmla="*/ 182 h 267"/>
              <a:gd name="T90" fmla="*/ 3 w 248"/>
              <a:gd name="T91" fmla="*/ 179 h 267"/>
              <a:gd name="T92" fmla="*/ 0 w 248"/>
              <a:gd name="T93" fmla="*/ 175 h 267"/>
              <a:gd name="T94" fmla="*/ 1 w 248"/>
              <a:gd name="T95" fmla="*/ 170 h 267"/>
              <a:gd name="T96" fmla="*/ 28 w 248"/>
              <a:gd name="T97" fmla="*/ 145 h 267"/>
              <a:gd name="T98" fmla="*/ 32 w 248"/>
              <a:gd name="T99" fmla="*/ 130 h 267"/>
              <a:gd name="T100" fmla="*/ 3 w 248"/>
              <a:gd name="T101" fmla="*/ 102 h 267"/>
              <a:gd name="T102" fmla="*/ 0 w 248"/>
              <a:gd name="T103" fmla="*/ 95 h 267"/>
              <a:gd name="T104" fmla="*/ 1 w 248"/>
              <a:gd name="T105" fmla="*/ 89 h 267"/>
              <a:gd name="T106" fmla="*/ 7 w 248"/>
              <a:gd name="T107" fmla="*/ 85 h 267"/>
              <a:gd name="T108" fmla="*/ 37 w 248"/>
              <a:gd name="T109" fmla="*/ 75 h 267"/>
              <a:gd name="T110" fmla="*/ 43 w 248"/>
              <a:gd name="T111" fmla="*/ 58 h 267"/>
              <a:gd name="T112" fmla="*/ 43 w 248"/>
              <a:gd name="T113" fmla="*/ 31 h 267"/>
              <a:gd name="T114" fmla="*/ 47 w 248"/>
              <a:gd name="T115" fmla="*/ 26 h 267"/>
              <a:gd name="T116" fmla="*/ 53 w 248"/>
              <a:gd name="T117" fmla="*/ 25 h 267"/>
              <a:gd name="T118" fmla="*/ 79 w 248"/>
              <a:gd name="T119" fmla="*/ 36 h 267"/>
              <a:gd name="T120" fmla="*/ 97 w 248"/>
              <a:gd name="T121" fmla="*/ 35 h 267"/>
              <a:gd name="T122" fmla="*/ 115 w 248"/>
              <a:gd name="T123" fmla="*/ 7 h 267"/>
              <a:gd name="T124" fmla="*/ 121 w 248"/>
              <a:gd name="T125"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8" h="267">
                <a:moveTo>
                  <a:pt x="110" y="163"/>
                </a:moveTo>
                <a:lnTo>
                  <a:pt x="110" y="191"/>
                </a:lnTo>
                <a:lnTo>
                  <a:pt x="138" y="191"/>
                </a:lnTo>
                <a:lnTo>
                  <a:pt x="138" y="163"/>
                </a:lnTo>
                <a:lnTo>
                  <a:pt x="110" y="163"/>
                </a:lnTo>
                <a:close/>
                <a:moveTo>
                  <a:pt x="110" y="76"/>
                </a:moveTo>
                <a:lnTo>
                  <a:pt x="110" y="148"/>
                </a:lnTo>
                <a:lnTo>
                  <a:pt x="138" y="148"/>
                </a:lnTo>
                <a:lnTo>
                  <a:pt x="138" y="76"/>
                </a:lnTo>
                <a:lnTo>
                  <a:pt x="110" y="76"/>
                </a:lnTo>
                <a:close/>
                <a:moveTo>
                  <a:pt x="124" y="0"/>
                </a:moveTo>
                <a:lnTo>
                  <a:pt x="126" y="2"/>
                </a:lnTo>
                <a:lnTo>
                  <a:pt x="130" y="3"/>
                </a:lnTo>
                <a:lnTo>
                  <a:pt x="132" y="7"/>
                </a:lnTo>
                <a:lnTo>
                  <a:pt x="146" y="31"/>
                </a:lnTo>
                <a:lnTo>
                  <a:pt x="152" y="38"/>
                </a:lnTo>
                <a:lnTo>
                  <a:pt x="160" y="39"/>
                </a:lnTo>
                <a:lnTo>
                  <a:pt x="169" y="36"/>
                </a:lnTo>
                <a:lnTo>
                  <a:pt x="206" y="13"/>
                </a:lnTo>
                <a:lnTo>
                  <a:pt x="210" y="12"/>
                </a:lnTo>
                <a:lnTo>
                  <a:pt x="212" y="12"/>
                </a:lnTo>
                <a:lnTo>
                  <a:pt x="215" y="12"/>
                </a:lnTo>
                <a:lnTo>
                  <a:pt x="215" y="15"/>
                </a:lnTo>
                <a:lnTo>
                  <a:pt x="215" y="17"/>
                </a:lnTo>
                <a:lnTo>
                  <a:pt x="215" y="21"/>
                </a:lnTo>
                <a:lnTo>
                  <a:pt x="198" y="68"/>
                </a:lnTo>
                <a:lnTo>
                  <a:pt x="197" y="72"/>
                </a:lnTo>
                <a:lnTo>
                  <a:pt x="197" y="76"/>
                </a:lnTo>
                <a:lnTo>
                  <a:pt x="198" y="80"/>
                </a:lnTo>
                <a:lnTo>
                  <a:pt x="201" y="82"/>
                </a:lnTo>
                <a:lnTo>
                  <a:pt x="205" y="84"/>
                </a:lnTo>
                <a:lnTo>
                  <a:pt x="209" y="85"/>
                </a:lnTo>
                <a:lnTo>
                  <a:pt x="241" y="89"/>
                </a:lnTo>
                <a:lnTo>
                  <a:pt x="244" y="89"/>
                </a:lnTo>
                <a:lnTo>
                  <a:pt x="247" y="90"/>
                </a:lnTo>
                <a:lnTo>
                  <a:pt x="248" y="93"/>
                </a:lnTo>
                <a:lnTo>
                  <a:pt x="248" y="95"/>
                </a:lnTo>
                <a:lnTo>
                  <a:pt x="247" y="98"/>
                </a:lnTo>
                <a:lnTo>
                  <a:pt x="244" y="102"/>
                </a:lnTo>
                <a:lnTo>
                  <a:pt x="220" y="122"/>
                </a:lnTo>
                <a:lnTo>
                  <a:pt x="216" y="130"/>
                </a:lnTo>
                <a:lnTo>
                  <a:pt x="216" y="138"/>
                </a:lnTo>
                <a:lnTo>
                  <a:pt x="220" y="145"/>
                </a:lnTo>
                <a:lnTo>
                  <a:pt x="244" y="166"/>
                </a:lnTo>
                <a:lnTo>
                  <a:pt x="247" y="170"/>
                </a:lnTo>
                <a:lnTo>
                  <a:pt x="248" y="172"/>
                </a:lnTo>
                <a:lnTo>
                  <a:pt x="248" y="176"/>
                </a:lnTo>
                <a:lnTo>
                  <a:pt x="247" y="179"/>
                </a:lnTo>
                <a:lnTo>
                  <a:pt x="244" y="180"/>
                </a:lnTo>
                <a:lnTo>
                  <a:pt x="241" y="182"/>
                </a:lnTo>
                <a:lnTo>
                  <a:pt x="220" y="188"/>
                </a:lnTo>
                <a:lnTo>
                  <a:pt x="211" y="193"/>
                </a:lnTo>
                <a:lnTo>
                  <a:pt x="206" y="200"/>
                </a:lnTo>
                <a:lnTo>
                  <a:pt x="205" y="209"/>
                </a:lnTo>
                <a:lnTo>
                  <a:pt x="205" y="231"/>
                </a:lnTo>
                <a:lnTo>
                  <a:pt x="205" y="236"/>
                </a:lnTo>
                <a:lnTo>
                  <a:pt x="203" y="239"/>
                </a:lnTo>
                <a:lnTo>
                  <a:pt x="202" y="241"/>
                </a:lnTo>
                <a:lnTo>
                  <a:pt x="198" y="243"/>
                </a:lnTo>
                <a:lnTo>
                  <a:pt x="196" y="243"/>
                </a:lnTo>
                <a:lnTo>
                  <a:pt x="191" y="241"/>
                </a:lnTo>
                <a:lnTo>
                  <a:pt x="167" y="229"/>
                </a:lnTo>
                <a:lnTo>
                  <a:pt x="159" y="227"/>
                </a:lnTo>
                <a:lnTo>
                  <a:pt x="151" y="230"/>
                </a:lnTo>
                <a:lnTo>
                  <a:pt x="144" y="236"/>
                </a:lnTo>
                <a:lnTo>
                  <a:pt x="132" y="261"/>
                </a:lnTo>
                <a:lnTo>
                  <a:pt x="129" y="264"/>
                </a:lnTo>
                <a:lnTo>
                  <a:pt x="126" y="266"/>
                </a:lnTo>
                <a:lnTo>
                  <a:pt x="124" y="267"/>
                </a:lnTo>
                <a:lnTo>
                  <a:pt x="120" y="266"/>
                </a:lnTo>
                <a:lnTo>
                  <a:pt x="117" y="264"/>
                </a:lnTo>
                <a:lnTo>
                  <a:pt x="115" y="262"/>
                </a:lnTo>
                <a:lnTo>
                  <a:pt x="101" y="240"/>
                </a:lnTo>
                <a:lnTo>
                  <a:pt x="93" y="234"/>
                </a:lnTo>
                <a:lnTo>
                  <a:pt x="85" y="232"/>
                </a:lnTo>
                <a:lnTo>
                  <a:pt x="76" y="234"/>
                </a:lnTo>
                <a:lnTo>
                  <a:pt x="42" y="254"/>
                </a:lnTo>
                <a:lnTo>
                  <a:pt x="38" y="255"/>
                </a:lnTo>
                <a:lnTo>
                  <a:pt x="35" y="257"/>
                </a:lnTo>
                <a:lnTo>
                  <a:pt x="33" y="255"/>
                </a:lnTo>
                <a:lnTo>
                  <a:pt x="33" y="253"/>
                </a:lnTo>
                <a:lnTo>
                  <a:pt x="32" y="250"/>
                </a:lnTo>
                <a:lnTo>
                  <a:pt x="33" y="247"/>
                </a:lnTo>
                <a:lnTo>
                  <a:pt x="48" y="202"/>
                </a:lnTo>
                <a:lnTo>
                  <a:pt x="48" y="197"/>
                </a:lnTo>
                <a:lnTo>
                  <a:pt x="48" y="193"/>
                </a:lnTo>
                <a:lnTo>
                  <a:pt x="47" y="189"/>
                </a:lnTo>
                <a:lnTo>
                  <a:pt x="44" y="186"/>
                </a:lnTo>
                <a:lnTo>
                  <a:pt x="41" y="184"/>
                </a:lnTo>
                <a:lnTo>
                  <a:pt x="37" y="182"/>
                </a:lnTo>
                <a:lnTo>
                  <a:pt x="7" y="180"/>
                </a:lnTo>
                <a:lnTo>
                  <a:pt x="3" y="179"/>
                </a:lnTo>
                <a:lnTo>
                  <a:pt x="1" y="177"/>
                </a:lnTo>
                <a:lnTo>
                  <a:pt x="0" y="175"/>
                </a:lnTo>
                <a:lnTo>
                  <a:pt x="0" y="172"/>
                </a:lnTo>
                <a:lnTo>
                  <a:pt x="1" y="170"/>
                </a:lnTo>
                <a:lnTo>
                  <a:pt x="3" y="166"/>
                </a:lnTo>
                <a:lnTo>
                  <a:pt x="28" y="145"/>
                </a:lnTo>
                <a:lnTo>
                  <a:pt x="32" y="138"/>
                </a:lnTo>
                <a:lnTo>
                  <a:pt x="32" y="130"/>
                </a:lnTo>
                <a:lnTo>
                  <a:pt x="28" y="122"/>
                </a:lnTo>
                <a:lnTo>
                  <a:pt x="3" y="102"/>
                </a:lnTo>
                <a:lnTo>
                  <a:pt x="1" y="98"/>
                </a:lnTo>
                <a:lnTo>
                  <a:pt x="0" y="95"/>
                </a:lnTo>
                <a:lnTo>
                  <a:pt x="0" y="91"/>
                </a:lnTo>
                <a:lnTo>
                  <a:pt x="1" y="89"/>
                </a:lnTo>
                <a:lnTo>
                  <a:pt x="3" y="88"/>
                </a:lnTo>
                <a:lnTo>
                  <a:pt x="7" y="85"/>
                </a:lnTo>
                <a:lnTo>
                  <a:pt x="29" y="80"/>
                </a:lnTo>
                <a:lnTo>
                  <a:pt x="37" y="75"/>
                </a:lnTo>
                <a:lnTo>
                  <a:pt x="42" y="67"/>
                </a:lnTo>
                <a:lnTo>
                  <a:pt x="43" y="58"/>
                </a:lnTo>
                <a:lnTo>
                  <a:pt x="43" y="36"/>
                </a:lnTo>
                <a:lnTo>
                  <a:pt x="43" y="31"/>
                </a:lnTo>
                <a:lnTo>
                  <a:pt x="44" y="29"/>
                </a:lnTo>
                <a:lnTo>
                  <a:pt x="47" y="26"/>
                </a:lnTo>
                <a:lnTo>
                  <a:pt x="50" y="25"/>
                </a:lnTo>
                <a:lnTo>
                  <a:pt x="53" y="25"/>
                </a:lnTo>
                <a:lnTo>
                  <a:pt x="57" y="26"/>
                </a:lnTo>
                <a:lnTo>
                  <a:pt x="79" y="36"/>
                </a:lnTo>
                <a:lnTo>
                  <a:pt x="88" y="38"/>
                </a:lnTo>
                <a:lnTo>
                  <a:pt x="97" y="35"/>
                </a:lnTo>
                <a:lnTo>
                  <a:pt x="103" y="29"/>
                </a:lnTo>
                <a:lnTo>
                  <a:pt x="115" y="7"/>
                </a:lnTo>
                <a:lnTo>
                  <a:pt x="117" y="3"/>
                </a:lnTo>
                <a:lnTo>
                  <a:pt x="121" y="2"/>
                </a:lnTo>
                <a:lnTo>
                  <a:pt x="124"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33"/>
          <p:cNvSpPr>
            <a:spLocks noEditPoints="1"/>
          </p:cNvSpPr>
          <p:nvPr/>
        </p:nvSpPr>
        <p:spPr bwMode="auto">
          <a:xfrm>
            <a:off x="4567238" y="3983037"/>
            <a:ext cx="439738" cy="354013"/>
          </a:xfrm>
          <a:custGeom>
            <a:avLst/>
            <a:gdLst>
              <a:gd name="T0" fmla="*/ 277 w 277"/>
              <a:gd name="T1" fmla="*/ 112 h 223"/>
              <a:gd name="T2" fmla="*/ 245 w 277"/>
              <a:gd name="T3" fmla="*/ 145 h 223"/>
              <a:gd name="T4" fmla="*/ 216 w 277"/>
              <a:gd name="T5" fmla="*/ 191 h 223"/>
              <a:gd name="T6" fmla="*/ 168 w 277"/>
              <a:gd name="T7" fmla="*/ 219 h 223"/>
              <a:gd name="T8" fmla="*/ 109 w 277"/>
              <a:gd name="T9" fmla="*/ 218 h 223"/>
              <a:gd name="T10" fmla="*/ 61 w 277"/>
              <a:gd name="T11" fmla="*/ 190 h 223"/>
              <a:gd name="T12" fmla="*/ 57 w 277"/>
              <a:gd name="T13" fmla="*/ 175 h 223"/>
              <a:gd name="T14" fmla="*/ 68 w 277"/>
              <a:gd name="T15" fmla="*/ 162 h 223"/>
              <a:gd name="T16" fmla="*/ 84 w 277"/>
              <a:gd name="T17" fmla="*/ 167 h 223"/>
              <a:gd name="T18" fmla="*/ 118 w 277"/>
              <a:gd name="T19" fmla="*/ 186 h 223"/>
              <a:gd name="T20" fmla="*/ 161 w 277"/>
              <a:gd name="T21" fmla="*/ 186 h 223"/>
              <a:gd name="T22" fmla="*/ 195 w 277"/>
              <a:gd name="T23" fmla="*/ 166 h 223"/>
              <a:gd name="T24" fmla="*/ 214 w 277"/>
              <a:gd name="T25" fmla="*/ 128 h 223"/>
              <a:gd name="T26" fmla="*/ 217 w 277"/>
              <a:gd name="T27" fmla="*/ 123 h 223"/>
              <a:gd name="T28" fmla="*/ 220 w 277"/>
              <a:gd name="T29" fmla="*/ 118 h 223"/>
              <a:gd name="T30" fmla="*/ 225 w 277"/>
              <a:gd name="T31" fmla="*/ 113 h 223"/>
              <a:gd name="T32" fmla="*/ 234 w 277"/>
              <a:gd name="T33" fmla="*/ 112 h 223"/>
              <a:gd name="T34" fmla="*/ 157 w 277"/>
              <a:gd name="T35" fmla="*/ 71 h 223"/>
              <a:gd name="T36" fmla="*/ 180 w 277"/>
              <a:gd name="T37" fmla="*/ 95 h 223"/>
              <a:gd name="T38" fmla="*/ 180 w 277"/>
              <a:gd name="T39" fmla="*/ 128 h 223"/>
              <a:gd name="T40" fmla="*/ 157 w 277"/>
              <a:gd name="T41" fmla="*/ 153 h 223"/>
              <a:gd name="T42" fmla="*/ 122 w 277"/>
              <a:gd name="T43" fmla="*/ 153 h 223"/>
              <a:gd name="T44" fmla="*/ 98 w 277"/>
              <a:gd name="T45" fmla="*/ 128 h 223"/>
              <a:gd name="T46" fmla="*/ 98 w 277"/>
              <a:gd name="T47" fmla="*/ 95 h 223"/>
              <a:gd name="T48" fmla="*/ 122 w 277"/>
              <a:gd name="T49" fmla="*/ 71 h 223"/>
              <a:gd name="T50" fmla="*/ 139 w 277"/>
              <a:gd name="T51" fmla="*/ 0 h 223"/>
              <a:gd name="T52" fmla="*/ 195 w 277"/>
              <a:gd name="T53" fmla="*/ 16 h 223"/>
              <a:gd name="T54" fmla="*/ 222 w 277"/>
              <a:gd name="T55" fmla="*/ 41 h 223"/>
              <a:gd name="T56" fmla="*/ 217 w 277"/>
              <a:gd name="T57" fmla="*/ 57 h 223"/>
              <a:gd name="T58" fmla="*/ 202 w 277"/>
              <a:gd name="T59" fmla="*/ 62 h 223"/>
              <a:gd name="T60" fmla="*/ 178 w 277"/>
              <a:gd name="T61" fmla="*/ 45 h 223"/>
              <a:gd name="T62" fmla="*/ 139 w 277"/>
              <a:gd name="T63" fmla="*/ 34 h 223"/>
              <a:gd name="T64" fmla="*/ 99 w 277"/>
              <a:gd name="T65" fmla="*/ 45 h 223"/>
              <a:gd name="T66" fmla="*/ 71 w 277"/>
              <a:gd name="T67" fmla="*/ 76 h 223"/>
              <a:gd name="T68" fmla="*/ 63 w 277"/>
              <a:gd name="T69" fmla="*/ 98 h 223"/>
              <a:gd name="T70" fmla="*/ 61 w 277"/>
              <a:gd name="T71" fmla="*/ 103 h 223"/>
              <a:gd name="T72" fmla="*/ 57 w 277"/>
              <a:gd name="T73" fmla="*/ 108 h 223"/>
              <a:gd name="T74" fmla="*/ 49 w 277"/>
              <a:gd name="T75" fmla="*/ 112 h 223"/>
              <a:gd name="T76" fmla="*/ 0 w 277"/>
              <a:gd name="T77" fmla="*/ 112 h 223"/>
              <a:gd name="T78" fmla="*/ 34 w 277"/>
              <a:gd name="T79" fmla="*/ 79 h 223"/>
              <a:gd name="T80" fmla="*/ 62 w 277"/>
              <a:gd name="T81" fmla="*/ 32 h 223"/>
              <a:gd name="T82" fmla="*/ 111 w 277"/>
              <a:gd name="T83" fmla="*/ 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7" h="223">
                <a:moveTo>
                  <a:pt x="234" y="112"/>
                </a:moveTo>
                <a:lnTo>
                  <a:pt x="277" y="112"/>
                </a:lnTo>
                <a:lnTo>
                  <a:pt x="277" y="145"/>
                </a:lnTo>
                <a:lnTo>
                  <a:pt x="245" y="145"/>
                </a:lnTo>
                <a:lnTo>
                  <a:pt x="234" y="171"/>
                </a:lnTo>
                <a:lnTo>
                  <a:pt x="216" y="191"/>
                </a:lnTo>
                <a:lnTo>
                  <a:pt x="194" y="208"/>
                </a:lnTo>
                <a:lnTo>
                  <a:pt x="168" y="219"/>
                </a:lnTo>
                <a:lnTo>
                  <a:pt x="139" y="223"/>
                </a:lnTo>
                <a:lnTo>
                  <a:pt x="109" y="218"/>
                </a:lnTo>
                <a:lnTo>
                  <a:pt x="84" y="208"/>
                </a:lnTo>
                <a:lnTo>
                  <a:pt x="61" y="190"/>
                </a:lnTo>
                <a:lnTo>
                  <a:pt x="57" y="182"/>
                </a:lnTo>
                <a:lnTo>
                  <a:pt x="57" y="175"/>
                </a:lnTo>
                <a:lnTo>
                  <a:pt x="61" y="167"/>
                </a:lnTo>
                <a:lnTo>
                  <a:pt x="68" y="162"/>
                </a:lnTo>
                <a:lnTo>
                  <a:pt x="76" y="162"/>
                </a:lnTo>
                <a:lnTo>
                  <a:pt x="84" y="167"/>
                </a:lnTo>
                <a:lnTo>
                  <a:pt x="100" y="178"/>
                </a:lnTo>
                <a:lnTo>
                  <a:pt x="118" y="186"/>
                </a:lnTo>
                <a:lnTo>
                  <a:pt x="139" y="190"/>
                </a:lnTo>
                <a:lnTo>
                  <a:pt x="161" y="186"/>
                </a:lnTo>
                <a:lnTo>
                  <a:pt x="180" y="178"/>
                </a:lnTo>
                <a:lnTo>
                  <a:pt x="195" y="166"/>
                </a:lnTo>
                <a:lnTo>
                  <a:pt x="208" y="148"/>
                </a:lnTo>
                <a:lnTo>
                  <a:pt x="214" y="128"/>
                </a:lnTo>
                <a:lnTo>
                  <a:pt x="216" y="126"/>
                </a:lnTo>
                <a:lnTo>
                  <a:pt x="217" y="123"/>
                </a:lnTo>
                <a:lnTo>
                  <a:pt x="218" y="121"/>
                </a:lnTo>
                <a:lnTo>
                  <a:pt x="220" y="118"/>
                </a:lnTo>
                <a:lnTo>
                  <a:pt x="222" y="116"/>
                </a:lnTo>
                <a:lnTo>
                  <a:pt x="225" y="113"/>
                </a:lnTo>
                <a:lnTo>
                  <a:pt x="228" y="112"/>
                </a:lnTo>
                <a:lnTo>
                  <a:pt x="234" y="112"/>
                </a:lnTo>
                <a:close/>
                <a:moveTo>
                  <a:pt x="139" y="67"/>
                </a:moveTo>
                <a:lnTo>
                  <a:pt x="157" y="71"/>
                </a:lnTo>
                <a:lnTo>
                  <a:pt x="171" y="81"/>
                </a:lnTo>
                <a:lnTo>
                  <a:pt x="180" y="95"/>
                </a:lnTo>
                <a:lnTo>
                  <a:pt x="184" y="112"/>
                </a:lnTo>
                <a:lnTo>
                  <a:pt x="180" y="128"/>
                </a:lnTo>
                <a:lnTo>
                  <a:pt x="171" y="144"/>
                </a:lnTo>
                <a:lnTo>
                  <a:pt x="157" y="153"/>
                </a:lnTo>
                <a:lnTo>
                  <a:pt x="139" y="157"/>
                </a:lnTo>
                <a:lnTo>
                  <a:pt x="122" y="153"/>
                </a:lnTo>
                <a:lnTo>
                  <a:pt x="108" y="144"/>
                </a:lnTo>
                <a:lnTo>
                  <a:pt x="98" y="128"/>
                </a:lnTo>
                <a:lnTo>
                  <a:pt x="95" y="112"/>
                </a:lnTo>
                <a:lnTo>
                  <a:pt x="98" y="95"/>
                </a:lnTo>
                <a:lnTo>
                  <a:pt x="108" y="81"/>
                </a:lnTo>
                <a:lnTo>
                  <a:pt x="122" y="71"/>
                </a:lnTo>
                <a:lnTo>
                  <a:pt x="139" y="67"/>
                </a:lnTo>
                <a:close/>
                <a:moveTo>
                  <a:pt x="139" y="0"/>
                </a:moveTo>
                <a:lnTo>
                  <a:pt x="168" y="5"/>
                </a:lnTo>
                <a:lnTo>
                  <a:pt x="195" y="16"/>
                </a:lnTo>
                <a:lnTo>
                  <a:pt x="217" y="34"/>
                </a:lnTo>
                <a:lnTo>
                  <a:pt x="222" y="41"/>
                </a:lnTo>
                <a:lnTo>
                  <a:pt x="222" y="49"/>
                </a:lnTo>
                <a:lnTo>
                  <a:pt x="217" y="57"/>
                </a:lnTo>
                <a:lnTo>
                  <a:pt x="211" y="62"/>
                </a:lnTo>
                <a:lnTo>
                  <a:pt x="202" y="62"/>
                </a:lnTo>
                <a:lnTo>
                  <a:pt x="194" y="57"/>
                </a:lnTo>
                <a:lnTo>
                  <a:pt x="178" y="45"/>
                </a:lnTo>
                <a:lnTo>
                  <a:pt x="159" y="38"/>
                </a:lnTo>
                <a:lnTo>
                  <a:pt x="139" y="34"/>
                </a:lnTo>
                <a:lnTo>
                  <a:pt x="117" y="38"/>
                </a:lnTo>
                <a:lnTo>
                  <a:pt x="99" y="45"/>
                </a:lnTo>
                <a:lnTo>
                  <a:pt x="82" y="59"/>
                </a:lnTo>
                <a:lnTo>
                  <a:pt x="71" y="76"/>
                </a:lnTo>
                <a:lnTo>
                  <a:pt x="63" y="95"/>
                </a:lnTo>
                <a:lnTo>
                  <a:pt x="63" y="98"/>
                </a:lnTo>
                <a:lnTo>
                  <a:pt x="62" y="100"/>
                </a:lnTo>
                <a:lnTo>
                  <a:pt x="61" y="103"/>
                </a:lnTo>
                <a:lnTo>
                  <a:pt x="59" y="105"/>
                </a:lnTo>
                <a:lnTo>
                  <a:pt x="57" y="108"/>
                </a:lnTo>
                <a:lnTo>
                  <a:pt x="53" y="111"/>
                </a:lnTo>
                <a:lnTo>
                  <a:pt x="49" y="112"/>
                </a:lnTo>
                <a:lnTo>
                  <a:pt x="45" y="112"/>
                </a:lnTo>
                <a:lnTo>
                  <a:pt x="0" y="112"/>
                </a:lnTo>
                <a:lnTo>
                  <a:pt x="0" y="79"/>
                </a:lnTo>
                <a:lnTo>
                  <a:pt x="34" y="79"/>
                </a:lnTo>
                <a:lnTo>
                  <a:pt x="45" y="53"/>
                </a:lnTo>
                <a:lnTo>
                  <a:pt x="62" y="32"/>
                </a:lnTo>
                <a:lnTo>
                  <a:pt x="85" y="16"/>
                </a:lnTo>
                <a:lnTo>
                  <a:pt x="111" y="4"/>
                </a:lnTo>
                <a:lnTo>
                  <a:pt x="139"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36"/>
          <p:cNvSpPr>
            <a:spLocks/>
          </p:cNvSpPr>
          <p:nvPr/>
        </p:nvSpPr>
        <p:spPr bwMode="auto">
          <a:xfrm>
            <a:off x="1992313" y="6345237"/>
            <a:ext cx="179388" cy="403225"/>
          </a:xfrm>
          <a:custGeom>
            <a:avLst/>
            <a:gdLst>
              <a:gd name="T0" fmla="*/ 102 w 113"/>
              <a:gd name="T1" fmla="*/ 0 h 254"/>
              <a:gd name="T2" fmla="*/ 100 w 113"/>
              <a:gd name="T3" fmla="*/ 4 h 254"/>
              <a:gd name="T4" fmla="*/ 98 w 113"/>
              <a:gd name="T5" fmla="*/ 12 h 254"/>
              <a:gd name="T6" fmla="*/ 93 w 113"/>
              <a:gd name="T7" fmla="*/ 23 h 254"/>
              <a:gd name="T8" fmla="*/ 88 w 113"/>
              <a:gd name="T9" fmla="*/ 37 h 254"/>
              <a:gd name="T10" fmla="*/ 81 w 113"/>
              <a:gd name="T11" fmla="*/ 53 h 254"/>
              <a:gd name="T12" fmla="*/ 73 w 113"/>
              <a:gd name="T13" fmla="*/ 68 h 254"/>
              <a:gd name="T14" fmla="*/ 68 w 113"/>
              <a:gd name="T15" fmla="*/ 82 h 254"/>
              <a:gd name="T16" fmla="*/ 63 w 113"/>
              <a:gd name="T17" fmla="*/ 94 h 254"/>
              <a:gd name="T18" fmla="*/ 59 w 113"/>
              <a:gd name="T19" fmla="*/ 101 h 254"/>
              <a:gd name="T20" fmla="*/ 58 w 113"/>
              <a:gd name="T21" fmla="*/ 105 h 254"/>
              <a:gd name="T22" fmla="*/ 62 w 113"/>
              <a:gd name="T23" fmla="*/ 108 h 254"/>
              <a:gd name="T24" fmla="*/ 70 w 113"/>
              <a:gd name="T25" fmla="*/ 112 h 254"/>
              <a:gd name="T26" fmla="*/ 80 w 113"/>
              <a:gd name="T27" fmla="*/ 116 h 254"/>
              <a:gd name="T28" fmla="*/ 91 w 113"/>
              <a:gd name="T29" fmla="*/ 121 h 254"/>
              <a:gd name="T30" fmla="*/ 102 w 113"/>
              <a:gd name="T31" fmla="*/ 124 h 254"/>
              <a:gd name="T32" fmla="*/ 109 w 113"/>
              <a:gd name="T33" fmla="*/ 130 h 254"/>
              <a:gd name="T34" fmla="*/ 113 w 113"/>
              <a:gd name="T35" fmla="*/ 133 h 254"/>
              <a:gd name="T36" fmla="*/ 111 w 113"/>
              <a:gd name="T37" fmla="*/ 137 h 254"/>
              <a:gd name="T38" fmla="*/ 106 w 113"/>
              <a:gd name="T39" fmla="*/ 145 h 254"/>
              <a:gd name="T40" fmla="*/ 98 w 113"/>
              <a:gd name="T41" fmla="*/ 157 h 254"/>
              <a:gd name="T42" fmla="*/ 88 w 113"/>
              <a:gd name="T43" fmla="*/ 168 h 254"/>
              <a:gd name="T44" fmla="*/ 76 w 113"/>
              <a:gd name="T45" fmla="*/ 182 h 254"/>
              <a:gd name="T46" fmla="*/ 63 w 113"/>
              <a:gd name="T47" fmla="*/ 198 h 254"/>
              <a:gd name="T48" fmla="*/ 52 w 113"/>
              <a:gd name="T49" fmla="*/ 212 h 254"/>
              <a:gd name="T50" fmla="*/ 39 w 113"/>
              <a:gd name="T51" fmla="*/ 226 h 254"/>
              <a:gd name="T52" fmla="*/ 29 w 113"/>
              <a:gd name="T53" fmla="*/ 237 h 254"/>
              <a:gd name="T54" fmla="*/ 20 w 113"/>
              <a:gd name="T55" fmla="*/ 246 h 254"/>
              <a:gd name="T56" fmla="*/ 14 w 113"/>
              <a:gd name="T57" fmla="*/ 253 h 254"/>
              <a:gd name="T58" fmla="*/ 12 w 113"/>
              <a:gd name="T59" fmla="*/ 254 h 254"/>
              <a:gd name="T60" fmla="*/ 12 w 113"/>
              <a:gd name="T61" fmla="*/ 251 h 254"/>
              <a:gd name="T62" fmla="*/ 14 w 113"/>
              <a:gd name="T63" fmla="*/ 242 h 254"/>
              <a:gd name="T64" fmla="*/ 20 w 113"/>
              <a:gd name="T65" fmla="*/ 231 h 254"/>
              <a:gd name="T66" fmla="*/ 26 w 113"/>
              <a:gd name="T67" fmla="*/ 218 h 254"/>
              <a:gd name="T68" fmla="*/ 32 w 113"/>
              <a:gd name="T69" fmla="*/ 203 h 254"/>
              <a:gd name="T70" fmla="*/ 39 w 113"/>
              <a:gd name="T71" fmla="*/ 187 h 254"/>
              <a:gd name="T72" fmla="*/ 45 w 113"/>
              <a:gd name="T73" fmla="*/ 173 h 254"/>
              <a:gd name="T74" fmla="*/ 50 w 113"/>
              <a:gd name="T75" fmla="*/ 162 h 254"/>
              <a:gd name="T76" fmla="*/ 53 w 113"/>
              <a:gd name="T77" fmla="*/ 153 h 254"/>
              <a:gd name="T78" fmla="*/ 54 w 113"/>
              <a:gd name="T79" fmla="*/ 149 h 254"/>
              <a:gd name="T80" fmla="*/ 50 w 113"/>
              <a:gd name="T81" fmla="*/ 145 h 254"/>
              <a:gd name="T82" fmla="*/ 40 w 113"/>
              <a:gd name="T83" fmla="*/ 141 h 254"/>
              <a:gd name="T84" fmla="*/ 27 w 113"/>
              <a:gd name="T85" fmla="*/ 136 h 254"/>
              <a:gd name="T86" fmla="*/ 14 w 113"/>
              <a:gd name="T87" fmla="*/ 131 h 254"/>
              <a:gd name="T88" fmla="*/ 4 w 113"/>
              <a:gd name="T89" fmla="*/ 126 h 254"/>
              <a:gd name="T90" fmla="*/ 0 w 113"/>
              <a:gd name="T91" fmla="*/ 121 h 254"/>
              <a:gd name="T92" fmla="*/ 2 w 113"/>
              <a:gd name="T93" fmla="*/ 117 h 254"/>
              <a:gd name="T94" fmla="*/ 7 w 113"/>
              <a:gd name="T95" fmla="*/ 109 h 254"/>
              <a:gd name="T96" fmla="*/ 14 w 113"/>
              <a:gd name="T97" fmla="*/ 99 h 254"/>
              <a:gd name="T98" fmla="*/ 25 w 113"/>
              <a:gd name="T99" fmla="*/ 86 h 254"/>
              <a:gd name="T100" fmla="*/ 36 w 113"/>
              <a:gd name="T101" fmla="*/ 72 h 254"/>
              <a:gd name="T102" fmla="*/ 49 w 113"/>
              <a:gd name="T103" fmla="*/ 57 h 254"/>
              <a:gd name="T104" fmla="*/ 62 w 113"/>
              <a:gd name="T105" fmla="*/ 42 h 254"/>
              <a:gd name="T106" fmla="*/ 73 w 113"/>
              <a:gd name="T107" fmla="*/ 28 h 254"/>
              <a:gd name="T108" fmla="*/ 84 w 113"/>
              <a:gd name="T109" fmla="*/ 17 h 254"/>
              <a:gd name="T110" fmla="*/ 93 w 113"/>
              <a:gd name="T111" fmla="*/ 8 h 254"/>
              <a:gd name="T112" fmla="*/ 99 w 113"/>
              <a:gd name="T113" fmla="*/ 1 h 254"/>
              <a:gd name="T114" fmla="*/ 102 w 113"/>
              <a:gd name="T115"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3" h="254">
                <a:moveTo>
                  <a:pt x="102" y="0"/>
                </a:moveTo>
                <a:lnTo>
                  <a:pt x="100" y="4"/>
                </a:lnTo>
                <a:lnTo>
                  <a:pt x="98" y="12"/>
                </a:lnTo>
                <a:lnTo>
                  <a:pt x="93" y="23"/>
                </a:lnTo>
                <a:lnTo>
                  <a:pt x="88" y="37"/>
                </a:lnTo>
                <a:lnTo>
                  <a:pt x="81" y="53"/>
                </a:lnTo>
                <a:lnTo>
                  <a:pt x="73" y="68"/>
                </a:lnTo>
                <a:lnTo>
                  <a:pt x="68" y="82"/>
                </a:lnTo>
                <a:lnTo>
                  <a:pt x="63" y="94"/>
                </a:lnTo>
                <a:lnTo>
                  <a:pt x="59" y="101"/>
                </a:lnTo>
                <a:lnTo>
                  <a:pt x="58" y="105"/>
                </a:lnTo>
                <a:lnTo>
                  <a:pt x="62" y="108"/>
                </a:lnTo>
                <a:lnTo>
                  <a:pt x="70" y="112"/>
                </a:lnTo>
                <a:lnTo>
                  <a:pt x="80" y="116"/>
                </a:lnTo>
                <a:lnTo>
                  <a:pt x="91" y="121"/>
                </a:lnTo>
                <a:lnTo>
                  <a:pt x="102" y="124"/>
                </a:lnTo>
                <a:lnTo>
                  <a:pt x="109" y="130"/>
                </a:lnTo>
                <a:lnTo>
                  <a:pt x="113" y="133"/>
                </a:lnTo>
                <a:lnTo>
                  <a:pt x="111" y="137"/>
                </a:lnTo>
                <a:lnTo>
                  <a:pt x="106" y="145"/>
                </a:lnTo>
                <a:lnTo>
                  <a:pt x="98" y="157"/>
                </a:lnTo>
                <a:lnTo>
                  <a:pt x="88" y="168"/>
                </a:lnTo>
                <a:lnTo>
                  <a:pt x="76" y="182"/>
                </a:lnTo>
                <a:lnTo>
                  <a:pt x="63" y="198"/>
                </a:lnTo>
                <a:lnTo>
                  <a:pt x="52" y="212"/>
                </a:lnTo>
                <a:lnTo>
                  <a:pt x="39" y="226"/>
                </a:lnTo>
                <a:lnTo>
                  <a:pt x="29" y="237"/>
                </a:lnTo>
                <a:lnTo>
                  <a:pt x="20" y="246"/>
                </a:lnTo>
                <a:lnTo>
                  <a:pt x="14" y="253"/>
                </a:lnTo>
                <a:lnTo>
                  <a:pt x="12" y="254"/>
                </a:lnTo>
                <a:lnTo>
                  <a:pt x="12" y="251"/>
                </a:lnTo>
                <a:lnTo>
                  <a:pt x="14" y="242"/>
                </a:lnTo>
                <a:lnTo>
                  <a:pt x="20" y="231"/>
                </a:lnTo>
                <a:lnTo>
                  <a:pt x="26" y="218"/>
                </a:lnTo>
                <a:lnTo>
                  <a:pt x="32" y="203"/>
                </a:lnTo>
                <a:lnTo>
                  <a:pt x="39" y="187"/>
                </a:lnTo>
                <a:lnTo>
                  <a:pt x="45" y="173"/>
                </a:lnTo>
                <a:lnTo>
                  <a:pt x="50" y="162"/>
                </a:lnTo>
                <a:lnTo>
                  <a:pt x="53" y="153"/>
                </a:lnTo>
                <a:lnTo>
                  <a:pt x="54" y="149"/>
                </a:lnTo>
                <a:lnTo>
                  <a:pt x="50" y="145"/>
                </a:lnTo>
                <a:lnTo>
                  <a:pt x="40" y="141"/>
                </a:lnTo>
                <a:lnTo>
                  <a:pt x="27" y="136"/>
                </a:lnTo>
                <a:lnTo>
                  <a:pt x="14" y="131"/>
                </a:lnTo>
                <a:lnTo>
                  <a:pt x="4" y="126"/>
                </a:lnTo>
                <a:lnTo>
                  <a:pt x="0" y="121"/>
                </a:lnTo>
                <a:lnTo>
                  <a:pt x="2" y="117"/>
                </a:lnTo>
                <a:lnTo>
                  <a:pt x="7" y="109"/>
                </a:lnTo>
                <a:lnTo>
                  <a:pt x="14" y="99"/>
                </a:lnTo>
                <a:lnTo>
                  <a:pt x="25" y="86"/>
                </a:lnTo>
                <a:lnTo>
                  <a:pt x="36" y="72"/>
                </a:lnTo>
                <a:lnTo>
                  <a:pt x="49" y="57"/>
                </a:lnTo>
                <a:lnTo>
                  <a:pt x="62" y="42"/>
                </a:lnTo>
                <a:lnTo>
                  <a:pt x="73" y="28"/>
                </a:lnTo>
                <a:lnTo>
                  <a:pt x="84" y="17"/>
                </a:lnTo>
                <a:lnTo>
                  <a:pt x="93" y="8"/>
                </a:lnTo>
                <a:lnTo>
                  <a:pt x="99" y="1"/>
                </a:lnTo>
                <a:lnTo>
                  <a:pt x="102"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37"/>
          <p:cNvSpPr>
            <a:spLocks noEditPoints="1"/>
          </p:cNvSpPr>
          <p:nvPr/>
        </p:nvSpPr>
        <p:spPr bwMode="auto">
          <a:xfrm>
            <a:off x="4564063" y="6342062"/>
            <a:ext cx="412750" cy="409575"/>
          </a:xfrm>
          <a:custGeom>
            <a:avLst/>
            <a:gdLst>
              <a:gd name="T0" fmla="*/ 130 w 260"/>
              <a:gd name="T1" fmla="*/ 87 h 258"/>
              <a:gd name="T2" fmla="*/ 114 w 260"/>
              <a:gd name="T3" fmla="*/ 91 h 258"/>
              <a:gd name="T4" fmla="*/ 100 w 260"/>
              <a:gd name="T5" fmla="*/ 100 h 258"/>
              <a:gd name="T6" fmla="*/ 91 w 260"/>
              <a:gd name="T7" fmla="*/ 112 h 258"/>
              <a:gd name="T8" fmla="*/ 88 w 260"/>
              <a:gd name="T9" fmla="*/ 129 h 258"/>
              <a:gd name="T10" fmla="*/ 91 w 260"/>
              <a:gd name="T11" fmla="*/ 146 h 258"/>
              <a:gd name="T12" fmla="*/ 100 w 260"/>
              <a:gd name="T13" fmla="*/ 159 h 258"/>
              <a:gd name="T14" fmla="*/ 114 w 260"/>
              <a:gd name="T15" fmla="*/ 167 h 258"/>
              <a:gd name="T16" fmla="*/ 130 w 260"/>
              <a:gd name="T17" fmla="*/ 171 h 258"/>
              <a:gd name="T18" fmla="*/ 147 w 260"/>
              <a:gd name="T19" fmla="*/ 167 h 258"/>
              <a:gd name="T20" fmla="*/ 160 w 260"/>
              <a:gd name="T21" fmla="*/ 159 h 258"/>
              <a:gd name="T22" fmla="*/ 169 w 260"/>
              <a:gd name="T23" fmla="*/ 146 h 258"/>
              <a:gd name="T24" fmla="*/ 173 w 260"/>
              <a:gd name="T25" fmla="*/ 129 h 258"/>
              <a:gd name="T26" fmla="*/ 169 w 260"/>
              <a:gd name="T27" fmla="*/ 112 h 258"/>
              <a:gd name="T28" fmla="*/ 160 w 260"/>
              <a:gd name="T29" fmla="*/ 100 h 258"/>
              <a:gd name="T30" fmla="*/ 147 w 260"/>
              <a:gd name="T31" fmla="*/ 91 h 258"/>
              <a:gd name="T32" fmla="*/ 130 w 260"/>
              <a:gd name="T33" fmla="*/ 87 h 258"/>
              <a:gd name="T34" fmla="*/ 130 w 260"/>
              <a:gd name="T35" fmla="*/ 0 h 258"/>
              <a:gd name="T36" fmla="*/ 160 w 260"/>
              <a:gd name="T37" fmla="*/ 2 h 258"/>
              <a:gd name="T38" fmla="*/ 187 w 260"/>
              <a:gd name="T39" fmla="*/ 12 h 258"/>
              <a:gd name="T40" fmla="*/ 211 w 260"/>
              <a:gd name="T41" fmla="*/ 28 h 258"/>
              <a:gd name="T42" fmla="*/ 232 w 260"/>
              <a:gd name="T43" fmla="*/ 48 h 258"/>
              <a:gd name="T44" fmla="*/ 247 w 260"/>
              <a:gd name="T45" fmla="*/ 71 h 258"/>
              <a:gd name="T46" fmla="*/ 256 w 260"/>
              <a:gd name="T47" fmla="*/ 100 h 258"/>
              <a:gd name="T48" fmla="*/ 260 w 260"/>
              <a:gd name="T49" fmla="*/ 129 h 258"/>
              <a:gd name="T50" fmla="*/ 256 w 260"/>
              <a:gd name="T51" fmla="*/ 159 h 258"/>
              <a:gd name="T52" fmla="*/ 247 w 260"/>
              <a:gd name="T53" fmla="*/ 187 h 258"/>
              <a:gd name="T54" fmla="*/ 232 w 260"/>
              <a:gd name="T55" fmla="*/ 210 h 258"/>
              <a:gd name="T56" fmla="*/ 211 w 260"/>
              <a:gd name="T57" fmla="*/ 230 h 258"/>
              <a:gd name="T58" fmla="*/ 187 w 260"/>
              <a:gd name="T59" fmla="*/ 246 h 258"/>
              <a:gd name="T60" fmla="*/ 160 w 260"/>
              <a:gd name="T61" fmla="*/ 256 h 258"/>
              <a:gd name="T62" fmla="*/ 130 w 260"/>
              <a:gd name="T63" fmla="*/ 258 h 258"/>
              <a:gd name="T64" fmla="*/ 100 w 260"/>
              <a:gd name="T65" fmla="*/ 256 h 258"/>
              <a:gd name="T66" fmla="*/ 73 w 260"/>
              <a:gd name="T67" fmla="*/ 246 h 258"/>
              <a:gd name="T68" fmla="*/ 48 w 260"/>
              <a:gd name="T69" fmla="*/ 230 h 258"/>
              <a:gd name="T70" fmla="*/ 29 w 260"/>
              <a:gd name="T71" fmla="*/ 210 h 258"/>
              <a:gd name="T72" fmla="*/ 14 w 260"/>
              <a:gd name="T73" fmla="*/ 187 h 258"/>
              <a:gd name="T74" fmla="*/ 4 w 260"/>
              <a:gd name="T75" fmla="*/ 159 h 258"/>
              <a:gd name="T76" fmla="*/ 0 w 260"/>
              <a:gd name="T77" fmla="*/ 129 h 258"/>
              <a:gd name="T78" fmla="*/ 4 w 260"/>
              <a:gd name="T79" fmla="*/ 100 h 258"/>
              <a:gd name="T80" fmla="*/ 14 w 260"/>
              <a:gd name="T81" fmla="*/ 71 h 258"/>
              <a:gd name="T82" fmla="*/ 29 w 260"/>
              <a:gd name="T83" fmla="*/ 48 h 258"/>
              <a:gd name="T84" fmla="*/ 48 w 260"/>
              <a:gd name="T85" fmla="*/ 28 h 258"/>
              <a:gd name="T86" fmla="*/ 73 w 260"/>
              <a:gd name="T87" fmla="*/ 12 h 258"/>
              <a:gd name="T88" fmla="*/ 100 w 260"/>
              <a:gd name="T89" fmla="*/ 2 h 258"/>
              <a:gd name="T90" fmla="*/ 130 w 260"/>
              <a:gd name="T91"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58">
                <a:moveTo>
                  <a:pt x="130" y="87"/>
                </a:moveTo>
                <a:lnTo>
                  <a:pt x="114" y="91"/>
                </a:lnTo>
                <a:lnTo>
                  <a:pt x="100" y="100"/>
                </a:lnTo>
                <a:lnTo>
                  <a:pt x="91" y="112"/>
                </a:lnTo>
                <a:lnTo>
                  <a:pt x="88" y="129"/>
                </a:lnTo>
                <a:lnTo>
                  <a:pt x="91" y="146"/>
                </a:lnTo>
                <a:lnTo>
                  <a:pt x="100" y="159"/>
                </a:lnTo>
                <a:lnTo>
                  <a:pt x="114" y="167"/>
                </a:lnTo>
                <a:lnTo>
                  <a:pt x="130" y="171"/>
                </a:lnTo>
                <a:lnTo>
                  <a:pt x="147" y="167"/>
                </a:lnTo>
                <a:lnTo>
                  <a:pt x="160" y="159"/>
                </a:lnTo>
                <a:lnTo>
                  <a:pt x="169" y="146"/>
                </a:lnTo>
                <a:lnTo>
                  <a:pt x="173" y="129"/>
                </a:lnTo>
                <a:lnTo>
                  <a:pt x="169" y="112"/>
                </a:lnTo>
                <a:lnTo>
                  <a:pt x="160" y="100"/>
                </a:lnTo>
                <a:lnTo>
                  <a:pt x="147" y="91"/>
                </a:lnTo>
                <a:lnTo>
                  <a:pt x="130" y="87"/>
                </a:lnTo>
                <a:close/>
                <a:moveTo>
                  <a:pt x="130" y="0"/>
                </a:moveTo>
                <a:lnTo>
                  <a:pt x="160" y="2"/>
                </a:lnTo>
                <a:lnTo>
                  <a:pt x="187" y="12"/>
                </a:lnTo>
                <a:lnTo>
                  <a:pt x="211" y="28"/>
                </a:lnTo>
                <a:lnTo>
                  <a:pt x="232" y="48"/>
                </a:lnTo>
                <a:lnTo>
                  <a:pt x="247" y="71"/>
                </a:lnTo>
                <a:lnTo>
                  <a:pt x="256" y="100"/>
                </a:lnTo>
                <a:lnTo>
                  <a:pt x="260" y="129"/>
                </a:lnTo>
                <a:lnTo>
                  <a:pt x="256" y="159"/>
                </a:lnTo>
                <a:lnTo>
                  <a:pt x="247" y="187"/>
                </a:lnTo>
                <a:lnTo>
                  <a:pt x="232" y="210"/>
                </a:lnTo>
                <a:lnTo>
                  <a:pt x="211" y="230"/>
                </a:lnTo>
                <a:lnTo>
                  <a:pt x="187" y="246"/>
                </a:lnTo>
                <a:lnTo>
                  <a:pt x="160" y="256"/>
                </a:lnTo>
                <a:lnTo>
                  <a:pt x="130" y="258"/>
                </a:lnTo>
                <a:lnTo>
                  <a:pt x="100" y="256"/>
                </a:lnTo>
                <a:lnTo>
                  <a:pt x="73" y="246"/>
                </a:lnTo>
                <a:lnTo>
                  <a:pt x="48" y="230"/>
                </a:lnTo>
                <a:lnTo>
                  <a:pt x="29" y="210"/>
                </a:lnTo>
                <a:lnTo>
                  <a:pt x="14" y="187"/>
                </a:lnTo>
                <a:lnTo>
                  <a:pt x="4" y="159"/>
                </a:lnTo>
                <a:lnTo>
                  <a:pt x="0" y="129"/>
                </a:lnTo>
                <a:lnTo>
                  <a:pt x="4" y="100"/>
                </a:lnTo>
                <a:lnTo>
                  <a:pt x="14" y="71"/>
                </a:lnTo>
                <a:lnTo>
                  <a:pt x="29" y="48"/>
                </a:lnTo>
                <a:lnTo>
                  <a:pt x="48" y="28"/>
                </a:lnTo>
                <a:lnTo>
                  <a:pt x="73" y="12"/>
                </a:lnTo>
                <a:lnTo>
                  <a:pt x="100" y="2"/>
                </a:lnTo>
                <a:lnTo>
                  <a:pt x="13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38"/>
          <p:cNvSpPr>
            <a:spLocks noEditPoints="1"/>
          </p:cNvSpPr>
          <p:nvPr/>
        </p:nvSpPr>
        <p:spPr bwMode="auto">
          <a:xfrm>
            <a:off x="5443538" y="6356350"/>
            <a:ext cx="447675" cy="381000"/>
          </a:xfrm>
          <a:custGeom>
            <a:avLst/>
            <a:gdLst>
              <a:gd name="T0" fmla="*/ 128 w 282"/>
              <a:gd name="T1" fmla="*/ 170 h 240"/>
              <a:gd name="T2" fmla="*/ 153 w 282"/>
              <a:gd name="T3" fmla="*/ 198 h 240"/>
              <a:gd name="T4" fmla="*/ 275 w 282"/>
              <a:gd name="T5" fmla="*/ 170 h 240"/>
              <a:gd name="T6" fmla="*/ 274 w 282"/>
              <a:gd name="T7" fmla="*/ 184 h 240"/>
              <a:gd name="T8" fmla="*/ 271 w 282"/>
              <a:gd name="T9" fmla="*/ 216 h 240"/>
              <a:gd name="T10" fmla="*/ 269 w 282"/>
              <a:gd name="T11" fmla="*/ 229 h 240"/>
              <a:gd name="T12" fmla="*/ 257 w 282"/>
              <a:gd name="T13" fmla="*/ 238 h 240"/>
              <a:gd name="T14" fmla="*/ 34 w 282"/>
              <a:gd name="T15" fmla="*/ 240 h 240"/>
              <a:gd name="T16" fmla="*/ 16 w 282"/>
              <a:gd name="T17" fmla="*/ 234 h 240"/>
              <a:gd name="T18" fmla="*/ 10 w 282"/>
              <a:gd name="T19" fmla="*/ 223 h 240"/>
              <a:gd name="T20" fmla="*/ 9 w 282"/>
              <a:gd name="T21" fmla="*/ 199 h 240"/>
              <a:gd name="T22" fmla="*/ 7 w 282"/>
              <a:gd name="T23" fmla="*/ 174 h 240"/>
              <a:gd name="T24" fmla="*/ 119 w 282"/>
              <a:gd name="T25" fmla="*/ 20 h 240"/>
              <a:gd name="T26" fmla="*/ 112 w 282"/>
              <a:gd name="T27" fmla="*/ 20 h 240"/>
              <a:gd name="T28" fmla="*/ 109 w 282"/>
              <a:gd name="T29" fmla="*/ 24 h 240"/>
              <a:gd name="T30" fmla="*/ 106 w 282"/>
              <a:gd name="T31" fmla="*/ 29 h 240"/>
              <a:gd name="T32" fmla="*/ 102 w 282"/>
              <a:gd name="T33" fmla="*/ 38 h 240"/>
              <a:gd name="T34" fmla="*/ 182 w 282"/>
              <a:gd name="T35" fmla="*/ 42 h 240"/>
              <a:gd name="T36" fmla="*/ 177 w 282"/>
              <a:gd name="T37" fmla="*/ 33 h 240"/>
              <a:gd name="T38" fmla="*/ 174 w 282"/>
              <a:gd name="T39" fmla="*/ 28 h 240"/>
              <a:gd name="T40" fmla="*/ 170 w 282"/>
              <a:gd name="T41" fmla="*/ 21 h 240"/>
              <a:gd name="T42" fmla="*/ 166 w 282"/>
              <a:gd name="T43" fmla="*/ 20 h 240"/>
              <a:gd name="T44" fmla="*/ 119 w 282"/>
              <a:gd name="T45" fmla="*/ 20 h 240"/>
              <a:gd name="T46" fmla="*/ 171 w 282"/>
              <a:gd name="T47" fmla="*/ 0 h 240"/>
              <a:gd name="T48" fmla="*/ 180 w 282"/>
              <a:gd name="T49" fmla="*/ 1 h 240"/>
              <a:gd name="T50" fmla="*/ 185 w 282"/>
              <a:gd name="T51" fmla="*/ 6 h 240"/>
              <a:gd name="T52" fmla="*/ 192 w 282"/>
              <a:gd name="T53" fmla="*/ 18 h 240"/>
              <a:gd name="T54" fmla="*/ 206 w 282"/>
              <a:gd name="T55" fmla="*/ 42 h 240"/>
              <a:gd name="T56" fmla="*/ 264 w 282"/>
              <a:gd name="T57" fmla="*/ 44 h 240"/>
              <a:gd name="T58" fmla="*/ 277 w 282"/>
              <a:gd name="T59" fmla="*/ 60 h 240"/>
              <a:gd name="T60" fmla="*/ 279 w 282"/>
              <a:gd name="T61" fmla="*/ 84 h 240"/>
              <a:gd name="T62" fmla="*/ 280 w 282"/>
              <a:gd name="T63" fmla="*/ 114 h 240"/>
              <a:gd name="T64" fmla="*/ 282 w 282"/>
              <a:gd name="T65" fmla="*/ 142 h 240"/>
              <a:gd name="T66" fmla="*/ 282 w 282"/>
              <a:gd name="T67" fmla="*/ 156 h 240"/>
              <a:gd name="T68" fmla="*/ 153 w 282"/>
              <a:gd name="T69" fmla="*/ 128 h 240"/>
              <a:gd name="T70" fmla="*/ 128 w 282"/>
              <a:gd name="T71" fmla="*/ 156 h 240"/>
              <a:gd name="T72" fmla="*/ 0 w 282"/>
              <a:gd name="T73" fmla="*/ 152 h 240"/>
              <a:gd name="T74" fmla="*/ 1 w 282"/>
              <a:gd name="T75" fmla="*/ 129 h 240"/>
              <a:gd name="T76" fmla="*/ 1 w 282"/>
              <a:gd name="T77" fmla="*/ 97 h 240"/>
              <a:gd name="T78" fmla="*/ 2 w 282"/>
              <a:gd name="T79" fmla="*/ 73 h 240"/>
              <a:gd name="T80" fmla="*/ 9 w 282"/>
              <a:gd name="T81" fmla="*/ 51 h 240"/>
              <a:gd name="T82" fmla="*/ 30 w 282"/>
              <a:gd name="T83" fmla="*/ 42 h 240"/>
              <a:gd name="T84" fmla="*/ 83 w 282"/>
              <a:gd name="T85" fmla="*/ 29 h 240"/>
              <a:gd name="T86" fmla="*/ 93 w 282"/>
              <a:gd name="T87" fmla="*/ 11 h 240"/>
              <a:gd name="T88" fmla="*/ 97 w 282"/>
              <a:gd name="T89" fmla="*/ 3 h 240"/>
              <a:gd name="T90" fmla="*/ 103 w 282"/>
              <a:gd name="T91"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240">
                <a:moveTo>
                  <a:pt x="6" y="170"/>
                </a:moveTo>
                <a:lnTo>
                  <a:pt x="128" y="170"/>
                </a:lnTo>
                <a:lnTo>
                  <a:pt x="128" y="198"/>
                </a:lnTo>
                <a:lnTo>
                  <a:pt x="153" y="198"/>
                </a:lnTo>
                <a:lnTo>
                  <a:pt x="153" y="170"/>
                </a:lnTo>
                <a:lnTo>
                  <a:pt x="275" y="170"/>
                </a:lnTo>
                <a:lnTo>
                  <a:pt x="274" y="174"/>
                </a:lnTo>
                <a:lnTo>
                  <a:pt x="274" y="184"/>
                </a:lnTo>
                <a:lnTo>
                  <a:pt x="273" y="199"/>
                </a:lnTo>
                <a:lnTo>
                  <a:pt x="271" y="216"/>
                </a:lnTo>
                <a:lnTo>
                  <a:pt x="271" y="223"/>
                </a:lnTo>
                <a:lnTo>
                  <a:pt x="269" y="229"/>
                </a:lnTo>
                <a:lnTo>
                  <a:pt x="265" y="234"/>
                </a:lnTo>
                <a:lnTo>
                  <a:pt x="257" y="238"/>
                </a:lnTo>
                <a:lnTo>
                  <a:pt x="247" y="240"/>
                </a:lnTo>
                <a:lnTo>
                  <a:pt x="34" y="240"/>
                </a:lnTo>
                <a:lnTo>
                  <a:pt x="24" y="238"/>
                </a:lnTo>
                <a:lnTo>
                  <a:pt x="16" y="234"/>
                </a:lnTo>
                <a:lnTo>
                  <a:pt x="12" y="229"/>
                </a:lnTo>
                <a:lnTo>
                  <a:pt x="10" y="223"/>
                </a:lnTo>
                <a:lnTo>
                  <a:pt x="10" y="216"/>
                </a:lnTo>
                <a:lnTo>
                  <a:pt x="9" y="199"/>
                </a:lnTo>
                <a:lnTo>
                  <a:pt x="7" y="185"/>
                </a:lnTo>
                <a:lnTo>
                  <a:pt x="7" y="174"/>
                </a:lnTo>
                <a:lnTo>
                  <a:pt x="6" y="170"/>
                </a:lnTo>
                <a:close/>
                <a:moveTo>
                  <a:pt x="119" y="20"/>
                </a:moveTo>
                <a:lnTo>
                  <a:pt x="115" y="20"/>
                </a:lnTo>
                <a:lnTo>
                  <a:pt x="112" y="20"/>
                </a:lnTo>
                <a:lnTo>
                  <a:pt x="111" y="21"/>
                </a:lnTo>
                <a:lnTo>
                  <a:pt x="109" y="24"/>
                </a:lnTo>
                <a:lnTo>
                  <a:pt x="107" y="28"/>
                </a:lnTo>
                <a:lnTo>
                  <a:pt x="106" y="29"/>
                </a:lnTo>
                <a:lnTo>
                  <a:pt x="105" y="33"/>
                </a:lnTo>
                <a:lnTo>
                  <a:pt x="102" y="38"/>
                </a:lnTo>
                <a:lnTo>
                  <a:pt x="100" y="42"/>
                </a:lnTo>
                <a:lnTo>
                  <a:pt x="182" y="42"/>
                </a:lnTo>
                <a:lnTo>
                  <a:pt x="179" y="38"/>
                </a:lnTo>
                <a:lnTo>
                  <a:pt x="177" y="33"/>
                </a:lnTo>
                <a:lnTo>
                  <a:pt x="175" y="29"/>
                </a:lnTo>
                <a:lnTo>
                  <a:pt x="174" y="28"/>
                </a:lnTo>
                <a:lnTo>
                  <a:pt x="171" y="24"/>
                </a:lnTo>
                <a:lnTo>
                  <a:pt x="170" y="21"/>
                </a:lnTo>
                <a:lnTo>
                  <a:pt x="169" y="20"/>
                </a:lnTo>
                <a:lnTo>
                  <a:pt x="166" y="20"/>
                </a:lnTo>
                <a:lnTo>
                  <a:pt x="162" y="20"/>
                </a:lnTo>
                <a:lnTo>
                  <a:pt x="119" y="20"/>
                </a:lnTo>
                <a:close/>
                <a:moveTo>
                  <a:pt x="110" y="0"/>
                </a:moveTo>
                <a:lnTo>
                  <a:pt x="171" y="0"/>
                </a:lnTo>
                <a:lnTo>
                  <a:pt x="177" y="1"/>
                </a:lnTo>
                <a:lnTo>
                  <a:pt x="180" y="1"/>
                </a:lnTo>
                <a:lnTo>
                  <a:pt x="184" y="3"/>
                </a:lnTo>
                <a:lnTo>
                  <a:pt x="185" y="6"/>
                </a:lnTo>
                <a:lnTo>
                  <a:pt x="188" y="11"/>
                </a:lnTo>
                <a:lnTo>
                  <a:pt x="192" y="18"/>
                </a:lnTo>
                <a:lnTo>
                  <a:pt x="198" y="29"/>
                </a:lnTo>
                <a:lnTo>
                  <a:pt x="206" y="42"/>
                </a:lnTo>
                <a:lnTo>
                  <a:pt x="251" y="42"/>
                </a:lnTo>
                <a:lnTo>
                  <a:pt x="264" y="44"/>
                </a:lnTo>
                <a:lnTo>
                  <a:pt x="273" y="51"/>
                </a:lnTo>
                <a:lnTo>
                  <a:pt x="277" y="60"/>
                </a:lnTo>
                <a:lnTo>
                  <a:pt x="279" y="73"/>
                </a:lnTo>
                <a:lnTo>
                  <a:pt x="279" y="84"/>
                </a:lnTo>
                <a:lnTo>
                  <a:pt x="280" y="98"/>
                </a:lnTo>
                <a:lnTo>
                  <a:pt x="280" y="114"/>
                </a:lnTo>
                <a:lnTo>
                  <a:pt x="280" y="129"/>
                </a:lnTo>
                <a:lnTo>
                  <a:pt x="282" y="142"/>
                </a:lnTo>
                <a:lnTo>
                  <a:pt x="282" y="152"/>
                </a:lnTo>
                <a:lnTo>
                  <a:pt x="282" y="156"/>
                </a:lnTo>
                <a:lnTo>
                  <a:pt x="153" y="156"/>
                </a:lnTo>
                <a:lnTo>
                  <a:pt x="153" y="128"/>
                </a:lnTo>
                <a:lnTo>
                  <a:pt x="128" y="128"/>
                </a:lnTo>
                <a:lnTo>
                  <a:pt x="128" y="156"/>
                </a:lnTo>
                <a:lnTo>
                  <a:pt x="0" y="156"/>
                </a:lnTo>
                <a:lnTo>
                  <a:pt x="0" y="152"/>
                </a:lnTo>
                <a:lnTo>
                  <a:pt x="0" y="142"/>
                </a:lnTo>
                <a:lnTo>
                  <a:pt x="1" y="129"/>
                </a:lnTo>
                <a:lnTo>
                  <a:pt x="1" y="114"/>
                </a:lnTo>
                <a:lnTo>
                  <a:pt x="1" y="97"/>
                </a:lnTo>
                <a:lnTo>
                  <a:pt x="2" y="83"/>
                </a:lnTo>
                <a:lnTo>
                  <a:pt x="2" y="73"/>
                </a:lnTo>
                <a:lnTo>
                  <a:pt x="5" y="60"/>
                </a:lnTo>
                <a:lnTo>
                  <a:pt x="9" y="51"/>
                </a:lnTo>
                <a:lnTo>
                  <a:pt x="18" y="44"/>
                </a:lnTo>
                <a:lnTo>
                  <a:pt x="30" y="42"/>
                </a:lnTo>
                <a:lnTo>
                  <a:pt x="75" y="42"/>
                </a:lnTo>
                <a:lnTo>
                  <a:pt x="83" y="29"/>
                </a:lnTo>
                <a:lnTo>
                  <a:pt x="89" y="18"/>
                </a:lnTo>
                <a:lnTo>
                  <a:pt x="93" y="11"/>
                </a:lnTo>
                <a:lnTo>
                  <a:pt x="96" y="6"/>
                </a:lnTo>
                <a:lnTo>
                  <a:pt x="97" y="3"/>
                </a:lnTo>
                <a:lnTo>
                  <a:pt x="101" y="1"/>
                </a:lnTo>
                <a:lnTo>
                  <a:pt x="103" y="1"/>
                </a:lnTo>
                <a:lnTo>
                  <a:pt x="110"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39"/>
          <p:cNvSpPr>
            <a:spLocks noEditPoints="1"/>
          </p:cNvSpPr>
          <p:nvPr/>
        </p:nvSpPr>
        <p:spPr bwMode="auto">
          <a:xfrm>
            <a:off x="2754313" y="6400800"/>
            <a:ext cx="447675" cy="292100"/>
          </a:xfrm>
          <a:custGeom>
            <a:avLst/>
            <a:gdLst>
              <a:gd name="T0" fmla="*/ 151 w 282"/>
              <a:gd name="T1" fmla="*/ 47 h 184"/>
              <a:gd name="T2" fmla="*/ 147 w 282"/>
              <a:gd name="T3" fmla="*/ 50 h 184"/>
              <a:gd name="T4" fmla="*/ 138 w 282"/>
              <a:gd name="T5" fmla="*/ 59 h 184"/>
              <a:gd name="T6" fmla="*/ 122 w 282"/>
              <a:gd name="T7" fmla="*/ 77 h 184"/>
              <a:gd name="T8" fmla="*/ 109 w 282"/>
              <a:gd name="T9" fmla="*/ 92 h 184"/>
              <a:gd name="T10" fmla="*/ 106 w 282"/>
              <a:gd name="T11" fmla="*/ 97 h 184"/>
              <a:gd name="T12" fmla="*/ 106 w 282"/>
              <a:gd name="T13" fmla="*/ 104 h 184"/>
              <a:gd name="T14" fmla="*/ 110 w 282"/>
              <a:gd name="T15" fmla="*/ 106 h 184"/>
              <a:gd name="T16" fmla="*/ 114 w 282"/>
              <a:gd name="T17" fmla="*/ 109 h 184"/>
              <a:gd name="T18" fmla="*/ 119 w 282"/>
              <a:gd name="T19" fmla="*/ 111 h 184"/>
              <a:gd name="T20" fmla="*/ 127 w 282"/>
              <a:gd name="T21" fmla="*/ 114 h 184"/>
              <a:gd name="T22" fmla="*/ 111 w 282"/>
              <a:gd name="T23" fmla="*/ 147 h 184"/>
              <a:gd name="T24" fmla="*/ 110 w 282"/>
              <a:gd name="T25" fmla="*/ 152 h 184"/>
              <a:gd name="T26" fmla="*/ 111 w 282"/>
              <a:gd name="T27" fmla="*/ 156 h 184"/>
              <a:gd name="T28" fmla="*/ 115 w 282"/>
              <a:gd name="T29" fmla="*/ 157 h 184"/>
              <a:gd name="T30" fmla="*/ 120 w 282"/>
              <a:gd name="T31" fmla="*/ 156 h 184"/>
              <a:gd name="T32" fmla="*/ 126 w 282"/>
              <a:gd name="T33" fmla="*/ 152 h 184"/>
              <a:gd name="T34" fmla="*/ 140 w 282"/>
              <a:gd name="T35" fmla="*/ 137 h 184"/>
              <a:gd name="T36" fmla="*/ 155 w 282"/>
              <a:gd name="T37" fmla="*/ 119 h 184"/>
              <a:gd name="T38" fmla="*/ 163 w 282"/>
              <a:gd name="T39" fmla="*/ 110 h 184"/>
              <a:gd name="T40" fmla="*/ 164 w 282"/>
              <a:gd name="T41" fmla="*/ 104 h 184"/>
              <a:gd name="T42" fmla="*/ 161 w 282"/>
              <a:gd name="T43" fmla="*/ 100 h 184"/>
              <a:gd name="T44" fmla="*/ 158 w 282"/>
              <a:gd name="T45" fmla="*/ 96 h 184"/>
              <a:gd name="T46" fmla="*/ 155 w 282"/>
              <a:gd name="T47" fmla="*/ 95 h 184"/>
              <a:gd name="T48" fmla="*/ 147 w 282"/>
              <a:gd name="T49" fmla="*/ 92 h 184"/>
              <a:gd name="T50" fmla="*/ 158 w 282"/>
              <a:gd name="T51" fmla="*/ 59 h 184"/>
              <a:gd name="T52" fmla="*/ 159 w 282"/>
              <a:gd name="T53" fmla="*/ 55 h 184"/>
              <a:gd name="T54" fmla="*/ 159 w 282"/>
              <a:gd name="T55" fmla="*/ 50 h 184"/>
              <a:gd name="T56" fmla="*/ 158 w 282"/>
              <a:gd name="T57" fmla="*/ 47 h 184"/>
              <a:gd name="T58" fmla="*/ 131 w 282"/>
              <a:gd name="T59" fmla="*/ 0 h 184"/>
              <a:gd name="T60" fmla="*/ 169 w 282"/>
              <a:gd name="T61" fmla="*/ 10 h 184"/>
              <a:gd name="T62" fmla="*/ 195 w 282"/>
              <a:gd name="T63" fmla="*/ 36 h 184"/>
              <a:gd name="T64" fmla="*/ 214 w 282"/>
              <a:gd name="T65" fmla="*/ 52 h 184"/>
              <a:gd name="T66" fmla="*/ 255 w 282"/>
              <a:gd name="T67" fmla="*/ 64 h 184"/>
              <a:gd name="T68" fmla="*/ 278 w 282"/>
              <a:gd name="T69" fmla="*/ 97 h 184"/>
              <a:gd name="T70" fmla="*/ 278 w 282"/>
              <a:gd name="T71" fmla="*/ 138 h 184"/>
              <a:gd name="T72" fmla="*/ 255 w 282"/>
              <a:gd name="T73" fmla="*/ 171 h 184"/>
              <a:gd name="T74" fmla="*/ 214 w 282"/>
              <a:gd name="T75" fmla="*/ 184 h 184"/>
              <a:gd name="T76" fmla="*/ 35 w 282"/>
              <a:gd name="T77" fmla="*/ 182 h 184"/>
              <a:gd name="T78" fmla="*/ 10 w 282"/>
              <a:gd name="T79" fmla="*/ 164 h 184"/>
              <a:gd name="T80" fmla="*/ 0 w 282"/>
              <a:gd name="T81" fmla="*/ 134 h 184"/>
              <a:gd name="T82" fmla="*/ 10 w 282"/>
              <a:gd name="T83" fmla="*/ 105 h 184"/>
              <a:gd name="T84" fmla="*/ 35 w 282"/>
              <a:gd name="T85" fmla="*/ 87 h 184"/>
              <a:gd name="T86" fmla="*/ 56 w 282"/>
              <a:gd name="T87" fmla="*/ 84 h 184"/>
              <a:gd name="T88" fmla="*/ 60 w 282"/>
              <a:gd name="T89" fmla="*/ 51 h 184"/>
              <a:gd name="T90" fmla="*/ 87 w 282"/>
              <a:gd name="T91" fmla="*/ 15 h 184"/>
              <a:gd name="T92" fmla="*/ 131 w 282"/>
              <a:gd name="T9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2" h="184">
                <a:moveTo>
                  <a:pt x="154" y="46"/>
                </a:moveTo>
                <a:lnTo>
                  <a:pt x="151" y="47"/>
                </a:lnTo>
                <a:lnTo>
                  <a:pt x="149" y="48"/>
                </a:lnTo>
                <a:lnTo>
                  <a:pt x="147" y="50"/>
                </a:lnTo>
                <a:lnTo>
                  <a:pt x="145" y="52"/>
                </a:lnTo>
                <a:lnTo>
                  <a:pt x="138" y="59"/>
                </a:lnTo>
                <a:lnTo>
                  <a:pt x="131" y="68"/>
                </a:lnTo>
                <a:lnTo>
                  <a:pt x="122" y="77"/>
                </a:lnTo>
                <a:lnTo>
                  <a:pt x="115" y="86"/>
                </a:lnTo>
                <a:lnTo>
                  <a:pt x="109" y="92"/>
                </a:lnTo>
                <a:lnTo>
                  <a:pt x="108" y="95"/>
                </a:lnTo>
                <a:lnTo>
                  <a:pt x="106" y="97"/>
                </a:lnTo>
                <a:lnTo>
                  <a:pt x="106" y="100"/>
                </a:lnTo>
                <a:lnTo>
                  <a:pt x="106" y="104"/>
                </a:lnTo>
                <a:lnTo>
                  <a:pt x="108" y="105"/>
                </a:lnTo>
                <a:lnTo>
                  <a:pt x="110" y="106"/>
                </a:lnTo>
                <a:lnTo>
                  <a:pt x="111" y="107"/>
                </a:lnTo>
                <a:lnTo>
                  <a:pt x="114" y="109"/>
                </a:lnTo>
                <a:lnTo>
                  <a:pt x="115" y="109"/>
                </a:lnTo>
                <a:lnTo>
                  <a:pt x="119" y="111"/>
                </a:lnTo>
                <a:lnTo>
                  <a:pt x="123" y="113"/>
                </a:lnTo>
                <a:lnTo>
                  <a:pt x="127" y="114"/>
                </a:lnTo>
                <a:lnTo>
                  <a:pt x="111" y="146"/>
                </a:lnTo>
                <a:lnTo>
                  <a:pt x="111" y="147"/>
                </a:lnTo>
                <a:lnTo>
                  <a:pt x="110" y="150"/>
                </a:lnTo>
                <a:lnTo>
                  <a:pt x="110" y="152"/>
                </a:lnTo>
                <a:lnTo>
                  <a:pt x="110" y="155"/>
                </a:lnTo>
                <a:lnTo>
                  <a:pt x="111" y="156"/>
                </a:lnTo>
                <a:lnTo>
                  <a:pt x="113" y="157"/>
                </a:lnTo>
                <a:lnTo>
                  <a:pt x="115" y="157"/>
                </a:lnTo>
                <a:lnTo>
                  <a:pt x="118" y="157"/>
                </a:lnTo>
                <a:lnTo>
                  <a:pt x="120" y="156"/>
                </a:lnTo>
                <a:lnTo>
                  <a:pt x="122" y="155"/>
                </a:lnTo>
                <a:lnTo>
                  <a:pt x="126" y="152"/>
                </a:lnTo>
                <a:lnTo>
                  <a:pt x="131" y="146"/>
                </a:lnTo>
                <a:lnTo>
                  <a:pt x="140" y="137"/>
                </a:lnTo>
                <a:lnTo>
                  <a:pt x="147" y="128"/>
                </a:lnTo>
                <a:lnTo>
                  <a:pt x="155" y="119"/>
                </a:lnTo>
                <a:lnTo>
                  <a:pt x="160" y="113"/>
                </a:lnTo>
                <a:lnTo>
                  <a:pt x="163" y="110"/>
                </a:lnTo>
                <a:lnTo>
                  <a:pt x="164" y="106"/>
                </a:lnTo>
                <a:lnTo>
                  <a:pt x="164" y="104"/>
                </a:lnTo>
                <a:lnTo>
                  <a:pt x="163" y="101"/>
                </a:lnTo>
                <a:lnTo>
                  <a:pt x="161" y="100"/>
                </a:lnTo>
                <a:lnTo>
                  <a:pt x="160" y="97"/>
                </a:lnTo>
                <a:lnTo>
                  <a:pt x="158" y="96"/>
                </a:lnTo>
                <a:lnTo>
                  <a:pt x="155" y="96"/>
                </a:lnTo>
                <a:lnTo>
                  <a:pt x="155" y="95"/>
                </a:lnTo>
                <a:lnTo>
                  <a:pt x="151" y="93"/>
                </a:lnTo>
                <a:lnTo>
                  <a:pt x="147" y="92"/>
                </a:lnTo>
                <a:lnTo>
                  <a:pt x="143" y="91"/>
                </a:lnTo>
                <a:lnTo>
                  <a:pt x="158" y="59"/>
                </a:lnTo>
                <a:lnTo>
                  <a:pt x="159" y="57"/>
                </a:lnTo>
                <a:lnTo>
                  <a:pt x="159" y="55"/>
                </a:lnTo>
                <a:lnTo>
                  <a:pt x="159" y="52"/>
                </a:lnTo>
                <a:lnTo>
                  <a:pt x="159" y="50"/>
                </a:lnTo>
                <a:lnTo>
                  <a:pt x="158" y="48"/>
                </a:lnTo>
                <a:lnTo>
                  <a:pt x="158" y="47"/>
                </a:lnTo>
                <a:lnTo>
                  <a:pt x="154" y="46"/>
                </a:lnTo>
                <a:close/>
                <a:moveTo>
                  <a:pt x="131" y="0"/>
                </a:moveTo>
                <a:lnTo>
                  <a:pt x="151" y="2"/>
                </a:lnTo>
                <a:lnTo>
                  <a:pt x="169" y="10"/>
                </a:lnTo>
                <a:lnTo>
                  <a:pt x="183" y="22"/>
                </a:lnTo>
                <a:lnTo>
                  <a:pt x="195" y="36"/>
                </a:lnTo>
                <a:lnTo>
                  <a:pt x="204" y="52"/>
                </a:lnTo>
                <a:lnTo>
                  <a:pt x="214" y="52"/>
                </a:lnTo>
                <a:lnTo>
                  <a:pt x="236" y="55"/>
                </a:lnTo>
                <a:lnTo>
                  <a:pt x="255" y="64"/>
                </a:lnTo>
                <a:lnTo>
                  <a:pt x="269" y="79"/>
                </a:lnTo>
                <a:lnTo>
                  <a:pt x="278" y="97"/>
                </a:lnTo>
                <a:lnTo>
                  <a:pt x="282" y="118"/>
                </a:lnTo>
                <a:lnTo>
                  <a:pt x="278" y="138"/>
                </a:lnTo>
                <a:lnTo>
                  <a:pt x="269" y="156"/>
                </a:lnTo>
                <a:lnTo>
                  <a:pt x="255" y="171"/>
                </a:lnTo>
                <a:lnTo>
                  <a:pt x="236" y="180"/>
                </a:lnTo>
                <a:lnTo>
                  <a:pt x="214" y="184"/>
                </a:lnTo>
                <a:lnTo>
                  <a:pt x="51" y="184"/>
                </a:lnTo>
                <a:lnTo>
                  <a:pt x="35" y="182"/>
                </a:lnTo>
                <a:lnTo>
                  <a:pt x="20" y="174"/>
                </a:lnTo>
                <a:lnTo>
                  <a:pt x="10" y="164"/>
                </a:lnTo>
                <a:lnTo>
                  <a:pt x="2" y="150"/>
                </a:lnTo>
                <a:lnTo>
                  <a:pt x="0" y="134"/>
                </a:lnTo>
                <a:lnTo>
                  <a:pt x="2" y="118"/>
                </a:lnTo>
                <a:lnTo>
                  <a:pt x="10" y="105"/>
                </a:lnTo>
                <a:lnTo>
                  <a:pt x="20" y="93"/>
                </a:lnTo>
                <a:lnTo>
                  <a:pt x="35" y="87"/>
                </a:lnTo>
                <a:lnTo>
                  <a:pt x="51" y="84"/>
                </a:lnTo>
                <a:lnTo>
                  <a:pt x="56" y="84"/>
                </a:lnTo>
                <a:lnTo>
                  <a:pt x="56" y="74"/>
                </a:lnTo>
                <a:lnTo>
                  <a:pt x="60" y="51"/>
                </a:lnTo>
                <a:lnTo>
                  <a:pt x="70" y="31"/>
                </a:lnTo>
                <a:lnTo>
                  <a:pt x="87" y="15"/>
                </a:lnTo>
                <a:lnTo>
                  <a:pt x="108" y="4"/>
                </a:lnTo>
                <a:lnTo>
                  <a:pt x="131"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40"/>
          <p:cNvSpPr>
            <a:spLocks noEditPoints="1"/>
          </p:cNvSpPr>
          <p:nvPr/>
        </p:nvSpPr>
        <p:spPr bwMode="auto">
          <a:xfrm>
            <a:off x="3749675" y="6330950"/>
            <a:ext cx="250825" cy="431800"/>
          </a:xfrm>
          <a:custGeom>
            <a:avLst/>
            <a:gdLst>
              <a:gd name="T0" fmla="*/ 63 w 158"/>
              <a:gd name="T1" fmla="*/ 108 h 272"/>
              <a:gd name="T2" fmla="*/ 56 w 158"/>
              <a:gd name="T3" fmla="*/ 118 h 272"/>
              <a:gd name="T4" fmla="*/ 40 w 158"/>
              <a:gd name="T5" fmla="*/ 140 h 272"/>
              <a:gd name="T6" fmla="*/ 24 w 158"/>
              <a:gd name="T7" fmla="*/ 174 h 272"/>
              <a:gd name="T8" fmla="*/ 23 w 158"/>
              <a:gd name="T9" fmla="*/ 200 h 272"/>
              <a:gd name="T10" fmla="*/ 28 w 158"/>
              <a:gd name="T11" fmla="*/ 209 h 272"/>
              <a:gd name="T12" fmla="*/ 38 w 158"/>
              <a:gd name="T13" fmla="*/ 212 h 272"/>
              <a:gd name="T14" fmla="*/ 45 w 158"/>
              <a:gd name="T15" fmla="*/ 210 h 272"/>
              <a:gd name="T16" fmla="*/ 51 w 158"/>
              <a:gd name="T17" fmla="*/ 207 h 272"/>
              <a:gd name="T18" fmla="*/ 54 w 158"/>
              <a:gd name="T19" fmla="*/ 198 h 272"/>
              <a:gd name="T20" fmla="*/ 56 w 158"/>
              <a:gd name="T21" fmla="*/ 167 h 272"/>
              <a:gd name="T22" fmla="*/ 67 w 158"/>
              <a:gd name="T23" fmla="*/ 123 h 272"/>
              <a:gd name="T24" fmla="*/ 69 w 158"/>
              <a:gd name="T25" fmla="*/ 112 h 272"/>
              <a:gd name="T26" fmla="*/ 67 w 158"/>
              <a:gd name="T27" fmla="*/ 109 h 272"/>
              <a:gd name="T28" fmla="*/ 78 w 158"/>
              <a:gd name="T29" fmla="*/ 0 h 272"/>
              <a:gd name="T30" fmla="*/ 81 w 158"/>
              <a:gd name="T31" fmla="*/ 1 h 272"/>
              <a:gd name="T32" fmla="*/ 87 w 158"/>
              <a:gd name="T33" fmla="*/ 34 h 272"/>
              <a:gd name="T34" fmla="*/ 106 w 158"/>
              <a:gd name="T35" fmla="*/ 81 h 272"/>
              <a:gd name="T36" fmla="*/ 129 w 158"/>
              <a:gd name="T37" fmla="*/ 118 h 272"/>
              <a:gd name="T38" fmla="*/ 150 w 158"/>
              <a:gd name="T39" fmla="*/ 153 h 272"/>
              <a:gd name="T40" fmla="*/ 158 w 158"/>
              <a:gd name="T41" fmla="*/ 194 h 272"/>
              <a:gd name="T42" fmla="*/ 146 w 158"/>
              <a:gd name="T43" fmla="*/ 233 h 272"/>
              <a:gd name="T44" fmla="*/ 118 w 158"/>
              <a:gd name="T45" fmla="*/ 260 h 272"/>
              <a:gd name="T46" fmla="*/ 78 w 158"/>
              <a:gd name="T47" fmla="*/ 272 h 272"/>
              <a:gd name="T48" fmla="*/ 40 w 158"/>
              <a:gd name="T49" fmla="*/ 260 h 272"/>
              <a:gd name="T50" fmla="*/ 10 w 158"/>
              <a:gd name="T51" fmla="*/ 233 h 272"/>
              <a:gd name="T52" fmla="*/ 0 w 158"/>
              <a:gd name="T53" fmla="*/ 194 h 272"/>
              <a:gd name="T54" fmla="*/ 8 w 158"/>
              <a:gd name="T55" fmla="*/ 153 h 272"/>
              <a:gd name="T56" fmla="*/ 27 w 158"/>
              <a:gd name="T57" fmla="*/ 118 h 272"/>
              <a:gd name="T58" fmla="*/ 50 w 158"/>
              <a:gd name="T59" fmla="*/ 81 h 272"/>
              <a:gd name="T60" fmla="*/ 70 w 158"/>
              <a:gd name="T61" fmla="*/ 34 h 272"/>
              <a:gd name="T62" fmla="*/ 77 w 158"/>
              <a:gd name="T63" fmla="*/ 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272">
                <a:moveTo>
                  <a:pt x="65" y="108"/>
                </a:moveTo>
                <a:lnTo>
                  <a:pt x="63" y="108"/>
                </a:lnTo>
                <a:lnTo>
                  <a:pt x="61" y="110"/>
                </a:lnTo>
                <a:lnTo>
                  <a:pt x="56" y="118"/>
                </a:lnTo>
                <a:lnTo>
                  <a:pt x="50" y="126"/>
                </a:lnTo>
                <a:lnTo>
                  <a:pt x="40" y="140"/>
                </a:lnTo>
                <a:lnTo>
                  <a:pt x="31" y="155"/>
                </a:lnTo>
                <a:lnTo>
                  <a:pt x="24" y="174"/>
                </a:lnTo>
                <a:lnTo>
                  <a:pt x="22" y="195"/>
                </a:lnTo>
                <a:lnTo>
                  <a:pt x="23" y="200"/>
                </a:lnTo>
                <a:lnTo>
                  <a:pt x="26" y="205"/>
                </a:lnTo>
                <a:lnTo>
                  <a:pt x="28" y="209"/>
                </a:lnTo>
                <a:lnTo>
                  <a:pt x="33" y="212"/>
                </a:lnTo>
                <a:lnTo>
                  <a:pt x="38" y="212"/>
                </a:lnTo>
                <a:lnTo>
                  <a:pt x="42" y="212"/>
                </a:lnTo>
                <a:lnTo>
                  <a:pt x="45" y="210"/>
                </a:lnTo>
                <a:lnTo>
                  <a:pt x="49" y="209"/>
                </a:lnTo>
                <a:lnTo>
                  <a:pt x="51" y="207"/>
                </a:lnTo>
                <a:lnTo>
                  <a:pt x="52" y="203"/>
                </a:lnTo>
                <a:lnTo>
                  <a:pt x="54" y="198"/>
                </a:lnTo>
                <a:lnTo>
                  <a:pt x="55" y="192"/>
                </a:lnTo>
                <a:lnTo>
                  <a:pt x="56" y="167"/>
                </a:lnTo>
                <a:lnTo>
                  <a:pt x="61" y="144"/>
                </a:lnTo>
                <a:lnTo>
                  <a:pt x="67" y="123"/>
                </a:lnTo>
                <a:lnTo>
                  <a:pt x="69" y="114"/>
                </a:lnTo>
                <a:lnTo>
                  <a:pt x="69" y="112"/>
                </a:lnTo>
                <a:lnTo>
                  <a:pt x="69" y="110"/>
                </a:lnTo>
                <a:lnTo>
                  <a:pt x="67" y="109"/>
                </a:lnTo>
                <a:lnTo>
                  <a:pt x="65" y="108"/>
                </a:lnTo>
                <a:close/>
                <a:moveTo>
                  <a:pt x="78" y="0"/>
                </a:moveTo>
                <a:lnTo>
                  <a:pt x="79" y="0"/>
                </a:lnTo>
                <a:lnTo>
                  <a:pt x="81" y="1"/>
                </a:lnTo>
                <a:lnTo>
                  <a:pt x="82" y="3"/>
                </a:lnTo>
                <a:lnTo>
                  <a:pt x="87" y="34"/>
                </a:lnTo>
                <a:lnTo>
                  <a:pt x="96" y="59"/>
                </a:lnTo>
                <a:lnTo>
                  <a:pt x="106" y="81"/>
                </a:lnTo>
                <a:lnTo>
                  <a:pt x="118" y="100"/>
                </a:lnTo>
                <a:lnTo>
                  <a:pt x="129" y="118"/>
                </a:lnTo>
                <a:lnTo>
                  <a:pt x="141" y="136"/>
                </a:lnTo>
                <a:lnTo>
                  <a:pt x="150" y="153"/>
                </a:lnTo>
                <a:lnTo>
                  <a:pt x="155" y="172"/>
                </a:lnTo>
                <a:lnTo>
                  <a:pt x="158" y="194"/>
                </a:lnTo>
                <a:lnTo>
                  <a:pt x="155" y="214"/>
                </a:lnTo>
                <a:lnTo>
                  <a:pt x="146" y="233"/>
                </a:lnTo>
                <a:lnTo>
                  <a:pt x="134" y="249"/>
                </a:lnTo>
                <a:lnTo>
                  <a:pt x="118" y="260"/>
                </a:lnTo>
                <a:lnTo>
                  <a:pt x="100" y="269"/>
                </a:lnTo>
                <a:lnTo>
                  <a:pt x="78" y="272"/>
                </a:lnTo>
                <a:lnTo>
                  <a:pt x="58" y="269"/>
                </a:lnTo>
                <a:lnTo>
                  <a:pt x="40" y="260"/>
                </a:lnTo>
                <a:lnTo>
                  <a:pt x="23" y="249"/>
                </a:lnTo>
                <a:lnTo>
                  <a:pt x="10" y="233"/>
                </a:lnTo>
                <a:lnTo>
                  <a:pt x="2" y="214"/>
                </a:lnTo>
                <a:lnTo>
                  <a:pt x="0" y="194"/>
                </a:lnTo>
                <a:lnTo>
                  <a:pt x="1" y="172"/>
                </a:lnTo>
                <a:lnTo>
                  <a:pt x="8" y="153"/>
                </a:lnTo>
                <a:lnTo>
                  <a:pt x="17" y="136"/>
                </a:lnTo>
                <a:lnTo>
                  <a:pt x="27" y="118"/>
                </a:lnTo>
                <a:lnTo>
                  <a:pt x="38" y="100"/>
                </a:lnTo>
                <a:lnTo>
                  <a:pt x="50" y="81"/>
                </a:lnTo>
                <a:lnTo>
                  <a:pt x="61" y="59"/>
                </a:lnTo>
                <a:lnTo>
                  <a:pt x="70" y="34"/>
                </a:lnTo>
                <a:lnTo>
                  <a:pt x="76" y="3"/>
                </a:lnTo>
                <a:lnTo>
                  <a:pt x="77" y="1"/>
                </a:lnTo>
                <a:lnTo>
                  <a:pt x="7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86"/>
          <p:cNvSpPr>
            <a:spLocks noEditPoints="1"/>
          </p:cNvSpPr>
          <p:nvPr/>
        </p:nvSpPr>
        <p:spPr bwMode="auto">
          <a:xfrm>
            <a:off x="2721652" y="844551"/>
            <a:ext cx="450850" cy="271462"/>
          </a:xfrm>
          <a:custGeom>
            <a:avLst/>
            <a:gdLst>
              <a:gd name="T0" fmla="*/ 182 w 284"/>
              <a:gd name="T1" fmla="*/ 0 h 171"/>
              <a:gd name="T2" fmla="*/ 186 w 284"/>
              <a:gd name="T3" fmla="*/ 0 h 171"/>
              <a:gd name="T4" fmla="*/ 189 w 284"/>
              <a:gd name="T5" fmla="*/ 2 h 171"/>
              <a:gd name="T6" fmla="*/ 193 w 284"/>
              <a:gd name="T7" fmla="*/ 4 h 171"/>
              <a:gd name="T8" fmla="*/ 284 w 284"/>
              <a:gd name="T9" fmla="*/ 85 h 171"/>
              <a:gd name="T10" fmla="*/ 193 w 284"/>
              <a:gd name="T11" fmla="*/ 168 h 171"/>
              <a:gd name="T12" fmla="*/ 189 w 284"/>
              <a:gd name="T13" fmla="*/ 170 h 171"/>
              <a:gd name="T14" fmla="*/ 186 w 284"/>
              <a:gd name="T15" fmla="*/ 171 h 171"/>
              <a:gd name="T16" fmla="*/ 182 w 284"/>
              <a:gd name="T17" fmla="*/ 171 h 171"/>
              <a:gd name="T18" fmla="*/ 179 w 284"/>
              <a:gd name="T19" fmla="*/ 170 h 171"/>
              <a:gd name="T20" fmla="*/ 176 w 284"/>
              <a:gd name="T21" fmla="*/ 168 h 171"/>
              <a:gd name="T22" fmla="*/ 174 w 284"/>
              <a:gd name="T23" fmla="*/ 164 h 171"/>
              <a:gd name="T24" fmla="*/ 172 w 284"/>
              <a:gd name="T25" fmla="*/ 160 h 171"/>
              <a:gd name="T26" fmla="*/ 172 w 284"/>
              <a:gd name="T27" fmla="*/ 157 h 171"/>
              <a:gd name="T28" fmla="*/ 174 w 284"/>
              <a:gd name="T29" fmla="*/ 153 h 171"/>
              <a:gd name="T30" fmla="*/ 176 w 284"/>
              <a:gd name="T31" fmla="*/ 150 h 171"/>
              <a:gd name="T32" fmla="*/ 246 w 284"/>
              <a:gd name="T33" fmla="*/ 85 h 171"/>
              <a:gd name="T34" fmla="*/ 176 w 284"/>
              <a:gd name="T35" fmla="*/ 22 h 171"/>
              <a:gd name="T36" fmla="*/ 174 w 284"/>
              <a:gd name="T37" fmla="*/ 18 h 171"/>
              <a:gd name="T38" fmla="*/ 172 w 284"/>
              <a:gd name="T39" fmla="*/ 15 h 171"/>
              <a:gd name="T40" fmla="*/ 172 w 284"/>
              <a:gd name="T41" fmla="*/ 12 h 171"/>
              <a:gd name="T42" fmla="*/ 174 w 284"/>
              <a:gd name="T43" fmla="*/ 7 h 171"/>
              <a:gd name="T44" fmla="*/ 176 w 284"/>
              <a:gd name="T45" fmla="*/ 4 h 171"/>
              <a:gd name="T46" fmla="*/ 179 w 284"/>
              <a:gd name="T47" fmla="*/ 2 h 171"/>
              <a:gd name="T48" fmla="*/ 182 w 284"/>
              <a:gd name="T49" fmla="*/ 0 h 171"/>
              <a:gd name="T50" fmla="*/ 98 w 284"/>
              <a:gd name="T51" fmla="*/ 0 h 171"/>
              <a:gd name="T52" fmla="*/ 101 w 284"/>
              <a:gd name="T53" fmla="*/ 0 h 171"/>
              <a:gd name="T54" fmla="*/ 104 w 284"/>
              <a:gd name="T55" fmla="*/ 2 h 171"/>
              <a:gd name="T56" fmla="*/ 108 w 284"/>
              <a:gd name="T57" fmla="*/ 4 h 171"/>
              <a:gd name="T58" fmla="*/ 110 w 284"/>
              <a:gd name="T59" fmla="*/ 7 h 171"/>
              <a:gd name="T60" fmla="*/ 111 w 284"/>
              <a:gd name="T61" fmla="*/ 12 h 171"/>
              <a:gd name="T62" fmla="*/ 111 w 284"/>
              <a:gd name="T63" fmla="*/ 15 h 171"/>
              <a:gd name="T64" fmla="*/ 110 w 284"/>
              <a:gd name="T65" fmla="*/ 18 h 171"/>
              <a:gd name="T66" fmla="*/ 108 w 284"/>
              <a:gd name="T67" fmla="*/ 22 h 171"/>
              <a:gd name="T68" fmla="*/ 38 w 284"/>
              <a:gd name="T69" fmla="*/ 85 h 171"/>
              <a:gd name="T70" fmla="*/ 108 w 284"/>
              <a:gd name="T71" fmla="*/ 150 h 171"/>
              <a:gd name="T72" fmla="*/ 110 w 284"/>
              <a:gd name="T73" fmla="*/ 153 h 171"/>
              <a:gd name="T74" fmla="*/ 111 w 284"/>
              <a:gd name="T75" fmla="*/ 157 h 171"/>
              <a:gd name="T76" fmla="*/ 111 w 284"/>
              <a:gd name="T77" fmla="*/ 160 h 171"/>
              <a:gd name="T78" fmla="*/ 110 w 284"/>
              <a:gd name="T79" fmla="*/ 164 h 171"/>
              <a:gd name="T80" fmla="*/ 108 w 284"/>
              <a:gd name="T81" fmla="*/ 168 h 171"/>
              <a:gd name="T82" fmla="*/ 104 w 284"/>
              <a:gd name="T83" fmla="*/ 170 h 171"/>
              <a:gd name="T84" fmla="*/ 101 w 284"/>
              <a:gd name="T85" fmla="*/ 171 h 171"/>
              <a:gd name="T86" fmla="*/ 98 w 284"/>
              <a:gd name="T87" fmla="*/ 171 h 171"/>
              <a:gd name="T88" fmla="*/ 93 w 284"/>
              <a:gd name="T89" fmla="*/ 170 h 171"/>
              <a:gd name="T90" fmla="*/ 90 w 284"/>
              <a:gd name="T91" fmla="*/ 168 h 171"/>
              <a:gd name="T92" fmla="*/ 0 w 284"/>
              <a:gd name="T93" fmla="*/ 85 h 171"/>
              <a:gd name="T94" fmla="*/ 90 w 284"/>
              <a:gd name="T95" fmla="*/ 4 h 171"/>
              <a:gd name="T96" fmla="*/ 93 w 284"/>
              <a:gd name="T97" fmla="*/ 2 h 171"/>
              <a:gd name="T98" fmla="*/ 98 w 284"/>
              <a:gd name="T9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4" h="171">
                <a:moveTo>
                  <a:pt x="182" y="0"/>
                </a:moveTo>
                <a:lnTo>
                  <a:pt x="186" y="0"/>
                </a:lnTo>
                <a:lnTo>
                  <a:pt x="189" y="2"/>
                </a:lnTo>
                <a:lnTo>
                  <a:pt x="193" y="4"/>
                </a:lnTo>
                <a:lnTo>
                  <a:pt x="284" y="85"/>
                </a:lnTo>
                <a:lnTo>
                  <a:pt x="193" y="168"/>
                </a:lnTo>
                <a:lnTo>
                  <a:pt x="189" y="170"/>
                </a:lnTo>
                <a:lnTo>
                  <a:pt x="186" y="171"/>
                </a:lnTo>
                <a:lnTo>
                  <a:pt x="182" y="171"/>
                </a:lnTo>
                <a:lnTo>
                  <a:pt x="179" y="170"/>
                </a:lnTo>
                <a:lnTo>
                  <a:pt x="176" y="168"/>
                </a:lnTo>
                <a:lnTo>
                  <a:pt x="174" y="164"/>
                </a:lnTo>
                <a:lnTo>
                  <a:pt x="172" y="160"/>
                </a:lnTo>
                <a:lnTo>
                  <a:pt x="172" y="157"/>
                </a:lnTo>
                <a:lnTo>
                  <a:pt x="174" y="153"/>
                </a:lnTo>
                <a:lnTo>
                  <a:pt x="176" y="150"/>
                </a:lnTo>
                <a:lnTo>
                  <a:pt x="246" y="85"/>
                </a:lnTo>
                <a:lnTo>
                  <a:pt x="176" y="22"/>
                </a:lnTo>
                <a:lnTo>
                  <a:pt x="174" y="18"/>
                </a:lnTo>
                <a:lnTo>
                  <a:pt x="172" y="15"/>
                </a:lnTo>
                <a:lnTo>
                  <a:pt x="172" y="12"/>
                </a:lnTo>
                <a:lnTo>
                  <a:pt x="174" y="7"/>
                </a:lnTo>
                <a:lnTo>
                  <a:pt x="176" y="4"/>
                </a:lnTo>
                <a:lnTo>
                  <a:pt x="179" y="2"/>
                </a:lnTo>
                <a:lnTo>
                  <a:pt x="182" y="0"/>
                </a:lnTo>
                <a:close/>
                <a:moveTo>
                  <a:pt x="98" y="0"/>
                </a:moveTo>
                <a:lnTo>
                  <a:pt x="101" y="0"/>
                </a:lnTo>
                <a:lnTo>
                  <a:pt x="104" y="2"/>
                </a:lnTo>
                <a:lnTo>
                  <a:pt x="108" y="4"/>
                </a:lnTo>
                <a:lnTo>
                  <a:pt x="110" y="7"/>
                </a:lnTo>
                <a:lnTo>
                  <a:pt x="111" y="12"/>
                </a:lnTo>
                <a:lnTo>
                  <a:pt x="111" y="15"/>
                </a:lnTo>
                <a:lnTo>
                  <a:pt x="110" y="18"/>
                </a:lnTo>
                <a:lnTo>
                  <a:pt x="108" y="22"/>
                </a:lnTo>
                <a:lnTo>
                  <a:pt x="38" y="85"/>
                </a:lnTo>
                <a:lnTo>
                  <a:pt x="108" y="150"/>
                </a:lnTo>
                <a:lnTo>
                  <a:pt x="110" y="153"/>
                </a:lnTo>
                <a:lnTo>
                  <a:pt x="111" y="157"/>
                </a:lnTo>
                <a:lnTo>
                  <a:pt x="111" y="160"/>
                </a:lnTo>
                <a:lnTo>
                  <a:pt x="110" y="164"/>
                </a:lnTo>
                <a:lnTo>
                  <a:pt x="108" y="168"/>
                </a:lnTo>
                <a:lnTo>
                  <a:pt x="104" y="170"/>
                </a:lnTo>
                <a:lnTo>
                  <a:pt x="101" y="171"/>
                </a:lnTo>
                <a:lnTo>
                  <a:pt x="98" y="171"/>
                </a:lnTo>
                <a:lnTo>
                  <a:pt x="93" y="170"/>
                </a:lnTo>
                <a:lnTo>
                  <a:pt x="90" y="168"/>
                </a:lnTo>
                <a:lnTo>
                  <a:pt x="0" y="85"/>
                </a:lnTo>
                <a:lnTo>
                  <a:pt x="90" y="4"/>
                </a:lnTo>
                <a:lnTo>
                  <a:pt x="93" y="2"/>
                </a:lnTo>
                <a:lnTo>
                  <a:pt x="98"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89"/>
          <p:cNvSpPr>
            <a:spLocks noEditPoints="1"/>
          </p:cNvSpPr>
          <p:nvPr/>
        </p:nvSpPr>
        <p:spPr bwMode="auto">
          <a:xfrm>
            <a:off x="1161712" y="1131889"/>
            <a:ext cx="450850" cy="450850"/>
          </a:xfrm>
          <a:custGeom>
            <a:avLst/>
            <a:gdLst>
              <a:gd name="T0" fmla="*/ 153 w 284"/>
              <a:gd name="T1" fmla="*/ 250 h 284"/>
              <a:gd name="T2" fmla="*/ 153 w 284"/>
              <a:gd name="T3" fmla="*/ 267 h 284"/>
              <a:gd name="T4" fmla="*/ 145 w 284"/>
              <a:gd name="T5" fmla="*/ 283 h 284"/>
              <a:gd name="T6" fmla="*/ 132 w 284"/>
              <a:gd name="T7" fmla="*/ 274 h 284"/>
              <a:gd name="T8" fmla="*/ 130 w 284"/>
              <a:gd name="T9" fmla="*/ 257 h 284"/>
              <a:gd name="T10" fmla="*/ 138 w 284"/>
              <a:gd name="T11" fmla="*/ 242 h 284"/>
              <a:gd name="T12" fmla="*/ 238 w 284"/>
              <a:gd name="T13" fmla="*/ 221 h 284"/>
              <a:gd name="T14" fmla="*/ 246 w 284"/>
              <a:gd name="T15" fmla="*/ 230 h 284"/>
              <a:gd name="T16" fmla="*/ 236 w 284"/>
              <a:gd name="T17" fmla="*/ 250 h 284"/>
              <a:gd name="T18" fmla="*/ 223 w 284"/>
              <a:gd name="T19" fmla="*/ 239 h 284"/>
              <a:gd name="T20" fmla="*/ 219 w 284"/>
              <a:gd name="T21" fmla="*/ 218 h 284"/>
              <a:gd name="T22" fmla="*/ 67 w 284"/>
              <a:gd name="T23" fmla="*/ 230 h 284"/>
              <a:gd name="T24" fmla="*/ 57 w 284"/>
              <a:gd name="T25" fmla="*/ 244 h 284"/>
              <a:gd name="T26" fmla="*/ 36 w 284"/>
              <a:gd name="T27" fmla="*/ 248 h 284"/>
              <a:gd name="T28" fmla="*/ 40 w 284"/>
              <a:gd name="T29" fmla="*/ 227 h 284"/>
              <a:gd name="T30" fmla="*/ 54 w 284"/>
              <a:gd name="T31" fmla="*/ 216 h 284"/>
              <a:gd name="T32" fmla="*/ 264 w 284"/>
              <a:gd name="T33" fmla="*/ 130 h 284"/>
              <a:gd name="T34" fmla="*/ 281 w 284"/>
              <a:gd name="T35" fmla="*/ 134 h 284"/>
              <a:gd name="T36" fmla="*/ 278 w 284"/>
              <a:gd name="T37" fmla="*/ 151 h 284"/>
              <a:gd name="T38" fmla="*/ 261 w 284"/>
              <a:gd name="T39" fmla="*/ 153 h 284"/>
              <a:gd name="T40" fmla="*/ 244 w 284"/>
              <a:gd name="T41" fmla="*/ 148 h 284"/>
              <a:gd name="T42" fmla="*/ 248 w 284"/>
              <a:gd name="T43" fmla="*/ 132 h 284"/>
              <a:gd name="T44" fmla="*/ 20 w 284"/>
              <a:gd name="T45" fmla="*/ 130 h 284"/>
              <a:gd name="T46" fmla="*/ 37 w 284"/>
              <a:gd name="T47" fmla="*/ 132 h 284"/>
              <a:gd name="T48" fmla="*/ 40 w 284"/>
              <a:gd name="T49" fmla="*/ 148 h 284"/>
              <a:gd name="T50" fmla="*/ 23 w 284"/>
              <a:gd name="T51" fmla="*/ 153 h 284"/>
              <a:gd name="T52" fmla="*/ 6 w 284"/>
              <a:gd name="T53" fmla="*/ 151 h 284"/>
              <a:gd name="T54" fmla="*/ 2 w 284"/>
              <a:gd name="T55" fmla="*/ 134 h 284"/>
              <a:gd name="T56" fmla="*/ 125 w 284"/>
              <a:gd name="T57" fmla="*/ 88 h 284"/>
              <a:gd name="T58" fmla="*/ 88 w 284"/>
              <a:gd name="T59" fmla="*/ 160 h 284"/>
              <a:gd name="T60" fmla="*/ 144 w 284"/>
              <a:gd name="T61" fmla="*/ 85 h 284"/>
              <a:gd name="T62" fmla="*/ 210 w 284"/>
              <a:gd name="T63" fmla="*/ 102 h 284"/>
              <a:gd name="T64" fmla="*/ 197 w 284"/>
              <a:gd name="T65" fmla="*/ 197 h 284"/>
              <a:gd name="T66" fmla="*/ 103 w 284"/>
              <a:gd name="T67" fmla="*/ 209 h 284"/>
              <a:gd name="T68" fmla="*/ 67 w 284"/>
              <a:gd name="T69" fmla="*/ 121 h 284"/>
              <a:gd name="T70" fmla="*/ 142 w 284"/>
              <a:gd name="T71" fmla="*/ 63 h 284"/>
              <a:gd name="T72" fmla="*/ 57 w 284"/>
              <a:gd name="T73" fmla="*/ 40 h 284"/>
              <a:gd name="T74" fmla="*/ 67 w 284"/>
              <a:gd name="T75" fmla="*/ 53 h 284"/>
              <a:gd name="T76" fmla="*/ 47 w 284"/>
              <a:gd name="T77" fmla="*/ 63 h 284"/>
              <a:gd name="T78" fmla="*/ 39 w 284"/>
              <a:gd name="T79" fmla="*/ 54 h 284"/>
              <a:gd name="T80" fmla="*/ 41 w 284"/>
              <a:gd name="T81" fmla="*/ 33 h 284"/>
              <a:gd name="T82" fmla="*/ 246 w 284"/>
              <a:gd name="T83" fmla="*/ 53 h 284"/>
              <a:gd name="T84" fmla="*/ 238 w 284"/>
              <a:gd name="T85" fmla="*/ 62 h 284"/>
              <a:gd name="T86" fmla="*/ 216 w 284"/>
              <a:gd name="T87" fmla="*/ 60 h 284"/>
              <a:gd name="T88" fmla="*/ 225 w 284"/>
              <a:gd name="T89" fmla="*/ 42 h 284"/>
              <a:gd name="T90" fmla="*/ 243 w 284"/>
              <a:gd name="T91" fmla="*/ 33 h 284"/>
              <a:gd name="T92" fmla="*/ 153 w 284"/>
              <a:gd name="T93" fmla="*/ 10 h 284"/>
              <a:gd name="T94" fmla="*/ 153 w 284"/>
              <a:gd name="T95" fmla="*/ 26 h 284"/>
              <a:gd name="T96" fmla="*/ 145 w 284"/>
              <a:gd name="T97" fmla="*/ 42 h 284"/>
              <a:gd name="T98" fmla="*/ 132 w 284"/>
              <a:gd name="T99" fmla="*/ 33 h 284"/>
              <a:gd name="T100" fmla="*/ 130 w 284"/>
              <a:gd name="T101" fmla="*/ 16 h 284"/>
              <a:gd name="T102" fmla="*/ 138 w 284"/>
              <a:gd name="T103" fmla="*/ 1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4">
                <a:moveTo>
                  <a:pt x="142" y="242"/>
                </a:moveTo>
                <a:lnTo>
                  <a:pt x="145" y="242"/>
                </a:lnTo>
                <a:lnTo>
                  <a:pt x="148" y="244"/>
                </a:lnTo>
                <a:lnTo>
                  <a:pt x="151" y="247"/>
                </a:lnTo>
                <a:lnTo>
                  <a:pt x="153" y="250"/>
                </a:lnTo>
                <a:lnTo>
                  <a:pt x="153" y="255"/>
                </a:lnTo>
                <a:lnTo>
                  <a:pt x="153" y="257"/>
                </a:lnTo>
                <a:lnTo>
                  <a:pt x="153" y="261"/>
                </a:lnTo>
                <a:lnTo>
                  <a:pt x="153" y="264"/>
                </a:lnTo>
                <a:lnTo>
                  <a:pt x="153" y="267"/>
                </a:lnTo>
                <a:lnTo>
                  <a:pt x="153" y="269"/>
                </a:lnTo>
                <a:lnTo>
                  <a:pt x="153" y="274"/>
                </a:lnTo>
                <a:lnTo>
                  <a:pt x="151" y="278"/>
                </a:lnTo>
                <a:lnTo>
                  <a:pt x="148" y="281"/>
                </a:lnTo>
                <a:lnTo>
                  <a:pt x="145" y="283"/>
                </a:lnTo>
                <a:lnTo>
                  <a:pt x="142" y="284"/>
                </a:lnTo>
                <a:lnTo>
                  <a:pt x="138" y="283"/>
                </a:lnTo>
                <a:lnTo>
                  <a:pt x="135" y="281"/>
                </a:lnTo>
                <a:lnTo>
                  <a:pt x="133" y="278"/>
                </a:lnTo>
                <a:lnTo>
                  <a:pt x="132" y="274"/>
                </a:lnTo>
                <a:lnTo>
                  <a:pt x="130" y="269"/>
                </a:lnTo>
                <a:lnTo>
                  <a:pt x="130" y="267"/>
                </a:lnTo>
                <a:lnTo>
                  <a:pt x="130" y="264"/>
                </a:lnTo>
                <a:lnTo>
                  <a:pt x="130" y="261"/>
                </a:lnTo>
                <a:lnTo>
                  <a:pt x="130" y="257"/>
                </a:lnTo>
                <a:lnTo>
                  <a:pt x="130" y="255"/>
                </a:lnTo>
                <a:lnTo>
                  <a:pt x="132" y="250"/>
                </a:lnTo>
                <a:lnTo>
                  <a:pt x="133" y="247"/>
                </a:lnTo>
                <a:lnTo>
                  <a:pt x="135" y="244"/>
                </a:lnTo>
                <a:lnTo>
                  <a:pt x="138" y="242"/>
                </a:lnTo>
                <a:lnTo>
                  <a:pt x="142" y="242"/>
                </a:lnTo>
                <a:close/>
                <a:moveTo>
                  <a:pt x="224" y="216"/>
                </a:moveTo>
                <a:lnTo>
                  <a:pt x="231" y="216"/>
                </a:lnTo>
                <a:lnTo>
                  <a:pt x="236" y="220"/>
                </a:lnTo>
                <a:lnTo>
                  <a:pt x="238" y="221"/>
                </a:lnTo>
                <a:lnTo>
                  <a:pt x="240" y="224"/>
                </a:lnTo>
                <a:lnTo>
                  <a:pt x="242" y="225"/>
                </a:lnTo>
                <a:lnTo>
                  <a:pt x="243" y="227"/>
                </a:lnTo>
                <a:lnTo>
                  <a:pt x="245" y="229"/>
                </a:lnTo>
                <a:lnTo>
                  <a:pt x="246" y="230"/>
                </a:lnTo>
                <a:lnTo>
                  <a:pt x="251" y="236"/>
                </a:lnTo>
                <a:lnTo>
                  <a:pt x="251" y="243"/>
                </a:lnTo>
                <a:lnTo>
                  <a:pt x="249" y="248"/>
                </a:lnTo>
                <a:lnTo>
                  <a:pt x="243" y="250"/>
                </a:lnTo>
                <a:lnTo>
                  <a:pt x="236" y="250"/>
                </a:lnTo>
                <a:lnTo>
                  <a:pt x="231" y="246"/>
                </a:lnTo>
                <a:lnTo>
                  <a:pt x="230" y="245"/>
                </a:lnTo>
                <a:lnTo>
                  <a:pt x="227" y="244"/>
                </a:lnTo>
                <a:lnTo>
                  <a:pt x="225" y="242"/>
                </a:lnTo>
                <a:lnTo>
                  <a:pt x="223" y="239"/>
                </a:lnTo>
                <a:lnTo>
                  <a:pt x="222" y="237"/>
                </a:lnTo>
                <a:lnTo>
                  <a:pt x="221" y="236"/>
                </a:lnTo>
                <a:lnTo>
                  <a:pt x="216" y="230"/>
                </a:lnTo>
                <a:lnTo>
                  <a:pt x="216" y="224"/>
                </a:lnTo>
                <a:lnTo>
                  <a:pt x="219" y="218"/>
                </a:lnTo>
                <a:lnTo>
                  <a:pt x="224" y="216"/>
                </a:lnTo>
                <a:close/>
                <a:moveTo>
                  <a:pt x="60" y="216"/>
                </a:moveTo>
                <a:lnTo>
                  <a:pt x="66" y="218"/>
                </a:lnTo>
                <a:lnTo>
                  <a:pt x="68" y="224"/>
                </a:lnTo>
                <a:lnTo>
                  <a:pt x="67" y="230"/>
                </a:lnTo>
                <a:lnTo>
                  <a:pt x="64" y="236"/>
                </a:lnTo>
                <a:lnTo>
                  <a:pt x="62" y="237"/>
                </a:lnTo>
                <a:lnTo>
                  <a:pt x="60" y="239"/>
                </a:lnTo>
                <a:lnTo>
                  <a:pt x="58" y="242"/>
                </a:lnTo>
                <a:lnTo>
                  <a:pt x="57" y="244"/>
                </a:lnTo>
                <a:lnTo>
                  <a:pt x="55" y="245"/>
                </a:lnTo>
                <a:lnTo>
                  <a:pt x="54" y="246"/>
                </a:lnTo>
                <a:lnTo>
                  <a:pt x="47" y="250"/>
                </a:lnTo>
                <a:lnTo>
                  <a:pt x="41" y="250"/>
                </a:lnTo>
                <a:lnTo>
                  <a:pt x="36" y="248"/>
                </a:lnTo>
                <a:lnTo>
                  <a:pt x="32" y="243"/>
                </a:lnTo>
                <a:lnTo>
                  <a:pt x="33" y="236"/>
                </a:lnTo>
                <a:lnTo>
                  <a:pt x="38" y="230"/>
                </a:lnTo>
                <a:lnTo>
                  <a:pt x="39" y="229"/>
                </a:lnTo>
                <a:lnTo>
                  <a:pt x="40" y="227"/>
                </a:lnTo>
                <a:lnTo>
                  <a:pt x="42" y="225"/>
                </a:lnTo>
                <a:lnTo>
                  <a:pt x="45" y="224"/>
                </a:lnTo>
                <a:lnTo>
                  <a:pt x="46" y="221"/>
                </a:lnTo>
                <a:lnTo>
                  <a:pt x="47" y="220"/>
                </a:lnTo>
                <a:lnTo>
                  <a:pt x="54" y="216"/>
                </a:lnTo>
                <a:lnTo>
                  <a:pt x="60" y="216"/>
                </a:lnTo>
                <a:close/>
                <a:moveTo>
                  <a:pt x="255" y="130"/>
                </a:moveTo>
                <a:lnTo>
                  <a:pt x="258" y="130"/>
                </a:lnTo>
                <a:lnTo>
                  <a:pt x="261" y="130"/>
                </a:lnTo>
                <a:lnTo>
                  <a:pt x="264" y="130"/>
                </a:lnTo>
                <a:lnTo>
                  <a:pt x="268" y="130"/>
                </a:lnTo>
                <a:lnTo>
                  <a:pt x="270" y="130"/>
                </a:lnTo>
                <a:lnTo>
                  <a:pt x="274" y="131"/>
                </a:lnTo>
                <a:lnTo>
                  <a:pt x="278" y="132"/>
                </a:lnTo>
                <a:lnTo>
                  <a:pt x="281" y="134"/>
                </a:lnTo>
                <a:lnTo>
                  <a:pt x="283" y="138"/>
                </a:lnTo>
                <a:lnTo>
                  <a:pt x="284" y="141"/>
                </a:lnTo>
                <a:lnTo>
                  <a:pt x="283" y="146"/>
                </a:lnTo>
                <a:lnTo>
                  <a:pt x="281" y="148"/>
                </a:lnTo>
                <a:lnTo>
                  <a:pt x="278" y="151"/>
                </a:lnTo>
                <a:lnTo>
                  <a:pt x="274" y="152"/>
                </a:lnTo>
                <a:lnTo>
                  <a:pt x="270" y="153"/>
                </a:lnTo>
                <a:lnTo>
                  <a:pt x="268" y="153"/>
                </a:lnTo>
                <a:lnTo>
                  <a:pt x="264" y="153"/>
                </a:lnTo>
                <a:lnTo>
                  <a:pt x="261" y="153"/>
                </a:lnTo>
                <a:lnTo>
                  <a:pt x="258" y="153"/>
                </a:lnTo>
                <a:lnTo>
                  <a:pt x="255" y="153"/>
                </a:lnTo>
                <a:lnTo>
                  <a:pt x="251" y="152"/>
                </a:lnTo>
                <a:lnTo>
                  <a:pt x="248" y="151"/>
                </a:lnTo>
                <a:lnTo>
                  <a:pt x="244" y="148"/>
                </a:lnTo>
                <a:lnTo>
                  <a:pt x="242" y="146"/>
                </a:lnTo>
                <a:lnTo>
                  <a:pt x="242" y="141"/>
                </a:lnTo>
                <a:lnTo>
                  <a:pt x="242" y="138"/>
                </a:lnTo>
                <a:lnTo>
                  <a:pt x="244" y="134"/>
                </a:lnTo>
                <a:lnTo>
                  <a:pt x="248" y="132"/>
                </a:lnTo>
                <a:lnTo>
                  <a:pt x="251" y="131"/>
                </a:lnTo>
                <a:lnTo>
                  <a:pt x="255" y="130"/>
                </a:lnTo>
                <a:close/>
                <a:moveTo>
                  <a:pt x="14" y="130"/>
                </a:moveTo>
                <a:lnTo>
                  <a:pt x="17" y="130"/>
                </a:lnTo>
                <a:lnTo>
                  <a:pt x="20" y="130"/>
                </a:lnTo>
                <a:lnTo>
                  <a:pt x="23" y="130"/>
                </a:lnTo>
                <a:lnTo>
                  <a:pt x="26" y="130"/>
                </a:lnTo>
                <a:lnTo>
                  <a:pt x="28" y="130"/>
                </a:lnTo>
                <a:lnTo>
                  <a:pt x="32" y="131"/>
                </a:lnTo>
                <a:lnTo>
                  <a:pt x="37" y="132"/>
                </a:lnTo>
                <a:lnTo>
                  <a:pt x="40" y="134"/>
                </a:lnTo>
                <a:lnTo>
                  <a:pt x="41" y="138"/>
                </a:lnTo>
                <a:lnTo>
                  <a:pt x="42" y="141"/>
                </a:lnTo>
                <a:lnTo>
                  <a:pt x="41" y="146"/>
                </a:lnTo>
                <a:lnTo>
                  <a:pt x="40" y="148"/>
                </a:lnTo>
                <a:lnTo>
                  <a:pt x="37" y="151"/>
                </a:lnTo>
                <a:lnTo>
                  <a:pt x="32" y="152"/>
                </a:lnTo>
                <a:lnTo>
                  <a:pt x="28" y="153"/>
                </a:lnTo>
                <a:lnTo>
                  <a:pt x="26" y="153"/>
                </a:lnTo>
                <a:lnTo>
                  <a:pt x="23" y="153"/>
                </a:lnTo>
                <a:lnTo>
                  <a:pt x="20" y="153"/>
                </a:lnTo>
                <a:lnTo>
                  <a:pt x="17" y="153"/>
                </a:lnTo>
                <a:lnTo>
                  <a:pt x="14" y="153"/>
                </a:lnTo>
                <a:lnTo>
                  <a:pt x="10" y="152"/>
                </a:lnTo>
                <a:lnTo>
                  <a:pt x="6" y="151"/>
                </a:lnTo>
                <a:lnTo>
                  <a:pt x="2" y="148"/>
                </a:lnTo>
                <a:lnTo>
                  <a:pt x="1" y="146"/>
                </a:lnTo>
                <a:lnTo>
                  <a:pt x="0" y="141"/>
                </a:lnTo>
                <a:lnTo>
                  <a:pt x="1" y="138"/>
                </a:lnTo>
                <a:lnTo>
                  <a:pt x="2" y="134"/>
                </a:lnTo>
                <a:lnTo>
                  <a:pt x="6" y="132"/>
                </a:lnTo>
                <a:lnTo>
                  <a:pt x="10" y="131"/>
                </a:lnTo>
                <a:lnTo>
                  <a:pt x="14" y="130"/>
                </a:lnTo>
                <a:close/>
                <a:moveTo>
                  <a:pt x="144" y="85"/>
                </a:moveTo>
                <a:lnTo>
                  <a:pt x="125" y="88"/>
                </a:lnTo>
                <a:lnTo>
                  <a:pt x="108" y="95"/>
                </a:lnTo>
                <a:lnTo>
                  <a:pt x="96" y="108"/>
                </a:lnTo>
                <a:lnTo>
                  <a:pt x="88" y="123"/>
                </a:lnTo>
                <a:lnTo>
                  <a:pt x="85" y="141"/>
                </a:lnTo>
                <a:lnTo>
                  <a:pt x="88" y="160"/>
                </a:lnTo>
                <a:lnTo>
                  <a:pt x="96" y="176"/>
                </a:lnTo>
                <a:lnTo>
                  <a:pt x="108" y="188"/>
                </a:lnTo>
                <a:lnTo>
                  <a:pt x="125" y="196"/>
                </a:lnTo>
                <a:lnTo>
                  <a:pt x="144" y="198"/>
                </a:lnTo>
                <a:lnTo>
                  <a:pt x="144" y="85"/>
                </a:lnTo>
                <a:close/>
                <a:moveTo>
                  <a:pt x="142" y="63"/>
                </a:moveTo>
                <a:lnTo>
                  <a:pt x="163" y="66"/>
                </a:lnTo>
                <a:lnTo>
                  <a:pt x="182" y="74"/>
                </a:lnTo>
                <a:lnTo>
                  <a:pt x="197" y="87"/>
                </a:lnTo>
                <a:lnTo>
                  <a:pt x="210" y="102"/>
                </a:lnTo>
                <a:lnTo>
                  <a:pt x="217" y="121"/>
                </a:lnTo>
                <a:lnTo>
                  <a:pt x="220" y="141"/>
                </a:lnTo>
                <a:lnTo>
                  <a:pt x="217" y="162"/>
                </a:lnTo>
                <a:lnTo>
                  <a:pt x="210" y="181"/>
                </a:lnTo>
                <a:lnTo>
                  <a:pt x="197" y="197"/>
                </a:lnTo>
                <a:lnTo>
                  <a:pt x="182" y="209"/>
                </a:lnTo>
                <a:lnTo>
                  <a:pt x="163" y="217"/>
                </a:lnTo>
                <a:lnTo>
                  <a:pt x="142" y="219"/>
                </a:lnTo>
                <a:lnTo>
                  <a:pt x="122" y="217"/>
                </a:lnTo>
                <a:lnTo>
                  <a:pt x="103" y="209"/>
                </a:lnTo>
                <a:lnTo>
                  <a:pt x="87" y="197"/>
                </a:lnTo>
                <a:lnTo>
                  <a:pt x="75" y="181"/>
                </a:lnTo>
                <a:lnTo>
                  <a:pt x="67" y="162"/>
                </a:lnTo>
                <a:lnTo>
                  <a:pt x="64" y="141"/>
                </a:lnTo>
                <a:lnTo>
                  <a:pt x="67" y="121"/>
                </a:lnTo>
                <a:lnTo>
                  <a:pt x="75" y="102"/>
                </a:lnTo>
                <a:lnTo>
                  <a:pt x="87" y="87"/>
                </a:lnTo>
                <a:lnTo>
                  <a:pt x="103" y="74"/>
                </a:lnTo>
                <a:lnTo>
                  <a:pt x="122" y="66"/>
                </a:lnTo>
                <a:lnTo>
                  <a:pt x="142" y="63"/>
                </a:lnTo>
                <a:close/>
                <a:moveTo>
                  <a:pt x="41" y="33"/>
                </a:moveTo>
                <a:lnTo>
                  <a:pt x="47" y="33"/>
                </a:lnTo>
                <a:lnTo>
                  <a:pt x="54" y="37"/>
                </a:lnTo>
                <a:lnTo>
                  <a:pt x="55" y="39"/>
                </a:lnTo>
                <a:lnTo>
                  <a:pt x="57" y="40"/>
                </a:lnTo>
                <a:lnTo>
                  <a:pt x="58" y="42"/>
                </a:lnTo>
                <a:lnTo>
                  <a:pt x="60" y="44"/>
                </a:lnTo>
                <a:lnTo>
                  <a:pt x="62" y="46"/>
                </a:lnTo>
                <a:lnTo>
                  <a:pt x="64" y="47"/>
                </a:lnTo>
                <a:lnTo>
                  <a:pt x="67" y="53"/>
                </a:lnTo>
                <a:lnTo>
                  <a:pt x="68" y="60"/>
                </a:lnTo>
                <a:lnTo>
                  <a:pt x="66" y="65"/>
                </a:lnTo>
                <a:lnTo>
                  <a:pt x="60" y="68"/>
                </a:lnTo>
                <a:lnTo>
                  <a:pt x="54" y="68"/>
                </a:lnTo>
                <a:lnTo>
                  <a:pt x="47" y="63"/>
                </a:lnTo>
                <a:lnTo>
                  <a:pt x="46" y="62"/>
                </a:lnTo>
                <a:lnTo>
                  <a:pt x="45" y="60"/>
                </a:lnTo>
                <a:lnTo>
                  <a:pt x="42" y="59"/>
                </a:lnTo>
                <a:lnTo>
                  <a:pt x="40" y="56"/>
                </a:lnTo>
                <a:lnTo>
                  <a:pt x="39" y="54"/>
                </a:lnTo>
                <a:lnTo>
                  <a:pt x="38" y="53"/>
                </a:lnTo>
                <a:lnTo>
                  <a:pt x="33" y="47"/>
                </a:lnTo>
                <a:lnTo>
                  <a:pt x="32" y="41"/>
                </a:lnTo>
                <a:lnTo>
                  <a:pt x="36" y="35"/>
                </a:lnTo>
                <a:lnTo>
                  <a:pt x="41" y="33"/>
                </a:lnTo>
                <a:close/>
                <a:moveTo>
                  <a:pt x="243" y="33"/>
                </a:moveTo>
                <a:lnTo>
                  <a:pt x="249" y="35"/>
                </a:lnTo>
                <a:lnTo>
                  <a:pt x="251" y="41"/>
                </a:lnTo>
                <a:lnTo>
                  <a:pt x="251" y="47"/>
                </a:lnTo>
                <a:lnTo>
                  <a:pt x="246" y="53"/>
                </a:lnTo>
                <a:lnTo>
                  <a:pt x="245" y="54"/>
                </a:lnTo>
                <a:lnTo>
                  <a:pt x="243" y="56"/>
                </a:lnTo>
                <a:lnTo>
                  <a:pt x="242" y="59"/>
                </a:lnTo>
                <a:lnTo>
                  <a:pt x="240" y="60"/>
                </a:lnTo>
                <a:lnTo>
                  <a:pt x="238" y="62"/>
                </a:lnTo>
                <a:lnTo>
                  <a:pt x="236" y="63"/>
                </a:lnTo>
                <a:lnTo>
                  <a:pt x="231" y="68"/>
                </a:lnTo>
                <a:lnTo>
                  <a:pt x="224" y="68"/>
                </a:lnTo>
                <a:lnTo>
                  <a:pt x="219" y="65"/>
                </a:lnTo>
                <a:lnTo>
                  <a:pt x="216" y="60"/>
                </a:lnTo>
                <a:lnTo>
                  <a:pt x="216" y="53"/>
                </a:lnTo>
                <a:lnTo>
                  <a:pt x="221" y="47"/>
                </a:lnTo>
                <a:lnTo>
                  <a:pt x="222" y="46"/>
                </a:lnTo>
                <a:lnTo>
                  <a:pt x="223" y="44"/>
                </a:lnTo>
                <a:lnTo>
                  <a:pt x="225" y="42"/>
                </a:lnTo>
                <a:lnTo>
                  <a:pt x="227" y="40"/>
                </a:lnTo>
                <a:lnTo>
                  <a:pt x="230" y="39"/>
                </a:lnTo>
                <a:lnTo>
                  <a:pt x="231" y="37"/>
                </a:lnTo>
                <a:lnTo>
                  <a:pt x="236" y="33"/>
                </a:lnTo>
                <a:lnTo>
                  <a:pt x="243" y="33"/>
                </a:lnTo>
                <a:close/>
                <a:moveTo>
                  <a:pt x="142" y="0"/>
                </a:moveTo>
                <a:lnTo>
                  <a:pt x="145" y="1"/>
                </a:lnTo>
                <a:lnTo>
                  <a:pt x="148" y="3"/>
                </a:lnTo>
                <a:lnTo>
                  <a:pt x="151" y="5"/>
                </a:lnTo>
                <a:lnTo>
                  <a:pt x="153" y="10"/>
                </a:lnTo>
                <a:lnTo>
                  <a:pt x="153" y="14"/>
                </a:lnTo>
                <a:lnTo>
                  <a:pt x="153" y="16"/>
                </a:lnTo>
                <a:lnTo>
                  <a:pt x="153" y="20"/>
                </a:lnTo>
                <a:lnTo>
                  <a:pt x="153" y="23"/>
                </a:lnTo>
                <a:lnTo>
                  <a:pt x="153" y="26"/>
                </a:lnTo>
                <a:lnTo>
                  <a:pt x="153" y="29"/>
                </a:lnTo>
                <a:lnTo>
                  <a:pt x="153" y="33"/>
                </a:lnTo>
                <a:lnTo>
                  <a:pt x="151" y="36"/>
                </a:lnTo>
                <a:lnTo>
                  <a:pt x="148" y="40"/>
                </a:lnTo>
                <a:lnTo>
                  <a:pt x="145" y="42"/>
                </a:lnTo>
                <a:lnTo>
                  <a:pt x="142" y="42"/>
                </a:lnTo>
                <a:lnTo>
                  <a:pt x="138" y="42"/>
                </a:lnTo>
                <a:lnTo>
                  <a:pt x="135" y="40"/>
                </a:lnTo>
                <a:lnTo>
                  <a:pt x="133" y="36"/>
                </a:lnTo>
                <a:lnTo>
                  <a:pt x="132" y="33"/>
                </a:lnTo>
                <a:lnTo>
                  <a:pt x="130" y="29"/>
                </a:lnTo>
                <a:lnTo>
                  <a:pt x="130" y="26"/>
                </a:lnTo>
                <a:lnTo>
                  <a:pt x="130" y="23"/>
                </a:lnTo>
                <a:lnTo>
                  <a:pt x="130" y="20"/>
                </a:lnTo>
                <a:lnTo>
                  <a:pt x="130" y="16"/>
                </a:lnTo>
                <a:lnTo>
                  <a:pt x="130" y="14"/>
                </a:lnTo>
                <a:lnTo>
                  <a:pt x="132" y="10"/>
                </a:lnTo>
                <a:lnTo>
                  <a:pt x="133" y="5"/>
                </a:lnTo>
                <a:lnTo>
                  <a:pt x="135" y="3"/>
                </a:lnTo>
                <a:lnTo>
                  <a:pt x="138" y="1"/>
                </a:lnTo>
                <a:lnTo>
                  <a:pt x="142"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98"/>
          <p:cNvSpPr>
            <a:spLocks noEditPoints="1"/>
          </p:cNvSpPr>
          <p:nvPr/>
        </p:nvSpPr>
        <p:spPr bwMode="auto">
          <a:xfrm>
            <a:off x="2801144" y="3994150"/>
            <a:ext cx="422275" cy="452437"/>
          </a:xfrm>
          <a:custGeom>
            <a:avLst/>
            <a:gdLst>
              <a:gd name="T0" fmla="*/ 134 w 266"/>
              <a:gd name="T1" fmla="*/ 127 h 285"/>
              <a:gd name="T2" fmla="*/ 138 w 266"/>
              <a:gd name="T3" fmla="*/ 147 h 285"/>
              <a:gd name="T4" fmla="*/ 152 w 266"/>
              <a:gd name="T5" fmla="*/ 178 h 285"/>
              <a:gd name="T6" fmla="*/ 167 w 266"/>
              <a:gd name="T7" fmla="*/ 201 h 285"/>
              <a:gd name="T8" fmla="*/ 177 w 266"/>
              <a:gd name="T9" fmla="*/ 226 h 285"/>
              <a:gd name="T10" fmla="*/ 176 w 266"/>
              <a:gd name="T11" fmla="*/ 253 h 285"/>
              <a:gd name="T12" fmla="*/ 159 w 266"/>
              <a:gd name="T13" fmla="*/ 276 h 285"/>
              <a:gd name="T14" fmla="*/ 133 w 266"/>
              <a:gd name="T15" fmla="*/ 285 h 285"/>
              <a:gd name="T16" fmla="*/ 106 w 266"/>
              <a:gd name="T17" fmla="*/ 276 h 285"/>
              <a:gd name="T18" fmla="*/ 89 w 266"/>
              <a:gd name="T19" fmla="*/ 253 h 285"/>
              <a:gd name="T20" fmla="*/ 89 w 266"/>
              <a:gd name="T21" fmla="*/ 226 h 285"/>
              <a:gd name="T22" fmla="*/ 99 w 266"/>
              <a:gd name="T23" fmla="*/ 201 h 285"/>
              <a:gd name="T24" fmla="*/ 114 w 266"/>
              <a:gd name="T25" fmla="*/ 178 h 285"/>
              <a:gd name="T26" fmla="*/ 127 w 266"/>
              <a:gd name="T27" fmla="*/ 147 h 285"/>
              <a:gd name="T28" fmla="*/ 132 w 266"/>
              <a:gd name="T29" fmla="*/ 127 h 285"/>
              <a:gd name="T30" fmla="*/ 221 w 266"/>
              <a:gd name="T31" fmla="*/ 0 h 285"/>
              <a:gd name="T32" fmla="*/ 222 w 266"/>
              <a:gd name="T33" fmla="*/ 1 h 285"/>
              <a:gd name="T34" fmla="*/ 232 w 266"/>
              <a:gd name="T35" fmla="*/ 38 h 285"/>
              <a:gd name="T36" fmla="*/ 247 w 266"/>
              <a:gd name="T37" fmla="*/ 64 h 285"/>
              <a:gd name="T38" fmla="*/ 261 w 266"/>
              <a:gd name="T39" fmla="*/ 87 h 285"/>
              <a:gd name="T40" fmla="*/ 266 w 266"/>
              <a:gd name="T41" fmla="*/ 113 h 285"/>
              <a:gd name="T42" fmla="*/ 258 w 266"/>
              <a:gd name="T43" fmla="*/ 140 h 285"/>
              <a:gd name="T44" fmla="*/ 235 w 266"/>
              <a:gd name="T45" fmla="*/ 156 h 285"/>
              <a:gd name="T46" fmla="*/ 206 w 266"/>
              <a:gd name="T47" fmla="*/ 156 h 285"/>
              <a:gd name="T48" fmla="*/ 184 w 266"/>
              <a:gd name="T49" fmla="*/ 140 h 285"/>
              <a:gd name="T50" fmla="*/ 174 w 266"/>
              <a:gd name="T51" fmla="*/ 113 h 285"/>
              <a:gd name="T52" fmla="*/ 181 w 266"/>
              <a:gd name="T53" fmla="*/ 87 h 285"/>
              <a:gd name="T54" fmla="*/ 194 w 266"/>
              <a:gd name="T55" fmla="*/ 64 h 285"/>
              <a:gd name="T56" fmla="*/ 208 w 266"/>
              <a:gd name="T57" fmla="*/ 38 h 285"/>
              <a:gd name="T58" fmla="*/ 218 w 266"/>
              <a:gd name="T59" fmla="*/ 1 h 285"/>
              <a:gd name="T60" fmla="*/ 221 w 266"/>
              <a:gd name="T61" fmla="*/ 0 h 285"/>
              <a:gd name="T62" fmla="*/ 47 w 266"/>
              <a:gd name="T63" fmla="*/ 1 h 285"/>
              <a:gd name="T64" fmla="*/ 51 w 266"/>
              <a:gd name="T65" fmla="*/ 21 h 285"/>
              <a:gd name="T66" fmla="*/ 65 w 266"/>
              <a:gd name="T67" fmla="*/ 52 h 285"/>
              <a:gd name="T68" fmla="*/ 79 w 266"/>
              <a:gd name="T69" fmla="*/ 75 h 285"/>
              <a:gd name="T70" fmla="*/ 90 w 266"/>
              <a:gd name="T71" fmla="*/ 98 h 285"/>
              <a:gd name="T72" fmla="*/ 89 w 266"/>
              <a:gd name="T73" fmla="*/ 127 h 285"/>
              <a:gd name="T74" fmla="*/ 72 w 266"/>
              <a:gd name="T75" fmla="*/ 150 h 285"/>
              <a:gd name="T76" fmla="*/ 46 w 266"/>
              <a:gd name="T77" fmla="*/ 159 h 285"/>
              <a:gd name="T78" fmla="*/ 19 w 266"/>
              <a:gd name="T79" fmla="*/ 150 h 285"/>
              <a:gd name="T80" fmla="*/ 2 w 266"/>
              <a:gd name="T81" fmla="*/ 127 h 285"/>
              <a:gd name="T82" fmla="*/ 1 w 266"/>
              <a:gd name="T83" fmla="*/ 98 h 285"/>
              <a:gd name="T84" fmla="*/ 11 w 266"/>
              <a:gd name="T85" fmla="*/ 75 h 285"/>
              <a:gd name="T86" fmla="*/ 27 w 266"/>
              <a:gd name="T87" fmla="*/ 52 h 285"/>
              <a:gd name="T88" fmla="*/ 40 w 266"/>
              <a:gd name="T89" fmla="*/ 21 h 285"/>
              <a:gd name="T90" fmla="*/ 45 w 266"/>
              <a:gd name="T91" fmla="*/ 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6" h="285">
                <a:moveTo>
                  <a:pt x="133" y="126"/>
                </a:moveTo>
                <a:lnTo>
                  <a:pt x="134" y="127"/>
                </a:lnTo>
                <a:lnTo>
                  <a:pt x="135" y="128"/>
                </a:lnTo>
                <a:lnTo>
                  <a:pt x="138" y="147"/>
                </a:lnTo>
                <a:lnTo>
                  <a:pt x="145" y="164"/>
                </a:lnTo>
                <a:lnTo>
                  <a:pt x="152" y="178"/>
                </a:lnTo>
                <a:lnTo>
                  <a:pt x="159" y="190"/>
                </a:lnTo>
                <a:lnTo>
                  <a:pt x="167" y="201"/>
                </a:lnTo>
                <a:lnTo>
                  <a:pt x="173" y="213"/>
                </a:lnTo>
                <a:lnTo>
                  <a:pt x="177" y="226"/>
                </a:lnTo>
                <a:lnTo>
                  <a:pt x="178" y="239"/>
                </a:lnTo>
                <a:lnTo>
                  <a:pt x="176" y="253"/>
                </a:lnTo>
                <a:lnTo>
                  <a:pt x="169" y="266"/>
                </a:lnTo>
                <a:lnTo>
                  <a:pt x="159" y="276"/>
                </a:lnTo>
                <a:lnTo>
                  <a:pt x="147" y="282"/>
                </a:lnTo>
                <a:lnTo>
                  <a:pt x="133" y="285"/>
                </a:lnTo>
                <a:lnTo>
                  <a:pt x="118" y="282"/>
                </a:lnTo>
                <a:lnTo>
                  <a:pt x="106" y="276"/>
                </a:lnTo>
                <a:lnTo>
                  <a:pt x="96" y="266"/>
                </a:lnTo>
                <a:lnTo>
                  <a:pt x="89" y="253"/>
                </a:lnTo>
                <a:lnTo>
                  <a:pt x="87" y="239"/>
                </a:lnTo>
                <a:lnTo>
                  <a:pt x="89" y="226"/>
                </a:lnTo>
                <a:lnTo>
                  <a:pt x="92" y="213"/>
                </a:lnTo>
                <a:lnTo>
                  <a:pt x="99" y="201"/>
                </a:lnTo>
                <a:lnTo>
                  <a:pt x="106" y="190"/>
                </a:lnTo>
                <a:lnTo>
                  <a:pt x="114" y="178"/>
                </a:lnTo>
                <a:lnTo>
                  <a:pt x="121" y="164"/>
                </a:lnTo>
                <a:lnTo>
                  <a:pt x="127" y="147"/>
                </a:lnTo>
                <a:lnTo>
                  <a:pt x="132" y="128"/>
                </a:lnTo>
                <a:lnTo>
                  <a:pt x="132" y="127"/>
                </a:lnTo>
                <a:lnTo>
                  <a:pt x="133" y="126"/>
                </a:lnTo>
                <a:close/>
                <a:moveTo>
                  <a:pt x="221" y="0"/>
                </a:moveTo>
                <a:lnTo>
                  <a:pt x="222" y="1"/>
                </a:lnTo>
                <a:lnTo>
                  <a:pt x="222" y="1"/>
                </a:lnTo>
                <a:lnTo>
                  <a:pt x="226" y="21"/>
                </a:lnTo>
                <a:lnTo>
                  <a:pt x="232" y="38"/>
                </a:lnTo>
                <a:lnTo>
                  <a:pt x="240" y="52"/>
                </a:lnTo>
                <a:lnTo>
                  <a:pt x="247" y="64"/>
                </a:lnTo>
                <a:lnTo>
                  <a:pt x="254" y="75"/>
                </a:lnTo>
                <a:lnTo>
                  <a:pt x="261" y="87"/>
                </a:lnTo>
                <a:lnTo>
                  <a:pt x="264" y="98"/>
                </a:lnTo>
                <a:lnTo>
                  <a:pt x="266" y="113"/>
                </a:lnTo>
                <a:lnTo>
                  <a:pt x="264" y="127"/>
                </a:lnTo>
                <a:lnTo>
                  <a:pt x="258" y="140"/>
                </a:lnTo>
                <a:lnTo>
                  <a:pt x="247" y="150"/>
                </a:lnTo>
                <a:lnTo>
                  <a:pt x="235" y="156"/>
                </a:lnTo>
                <a:lnTo>
                  <a:pt x="221" y="159"/>
                </a:lnTo>
                <a:lnTo>
                  <a:pt x="206" y="156"/>
                </a:lnTo>
                <a:lnTo>
                  <a:pt x="194" y="150"/>
                </a:lnTo>
                <a:lnTo>
                  <a:pt x="184" y="140"/>
                </a:lnTo>
                <a:lnTo>
                  <a:pt x="177" y="127"/>
                </a:lnTo>
                <a:lnTo>
                  <a:pt x="174" y="113"/>
                </a:lnTo>
                <a:lnTo>
                  <a:pt x="176" y="98"/>
                </a:lnTo>
                <a:lnTo>
                  <a:pt x="181" y="87"/>
                </a:lnTo>
                <a:lnTo>
                  <a:pt x="186" y="75"/>
                </a:lnTo>
                <a:lnTo>
                  <a:pt x="194" y="64"/>
                </a:lnTo>
                <a:lnTo>
                  <a:pt x="202" y="52"/>
                </a:lnTo>
                <a:lnTo>
                  <a:pt x="208" y="38"/>
                </a:lnTo>
                <a:lnTo>
                  <a:pt x="215" y="21"/>
                </a:lnTo>
                <a:lnTo>
                  <a:pt x="218" y="1"/>
                </a:lnTo>
                <a:lnTo>
                  <a:pt x="220" y="1"/>
                </a:lnTo>
                <a:lnTo>
                  <a:pt x="221" y="0"/>
                </a:lnTo>
                <a:close/>
                <a:moveTo>
                  <a:pt x="46" y="0"/>
                </a:moveTo>
                <a:lnTo>
                  <a:pt x="47" y="1"/>
                </a:lnTo>
                <a:lnTo>
                  <a:pt x="47" y="1"/>
                </a:lnTo>
                <a:lnTo>
                  <a:pt x="51" y="21"/>
                </a:lnTo>
                <a:lnTo>
                  <a:pt x="57" y="38"/>
                </a:lnTo>
                <a:lnTo>
                  <a:pt x="65" y="52"/>
                </a:lnTo>
                <a:lnTo>
                  <a:pt x="72" y="64"/>
                </a:lnTo>
                <a:lnTo>
                  <a:pt x="79" y="75"/>
                </a:lnTo>
                <a:lnTo>
                  <a:pt x="86" y="87"/>
                </a:lnTo>
                <a:lnTo>
                  <a:pt x="90" y="98"/>
                </a:lnTo>
                <a:lnTo>
                  <a:pt x="91" y="113"/>
                </a:lnTo>
                <a:lnTo>
                  <a:pt x="89" y="127"/>
                </a:lnTo>
                <a:lnTo>
                  <a:pt x="82" y="140"/>
                </a:lnTo>
                <a:lnTo>
                  <a:pt x="72" y="150"/>
                </a:lnTo>
                <a:lnTo>
                  <a:pt x="60" y="156"/>
                </a:lnTo>
                <a:lnTo>
                  <a:pt x="46" y="159"/>
                </a:lnTo>
                <a:lnTo>
                  <a:pt x="31" y="156"/>
                </a:lnTo>
                <a:lnTo>
                  <a:pt x="19" y="150"/>
                </a:lnTo>
                <a:lnTo>
                  <a:pt x="9" y="140"/>
                </a:lnTo>
                <a:lnTo>
                  <a:pt x="2" y="127"/>
                </a:lnTo>
                <a:lnTo>
                  <a:pt x="0" y="113"/>
                </a:lnTo>
                <a:lnTo>
                  <a:pt x="1" y="98"/>
                </a:lnTo>
                <a:lnTo>
                  <a:pt x="5" y="87"/>
                </a:lnTo>
                <a:lnTo>
                  <a:pt x="11" y="75"/>
                </a:lnTo>
                <a:lnTo>
                  <a:pt x="19" y="64"/>
                </a:lnTo>
                <a:lnTo>
                  <a:pt x="27" y="52"/>
                </a:lnTo>
                <a:lnTo>
                  <a:pt x="33" y="38"/>
                </a:lnTo>
                <a:lnTo>
                  <a:pt x="40" y="21"/>
                </a:lnTo>
                <a:lnTo>
                  <a:pt x="43" y="1"/>
                </a:lnTo>
                <a:lnTo>
                  <a:pt x="45" y="1"/>
                </a:lnTo>
                <a:lnTo>
                  <a:pt x="46" y="0"/>
                </a:lnTo>
                <a:close/>
              </a:path>
            </a:pathLst>
          </a:custGeom>
          <a:solidFill>
            <a:srgbClr val="E8E8E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79477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73"/>
          <p:cNvSpPr>
            <a:spLocks/>
          </p:cNvSpPr>
          <p:nvPr/>
        </p:nvSpPr>
        <p:spPr bwMode="auto">
          <a:xfrm>
            <a:off x="8159750" y="169862"/>
            <a:ext cx="439738" cy="223838"/>
          </a:xfrm>
          <a:custGeom>
            <a:avLst/>
            <a:gdLst>
              <a:gd name="T0" fmla="*/ 68 w 277"/>
              <a:gd name="T1" fmla="*/ 0 h 141"/>
              <a:gd name="T2" fmla="*/ 68 w 277"/>
              <a:gd name="T3" fmla="*/ 44 h 141"/>
              <a:gd name="T4" fmla="*/ 277 w 277"/>
              <a:gd name="T5" fmla="*/ 44 h 141"/>
              <a:gd name="T6" fmla="*/ 277 w 277"/>
              <a:gd name="T7" fmla="*/ 94 h 141"/>
              <a:gd name="T8" fmla="*/ 68 w 277"/>
              <a:gd name="T9" fmla="*/ 94 h 141"/>
              <a:gd name="T10" fmla="*/ 68 w 277"/>
              <a:gd name="T11" fmla="*/ 141 h 141"/>
              <a:gd name="T12" fmla="*/ 0 w 277"/>
              <a:gd name="T13" fmla="*/ 70 h 141"/>
              <a:gd name="T14" fmla="*/ 68 w 277"/>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7" h="141">
                <a:moveTo>
                  <a:pt x="68" y="0"/>
                </a:moveTo>
                <a:lnTo>
                  <a:pt x="68" y="44"/>
                </a:lnTo>
                <a:lnTo>
                  <a:pt x="277" y="44"/>
                </a:lnTo>
                <a:lnTo>
                  <a:pt x="277" y="94"/>
                </a:lnTo>
                <a:lnTo>
                  <a:pt x="68" y="94"/>
                </a:lnTo>
                <a:lnTo>
                  <a:pt x="68" y="141"/>
                </a:lnTo>
                <a:lnTo>
                  <a:pt x="0" y="70"/>
                </a:lnTo>
                <a:lnTo>
                  <a:pt x="6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8"/>
          <p:cNvSpPr>
            <a:spLocks/>
          </p:cNvSpPr>
          <p:nvPr/>
        </p:nvSpPr>
        <p:spPr bwMode="auto">
          <a:xfrm>
            <a:off x="7380288" y="87312"/>
            <a:ext cx="206375" cy="387350"/>
          </a:xfrm>
          <a:custGeom>
            <a:avLst/>
            <a:gdLst>
              <a:gd name="T0" fmla="*/ 9 w 130"/>
              <a:gd name="T1" fmla="*/ 0 h 244"/>
              <a:gd name="T2" fmla="*/ 13 w 130"/>
              <a:gd name="T3" fmla="*/ 2 h 244"/>
              <a:gd name="T4" fmla="*/ 16 w 130"/>
              <a:gd name="T5" fmla="*/ 3 h 244"/>
              <a:gd name="T6" fmla="*/ 127 w 130"/>
              <a:gd name="T7" fmla="*/ 116 h 244"/>
              <a:gd name="T8" fmla="*/ 128 w 130"/>
              <a:gd name="T9" fmla="*/ 118 h 244"/>
              <a:gd name="T10" fmla="*/ 130 w 130"/>
              <a:gd name="T11" fmla="*/ 122 h 244"/>
              <a:gd name="T12" fmla="*/ 128 w 130"/>
              <a:gd name="T13" fmla="*/ 126 h 244"/>
              <a:gd name="T14" fmla="*/ 127 w 130"/>
              <a:gd name="T15" fmla="*/ 128 h 244"/>
              <a:gd name="T16" fmla="*/ 16 w 130"/>
              <a:gd name="T17" fmla="*/ 241 h 244"/>
              <a:gd name="T18" fmla="*/ 13 w 130"/>
              <a:gd name="T19" fmla="*/ 242 h 244"/>
              <a:gd name="T20" fmla="*/ 9 w 130"/>
              <a:gd name="T21" fmla="*/ 244 h 244"/>
              <a:gd name="T22" fmla="*/ 5 w 130"/>
              <a:gd name="T23" fmla="*/ 242 h 244"/>
              <a:gd name="T24" fmla="*/ 3 w 130"/>
              <a:gd name="T25" fmla="*/ 241 h 244"/>
              <a:gd name="T26" fmla="*/ 0 w 130"/>
              <a:gd name="T27" fmla="*/ 237 h 244"/>
              <a:gd name="T28" fmla="*/ 0 w 130"/>
              <a:gd name="T29" fmla="*/ 234 h 244"/>
              <a:gd name="T30" fmla="*/ 0 w 130"/>
              <a:gd name="T31" fmla="*/ 230 h 244"/>
              <a:gd name="T32" fmla="*/ 3 w 130"/>
              <a:gd name="T33" fmla="*/ 227 h 244"/>
              <a:gd name="T34" fmla="*/ 103 w 130"/>
              <a:gd name="T35" fmla="*/ 122 h 244"/>
              <a:gd name="T36" fmla="*/ 3 w 130"/>
              <a:gd name="T37" fmla="*/ 17 h 244"/>
              <a:gd name="T38" fmla="*/ 0 w 130"/>
              <a:gd name="T39" fmla="*/ 14 h 244"/>
              <a:gd name="T40" fmla="*/ 0 w 130"/>
              <a:gd name="T41" fmla="*/ 11 h 244"/>
              <a:gd name="T42" fmla="*/ 0 w 130"/>
              <a:gd name="T43" fmla="*/ 7 h 244"/>
              <a:gd name="T44" fmla="*/ 3 w 130"/>
              <a:gd name="T45" fmla="*/ 3 h 244"/>
              <a:gd name="T46" fmla="*/ 5 w 130"/>
              <a:gd name="T47" fmla="*/ 2 h 244"/>
              <a:gd name="T48" fmla="*/ 9 w 130"/>
              <a:gd name="T4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244">
                <a:moveTo>
                  <a:pt x="9" y="0"/>
                </a:moveTo>
                <a:lnTo>
                  <a:pt x="13" y="2"/>
                </a:lnTo>
                <a:lnTo>
                  <a:pt x="16" y="3"/>
                </a:lnTo>
                <a:lnTo>
                  <a:pt x="127" y="116"/>
                </a:lnTo>
                <a:lnTo>
                  <a:pt x="128" y="118"/>
                </a:lnTo>
                <a:lnTo>
                  <a:pt x="130" y="122"/>
                </a:lnTo>
                <a:lnTo>
                  <a:pt x="128" y="126"/>
                </a:lnTo>
                <a:lnTo>
                  <a:pt x="127" y="128"/>
                </a:lnTo>
                <a:lnTo>
                  <a:pt x="16" y="241"/>
                </a:lnTo>
                <a:lnTo>
                  <a:pt x="13" y="242"/>
                </a:lnTo>
                <a:lnTo>
                  <a:pt x="9" y="244"/>
                </a:lnTo>
                <a:lnTo>
                  <a:pt x="5" y="242"/>
                </a:lnTo>
                <a:lnTo>
                  <a:pt x="3" y="241"/>
                </a:lnTo>
                <a:lnTo>
                  <a:pt x="0" y="237"/>
                </a:lnTo>
                <a:lnTo>
                  <a:pt x="0" y="234"/>
                </a:lnTo>
                <a:lnTo>
                  <a:pt x="0" y="230"/>
                </a:lnTo>
                <a:lnTo>
                  <a:pt x="3" y="227"/>
                </a:lnTo>
                <a:lnTo>
                  <a:pt x="103" y="122"/>
                </a:lnTo>
                <a:lnTo>
                  <a:pt x="3" y="17"/>
                </a:lnTo>
                <a:lnTo>
                  <a:pt x="0" y="14"/>
                </a:lnTo>
                <a:lnTo>
                  <a:pt x="0" y="11"/>
                </a:lnTo>
                <a:lnTo>
                  <a:pt x="0" y="7"/>
                </a:lnTo>
                <a:lnTo>
                  <a:pt x="3" y="3"/>
                </a:lnTo>
                <a:lnTo>
                  <a:pt x="5" y="2"/>
                </a:lnTo>
                <a:lnTo>
                  <a:pt x="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9"/>
          <p:cNvSpPr>
            <a:spLocks/>
          </p:cNvSpPr>
          <p:nvPr/>
        </p:nvSpPr>
        <p:spPr bwMode="auto">
          <a:xfrm>
            <a:off x="6391275" y="177800"/>
            <a:ext cx="387350" cy="206375"/>
          </a:xfrm>
          <a:custGeom>
            <a:avLst/>
            <a:gdLst>
              <a:gd name="T0" fmla="*/ 122 w 244"/>
              <a:gd name="T1" fmla="*/ 0 h 130"/>
              <a:gd name="T2" fmla="*/ 126 w 244"/>
              <a:gd name="T3" fmla="*/ 1 h 130"/>
              <a:gd name="T4" fmla="*/ 130 w 244"/>
              <a:gd name="T5" fmla="*/ 2 h 130"/>
              <a:gd name="T6" fmla="*/ 241 w 244"/>
              <a:gd name="T7" fmla="*/ 114 h 130"/>
              <a:gd name="T8" fmla="*/ 242 w 244"/>
              <a:gd name="T9" fmla="*/ 116 h 130"/>
              <a:gd name="T10" fmla="*/ 244 w 244"/>
              <a:gd name="T11" fmla="*/ 120 h 130"/>
              <a:gd name="T12" fmla="*/ 242 w 244"/>
              <a:gd name="T13" fmla="*/ 124 h 130"/>
              <a:gd name="T14" fmla="*/ 241 w 244"/>
              <a:gd name="T15" fmla="*/ 127 h 130"/>
              <a:gd name="T16" fmla="*/ 237 w 244"/>
              <a:gd name="T17" fmla="*/ 129 h 130"/>
              <a:gd name="T18" fmla="*/ 233 w 244"/>
              <a:gd name="T19" fmla="*/ 130 h 130"/>
              <a:gd name="T20" fmla="*/ 230 w 244"/>
              <a:gd name="T21" fmla="*/ 129 h 130"/>
              <a:gd name="T22" fmla="*/ 227 w 244"/>
              <a:gd name="T23" fmla="*/ 127 h 130"/>
              <a:gd name="T24" fmla="*/ 122 w 244"/>
              <a:gd name="T25" fmla="*/ 27 h 130"/>
              <a:gd name="T26" fmla="*/ 17 w 244"/>
              <a:gd name="T27" fmla="*/ 127 h 130"/>
              <a:gd name="T28" fmla="*/ 14 w 244"/>
              <a:gd name="T29" fmla="*/ 129 h 130"/>
              <a:gd name="T30" fmla="*/ 10 w 244"/>
              <a:gd name="T31" fmla="*/ 130 h 130"/>
              <a:gd name="T32" fmla="*/ 6 w 244"/>
              <a:gd name="T33" fmla="*/ 129 h 130"/>
              <a:gd name="T34" fmla="*/ 4 w 244"/>
              <a:gd name="T35" fmla="*/ 127 h 130"/>
              <a:gd name="T36" fmla="*/ 1 w 244"/>
              <a:gd name="T37" fmla="*/ 124 h 130"/>
              <a:gd name="T38" fmla="*/ 0 w 244"/>
              <a:gd name="T39" fmla="*/ 120 h 130"/>
              <a:gd name="T40" fmla="*/ 1 w 244"/>
              <a:gd name="T41" fmla="*/ 116 h 130"/>
              <a:gd name="T42" fmla="*/ 4 w 244"/>
              <a:gd name="T43" fmla="*/ 114 h 130"/>
              <a:gd name="T44" fmla="*/ 115 w 244"/>
              <a:gd name="T45" fmla="*/ 2 h 130"/>
              <a:gd name="T46" fmla="*/ 118 w 244"/>
              <a:gd name="T47" fmla="*/ 1 h 130"/>
              <a:gd name="T48" fmla="*/ 122 w 244"/>
              <a:gd name="T4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4" h="130">
                <a:moveTo>
                  <a:pt x="122" y="0"/>
                </a:moveTo>
                <a:lnTo>
                  <a:pt x="126" y="1"/>
                </a:lnTo>
                <a:lnTo>
                  <a:pt x="130" y="2"/>
                </a:lnTo>
                <a:lnTo>
                  <a:pt x="241" y="114"/>
                </a:lnTo>
                <a:lnTo>
                  <a:pt x="242" y="116"/>
                </a:lnTo>
                <a:lnTo>
                  <a:pt x="244" y="120"/>
                </a:lnTo>
                <a:lnTo>
                  <a:pt x="242" y="124"/>
                </a:lnTo>
                <a:lnTo>
                  <a:pt x="241" y="127"/>
                </a:lnTo>
                <a:lnTo>
                  <a:pt x="237" y="129"/>
                </a:lnTo>
                <a:lnTo>
                  <a:pt x="233" y="130"/>
                </a:lnTo>
                <a:lnTo>
                  <a:pt x="230" y="129"/>
                </a:lnTo>
                <a:lnTo>
                  <a:pt x="227" y="127"/>
                </a:lnTo>
                <a:lnTo>
                  <a:pt x="122" y="27"/>
                </a:lnTo>
                <a:lnTo>
                  <a:pt x="17" y="127"/>
                </a:lnTo>
                <a:lnTo>
                  <a:pt x="14" y="129"/>
                </a:lnTo>
                <a:lnTo>
                  <a:pt x="10" y="130"/>
                </a:lnTo>
                <a:lnTo>
                  <a:pt x="6" y="129"/>
                </a:lnTo>
                <a:lnTo>
                  <a:pt x="4" y="127"/>
                </a:lnTo>
                <a:lnTo>
                  <a:pt x="1" y="124"/>
                </a:lnTo>
                <a:lnTo>
                  <a:pt x="0" y="120"/>
                </a:lnTo>
                <a:lnTo>
                  <a:pt x="1" y="116"/>
                </a:lnTo>
                <a:lnTo>
                  <a:pt x="4" y="114"/>
                </a:lnTo>
                <a:lnTo>
                  <a:pt x="115" y="2"/>
                </a:lnTo>
                <a:lnTo>
                  <a:pt x="118" y="1"/>
                </a:lnTo>
                <a:lnTo>
                  <a:pt x="12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7"/>
          <p:cNvSpPr>
            <a:spLocks noEditPoints="1"/>
          </p:cNvSpPr>
          <p:nvPr/>
        </p:nvSpPr>
        <p:spPr bwMode="auto">
          <a:xfrm>
            <a:off x="7277100" y="3251200"/>
            <a:ext cx="412750" cy="409575"/>
          </a:xfrm>
          <a:custGeom>
            <a:avLst/>
            <a:gdLst>
              <a:gd name="T0" fmla="*/ 129 w 260"/>
              <a:gd name="T1" fmla="*/ 160 h 258"/>
              <a:gd name="T2" fmla="*/ 138 w 260"/>
              <a:gd name="T3" fmla="*/ 185 h 258"/>
              <a:gd name="T4" fmla="*/ 152 w 260"/>
              <a:gd name="T5" fmla="*/ 206 h 258"/>
              <a:gd name="T6" fmla="*/ 170 w 260"/>
              <a:gd name="T7" fmla="*/ 226 h 258"/>
              <a:gd name="T8" fmla="*/ 192 w 260"/>
              <a:gd name="T9" fmla="*/ 242 h 258"/>
              <a:gd name="T10" fmla="*/ 173 w 260"/>
              <a:gd name="T11" fmla="*/ 250 h 258"/>
              <a:gd name="T12" fmla="*/ 152 w 260"/>
              <a:gd name="T13" fmla="*/ 256 h 258"/>
              <a:gd name="T14" fmla="*/ 129 w 260"/>
              <a:gd name="T15" fmla="*/ 258 h 258"/>
              <a:gd name="T16" fmla="*/ 107 w 260"/>
              <a:gd name="T17" fmla="*/ 256 h 258"/>
              <a:gd name="T18" fmla="*/ 87 w 260"/>
              <a:gd name="T19" fmla="*/ 250 h 258"/>
              <a:gd name="T20" fmla="*/ 68 w 260"/>
              <a:gd name="T21" fmla="*/ 242 h 258"/>
              <a:gd name="T22" fmla="*/ 88 w 260"/>
              <a:gd name="T23" fmla="*/ 226 h 258"/>
              <a:gd name="T24" fmla="*/ 106 w 260"/>
              <a:gd name="T25" fmla="*/ 206 h 258"/>
              <a:gd name="T26" fmla="*/ 120 w 260"/>
              <a:gd name="T27" fmla="*/ 185 h 258"/>
              <a:gd name="T28" fmla="*/ 129 w 260"/>
              <a:gd name="T29" fmla="*/ 160 h 258"/>
              <a:gd name="T30" fmla="*/ 151 w 260"/>
              <a:gd name="T31" fmla="*/ 0 h 258"/>
              <a:gd name="T32" fmla="*/ 181 w 260"/>
              <a:gd name="T33" fmla="*/ 8 h 258"/>
              <a:gd name="T34" fmla="*/ 206 w 260"/>
              <a:gd name="T35" fmla="*/ 23 h 258"/>
              <a:gd name="T36" fmla="*/ 228 w 260"/>
              <a:gd name="T37" fmla="*/ 44 h 258"/>
              <a:gd name="T38" fmla="*/ 245 w 260"/>
              <a:gd name="T39" fmla="*/ 68 h 258"/>
              <a:gd name="T40" fmla="*/ 256 w 260"/>
              <a:gd name="T41" fmla="*/ 96 h 258"/>
              <a:gd name="T42" fmla="*/ 260 w 260"/>
              <a:gd name="T43" fmla="*/ 128 h 258"/>
              <a:gd name="T44" fmla="*/ 256 w 260"/>
              <a:gd name="T45" fmla="*/ 159 h 258"/>
              <a:gd name="T46" fmla="*/ 246 w 260"/>
              <a:gd name="T47" fmla="*/ 187 h 258"/>
              <a:gd name="T48" fmla="*/ 229 w 260"/>
              <a:gd name="T49" fmla="*/ 211 h 258"/>
              <a:gd name="T50" fmla="*/ 204 w 260"/>
              <a:gd name="T51" fmla="*/ 195 h 258"/>
              <a:gd name="T52" fmla="*/ 182 w 260"/>
              <a:gd name="T53" fmla="*/ 173 h 258"/>
              <a:gd name="T54" fmla="*/ 165 w 260"/>
              <a:gd name="T55" fmla="*/ 146 h 258"/>
              <a:gd name="T56" fmla="*/ 155 w 260"/>
              <a:gd name="T57" fmla="*/ 115 h 258"/>
              <a:gd name="T58" fmla="*/ 151 w 260"/>
              <a:gd name="T59" fmla="*/ 81 h 258"/>
              <a:gd name="T60" fmla="*/ 151 w 260"/>
              <a:gd name="T61" fmla="*/ 0 h 258"/>
              <a:gd name="T62" fmla="*/ 107 w 260"/>
              <a:gd name="T63" fmla="*/ 0 h 258"/>
              <a:gd name="T64" fmla="*/ 107 w 260"/>
              <a:gd name="T65" fmla="*/ 82 h 258"/>
              <a:gd name="T66" fmla="*/ 104 w 260"/>
              <a:gd name="T67" fmla="*/ 115 h 258"/>
              <a:gd name="T68" fmla="*/ 93 w 260"/>
              <a:gd name="T69" fmla="*/ 146 h 258"/>
              <a:gd name="T70" fmla="*/ 77 w 260"/>
              <a:gd name="T71" fmla="*/ 173 h 258"/>
              <a:gd name="T72" fmla="*/ 56 w 260"/>
              <a:gd name="T73" fmla="*/ 195 h 258"/>
              <a:gd name="T74" fmla="*/ 31 w 260"/>
              <a:gd name="T75" fmla="*/ 211 h 258"/>
              <a:gd name="T76" fmla="*/ 14 w 260"/>
              <a:gd name="T77" fmla="*/ 187 h 258"/>
              <a:gd name="T78" fmla="*/ 4 w 260"/>
              <a:gd name="T79" fmla="*/ 159 h 258"/>
              <a:gd name="T80" fmla="*/ 0 w 260"/>
              <a:gd name="T81" fmla="*/ 128 h 258"/>
              <a:gd name="T82" fmla="*/ 4 w 260"/>
              <a:gd name="T83" fmla="*/ 96 h 258"/>
              <a:gd name="T84" fmla="*/ 14 w 260"/>
              <a:gd name="T85" fmla="*/ 68 h 258"/>
              <a:gd name="T86" fmla="*/ 31 w 260"/>
              <a:gd name="T87" fmla="*/ 44 h 258"/>
              <a:gd name="T88" fmla="*/ 52 w 260"/>
              <a:gd name="T89" fmla="*/ 23 h 258"/>
              <a:gd name="T90" fmla="*/ 78 w 260"/>
              <a:gd name="T91" fmla="*/ 8 h 258"/>
              <a:gd name="T92" fmla="*/ 107 w 260"/>
              <a:gd name="T93"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258">
                <a:moveTo>
                  <a:pt x="129" y="160"/>
                </a:moveTo>
                <a:lnTo>
                  <a:pt x="138" y="185"/>
                </a:lnTo>
                <a:lnTo>
                  <a:pt x="152" y="206"/>
                </a:lnTo>
                <a:lnTo>
                  <a:pt x="170" y="226"/>
                </a:lnTo>
                <a:lnTo>
                  <a:pt x="192" y="242"/>
                </a:lnTo>
                <a:lnTo>
                  <a:pt x="173" y="250"/>
                </a:lnTo>
                <a:lnTo>
                  <a:pt x="152" y="256"/>
                </a:lnTo>
                <a:lnTo>
                  <a:pt x="129" y="258"/>
                </a:lnTo>
                <a:lnTo>
                  <a:pt x="107" y="256"/>
                </a:lnTo>
                <a:lnTo>
                  <a:pt x="87" y="250"/>
                </a:lnTo>
                <a:lnTo>
                  <a:pt x="68" y="242"/>
                </a:lnTo>
                <a:lnTo>
                  <a:pt x="88" y="226"/>
                </a:lnTo>
                <a:lnTo>
                  <a:pt x="106" y="206"/>
                </a:lnTo>
                <a:lnTo>
                  <a:pt x="120" y="185"/>
                </a:lnTo>
                <a:lnTo>
                  <a:pt x="129" y="160"/>
                </a:lnTo>
                <a:close/>
                <a:moveTo>
                  <a:pt x="151" y="0"/>
                </a:moveTo>
                <a:lnTo>
                  <a:pt x="181" y="8"/>
                </a:lnTo>
                <a:lnTo>
                  <a:pt x="206" y="23"/>
                </a:lnTo>
                <a:lnTo>
                  <a:pt x="228" y="44"/>
                </a:lnTo>
                <a:lnTo>
                  <a:pt x="245" y="68"/>
                </a:lnTo>
                <a:lnTo>
                  <a:pt x="256" y="96"/>
                </a:lnTo>
                <a:lnTo>
                  <a:pt x="260" y="128"/>
                </a:lnTo>
                <a:lnTo>
                  <a:pt x="256" y="159"/>
                </a:lnTo>
                <a:lnTo>
                  <a:pt x="246" y="187"/>
                </a:lnTo>
                <a:lnTo>
                  <a:pt x="229" y="211"/>
                </a:lnTo>
                <a:lnTo>
                  <a:pt x="204" y="195"/>
                </a:lnTo>
                <a:lnTo>
                  <a:pt x="182" y="173"/>
                </a:lnTo>
                <a:lnTo>
                  <a:pt x="165" y="146"/>
                </a:lnTo>
                <a:lnTo>
                  <a:pt x="155" y="115"/>
                </a:lnTo>
                <a:lnTo>
                  <a:pt x="151" y="81"/>
                </a:lnTo>
                <a:lnTo>
                  <a:pt x="151" y="0"/>
                </a:lnTo>
                <a:close/>
                <a:moveTo>
                  <a:pt x="107" y="0"/>
                </a:moveTo>
                <a:lnTo>
                  <a:pt x="107" y="82"/>
                </a:lnTo>
                <a:lnTo>
                  <a:pt x="104" y="115"/>
                </a:lnTo>
                <a:lnTo>
                  <a:pt x="93" y="146"/>
                </a:lnTo>
                <a:lnTo>
                  <a:pt x="77" y="173"/>
                </a:lnTo>
                <a:lnTo>
                  <a:pt x="56" y="195"/>
                </a:lnTo>
                <a:lnTo>
                  <a:pt x="31" y="211"/>
                </a:lnTo>
                <a:lnTo>
                  <a:pt x="14" y="187"/>
                </a:lnTo>
                <a:lnTo>
                  <a:pt x="4" y="159"/>
                </a:lnTo>
                <a:lnTo>
                  <a:pt x="0" y="128"/>
                </a:lnTo>
                <a:lnTo>
                  <a:pt x="4" y="96"/>
                </a:lnTo>
                <a:lnTo>
                  <a:pt x="14" y="68"/>
                </a:lnTo>
                <a:lnTo>
                  <a:pt x="31" y="44"/>
                </a:lnTo>
                <a:lnTo>
                  <a:pt x="52" y="23"/>
                </a:lnTo>
                <a:lnTo>
                  <a:pt x="78" y="8"/>
                </a:lnTo>
                <a:lnTo>
                  <a:pt x="10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90"/>
          <p:cNvSpPr>
            <a:spLocks noEditPoints="1"/>
          </p:cNvSpPr>
          <p:nvPr/>
        </p:nvSpPr>
        <p:spPr bwMode="auto">
          <a:xfrm>
            <a:off x="6369050" y="1444625"/>
            <a:ext cx="431800" cy="431800"/>
          </a:xfrm>
          <a:custGeom>
            <a:avLst/>
            <a:gdLst>
              <a:gd name="T0" fmla="*/ 172 w 272"/>
              <a:gd name="T1" fmla="*/ 83 h 272"/>
              <a:gd name="T2" fmla="*/ 154 w 272"/>
              <a:gd name="T3" fmla="*/ 94 h 272"/>
              <a:gd name="T4" fmla="*/ 144 w 272"/>
              <a:gd name="T5" fmla="*/ 113 h 272"/>
              <a:gd name="T6" fmla="*/ 153 w 272"/>
              <a:gd name="T7" fmla="*/ 110 h 272"/>
              <a:gd name="T8" fmla="*/ 159 w 272"/>
              <a:gd name="T9" fmla="*/ 113 h 272"/>
              <a:gd name="T10" fmla="*/ 161 w 272"/>
              <a:gd name="T11" fmla="*/ 118 h 272"/>
              <a:gd name="T12" fmla="*/ 161 w 272"/>
              <a:gd name="T13" fmla="*/ 127 h 272"/>
              <a:gd name="T14" fmla="*/ 151 w 272"/>
              <a:gd name="T15" fmla="*/ 144 h 272"/>
              <a:gd name="T16" fmla="*/ 141 w 272"/>
              <a:gd name="T17" fmla="*/ 155 h 272"/>
              <a:gd name="T18" fmla="*/ 135 w 272"/>
              <a:gd name="T19" fmla="*/ 142 h 272"/>
              <a:gd name="T20" fmla="*/ 128 w 272"/>
              <a:gd name="T21" fmla="*/ 119 h 272"/>
              <a:gd name="T22" fmla="*/ 124 w 272"/>
              <a:gd name="T23" fmla="*/ 99 h 272"/>
              <a:gd name="T24" fmla="*/ 117 w 272"/>
              <a:gd name="T25" fmla="*/ 85 h 272"/>
              <a:gd name="T26" fmla="*/ 100 w 272"/>
              <a:gd name="T27" fmla="*/ 87 h 272"/>
              <a:gd name="T28" fmla="*/ 83 w 272"/>
              <a:gd name="T29" fmla="*/ 100 h 272"/>
              <a:gd name="T30" fmla="*/ 72 w 272"/>
              <a:gd name="T31" fmla="*/ 112 h 272"/>
              <a:gd name="T32" fmla="*/ 76 w 272"/>
              <a:gd name="T33" fmla="*/ 121 h 272"/>
              <a:gd name="T34" fmla="*/ 78 w 272"/>
              <a:gd name="T35" fmla="*/ 119 h 272"/>
              <a:gd name="T36" fmla="*/ 83 w 272"/>
              <a:gd name="T37" fmla="*/ 117 h 272"/>
              <a:gd name="T38" fmla="*/ 88 w 272"/>
              <a:gd name="T39" fmla="*/ 115 h 272"/>
              <a:gd name="T40" fmla="*/ 92 w 272"/>
              <a:gd name="T41" fmla="*/ 122 h 272"/>
              <a:gd name="T42" fmla="*/ 100 w 272"/>
              <a:gd name="T43" fmla="*/ 147 h 272"/>
              <a:gd name="T44" fmla="*/ 109 w 272"/>
              <a:gd name="T45" fmla="*/ 174 h 272"/>
              <a:gd name="T46" fmla="*/ 115 w 272"/>
              <a:gd name="T47" fmla="*/ 188 h 272"/>
              <a:gd name="T48" fmla="*/ 129 w 272"/>
              <a:gd name="T49" fmla="*/ 197 h 272"/>
              <a:gd name="T50" fmla="*/ 147 w 272"/>
              <a:gd name="T51" fmla="*/ 188 h 272"/>
              <a:gd name="T52" fmla="*/ 170 w 272"/>
              <a:gd name="T53" fmla="*/ 164 h 272"/>
              <a:gd name="T54" fmla="*/ 192 w 272"/>
              <a:gd name="T55" fmla="*/ 129 h 272"/>
              <a:gd name="T56" fmla="*/ 199 w 272"/>
              <a:gd name="T57" fmla="*/ 97 h 272"/>
              <a:gd name="T58" fmla="*/ 188 w 272"/>
              <a:gd name="T59" fmla="*/ 85 h 272"/>
              <a:gd name="T60" fmla="*/ 136 w 272"/>
              <a:gd name="T61" fmla="*/ 0 h 272"/>
              <a:gd name="T62" fmla="*/ 196 w 272"/>
              <a:gd name="T63" fmla="*/ 14 h 272"/>
              <a:gd name="T64" fmla="*/ 242 w 272"/>
              <a:gd name="T65" fmla="*/ 51 h 272"/>
              <a:gd name="T66" fmla="*/ 268 w 272"/>
              <a:gd name="T67" fmla="*/ 105 h 272"/>
              <a:gd name="T68" fmla="*/ 268 w 272"/>
              <a:gd name="T69" fmla="*/ 167 h 272"/>
              <a:gd name="T70" fmla="*/ 242 w 272"/>
              <a:gd name="T71" fmla="*/ 220 h 272"/>
              <a:gd name="T72" fmla="*/ 196 w 272"/>
              <a:gd name="T73" fmla="*/ 258 h 272"/>
              <a:gd name="T74" fmla="*/ 136 w 272"/>
              <a:gd name="T75" fmla="*/ 272 h 272"/>
              <a:gd name="T76" fmla="*/ 77 w 272"/>
              <a:gd name="T77" fmla="*/ 258 h 272"/>
              <a:gd name="T78" fmla="*/ 31 w 272"/>
              <a:gd name="T79" fmla="*/ 220 h 272"/>
              <a:gd name="T80" fmla="*/ 4 w 272"/>
              <a:gd name="T81" fmla="*/ 167 h 272"/>
              <a:gd name="T82" fmla="*/ 4 w 272"/>
              <a:gd name="T83" fmla="*/ 105 h 272"/>
              <a:gd name="T84" fmla="*/ 31 w 272"/>
              <a:gd name="T85" fmla="*/ 51 h 272"/>
              <a:gd name="T86" fmla="*/ 77 w 272"/>
              <a:gd name="T87" fmla="*/ 14 h 272"/>
              <a:gd name="T88" fmla="*/ 136 w 272"/>
              <a:gd name="T8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2" h="272">
                <a:moveTo>
                  <a:pt x="181" y="82"/>
                </a:moveTo>
                <a:lnTo>
                  <a:pt x="172" y="83"/>
                </a:lnTo>
                <a:lnTo>
                  <a:pt x="163" y="87"/>
                </a:lnTo>
                <a:lnTo>
                  <a:pt x="154" y="94"/>
                </a:lnTo>
                <a:lnTo>
                  <a:pt x="147" y="103"/>
                </a:lnTo>
                <a:lnTo>
                  <a:pt x="144" y="113"/>
                </a:lnTo>
                <a:lnTo>
                  <a:pt x="149" y="112"/>
                </a:lnTo>
                <a:lnTo>
                  <a:pt x="153" y="110"/>
                </a:lnTo>
                <a:lnTo>
                  <a:pt x="156" y="110"/>
                </a:lnTo>
                <a:lnTo>
                  <a:pt x="159" y="113"/>
                </a:lnTo>
                <a:lnTo>
                  <a:pt x="160" y="115"/>
                </a:lnTo>
                <a:lnTo>
                  <a:pt x="161" y="118"/>
                </a:lnTo>
                <a:lnTo>
                  <a:pt x="161" y="122"/>
                </a:lnTo>
                <a:lnTo>
                  <a:pt x="161" y="127"/>
                </a:lnTo>
                <a:lnTo>
                  <a:pt x="159" y="131"/>
                </a:lnTo>
                <a:lnTo>
                  <a:pt x="151" y="144"/>
                </a:lnTo>
                <a:lnTo>
                  <a:pt x="146" y="151"/>
                </a:lnTo>
                <a:lnTo>
                  <a:pt x="141" y="155"/>
                </a:lnTo>
                <a:lnTo>
                  <a:pt x="137" y="151"/>
                </a:lnTo>
                <a:lnTo>
                  <a:pt x="135" y="142"/>
                </a:lnTo>
                <a:lnTo>
                  <a:pt x="131" y="128"/>
                </a:lnTo>
                <a:lnTo>
                  <a:pt x="128" y="119"/>
                </a:lnTo>
                <a:lnTo>
                  <a:pt x="127" y="109"/>
                </a:lnTo>
                <a:lnTo>
                  <a:pt x="124" y="99"/>
                </a:lnTo>
                <a:lnTo>
                  <a:pt x="122" y="90"/>
                </a:lnTo>
                <a:lnTo>
                  <a:pt x="117" y="85"/>
                </a:lnTo>
                <a:lnTo>
                  <a:pt x="109" y="83"/>
                </a:lnTo>
                <a:lnTo>
                  <a:pt x="100" y="87"/>
                </a:lnTo>
                <a:lnTo>
                  <a:pt x="91" y="92"/>
                </a:lnTo>
                <a:lnTo>
                  <a:pt x="83" y="100"/>
                </a:lnTo>
                <a:lnTo>
                  <a:pt x="77" y="106"/>
                </a:lnTo>
                <a:lnTo>
                  <a:pt x="72" y="112"/>
                </a:lnTo>
                <a:lnTo>
                  <a:pt x="70" y="114"/>
                </a:lnTo>
                <a:lnTo>
                  <a:pt x="76" y="121"/>
                </a:lnTo>
                <a:lnTo>
                  <a:pt x="76" y="121"/>
                </a:lnTo>
                <a:lnTo>
                  <a:pt x="78" y="119"/>
                </a:lnTo>
                <a:lnTo>
                  <a:pt x="79" y="118"/>
                </a:lnTo>
                <a:lnTo>
                  <a:pt x="83" y="117"/>
                </a:lnTo>
                <a:lnTo>
                  <a:pt x="86" y="115"/>
                </a:lnTo>
                <a:lnTo>
                  <a:pt x="88" y="115"/>
                </a:lnTo>
                <a:lnTo>
                  <a:pt x="90" y="117"/>
                </a:lnTo>
                <a:lnTo>
                  <a:pt x="92" y="122"/>
                </a:lnTo>
                <a:lnTo>
                  <a:pt x="96" y="133"/>
                </a:lnTo>
                <a:lnTo>
                  <a:pt x="100" y="147"/>
                </a:lnTo>
                <a:lnTo>
                  <a:pt x="105" y="162"/>
                </a:lnTo>
                <a:lnTo>
                  <a:pt x="109" y="174"/>
                </a:lnTo>
                <a:lnTo>
                  <a:pt x="111" y="182"/>
                </a:lnTo>
                <a:lnTo>
                  <a:pt x="115" y="188"/>
                </a:lnTo>
                <a:lnTo>
                  <a:pt x="122" y="195"/>
                </a:lnTo>
                <a:lnTo>
                  <a:pt x="129" y="197"/>
                </a:lnTo>
                <a:lnTo>
                  <a:pt x="138" y="194"/>
                </a:lnTo>
                <a:lnTo>
                  <a:pt x="147" y="188"/>
                </a:lnTo>
                <a:lnTo>
                  <a:pt x="158" y="178"/>
                </a:lnTo>
                <a:lnTo>
                  <a:pt x="170" y="164"/>
                </a:lnTo>
                <a:lnTo>
                  <a:pt x="182" y="149"/>
                </a:lnTo>
                <a:lnTo>
                  <a:pt x="192" y="129"/>
                </a:lnTo>
                <a:lnTo>
                  <a:pt x="199" y="110"/>
                </a:lnTo>
                <a:lnTo>
                  <a:pt x="199" y="97"/>
                </a:lnTo>
                <a:lnTo>
                  <a:pt x="195" y="90"/>
                </a:lnTo>
                <a:lnTo>
                  <a:pt x="188" y="85"/>
                </a:lnTo>
                <a:lnTo>
                  <a:pt x="181" y="82"/>
                </a:lnTo>
                <a:close/>
                <a:moveTo>
                  <a:pt x="136" y="0"/>
                </a:moveTo>
                <a:lnTo>
                  <a:pt x="167" y="4"/>
                </a:lnTo>
                <a:lnTo>
                  <a:pt x="196" y="14"/>
                </a:lnTo>
                <a:lnTo>
                  <a:pt x="220" y="31"/>
                </a:lnTo>
                <a:lnTo>
                  <a:pt x="242" y="51"/>
                </a:lnTo>
                <a:lnTo>
                  <a:pt x="258" y="77"/>
                </a:lnTo>
                <a:lnTo>
                  <a:pt x="268" y="105"/>
                </a:lnTo>
                <a:lnTo>
                  <a:pt x="272" y="136"/>
                </a:lnTo>
                <a:lnTo>
                  <a:pt x="268" y="167"/>
                </a:lnTo>
                <a:lnTo>
                  <a:pt x="258" y="196"/>
                </a:lnTo>
                <a:lnTo>
                  <a:pt x="242" y="220"/>
                </a:lnTo>
                <a:lnTo>
                  <a:pt x="220" y="242"/>
                </a:lnTo>
                <a:lnTo>
                  <a:pt x="196" y="258"/>
                </a:lnTo>
                <a:lnTo>
                  <a:pt x="167" y="268"/>
                </a:lnTo>
                <a:lnTo>
                  <a:pt x="136" y="272"/>
                </a:lnTo>
                <a:lnTo>
                  <a:pt x="105" y="268"/>
                </a:lnTo>
                <a:lnTo>
                  <a:pt x="77" y="258"/>
                </a:lnTo>
                <a:lnTo>
                  <a:pt x="51" y="242"/>
                </a:lnTo>
                <a:lnTo>
                  <a:pt x="31" y="220"/>
                </a:lnTo>
                <a:lnTo>
                  <a:pt x="14" y="196"/>
                </a:lnTo>
                <a:lnTo>
                  <a:pt x="4" y="167"/>
                </a:lnTo>
                <a:lnTo>
                  <a:pt x="0" y="136"/>
                </a:lnTo>
                <a:lnTo>
                  <a:pt x="4" y="105"/>
                </a:lnTo>
                <a:lnTo>
                  <a:pt x="14" y="77"/>
                </a:lnTo>
                <a:lnTo>
                  <a:pt x="31" y="51"/>
                </a:lnTo>
                <a:lnTo>
                  <a:pt x="51" y="31"/>
                </a:lnTo>
                <a:lnTo>
                  <a:pt x="77" y="14"/>
                </a:lnTo>
                <a:lnTo>
                  <a:pt x="105" y="4"/>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94"/>
          <p:cNvSpPr>
            <a:spLocks noEditPoints="1"/>
          </p:cNvSpPr>
          <p:nvPr/>
        </p:nvSpPr>
        <p:spPr bwMode="auto">
          <a:xfrm>
            <a:off x="7258050" y="2386012"/>
            <a:ext cx="450850" cy="342900"/>
          </a:xfrm>
          <a:custGeom>
            <a:avLst/>
            <a:gdLst>
              <a:gd name="T0" fmla="*/ 176 w 284"/>
              <a:gd name="T1" fmla="*/ 125 h 216"/>
              <a:gd name="T2" fmla="*/ 205 w 284"/>
              <a:gd name="T3" fmla="*/ 153 h 216"/>
              <a:gd name="T4" fmla="*/ 208 w 284"/>
              <a:gd name="T5" fmla="*/ 162 h 216"/>
              <a:gd name="T6" fmla="*/ 216 w 284"/>
              <a:gd name="T7" fmla="*/ 167 h 216"/>
              <a:gd name="T8" fmla="*/ 225 w 284"/>
              <a:gd name="T9" fmla="*/ 167 h 216"/>
              <a:gd name="T10" fmla="*/ 232 w 284"/>
              <a:gd name="T11" fmla="*/ 162 h 216"/>
              <a:gd name="T12" fmla="*/ 235 w 284"/>
              <a:gd name="T13" fmla="*/ 153 h 216"/>
              <a:gd name="T14" fmla="*/ 284 w 284"/>
              <a:gd name="T15" fmla="*/ 116 h 216"/>
              <a:gd name="T16" fmla="*/ 280 w 284"/>
              <a:gd name="T17" fmla="*/ 172 h 216"/>
              <a:gd name="T18" fmla="*/ 257 w 284"/>
              <a:gd name="T19" fmla="*/ 204 h 216"/>
              <a:gd name="T20" fmla="*/ 219 w 284"/>
              <a:gd name="T21" fmla="*/ 216 h 216"/>
              <a:gd name="T22" fmla="*/ 182 w 284"/>
              <a:gd name="T23" fmla="*/ 204 h 216"/>
              <a:gd name="T24" fmla="*/ 159 w 284"/>
              <a:gd name="T25" fmla="*/ 172 h 216"/>
              <a:gd name="T26" fmla="*/ 157 w 284"/>
              <a:gd name="T27" fmla="*/ 114 h 216"/>
              <a:gd name="T28" fmla="*/ 162 w 284"/>
              <a:gd name="T29" fmla="*/ 4 h 216"/>
              <a:gd name="T30" fmla="*/ 193 w 284"/>
              <a:gd name="T31" fmla="*/ 27 h 216"/>
              <a:gd name="T32" fmla="*/ 205 w 284"/>
              <a:gd name="T33" fmla="*/ 64 h 216"/>
              <a:gd name="T34" fmla="*/ 176 w 284"/>
              <a:gd name="T35" fmla="*/ 90 h 216"/>
              <a:gd name="T36" fmla="*/ 157 w 284"/>
              <a:gd name="T37" fmla="*/ 64 h 216"/>
              <a:gd name="T38" fmla="*/ 154 w 284"/>
              <a:gd name="T39" fmla="*/ 55 h 216"/>
              <a:gd name="T40" fmla="*/ 146 w 284"/>
              <a:gd name="T41" fmla="*/ 50 h 216"/>
              <a:gd name="T42" fmla="*/ 137 w 284"/>
              <a:gd name="T43" fmla="*/ 50 h 216"/>
              <a:gd name="T44" fmla="*/ 130 w 284"/>
              <a:gd name="T45" fmla="*/ 55 h 216"/>
              <a:gd name="T46" fmla="*/ 127 w 284"/>
              <a:gd name="T47" fmla="*/ 64 h 216"/>
              <a:gd name="T48" fmla="*/ 123 w 284"/>
              <a:gd name="T49" fmla="*/ 172 h 216"/>
              <a:gd name="T50" fmla="*/ 100 w 284"/>
              <a:gd name="T51" fmla="*/ 204 h 216"/>
              <a:gd name="T52" fmla="*/ 63 w 284"/>
              <a:gd name="T53" fmla="*/ 216 h 216"/>
              <a:gd name="T54" fmla="*/ 26 w 284"/>
              <a:gd name="T55" fmla="*/ 204 h 216"/>
              <a:gd name="T56" fmla="*/ 4 w 284"/>
              <a:gd name="T57" fmla="*/ 172 h 216"/>
              <a:gd name="T58" fmla="*/ 0 w 284"/>
              <a:gd name="T59" fmla="*/ 116 h 216"/>
              <a:gd name="T60" fmla="*/ 49 w 284"/>
              <a:gd name="T61" fmla="*/ 153 h 216"/>
              <a:gd name="T62" fmla="*/ 52 w 284"/>
              <a:gd name="T63" fmla="*/ 162 h 216"/>
              <a:gd name="T64" fmla="*/ 59 w 284"/>
              <a:gd name="T65" fmla="*/ 167 h 216"/>
              <a:gd name="T66" fmla="*/ 68 w 284"/>
              <a:gd name="T67" fmla="*/ 167 h 216"/>
              <a:gd name="T68" fmla="*/ 76 w 284"/>
              <a:gd name="T69" fmla="*/ 162 h 216"/>
              <a:gd name="T70" fmla="*/ 78 w 284"/>
              <a:gd name="T71" fmla="*/ 153 h 216"/>
              <a:gd name="T72" fmla="*/ 81 w 284"/>
              <a:gd name="T73" fmla="*/ 44 h 216"/>
              <a:gd name="T74" fmla="*/ 104 w 284"/>
              <a:gd name="T75" fmla="*/ 13 h 216"/>
              <a:gd name="T76" fmla="*/ 141 w 284"/>
              <a:gd name="T7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4" h="216">
                <a:moveTo>
                  <a:pt x="157" y="114"/>
                </a:moveTo>
                <a:lnTo>
                  <a:pt x="176" y="125"/>
                </a:lnTo>
                <a:lnTo>
                  <a:pt x="205" y="114"/>
                </a:lnTo>
                <a:lnTo>
                  <a:pt x="205" y="153"/>
                </a:lnTo>
                <a:lnTo>
                  <a:pt x="205" y="158"/>
                </a:lnTo>
                <a:lnTo>
                  <a:pt x="208" y="162"/>
                </a:lnTo>
                <a:lnTo>
                  <a:pt x="211" y="164"/>
                </a:lnTo>
                <a:lnTo>
                  <a:pt x="216" y="167"/>
                </a:lnTo>
                <a:lnTo>
                  <a:pt x="219" y="167"/>
                </a:lnTo>
                <a:lnTo>
                  <a:pt x="225" y="167"/>
                </a:lnTo>
                <a:lnTo>
                  <a:pt x="228" y="164"/>
                </a:lnTo>
                <a:lnTo>
                  <a:pt x="232" y="162"/>
                </a:lnTo>
                <a:lnTo>
                  <a:pt x="234" y="158"/>
                </a:lnTo>
                <a:lnTo>
                  <a:pt x="235" y="153"/>
                </a:lnTo>
                <a:lnTo>
                  <a:pt x="235" y="116"/>
                </a:lnTo>
                <a:lnTo>
                  <a:pt x="284" y="116"/>
                </a:lnTo>
                <a:lnTo>
                  <a:pt x="284" y="153"/>
                </a:lnTo>
                <a:lnTo>
                  <a:pt x="280" y="172"/>
                </a:lnTo>
                <a:lnTo>
                  <a:pt x="271" y="190"/>
                </a:lnTo>
                <a:lnTo>
                  <a:pt x="257" y="204"/>
                </a:lnTo>
                <a:lnTo>
                  <a:pt x="240" y="213"/>
                </a:lnTo>
                <a:lnTo>
                  <a:pt x="219" y="216"/>
                </a:lnTo>
                <a:lnTo>
                  <a:pt x="200" y="213"/>
                </a:lnTo>
                <a:lnTo>
                  <a:pt x="182" y="204"/>
                </a:lnTo>
                <a:lnTo>
                  <a:pt x="168" y="190"/>
                </a:lnTo>
                <a:lnTo>
                  <a:pt x="159" y="172"/>
                </a:lnTo>
                <a:lnTo>
                  <a:pt x="157" y="153"/>
                </a:lnTo>
                <a:lnTo>
                  <a:pt x="157" y="114"/>
                </a:lnTo>
                <a:close/>
                <a:moveTo>
                  <a:pt x="141" y="0"/>
                </a:moveTo>
                <a:lnTo>
                  <a:pt x="162" y="4"/>
                </a:lnTo>
                <a:lnTo>
                  <a:pt x="178" y="13"/>
                </a:lnTo>
                <a:lnTo>
                  <a:pt x="193" y="27"/>
                </a:lnTo>
                <a:lnTo>
                  <a:pt x="202" y="44"/>
                </a:lnTo>
                <a:lnTo>
                  <a:pt x="205" y="64"/>
                </a:lnTo>
                <a:lnTo>
                  <a:pt x="205" y="81"/>
                </a:lnTo>
                <a:lnTo>
                  <a:pt x="176" y="90"/>
                </a:lnTo>
                <a:lnTo>
                  <a:pt x="157" y="81"/>
                </a:lnTo>
                <a:lnTo>
                  <a:pt x="157" y="64"/>
                </a:lnTo>
                <a:lnTo>
                  <a:pt x="155" y="59"/>
                </a:lnTo>
                <a:lnTo>
                  <a:pt x="154" y="55"/>
                </a:lnTo>
                <a:lnTo>
                  <a:pt x="150" y="52"/>
                </a:lnTo>
                <a:lnTo>
                  <a:pt x="146" y="50"/>
                </a:lnTo>
                <a:lnTo>
                  <a:pt x="141" y="49"/>
                </a:lnTo>
                <a:lnTo>
                  <a:pt x="137" y="50"/>
                </a:lnTo>
                <a:lnTo>
                  <a:pt x="132" y="52"/>
                </a:lnTo>
                <a:lnTo>
                  <a:pt x="130" y="55"/>
                </a:lnTo>
                <a:lnTo>
                  <a:pt x="127" y="59"/>
                </a:lnTo>
                <a:lnTo>
                  <a:pt x="127" y="64"/>
                </a:lnTo>
                <a:lnTo>
                  <a:pt x="127" y="153"/>
                </a:lnTo>
                <a:lnTo>
                  <a:pt x="123" y="172"/>
                </a:lnTo>
                <a:lnTo>
                  <a:pt x="114" y="190"/>
                </a:lnTo>
                <a:lnTo>
                  <a:pt x="100" y="204"/>
                </a:lnTo>
                <a:lnTo>
                  <a:pt x="84" y="213"/>
                </a:lnTo>
                <a:lnTo>
                  <a:pt x="63" y="216"/>
                </a:lnTo>
                <a:lnTo>
                  <a:pt x="44" y="213"/>
                </a:lnTo>
                <a:lnTo>
                  <a:pt x="26" y="204"/>
                </a:lnTo>
                <a:lnTo>
                  <a:pt x="13" y="190"/>
                </a:lnTo>
                <a:lnTo>
                  <a:pt x="4" y="172"/>
                </a:lnTo>
                <a:lnTo>
                  <a:pt x="0" y="153"/>
                </a:lnTo>
                <a:lnTo>
                  <a:pt x="0" y="116"/>
                </a:lnTo>
                <a:lnTo>
                  <a:pt x="49" y="116"/>
                </a:lnTo>
                <a:lnTo>
                  <a:pt x="49" y="153"/>
                </a:lnTo>
                <a:lnTo>
                  <a:pt x="49" y="158"/>
                </a:lnTo>
                <a:lnTo>
                  <a:pt x="52" y="162"/>
                </a:lnTo>
                <a:lnTo>
                  <a:pt x="54" y="164"/>
                </a:lnTo>
                <a:lnTo>
                  <a:pt x="59" y="167"/>
                </a:lnTo>
                <a:lnTo>
                  <a:pt x="63" y="167"/>
                </a:lnTo>
                <a:lnTo>
                  <a:pt x="68" y="167"/>
                </a:lnTo>
                <a:lnTo>
                  <a:pt x="72" y="164"/>
                </a:lnTo>
                <a:lnTo>
                  <a:pt x="76" y="162"/>
                </a:lnTo>
                <a:lnTo>
                  <a:pt x="77" y="158"/>
                </a:lnTo>
                <a:lnTo>
                  <a:pt x="78" y="153"/>
                </a:lnTo>
                <a:lnTo>
                  <a:pt x="78" y="64"/>
                </a:lnTo>
                <a:lnTo>
                  <a:pt x="81" y="44"/>
                </a:lnTo>
                <a:lnTo>
                  <a:pt x="90" y="27"/>
                </a:lnTo>
                <a:lnTo>
                  <a:pt x="104" y="13"/>
                </a:lnTo>
                <a:lnTo>
                  <a:pt x="122" y="4"/>
                </a:lnTo>
                <a:lnTo>
                  <a:pt x="14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00"/>
          <p:cNvSpPr>
            <a:spLocks noEditPoints="1"/>
          </p:cNvSpPr>
          <p:nvPr/>
        </p:nvSpPr>
        <p:spPr bwMode="auto">
          <a:xfrm>
            <a:off x="8166100" y="2341562"/>
            <a:ext cx="431800" cy="431800"/>
          </a:xfrm>
          <a:custGeom>
            <a:avLst/>
            <a:gdLst>
              <a:gd name="T0" fmla="*/ 144 w 272"/>
              <a:gd name="T1" fmla="*/ 158 h 272"/>
              <a:gd name="T2" fmla="*/ 153 w 272"/>
              <a:gd name="T3" fmla="*/ 180 h 272"/>
              <a:gd name="T4" fmla="*/ 174 w 272"/>
              <a:gd name="T5" fmla="*/ 190 h 272"/>
              <a:gd name="T6" fmla="*/ 198 w 272"/>
              <a:gd name="T7" fmla="*/ 180 h 272"/>
              <a:gd name="T8" fmla="*/ 206 w 272"/>
              <a:gd name="T9" fmla="*/ 158 h 272"/>
              <a:gd name="T10" fmla="*/ 182 w 272"/>
              <a:gd name="T11" fmla="*/ 139 h 272"/>
              <a:gd name="T12" fmla="*/ 182 w 272"/>
              <a:gd name="T13" fmla="*/ 160 h 272"/>
              <a:gd name="T14" fmla="*/ 178 w 272"/>
              <a:gd name="T15" fmla="*/ 164 h 272"/>
              <a:gd name="T16" fmla="*/ 172 w 272"/>
              <a:gd name="T17" fmla="*/ 164 h 272"/>
              <a:gd name="T18" fmla="*/ 168 w 272"/>
              <a:gd name="T19" fmla="*/ 160 h 272"/>
              <a:gd name="T20" fmla="*/ 168 w 272"/>
              <a:gd name="T21" fmla="*/ 139 h 272"/>
              <a:gd name="T22" fmla="*/ 144 w 272"/>
              <a:gd name="T23" fmla="*/ 139 h 272"/>
              <a:gd name="T24" fmla="*/ 123 w 272"/>
              <a:gd name="T25" fmla="*/ 83 h 272"/>
              <a:gd name="T26" fmla="*/ 106 w 272"/>
              <a:gd name="T27" fmla="*/ 100 h 272"/>
              <a:gd name="T28" fmla="*/ 104 w 272"/>
              <a:gd name="T29" fmla="*/ 158 h 272"/>
              <a:gd name="T30" fmla="*/ 101 w 272"/>
              <a:gd name="T31" fmla="*/ 163 h 272"/>
              <a:gd name="T32" fmla="*/ 96 w 272"/>
              <a:gd name="T33" fmla="*/ 164 h 272"/>
              <a:gd name="T34" fmla="*/ 91 w 272"/>
              <a:gd name="T35" fmla="*/ 163 h 272"/>
              <a:gd name="T36" fmla="*/ 89 w 272"/>
              <a:gd name="T37" fmla="*/ 158 h 272"/>
              <a:gd name="T38" fmla="*/ 64 w 272"/>
              <a:gd name="T39" fmla="*/ 139 h 272"/>
              <a:gd name="T40" fmla="*/ 67 w 272"/>
              <a:gd name="T41" fmla="*/ 169 h 272"/>
              <a:gd name="T42" fmla="*/ 83 w 272"/>
              <a:gd name="T43" fmla="*/ 187 h 272"/>
              <a:gd name="T44" fmla="*/ 109 w 272"/>
              <a:gd name="T45" fmla="*/ 187 h 272"/>
              <a:gd name="T46" fmla="*/ 126 w 272"/>
              <a:gd name="T47" fmla="*/ 169 h 272"/>
              <a:gd name="T48" fmla="*/ 128 w 272"/>
              <a:gd name="T49" fmla="*/ 113 h 272"/>
              <a:gd name="T50" fmla="*/ 131 w 272"/>
              <a:gd name="T51" fmla="*/ 108 h 272"/>
              <a:gd name="T52" fmla="*/ 136 w 272"/>
              <a:gd name="T53" fmla="*/ 105 h 272"/>
              <a:gd name="T54" fmla="*/ 141 w 272"/>
              <a:gd name="T55" fmla="*/ 108 h 272"/>
              <a:gd name="T56" fmla="*/ 144 w 272"/>
              <a:gd name="T57" fmla="*/ 113 h 272"/>
              <a:gd name="T58" fmla="*/ 153 w 272"/>
              <a:gd name="T59" fmla="*/ 126 h 272"/>
              <a:gd name="T60" fmla="*/ 168 w 272"/>
              <a:gd name="T61" fmla="*/ 113 h 272"/>
              <a:gd name="T62" fmla="*/ 158 w 272"/>
              <a:gd name="T63" fmla="*/ 90 h 272"/>
              <a:gd name="T64" fmla="*/ 136 w 272"/>
              <a:gd name="T65" fmla="*/ 81 h 272"/>
              <a:gd name="T66" fmla="*/ 167 w 272"/>
              <a:gd name="T67" fmla="*/ 4 h 272"/>
              <a:gd name="T68" fmla="*/ 221 w 272"/>
              <a:gd name="T69" fmla="*/ 31 h 272"/>
              <a:gd name="T70" fmla="*/ 258 w 272"/>
              <a:gd name="T71" fmla="*/ 77 h 272"/>
              <a:gd name="T72" fmla="*/ 272 w 272"/>
              <a:gd name="T73" fmla="*/ 136 h 272"/>
              <a:gd name="T74" fmla="*/ 258 w 272"/>
              <a:gd name="T75" fmla="*/ 196 h 272"/>
              <a:gd name="T76" fmla="*/ 221 w 272"/>
              <a:gd name="T77" fmla="*/ 242 h 272"/>
              <a:gd name="T78" fmla="*/ 167 w 272"/>
              <a:gd name="T79" fmla="*/ 268 h 272"/>
              <a:gd name="T80" fmla="*/ 104 w 272"/>
              <a:gd name="T81" fmla="*/ 268 h 272"/>
              <a:gd name="T82" fmla="*/ 50 w 272"/>
              <a:gd name="T83" fmla="*/ 242 h 272"/>
              <a:gd name="T84" fmla="*/ 14 w 272"/>
              <a:gd name="T85" fmla="*/ 196 h 272"/>
              <a:gd name="T86" fmla="*/ 0 w 272"/>
              <a:gd name="T87" fmla="*/ 136 h 272"/>
              <a:gd name="T88" fmla="*/ 14 w 272"/>
              <a:gd name="T89" fmla="*/ 77 h 272"/>
              <a:gd name="T90" fmla="*/ 50 w 272"/>
              <a:gd name="T91" fmla="*/ 31 h 272"/>
              <a:gd name="T92" fmla="*/ 104 w 272"/>
              <a:gd name="T93" fmla="*/ 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2" h="272">
                <a:moveTo>
                  <a:pt x="144" y="139"/>
                </a:moveTo>
                <a:lnTo>
                  <a:pt x="144" y="158"/>
                </a:lnTo>
                <a:lnTo>
                  <a:pt x="145" y="169"/>
                </a:lnTo>
                <a:lnTo>
                  <a:pt x="153" y="180"/>
                </a:lnTo>
                <a:lnTo>
                  <a:pt x="163" y="187"/>
                </a:lnTo>
                <a:lnTo>
                  <a:pt x="174" y="190"/>
                </a:lnTo>
                <a:lnTo>
                  <a:pt x="187" y="187"/>
                </a:lnTo>
                <a:lnTo>
                  <a:pt x="198" y="180"/>
                </a:lnTo>
                <a:lnTo>
                  <a:pt x="204" y="169"/>
                </a:lnTo>
                <a:lnTo>
                  <a:pt x="206" y="158"/>
                </a:lnTo>
                <a:lnTo>
                  <a:pt x="206" y="139"/>
                </a:lnTo>
                <a:lnTo>
                  <a:pt x="182" y="139"/>
                </a:lnTo>
                <a:lnTo>
                  <a:pt x="182" y="158"/>
                </a:lnTo>
                <a:lnTo>
                  <a:pt x="182" y="160"/>
                </a:lnTo>
                <a:lnTo>
                  <a:pt x="181" y="163"/>
                </a:lnTo>
                <a:lnTo>
                  <a:pt x="178" y="164"/>
                </a:lnTo>
                <a:lnTo>
                  <a:pt x="174" y="164"/>
                </a:lnTo>
                <a:lnTo>
                  <a:pt x="172" y="164"/>
                </a:lnTo>
                <a:lnTo>
                  <a:pt x="169" y="163"/>
                </a:lnTo>
                <a:lnTo>
                  <a:pt x="168" y="160"/>
                </a:lnTo>
                <a:lnTo>
                  <a:pt x="168" y="158"/>
                </a:lnTo>
                <a:lnTo>
                  <a:pt x="168" y="139"/>
                </a:lnTo>
                <a:lnTo>
                  <a:pt x="153" y="142"/>
                </a:lnTo>
                <a:lnTo>
                  <a:pt x="144" y="139"/>
                </a:lnTo>
                <a:close/>
                <a:moveTo>
                  <a:pt x="136" y="81"/>
                </a:moveTo>
                <a:lnTo>
                  <a:pt x="123" y="83"/>
                </a:lnTo>
                <a:lnTo>
                  <a:pt x="113" y="90"/>
                </a:lnTo>
                <a:lnTo>
                  <a:pt x="106" y="100"/>
                </a:lnTo>
                <a:lnTo>
                  <a:pt x="104" y="113"/>
                </a:lnTo>
                <a:lnTo>
                  <a:pt x="104" y="158"/>
                </a:lnTo>
                <a:lnTo>
                  <a:pt x="103" y="160"/>
                </a:lnTo>
                <a:lnTo>
                  <a:pt x="101" y="163"/>
                </a:lnTo>
                <a:lnTo>
                  <a:pt x="99" y="164"/>
                </a:lnTo>
                <a:lnTo>
                  <a:pt x="96" y="164"/>
                </a:lnTo>
                <a:lnTo>
                  <a:pt x="94" y="164"/>
                </a:lnTo>
                <a:lnTo>
                  <a:pt x="91" y="163"/>
                </a:lnTo>
                <a:lnTo>
                  <a:pt x="89" y="160"/>
                </a:lnTo>
                <a:lnTo>
                  <a:pt x="89" y="158"/>
                </a:lnTo>
                <a:lnTo>
                  <a:pt x="89" y="139"/>
                </a:lnTo>
                <a:lnTo>
                  <a:pt x="64" y="139"/>
                </a:lnTo>
                <a:lnTo>
                  <a:pt x="64" y="158"/>
                </a:lnTo>
                <a:lnTo>
                  <a:pt x="67" y="169"/>
                </a:lnTo>
                <a:lnTo>
                  <a:pt x="73" y="180"/>
                </a:lnTo>
                <a:lnTo>
                  <a:pt x="83" y="187"/>
                </a:lnTo>
                <a:lnTo>
                  <a:pt x="96" y="190"/>
                </a:lnTo>
                <a:lnTo>
                  <a:pt x="109" y="187"/>
                </a:lnTo>
                <a:lnTo>
                  <a:pt x="119" y="180"/>
                </a:lnTo>
                <a:lnTo>
                  <a:pt x="126" y="169"/>
                </a:lnTo>
                <a:lnTo>
                  <a:pt x="128" y="158"/>
                </a:lnTo>
                <a:lnTo>
                  <a:pt x="128" y="113"/>
                </a:lnTo>
                <a:lnTo>
                  <a:pt x="128" y="109"/>
                </a:lnTo>
                <a:lnTo>
                  <a:pt x="131" y="108"/>
                </a:lnTo>
                <a:lnTo>
                  <a:pt x="132" y="105"/>
                </a:lnTo>
                <a:lnTo>
                  <a:pt x="136" y="105"/>
                </a:lnTo>
                <a:lnTo>
                  <a:pt x="139" y="105"/>
                </a:lnTo>
                <a:lnTo>
                  <a:pt x="141" y="108"/>
                </a:lnTo>
                <a:lnTo>
                  <a:pt x="142" y="109"/>
                </a:lnTo>
                <a:lnTo>
                  <a:pt x="144" y="113"/>
                </a:lnTo>
                <a:lnTo>
                  <a:pt x="144" y="121"/>
                </a:lnTo>
                <a:lnTo>
                  <a:pt x="153" y="126"/>
                </a:lnTo>
                <a:lnTo>
                  <a:pt x="168" y="121"/>
                </a:lnTo>
                <a:lnTo>
                  <a:pt x="168" y="113"/>
                </a:lnTo>
                <a:lnTo>
                  <a:pt x="165" y="100"/>
                </a:lnTo>
                <a:lnTo>
                  <a:pt x="158" y="90"/>
                </a:lnTo>
                <a:lnTo>
                  <a:pt x="148" y="83"/>
                </a:lnTo>
                <a:lnTo>
                  <a:pt x="136" y="81"/>
                </a:lnTo>
                <a:close/>
                <a:moveTo>
                  <a:pt x="136" y="0"/>
                </a:moveTo>
                <a:lnTo>
                  <a:pt x="167" y="4"/>
                </a:lnTo>
                <a:lnTo>
                  <a:pt x="195" y="14"/>
                </a:lnTo>
                <a:lnTo>
                  <a:pt x="221" y="31"/>
                </a:lnTo>
                <a:lnTo>
                  <a:pt x="241" y="51"/>
                </a:lnTo>
                <a:lnTo>
                  <a:pt x="258" y="77"/>
                </a:lnTo>
                <a:lnTo>
                  <a:pt x="268" y="105"/>
                </a:lnTo>
                <a:lnTo>
                  <a:pt x="272" y="136"/>
                </a:lnTo>
                <a:lnTo>
                  <a:pt x="268" y="168"/>
                </a:lnTo>
                <a:lnTo>
                  <a:pt x="258" y="196"/>
                </a:lnTo>
                <a:lnTo>
                  <a:pt x="241" y="222"/>
                </a:lnTo>
                <a:lnTo>
                  <a:pt x="221" y="242"/>
                </a:lnTo>
                <a:lnTo>
                  <a:pt x="195" y="258"/>
                </a:lnTo>
                <a:lnTo>
                  <a:pt x="167" y="268"/>
                </a:lnTo>
                <a:lnTo>
                  <a:pt x="136" y="272"/>
                </a:lnTo>
                <a:lnTo>
                  <a:pt x="104" y="268"/>
                </a:lnTo>
                <a:lnTo>
                  <a:pt x="76" y="258"/>
                </a:lnTo>
                <a:lnTo>
                  <a:pt x="50" y="242"/>
                </a:lnTo>
                <a:lnTo>
                  <a:pt x="30" y="222"/>
                </a:lnTo>
                <a:lnTo>
                  <a:pt x="14" y="196"/>
                </a:lnTo>
                <a:lnTo>
                  <a:pt x="4" y="168"/>
                </a:lnTo>
                <a:lnTo>
                  <a:pt x="0" y="136"/>
                </a:lnTo>
                <a:lnTo>
                  <a:pt x="4" y="105"/>
                </a:lnTo>
                <a:lnTo>
                  <a:pt x="14" y="77"/>
                </a:lnTo>
                <a:lnTo>
                  <a:pt x="30" y="51"/>
                </a:lnTo>
                <a:lnTo>
                  <a:pt x="50" y="31"/>
                </a:lnTo>
                <a:lnTo>
                  <a:pt x="76" y="14"/>
                </a:lnTo>
                <a:lnTo>
                  <a:pt x="104" y="4"/>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01"/>
          <p:cNvSpPr>
            <a:spLocks noEditPoints="1"/>
          </p:cNvSpPr>
          <p:nvPr/>
        </p:nvSpPr>
        <p:spPr bwMode="auto">
          <a:xfrm>
            <a:off x="6369050" y="2341562"/>
            <a:ext cx="431800" cy="431800"/>
          </a:xfrm>
          <a:custGeom>
            <a:avLst/>
            <a:gdLst>
              <a:gd name="T0" fmla="*/ 151 w 272"/>
              <a:gd name="T1" fmla="*/ 164 h 272"/>
              <a:gd name="T2" fmla="*/ 158 w 272"/>
              <a:gd name="T3" fmla="*/ 187 h 272"/>
              <a:gd name="T4" fmla="*/ 136 w 272"/>
              <a:gd name="T5" fmla="*/ 192 h 272"/>
              <a:gd name="T6" fmla="*/ 103 w 272"/>
              <a:gd name="T7" fmla="*/ 181 h 272"/>
              <a:gd name="T8" fmla="*/ 110 w 272"/>
              <a:gd name="T9" fmla="*/ 169 h 272"/>
              <a:gd name="T10" fmla="*/ 129 w 272"/>
              <a:gd name="T11" fmla="*/ 154 h 272"/>
              <a:gd name="T12" fmla="*/ 168 w 272"/>
              <a:gd name="T13" fmla="*/ 142 h 272"/>
              <a:gd name="T14" fmla="*/ 186 w 272"/>
              <a:gd name="T15" fmla="*/ 145 h 272"/>
              <a:gd name="T16" fmla="*/ 186 w 272"/>
              <a:gd name="T17" fmla="*/ 159 h 272"/>
              <a:gd name="T18" fmla="*/ 168 w 272"/>
              <a:gd name="T19" fmla="*/ 182 h 272"/>
              <a:gd name="T20" fmla="*/ 163 w 272"/>
              <a:gd name="T21" fmla="*/ 160 h 272"/>
              <a:gd name="T22" fmla="*/ 168 w 272"/>
              <a:gd name="T23" fmla="*/ 142 h 272"/>
              <a:gd name="T24" fmla="*/ 141 w 272"/>
              <a:gd name="T25" fmla="*/ 136 h 272"/>
              <a:gd name="T26" fmla="*/ 124 w 272"/>
              <a:gd name="T27" fmla="*/ 142 h 272"/>
              <a:gd name="T28" fmla="*/ 104 w 272"/>
              <a:gd name="T29" fmla="*/ 160 h 272"/>
              <a:gd name="T30" fmla="*/ 94 w 272"/>
              <a:gd name="T31" fmla="*/ 173 h 272"/>
              <a:gd name="T32" fmla="*/ 81 w 272"/>
              <a:gd name="T33" fmla="*/ 136 h 272"/>
              <a:gd name="T34" fmla="*/ 87 w 272"/>
              <a:gd name="T35" fmla="*/ 135 h 272"/>
              <a:gd name="T36" fmla="*/ 118 w 272"/>
              <a:gd name="T37" fmla="*/ 132 h 272"/>
              <a:gd name="T38" fmla="*/ 179 w 272"/>
              <a:gd name="T39" fmla="*/ 101 h 272"/>
              <a:gd name="T40" fmla="*/ 191 w 272"/>
              <a:gd name="T41" fmla="*/ 135 h 272"/>
              <a:gd name="T42" fmla="*/ 177 w 272"/>
              <a:gd name="T43" fmla="*/ 133 h 272"/>
              <a:gd name="T44" fmla="*/ 159 w 272"/>
              <a:gd name="T45" fmla="*/ 132 h 272"/>
              <a:gd name="T46" fmla="*/ 153 w 272"/>
              <a:gd name="T47" fmla="*/ 131 h 272"/>
              <a:gd name="T48" fmla="*/ 165 w 272"/>
              <a:gd name="T49" fmla="*/ 116 h 272"/>
              <a:gd name="T50" fmla="*/ 179 w 272"/>
              <a:gd name="T51" fmla="*/ 101 h 272"/>
              <a:gd name="T52" fmla="*/ 115 w 272"/>
              <a:gd name="T53" fmla="*/ 91 h 272"/>
              <a:gd name="T54" fmla="*/ 126 w 272"/>
              <a:gd name="T55" fmla="*/ 107 h 272"/>
              <a:gd name="T56" fmla="*/ 110 w 272"/>
              <a:gd name="T57" fmla="*/ 122 h 272"/>
              <a:gd name="T58" fmla="*/ 82 w 272"/>
              <a:gd name="T59" fmla="*/ 124 h 272"/>
              <a:gd name="T60" fmla="*/ 88 w 272"/>
              <a:gd name="T61" fmla="*/ 109 h 272"/>
              <a:gd name="T62" fmla="*/ 111 w 272"/>
              <a:gd name="T63" fmla="*/ 86 h 272"/>
              <a:gd name="T64" fmla="*/ 155 w 272"/>
              <a:gd name="T65" fmla="*/ 85 h 272"/>
              <a:gd name="T66" fmla="*/ 168 w 272"/>
              <a:gd name="T67" fmla="*/ 99 h 272"/>
              <a:gd name="T68" fmla="*/ 144 w 272"/>
              <a:gd name="T69" fmla="*/ 114 h 272"/>
              <a:gd name="T70" fmla="*/ 128 w 272"/>
              <a:gd name="T71" fmla="*/ 89 h 272"/>
              <a:gd name="T72" fmla="*/ 129 w 272"/>
              <a:gd name="T73" fmla="*/ 81 h 272"/>
              <a:gd name="T74" fmla="*/ 136 w 272"/>
              <a:gd name="T75" fmla="*/ 69 h 272"/>
              <a:gd name="T76" fmla="*/ 97 w 272"/>
              <a:gd name="T77" fmla="*/ 82 h 272"/>
              <a:gd name="T78" fmla="*/ 73 w 272"/>
              <a:gd name="T79" fmla="*/ 116 h 272"/>
              <a:gd name="T80" fmla="*/ 73 w 272"/>
              <a:gd name="T81" fmla="*/ 158 h 272"/>
              <a:gd name="T82" fmla="*/ 97 w 272"/>
              <a:gd name="T83" fmla="*/ 190 h 272"/>
              <a:gd name="T84" fmla="*/ 136 w 272"/>
              <a:gd name="T85" fmla="*/ 203 h 272"/>
              <a:gd name="T86" fmla="*/ 176 w 272"/>
              <a:gd name="T87" fmla="*/ 190 h 272"/>
              <a:gd name="T88" fmla="*/ 199 w 272"/>
              <a:gd name="T89" fmla="*/ 158 h 272"/>
              <a:gd name="T90" fmla="*/ 199 w 272"/>
              <a:gd name="T91" fmla="*/ 116 h 272"/>
              <a:gd name="T92" fmla="*/ 176 w 272"/>
              <a:gd name="T93" fmla="*/ 82 h 272"/>
              <a:gd name="T94" fmla="*/ 136 w 272"/>
              <a:gd name="T95" fmla="*/ 69 h 272"/>
              <a:gd name="T96" fmla="*/ 167 w 272"/>
              <a:gd name="T97" fmla="*/ 4 h 272"/>
              <a:gd name="T98" fmla="*/ 220 w 272"/>
              <a:gd name="T99" fmla="*/ 31 h 272"/>
              <a:gd name="T100" fmla="*/ 258 w 272"/>
              <a:gd name="T101" fmla="*/ 77 h 272"/>
              <a:gd name="T102" fmla="*/ 272 w 272"/>
              <a:gd name="T103" fmla="*/ 136 h 272"/>
              <a:gd name="T104" fmla="*/ 258 w 272"/>
              <a:gd name="T105" fmla="*/ 196 h 272"/>
              <a:gd name="T106" fmla="*/ 220 w 272"/>
              <a:gd name="T107" fmla="*/ 242 h 272"/>
              <a:gd name="T108" fmla="*/ 167 w 272"/>
              <a:gd name="T109" fmla="*/ 268 h 272"/>
              <a:gd name="T110" fmla="*/ 105 w 272"/>
              <a:gd name="T111" fmla="*/ 268 h 272"/>
              <a:gd name="T112" fmla="*/ 51 w 272"/>
              <a:gd name="T113" fmla="*/ 242 h 272"/>
              <a:gd name="T114" fmla="*/ 14 w 272"/>
              <a:gd name="T115" fmla="*/ 196 h 272"/>
              <a:gd name="T116" fmla="*/ 0 w 272"/>
              <a:gd name="T117" fmla="*/ 136 h 272"/>
              <a:gd name="T118" fmla="*/ 14 w 272"/>
              <a:gd name="T119" fmla="*/ 77 h 272"/>
              <a:gd name="T120" fmla="*/ 51 w 272"/>
              <a:gd name="T121" fmla="*/ 31 h 272"/>
              <a:gd name="T122" fmla="*/ 105 w 272"/>
              <a:gd name="T123" fmla="*/ 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2" h="272">
                <a:moveTo>
                  <a:pt x="146" y="146"/>
                </a:moveTo>
                <a:lnTo>
                  <a:pt x="151" y="164"/>
                </a:lnTo>
                <a:lnTo>
                  <a:pt x="155" y="178"/>
                </a:lnTo>
                <a:lnTo>
                  <a:pt x="158" y="187"/>
                </a:lnTo>
                <a:lnTo>
                  <a:pt x="147" y="191"/>
                </a:lnTo>
                <a:lnTo>
                  <a:pt x="136" y="192"/>
                </a:lnTo>
                <a:lnTo>
                  <a:pt x="118" y="189"/>
                </a:lnTo>
                <a:lnTo>
                  <a:pt x="103" y="181"/>
                </a:lnTo>
                <a:lnTo>
                  <a:pt x="105" y="177"/>
                </a:lnTo>
                <a:lnTo>
                  <a:pt x="110" y="169"/>
                </a:lnTo>
                <a:lnTo>
                  <a:pt x="118" y="162"/>
                </a:lnTo>
                <a:lnTo>
                  <a:pt x="129" y="154"/>
                </a:lnTo>
                <a:lnTo>
                  <a:pt x="146" y="146"/>
                </a:lnTo>
                <a:close/>
                <a:moveTo>
                  <a:pt x="168" y="142"/>
                </a:moveTo>
                <a:lnTo>
                  <a:pt x="178" y="144"/>
                </a:lnTo>
                <a:lnTo>
                  <a:pt x="186" y="145"/>
                </a:lnTo>
                <a:lnTo>
                  <a:pt x="191" y="146"/>
                </a:lnTo>
                <a:lnTo>
                  <a:pt x="186" y="159"/>
                </a:lnTo>
                <a:lnTo>
                  <a:pt x="178" y="172"/>
                </a:lnTo>
                <a:lnTo>
                  <a:pt x="168" y="182"/>
                </a:lnTo>
                <a:lnTo>
                  <a:pt x="167" y="173"/>
                </a:lnTo>
                <a:lnTo>
                  <a:pt x="163" y="160"/>
                </a:lnTo>
                <a:lnTo>
                  <a:pt x="158" y="144"/>
                </a:lnTo>
                <a:lnTo>
                  <a:pt x="168" y="142"/>
                </a:lnTo>
                <a:close/>
                <a:moveTo>
                  <a:pt x="137" y="127"/>
                </a:moveTo>
                <a:lnTo>
                  <a:pt x="141" y="136"/>
                </a:lnTo>
                <a:lnTo>
                  <a:pt x="140" y="136"/>
                </a:lnTo>
                <a:lnTo>
                  <a:pt x="124" y="142"/>
                </a:lnTo>
                <a:lnTo>
                  <a:pt x="113" y="151"/>
                </a:lnTo>
                <a:lnTo>
                  <a:pt x="104" y="160"/>
                </a:lnTo>
                <a:lnTo>
                  <a:pt x="97" y="168"/>
                </a:lnTo>
                <a:lnTo>
                  <a:pt x="94" y="173"/>
                </a:lnTo>
                <a:lnTo>
                  <a:pt x="85" y="155"/>
                </a:lnTo>
                <a:lnTo>
                  <a:pt x="81" y="136"/>
                </a:lnTo>
                <a:lnTo>
                  <a:pt x="81" y="135"/>
                </a:lnTo>
                <a:lnTo>
                  <a:pt x="87" y="135"/>
                </a:lnTo>
                <a:lnTo>
                  <a:pt x="101" y="135"/>
                </a:lnTo>
                <a:lnTo>
                  <a:pt x="118" y="132"/>
                </a:lnTo>
                <a:lnTo>
                  <a:pt x="137" y="127"/>
                </a:lnTo>
                <a:close/>
                <a:moveTo>
                  <a:pt x="179" y="101"/>
                </a:moveTo>
                <a:lnTo>
                  <a:pt x="188" y="118"/>
                </a:lnTo>
                <a:lnTo>
                  <a:pt x="191" y="135"/>
                </a:lnTo>
                <a:lnTo>
                  <a:pt x="186" y="133"/>
                </a:lnTo>
                <a:lnTo>
                  <a:pt x="177" y="133"/>
                </a:lnTo>
                <a:lnTo>
                  <a:pt x="165" y="132"/>
                </a:lnTo>
                <a:lnTo>
                  <a:pt x="159" y="132"/>
                </a:lnTo>
                <a:lnTo>
                  <a:pt x="154" y="133"/>
                </a:lnTo>
                <a:lnTo>
                  <a:pt x="153" y="131"/>
                </a:lnTo>
                <a:lnTo>
                  <a:pt x="149" y="123"/>
                </a:lnTo>
                <a:lnTo>
                  <a:pt x="165" y="116"/>
                </a:lnTo>
                <a:lnTo>
                  <a:pt x="174" y="107"/>
                </a:lnTo>
                <a:lnTo>
                  <a:pt x="179" y="101"/>
                </a:lnTo>
                <a:close/>
                <a:moveTo>
                  <a:pt x="111" y="86"/>
                </a:moveTo>
                <a:lnTo>
                  <a:pt x="115" y="91"/>
                </a:lnTo>
                <a:lnTo>
                  <a:pt x="119" y="98"/>
                </a:lnTo>
                <a:lnTo>
                  <a:pt x="126" y="107"/>
                </a:lnTo>
                <a:lnTo>
                  <a:pt x="132" y="118"/>
                </a:lnTo>
                <a:lnTo>
                  <a:pt x="110" y="122"/>
                </a:lnTo>
                <a:lnTo>
                  <a:pt x="92" y="123"/>
                </a:lnTo>
                <a:lnTo>
                  <a:pt x="82" y="124"/>
                </a:lnTo>
                <a:lnTo>
                  <a:pt x="82" y="124"/>
                </a:lnTo>
                <a:lnTo>
                  <a:pt x="88" y="109"/>
                </a:lnTo>
                <a:lnTo>
                  <a:pt x="99" y="96"/>
                </a:lnTo>
                <a:lnTo>
                  <a:pt x="111" y="86"/>
                </a:lnTo>
                <a:close/>
                <a:moveTo>
                  <a:pt x="136" y="81"/>
                </a:moveTo>
                <a:lnTo>
                  <a:pt x="155" y="85"/>
                </a:lnTo>
                <a:lnTo>
                  <a:pt x="172" y="95"/>
                </a:lnTo>
                <a:lnTo>
                  <a:pt x="168" y="99"/>
                </a:lnTo>
                <a:lnTo>
                  <a:pt x="159" y="107"/>
                </a:lnTo>
                <a:lnTo>
                  <a:pt x="144" y="114"/>
                </a:lnTo>
                <a:lnTo>
                  <a:pt x="136" y="100"/>
                </a:lnTo>
                <a:lnTo>
                  <a:pt x="128" y="89"/>
                </a:lnTo>
                <a:lnTo>
                  <a:pt x="124" y="82"/>
                </a:lnTo>
                <a:lnTo>
                  <a:pt x="129" y="81"/>
                </a:lnTo>
                <a:lnTo>
                  <a:pt x="136" y="81"/>
                </a:lnTo>
                <a:close/>
                <a:moveTo>
                  <a:pt x="136" y="69"/>
                </a:moveTo>
                <a:lnTo>
                  <a:pt x="115" y="73"/>
                </a:lnTo>
                <a:lnTo>
                  <a:pt x="97" y="82"/>
                </a:lnTo>
                <a:lnTo>
                  <a:pt x="82" y="98"/>
                </a:lnTo>
                <a:lnTo>
                  <a:pt x="73" y="116"/>
                </a:lnTo>
                <a:lnTo>
                  <a:pt x="69" y="136"/>
                </a:lnTo>
                <a:lnTo>
                  <a:pt x="73" y="158"/>
                </a:lnTo>
                <a:lnTo>
                  <a:pt x="82" y="176"/>
                </a:lnTo>
                <a:lnTo>
                  <a:pt x="97" y="190"/>
                </a:lnTo>
                <a:lnTo>
                  <a:pt x="115" y="199"/>
                </a:lnTo>
                <a:lnTo>
                  <a:pt x="136" y="203"/>
                </a:lnTo>
                <a:lnTo>
                  <a:pt x="156" y="199"/>
                </a:lnTo>
                <a:lnTo>
                  <a:pt x="176" y="190"/>
                </a:lnTo>
                <a:lnTo>
                  <a:pt x="190" y="176"/>
                </a:lnTo>
                <a:lnTo>
                  <a:pt x="199" y="158"/>
                </a:lnTo>
                <a:lnTo>
                  <a:pt x="203" y="136"/>
                </a:lnTo>
                <a:lnTo>
                  <a:pt x="199" y="116"/>
                </a:lnTo>
                <a:lnTo>
                  <a:pt x="190" y="98"/>
                </a:lnTo>
                <a:lnTo>
                  <a:pt x="176" y="82"/>
                </a:lnTo>
                <a:lnTo>
                  <a:pt x="156" y="73"/>
                </a:lnTo>
                <a:lnTo>
                  <a:pt x="136" y="69"/>
                </a:lnTo>
                <a:close/>
                <a:moveTo>
                  <a:pt x="136" y="0"/>
                </a:moveTo>
                <a:lnTo>
                  <a:pt x="167" y="4"/>
                </a:lnTo>
                <a:lnTo>
                  <a:pt x="196" y="14"/>
                </a:lnTo>
                <a:lnTo>
                  <a:pt x="220" y="31"/>
                </a:lnTo>
                <a:lnTo>
                  <a:pt x="242" y="51"/>
                </a:lnTo>
                <a:lnTo>
                  <a:pt x="258" y="77"/>
                </a:lnTo>
                <a:lnTo>
                  <a:pt x="268" y="105"/>
                </a:lnTo>
                <a:lnTo>
                  <a:pt x="272" y="136"/>
                </a:lnTo>
                <a:lnTo>
                  <a:pt x="268" y="168"/>
                </a:lnTo>
                <a:lnTo>
                  <a:pt x="258" y="196"/>
                </a:lnTo>
                <a:lnTo>
                  <a:pt x="242" y="222"/>
                </a:lnTo>
                <a:lnTo>
                  <a:pt x="220" y="242"/>
                </a:lnTo>
                <a:lnTo>
                  <a:pt x="196" y="258"/>
                </a:lnTo>
                <a:lnTo>
                  <a:pt x="167" y="268"/>
                </a:lnTo>
                <a:lnTo>
                  <a:pt x="136" y="272"/>
                </a:lnTo>
                <a:lnTo>
                  <a:pt x="105" y="268"/>
                </a:lnTo>
                <a:lnTo>
                  <a:pt x="77" y="258"/>
                </a:lnTo>
                <a:lnTo>
                  <a:pt x="51" y="242"/>
                </a:lnTo>
                <a:lnTo>
                  <a:pt x="31" y="222"/>
                </a:lnTo>
                <a:lnTo>
                  <a:pt x="14" y="196"/>
                </a:lnTo>
                <a:lnTo>
                  <a:pt x="4" y="168"/>
                </a:lnTo>
                <a:lnTo>
                  <a:pt x="0" y="136"/>
                </a:lnTo>
                <a:lnTo>
                  <a:pt x="4" y="105"/>
                </a:lnTo>
                <a:lnTo>
                  <a:pt x="14" y="77"/>
                </a:lnTo>
                <a:lnTo>
                  <a:pt x="31" y="51"/>
                </a:lnTo>
                <a:lnTo>
                  <a:pt x="51" y="31"/>
                </a:lnTo>
                <a:lnTo>
                  <a:pt x="77" y="14"/>
                </a:lnTo>
                <a:lnTo>
                  <a:pt x="105" y="4"/>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02"/>
          <p:cNvSpPr>
            <a:spLocks/>
          </p:cNvSpPr>
          <p:nvPr/>
        </p:nvSpPr>
        <p:spPr bwMode="auto">
          <a:xfrm>
            <a:off x="7277100" y="1493837"/>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03"/>
          <p:cNvSpPr>
            <a:spLocks noEditPoints="1"/>
          </p:cNvSpPr>
          <p:nvPr/>
        </p:nvSpPr>
        <p:spPr bwMode="auto">
          <a:xfrm>
            <a:off x="8166100" y="1444625"/>
            <a:ext cx="430213" cy="431800"/>
          </a:xfrm>
          <a:custGeom>
            <a:avLst/>
            <a:gdLst>
              <a:gd name="T0" fmla="*/ 150 w 271"/>
              <a:gd name="T1" fmla="*/ 88 h 272"/>
              <a:gd name="T2" fmla="*/ 137 w 271"/>
              <a:gd name="T3" fmla="*/ 112 h 272"/>
              <a:gd name="T4" fmla="*/ 117 w 271"/>
              <a:gd name="T5" fmla="*/ 114 h 272"/>
              <a:gd name="T6" fmla="*/ 82 w 271"/>
              <a:gd name="T7" fmla="*/ 90 h 272"/>
              <a:gd name="T8" fmla="*/ 78 w 271"/>
              <a:gd name="T9" fmla="*/ 104 h 272"/>
              <a:gd name="T10" fmla="*/ 91 w 271"/>
              <a:gd name="T11" fmla="*/ 126 h 272"/>
              <a:gd name="T12" fmla="*/ 78 w 271"/>
              <a:gd name="T13" fmla="*/ 122 h 272"/>
              <a:gd name="T14" fmla="*/ 82 w 271"/>
              <a:gd name="T15" fmla="*/ 135 h 272"/>
              <a:gd name="T16" fmla="*/ 100 w 271"/>
              <a:gd name="T17" fmla="*/ 149 h 272"/>
              <a:gd name="T18" fmla="*/ 89 w 271"/>
              <a:gd name="T19" fmla="*/ 150 h 272"/>
              <a:gd name="T20" fmla="*/ 103 w 271"/>
              <a:gd name="T21" fmla="*/ 165 h 272"/>
              <a:gd name="T22" fmla="*/ 98 w 271"/>
              <a:gd name="T23" fmla="*/ 177 h 272"/>
              <a:gd name="T24" fmla="*/ 73 w 271"/>
              <a:gd name="T25" fmla="*/ 179 h 272"/>
              <a:gd name="T26" fmla="*/ 114 w 271"/>
              <a:gd name="T27" fmla="*/ 191 h 272"/>
              <a:gd name="T28" fmla="*/ 151 w 271"/>
              <a:gd name="T29" fmla="*/ 182 h 272"/>
              <a:gd name="T30" fmla="*/ 176 w 271"/>
              <a:gd name="T31" fmla="*/ 160 h 272"/>
              <a:gd name="T32" fmla="*/ 189 w 271"/>
              <a:gd name="T33" fmla="*/ 131 h 272"/>
              <a:gd name="T34" fmla="*/ 190 w 271"/>
              <a:gd name="T35" fmla="*/ 112 h 272"/>
              <a:gd name="T36" fmla="*/ 204 w 271"/>
              <a:gd name="T37" fmla="*/ 97 h 272"/>
              <a:gd name="T38" fmla="*/ 189 w 271"/>
              <a:gd name="T39" fmla="*/ 103 h 272"/>
              <a:gd name="T40" fmla="*/ 198 w 271"/>
              <a:gd name="T41" fmla="*/ 94 h 272"/>
              <a:gd name="T42" fmla="*/ 192 w 271"/>
              <a:gd name="T43" fmla="*/ 91 h 272"/>
              <a:gd name="T44" fmla="*/ 180 w 271"/>
              <a:gd name="T45" fmla="*/ 90 h 272"/>
              <a:gd name="T46" fmla="*/ 169 w 271"/>
              <a:gd name="T47" fmla="*/ 86 h 272"/>
              <a:gd name="T48" fmla="*/ 135 w 271"/>
              <a:gd name="T49" fmla="*/ 0 h 272"/>
              <a:gd name="T50" fmla="*/ 195 w 271"/>
              <a:gd name="T51" fmla="*/ 14 h 272"/>
              <a:gd name="T52" fmla="*/ 241 w 271"/>
              <a:gd name="T53" fmla="*/ 51 h 272"/>
              <a:gd name="T54" fmla="*/ 267 w 271"/>
              <a:gd name="T55" fmla="*/ 105 h 272"/>
              <a:gd name="T56" fmla="*/ 267 w 271"/>
              <a:gd name="T57" fmla="*/ 167 h 272"/>
              <a:gd name="T58" fmla="*/ 241 w 271"/>
              <a:gd name="T59" fmla="*/ 220 h 272"/>
              <a:gd name="T60" fmla="*/ 195 w 271"/>
              <a:gd name="T61" fmla="*/ 258 h 272"/>
              <a:gd name="T62" fmla="*/ 135 w 271"/>
              <a:gd name="T63" fmla="*/ 272 h 272"/>
              <a:gd name="T64" fmla="*/ 76 w 271"/>
              <a:gd name="T65" fmla="*/ 258 h 272"/>
              <a:gd name="T66" fmla="*/ 30 w 271"/>
              <a:gd name="T67" fmla="*/ 220 h 272"/>
              <a:gd name="T68" fmla="*/ 3 w 271"/>
              <a:gd name="T69" fmla="*/ 167 h 272"/>
              <a:gd name="T70" fmla="*/ 3 w 271"/>
              <a:gd name="T71" fmla="*/ 105 h 272"/>
              <a:gd name="T72" fmla="*/ 30 w 271"/>
              <a:gd name="T73" fmla="*/ 51 h 272"/>
              <a:gd name="T74" fmla="*/ 76 w 271"/>
              <a:gd name="T75" fmla="*/ 14 h 272"/>
              <a:gd name="T76" fmla="*/ 135 w 271"/>
              <a:gd name="T77"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1" h="272">
                <a:moveTo>
                  <a:pt x="164" y="85"/>
                </a:moveTo>
                <a:lnTo>
                  <a:pt x="150" y="88"/>
                </a:lnTo>
                <a:lnTo>
                  <a:pt x="141" y="99"/>
                </a:lnTo>
                <a:lnTo>
                  <a:pt x="137" y="112"/>
                </a:lnTo>
                <a:lnTo>
                  <a:pt x="137" y="118"/>
                </a:lnTo>
                <a:lnTo>
                  <a:pt x="117" y="114"/>
                </a:lnTo>
                <a:lnTo>
                  <a:pt x="98" y="104"/>
                </a:lnTo>
                <a:lnTo>
                  <a:pt x="82" y="90"/>
                </a:lnTo>
                <a:lnTo>
                  <a:pt x="80" y="96"/>
                </a:lnTo>
                <a:lnTo>
                  <a:pt x="78" y="104"/>
                </a:lnTo>
                <a:lnTo>
                  <a:pt x="82" y="117"/>
                </a:lnTo>
                <a:lnTo>
                  <a:pt x="91" y="126"/>
                </a:lnTo>
                <a:lnTo>
                  <a:pt x="85" y="124"/>
                </a:lnTo>
                <a:lnTo>
                  <a:pt x="78" y="122"/>
                </a:lnTo>
                <a:lnTo>
                  <a:pt x="78" y="123"/>
                </a:lnTo>
                <a:lnTo>
                  <a:pt x="82" y="135"/>
                </a:lnTo>
                <a:lnTo>
                  <a:pt x="89" y="144"/>
                </a:lnTo>
                <a:lnTo>
                  <a:pt x="100" y="149"/>
                </a:lnTo>
                <a:lnTo>
                  <a:pt x="94" y="150"/>
                </a:lnTo>
                <a:lnTo>
                  <a:pt x="89" y="150"/>
                </a:lnTo>
                <a:lnTo>
                  <a:pt x="94" y="159"/>
                </a:lnTo>
                <a:lnTo>
                  <a:pt x="103" y="165"/>
                </a:lnTo>
                <a:lnTo>
                  <a:pt x="113" y="168"/>
                </a:lnTo>
                <a:lnTo>
                  <a:pt x="98" y="177"/>
                </a:lnTo>
                <a:lnTo>
                  <a:pt x="80" y="179"/>
                </a:lnTo>
                <a:lnTo>
                  <a:pt x="73" y="179"/>
                </a:lnTo>
                <a:lnTo>
                  <a:pt x="92" y="188"/>
                </a:lnTo>
                <a:lnTo>
                  <a:pt x="114" y="191"/>
                </a:lnTo>
                <a:lnTo>
                  <a:pt x="135" y="188"/>
                </a:lnTo>
                <a:lnTo>
                  <a:pt x="151" y="182"/>
                </a:lnTo>
                <a:lnTo>
                  <a:pt x="165" y="172"/>
                </a:lnTo>
                <a:lnTo>
                  <a:pt x="176" y="160"/>
                </a:lnTo>
                <a:lnTo>
                  <a:pt x="183" y="146"/>
                </a:lnTo>
                <a:lnTo>
                  <a:pt x="189" y="131"/>
                </a:lnTo>
                <a:lnTo>
                  <a:pt x="190" y="115"/>
                </a:lnTo>
                <a:lnTo>
                  <a:pt x="190" y="112"/>
                </a:lnTo>
                <a:lnTo>
                  <a:pt x="198" y="105"/>
                </a:lnTo>
                <a:lnTo>
                  <a:pt x="204" y="97"/>
                </a:lnTo>
                <a:lnTo>
                  <a:pt x="196" y="100"/>
                </a:lnTo>
                <a:lnTo>
                  <a:pt x="189" y="103"/>
                </a:lnTo>
                <a:lnTo>
                  <a:pt x="194" y="97"/>
                </a:lnTo>
                <a:lnTo>
                  <a:pt x="198" y="94"/>
                </a:lnTo>
                <a:lnTo>
                  <a:pt x="200" y="87"/>
                </a:lnTo>
                <a:lnTo>
                  <a:pt x="192" y="91"/>
                </a:lnTo>
                <a:lnTo>
                  <a:pt x="183" y="94"/>
                </a:lnTo>
                <a:lnTo>
                  <a:pt x="180" y="90"/>
                </a:lnTo>
                <a:lnTo>
                  <a:pt x="174" y="87"/>
                </a:lnTo>
                <a:lnTo>
                  <a:pt x="169" y="86"/>
                </a:lnTo>
                <a:lnTo>
                  <a:pt x="164" y="85"/>
                </a:lnTo>
                <a:close/>
                <a:moveTo>
                  <a:pt x="135" y="0"/>
                </a:moveTo>
                <a:lnTo>
                  <a:pt x="167" y="4"/>
                </a:lnTo>
                <a:lnTo>
                  <a:pt x="195" y="14"/>
                </a:lnTo>
                <a:lnTo>
                  <a:pt x="221" y="31"/>
                </a:lnTo>
                <a:lnTo>
                  <a:pt x="241" y="51"/>
                </a:lnTo>
                <a:lnTo>
                  <a:pt x="256" y="77"/>
                </a:lnTo>
                <a:lnTo>
                  <a:pt x="267" y="105"/>
                </a:lnTo>
                <a:lnTo>
                  <a:pt x="271" y="136"/>
                </a:lnTo>
                <a:lnTo>
                  <a:pt x="267" y="167"/>
                </a:lnTo>
                <a:lnTo>
                  <a:pt x="256" y="196"/>
                </a:lnTo>
                <a:lnTo>
                  <a:pt x="241" y="220"/>
                </a:lnTo>
                <a:lnTo>
                  <a:pt x="221" y="242"/>
                </a:lnTo>
                <a:lnTo>
                  <a:pt x="195" y="258"/>
                </a:lnTo>
                <a:lnTo>
                  <a:pt x="167" y="268"/>
                </a:lnTo>
                <a:lnTo>
                  <a:pt x="135" y="272"/>
                </a:lnTo>
                <a:lnTo>
                  <a:pt x="104" y="268"/>
                </a:lnTo>
                <a:lnTo>
                  <a:pt x="76" y="258"/>
                </a:lnTo>
                <a:lnTo>
                  <a:pt x="50" y="242"/>
                </a:lnTo>
                <a:lnTo>
                  <a:pt x="30" y="220"/>
                </a:lnTo>
                <a:lnTo>
                  <a:pt x="13" y="196"/>
                </a:lnTo>
                <a:lnTo>
                  <a:pt x="3" y="167"/>
                </a:lnTo>
                <a:lnTo>
                  <a:pt x="0" y="136"/>
                </a:lnTo>
                <a:lnTo>
                  <a:pt x="3" y="105"/>
                </a:lnTo>
                <a:lnTo>
                  <a:pt x="13" y="77"/>
                </a:lnTo>
                <a:lnTo>
                  <a:pt x="30" y="51"/>
                </a:lnTo>
                <a:lnTo>
                  <a:pt x="50" y="31"/>
                </a:lnTo>
                <a:lnTo>
                  <a:pt x="76" y="14"/>
                </a:lnTo>
                <a:lnTo>
                  <a:pt x="104" y="4"/>
                </a:lnTo>
                <a:lnTo>
                  <a:pt x="13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10"/>
          <p:cNvSpPr>
            <a:spLocks noEditPoints="1"/>
          </p:cNvSpPr>
          <p:nvPr/>
        </p:nvSpPr>
        <p:spPr bwMode="auto">
          <a:xfrm>
            <a:off x="6369050" y="715962"/>
            <a:ext cx="431800" cy="431800"/>
          </a:xfrm>
          <a:custGeom>
            <a:avLst/>
            <a:gdLst>
              <a:gd name="T0" fmla="*/ 27 w 272"/>
              <a:gd name="T1" fmla="*/ 118 h 272"/>
              <a:gd name="T2" fmla="*/ 29 w 272"/>
              <a:gd name="T3" fmla="*/ 166 h 272"/>
              <a:gd name="T4" fmla="*/ 58 w 272"/>
              <a:gd name="T5" fmla="*/ 214 h 272"/>
              <a:gd name="T6" fmla="*/ 106 w 272"/>
              <a:gd name="T7" fmla="*/ 244 h 272"/>
              <a:gd name="T8" fmla="*/ 160 w 272"/>
              <a:gd name="T9" fmla="*/ 245 h 272"/>
              <a:gd name="T10" fmla="*/ 203 w 272"/>
              <a:gd name="T11" fmla="*/ 225 h 272"/>
              <a:gd name="T12" fmla="*/ 233 w 272"/>
              <a:gd name="T13" fmla="*/ 190 h 272"/>
              <a:gd name="T14" fmla="*/ 114 w 272"/>
              <a:gd name="T15" fmla="*/ 159 h 272"/>
              <a:gd name="T16" fmla="*/ 119 w 272"/>
              <a:gd name="T17" fmla="*/ 171 h 272"/>
              <a:gd name="T18" fmla="*/ 131 w 272"/>
              <a:gd name="T19" fmla="*/ 182 h 272"/>
              <a:gd name="T20" fmla="*/ 151 w 272"/>
              <a:gd name="T21" fmla="*/ 186 h 272"/>
              <a:gd name="T22" fmla="*/ 177 w 272"/>
              <a:gd name="T23" fmla="*/ 181 h 272"/>
              <a:gd name="T24" fmla="*/ 168 w 272"/>
              <a:gd name="T25" fmla="*/ 212 h 272"/>
              <a:gd name="T26" fmla="*/ 131 w 272"/>
              <a:gd name="T27" fmla="*/ 213 h 272"/>
              <a:gd name="T28" fmla="*/ 103 w 272"/>
              <a:gd name="T29" fmla="*/ 200 h 272"/>
              <a:gd name="T30" fmla="*/ 83 w 272"/>
              <a:gd name="T31" fmla="*/ 176 h 272"/>
              <a:gd name="T32" fmla="*/ 64 w 272"/>
              <a:gd name="T33" fmla="*/ 159 h 272"/>
              <a:gd name="T34" fmla="*/ 77 w 272"/>
              <a:gd name="T35" fmla="*/ 143 h 272"/>
              <a:gd name="T36" fmla="*/ 77 w 272"/>
              <a:gd name="T37" fmla="*/ 132 h 272"/>
              <a:gd name="T38" fmla="*/ 64 w 272"/>
              <a:gd name="T39" fmla="*/ 116 h 272"/>
              <a:gd name="T40" fmla="*/ 31 w 272"/>
              <a:gd name="T41" fmla="*/ 100 h 272"/>
              <a:gd name="T42" fmla="*/ 108 w 272"/>
              <a:gd name="T43" fmla="*/ 30 h 272"/>
              <a:gd name="T44" fmla="*/ 60 w 272"/>
              <a:gd name="T45" fmla="*/ 55 h 272"/>
              <a:gd name="T46" fmla="*/ 87 w 272"/>
              <a:gd name="T47" fmla="*/ 96 h 272"/>
              <a:gd name="T48" fmla="*/ 95 w 272"/>
              <a:gd name="T49" fmla="*/ 85 h 272"/>
              <a:gd name="T50" fmla="*/ 127 w 272"/>
              <a:gd name="T51" fmla="*/ 64 h 272"/>
              <a:gd name="T52" fmla="*/ 167 w 272"/>
              <a:gd name="T53" fmla="*/ 64 h 272"/>
              <a:gd name="T54" fmla="*/ 176 w 272"/>
              <a:gd name="T55" fmla="*/ 95 h 272"/>
              <a:gd name="T56" fmla="*/ 150 w 272"/>
              <a:gd name="T57" fmla="*/ 89 h 272"/>
              <a:gd name="T58" fmla="*/ 129 w 272"/>
              <a:gd name="T59" fmla="*/ 94 h 272"/>
              <a:gd name="T60" fmla="*/ 119 w 272"/>
              <a:gd name="T61" fmla="*/ 105 h 272"/>
              <a:gd name="T62" fmla="*/ 133 w 272"/>
              <a:gd name="T63" fmla="*/ 116 h 272"/>
              <a:gd name="T64" fmla="*/ 172 w 272"/>
              <a:gd name="T65" fmla="*/ 132 h 272"/>
              <a:gd name="T66" fmla="*/ 244 w 272"/>
              <a:gd name="T67" fmla="*/ 166 h 272"/>
              <a:gd name="T68" fmla="*/ 242 w 272"/>
              <a:gd name="T69" fmla="*/ 107 h 272"/>
              <a:gd name="T70" fmla="*/ 214 w 272"/>
              <a:gd name="T71" fmla="*/ 58 h 272"/>
              <a:gd name="T72" fmla="*/ 165 w 272"/>
              <a:gd name="T73" fmla="*/ 30 h 272"/>
              <a:gd name="T74" fmla="*/ 136 w 272"/>
              <a:gd name="T75" fmla="*/ 0 h 272"/>
              <a:gd name="T76" fmla="*/ 196 w 272"/>
              <a:gd name="T77" fmla="*/ 14 h 272"/>
              <a:gd name="T78" fmla="*/ 242 w 272"/>
              <a:gd name="T79" fmla="*/ 52 h 272"/>
              <a:gd name="T80" fmla="*/ 268 w 272"/>
              <a:gd name="T81" fmla="*/ 105 h 272"/>
              <a:gd name="T82" fmla="*/ 268 w 272"/>
              <a:gd name="T83" fmla="*/ 167 h 272"/>
              <a:gd name="T84" fmla="*/ 242 w 272"/>
              <a:gd name="T85" fmla="*/ 221 h 272"/>
              <a:gd name="T86" fmla="*/ 196 w 272"/>
              <a:gd name="T87" fmla="*/ 258 h 272"/>
              <a:gd name="T88" fmla="*/ 136 w 272"/>
              <a:gd name="T89" fmla="*/ 272 h 272"/>
              <a:gd name="T90" fmla="*/ 77 w 272"/>
              <a:gd name="T91" fmla="*/ 258 h 272"/>
              <a:gd name="T92" fmla="*/ 31 w 272"/>
              <a:gd name="T93" fmla="*/ 221 h 272"/>
              <a:gd name="T94" fmla="*/ 4 w 272"/>
              <a:gd name="T95" fmla="*/ 167 h 272"/>
              <a:gd name="T96" fmla="*/ 4 w 272"/>
              <a:gd name="T97" fmla="*/ 105 h 272"/>
              <a:gd name="T98" fmla="*/ 31 w 272"/>
              <a:gd name="T99" fmla="*/ 52 h 272"/>
              <a:gd name="T100" fmla="*/ 77 w 272"/>
              <a:gd name="T101" fmla="*/ 14 h 272"/>
              <a:gd name="T102" fmla="*/ 136 w 272"/>
              <a:gd name="T10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2" h="272">
                <a:moveTo>
                  <a:pt x="31" y="100"/>
                </a:moveTo>
                <a:lnTo>
                  <a:pt x="27" y="118"/>
                </a:lnTo>
                <a:lnTo>
                  <a:pt x="26" y="136"/>
                </a:lnTo>
                <a:lnTo>
                  <a:pt x="29" y="166"/>
                </a:lnTo>
                <a:lnTo>
                  <a:pt x="40" y="192"/>
                </a:lnTo>
                <a:lnTo>
                  <a:pt x="58" y="214"/>
                </a:lnTo>
                <a:lnTo>
                  <a:pt x="79" y="232"/>
                </a:lnTo>
                <a:lnTo>
                  <a:pt x="106" y="244"/>
                </a:lnTo>
                <a:lnTo>
                  <a:pt x="136" y="248"/>
                </a:lnTo>
                <a:lnTo>
                  <a:pt x="160" y="245"/>
                </a:lnTo>
                <a:lnTo>
                  <a:pt x="183" y="237"/>
                </a:lnTo>
                <a:lnTo>
                  <a:pt x="203" y="225"/>
                </a:lnTo>
                <a:lnTo>
                  <a:pt x="219" y="209"/>
                </a:lnTo>
                <a:lnTo>
                  <a:pt x="233" y="190"/>
                </a:lnTo>
                <a:lnTo>
                  <a:pt x="164" y="159"/>
                </a:lnTo>
                <a:lnTo>
                  <a:pt x="114" y="159"/>
                </a:lnTo>
                <a:lnTo>
                  <a:pt x="117" y="166"/>
                </a:lnTo>
                <a:lnTo>
                  <a:pt x="119" y="171"/>
                </a:lnTo>
                <a:lnTo>
                  <a:pt x="122" y="175"/>
                </a:lnTo>
                <a:lnTo>
                  <a:pt x="131" y="182"/>
                </a:lnTo>
                <a:lnTo>
                  <a:pt x="140" y="185"/>
                </a:lnTo>
                <a:lnTo>
                  <a:pt x="151" y="186"/>
                </a:lnTo>
                <a:lnTo>
                  <a:pt x="167" y="185"/>
                </a:lnTo>
                <a:lnTo>
                  <a:pt x="177" y="181"/>
                </a:lnTo>
                <a:lnTo>
                  <a:pt x="182" y="205"/>
                </a:lnTo>
                <a:lnTo>
                  <a:pt x="168" y="212"/>
                </a:lnTo>
                <a:lnTo>
                  <a:pt x="147" y="214"/>
                </a:lnTo>
                <a:lnTo>
                  <a:pt x="131" y="213"/>
                </a:lnTo>
                <a:lnTo>
                  <a:pt x="115" y="208"/>
                </a:lnTo>
                <a:lnTo>
                  <a:pt x="103" y="200"/>
                </a:lnTo>
                <a:lnTo>
                  <a:pt x="91" y="189"/>
                </a:lnTo>
                <a:lnTo>
                  <a:pt x="83" y="176"/>
                </a:lnTo>
                <a:lnTo>
                  <a:pt x="79" y="159"/>
                </a:lnTo>
                <a:lnTo>
                  <a:pt x="64" y="159"/>
                </a:lnTo>
                <a:lnTo>
                  <a:pt x="64" y="143"/>
                </a:lnTo>
                <a:lnTo>
                  <a:pt x="77" y="143"/>
                </a:lnTo>
                <a:lnTo>
                  <a:pt x="77" y="139"/>
                </a:lnTo>
                <a:lnTo>
                  <a:pt x="77" y="132"/>
                </a:lnTo>
                <a:lnTo>
                  <a:pt x="64" y="132"/>
                </a:lnTo>
                <a:lnTo>
                  <a:pt x="64" y="116"/>
                </a:lnTo>
                <a:lnTo>
                  <a:pt x="67" y="116"/>
                </a:lnTo>
                <a:lnTo>
                  <a:pt x="31" y="100"/>
                </a:lnTo>
                <a:close/>
                <a:moveTo>
                  <a:pt x="136" y="26"/>
                </a:moveTo>
                <a:lnTo>
                  <a:pt x="108" y="30"/>
                </a:lnTo>
                <a:lnTo>
                  <a:pt x="82" y="40"/>
                </a:lnTo>
                <a:lnTo>
                  <a:pt x="60" y="55"/>
                </a:lnTo>
                <a:lnTo>
                  <a:pt x="42" y="76"/>
                </a:lnTo>
                <a:lnTo>
                  <a:pt x="87" y="96"/>
                </a:lnTo>
                <a:lnTo>
                  <a:pt x="91" y="90"/>
                </a:lnTo>
                <a:lnTo>
                  <a:pt x="95" y="85"/>
                </a:lnTo>
                <a:lnTo>
                  <a:pt x="110" y="72"/>
                </a:lnTo>
                <a:lnTo>
                  <a:pt x="127" y="64"/>
                </a:lnTo>
                <a:lnTo>
                  <a:pt x="147" y="62"/>
                </a:lnTo>
                <a:lnTo>
                  <a:pt x="167" y="64"/>
                </a:lnTo>
                <a:lnTo>
                  <a:pt x="182" y="68"/>
                </a:lnTo>
                <a:lnTo>
                  <a:pt x="176" y="95"/>
                </a:lnTo>
                <a:lnTo>
                  <a:pt x="164" y="91"/>
                </a:lnTo>
                <a:lnTo>
                  <a:pt x="150" y="89"/>
                </a:lnTo>
                <a:lnTo>
                  <a:pt x="140" y="90"/>
                </a:lnTo>
                <a:lnTo>
                  <a:pt x="129" y="94"/>
                </a:lnTo>
                <a:lnTo>
                  <a:pt x="122" y="102"/>
                </a:lnTo>
                <a:lnTo>
                  <a:pt x="119" y="105"/>
                </a:lnTo>
                <a:lnTo>
                  <a:pt x="118" y="109"/>
                </a:lnTo>
                <a:lnTo>
                  <a:pt x="133" y="116"/>
                </a:lnTo>
                <a:lnTo>
                  <a:pt x="172" y="116"/>
                </a:lnTo>
                <a:lnTo>
                  <a:pt x="172" y="132"/>
                </a:lnTo>
                <a:lnTo>
                  <a:pt x="169" y="132"/>
                </a:lnTo>
                <a:lnTo>
                  <a:pt x="244" y="166"/>
                </a:lnTo>
                <a:lnTo>
                  <a:pt x="247" y="136"/>
                </a:lnTo>
                <a:lnTo>
                  <a:pt x="242" y="107"/>
                </a:lnTo>
                <a:lnTo>
                  <a:pt x="232" y="81"/>
                </a:lnTo>
                <a:lnTo>
                  <a:pt x="214" y="58"/>
                </a:lnTo>
                <a:lnTo>
                  <a:pt x="192" y="41"/>
                </a:lnTo>
                <a:lnTo>
                  <a:pt x="165" y="30"/>
                </a:lnTo>
                <a:lnTo>
                  <a:pt x="136" y="26"/>
                </a:lnTo>
                <a:close/>
                <a:moveTo>
                  <a:pt x="136" y="0"/>
                </a:moveTo>
                <a:lnTo>
                  <a:pt x="167" y="4"/>
                </a:lnTo>
                <a:lnTo>
                  <a:pt x="196" y="14"/>
                </a:lnTo>
                <a:lnTo>
                  <a:pt x="220" y="31"/>
                </a:lnTo>
                <a:lnTo>
                  <a:pt x="242" y="52"/>
                </a:lnTo>
                <a:lnTo>
                  <a:pt x="258" y="77"/>
                </a:lnTo>
                <a:lnTo>
                  <a:pt x="268" y="105"/>
                </a:lnTo>
                <a:lnTo>
                  <a:pt x="272" y="136"/>
                </a:lnTo>
                <a:lnTo>
                  <a:pt x="268" y="167"/>
                </a:lnTo>
                <a:lnTo>
                  <a:pt x="258" y="196"/>
                </a:lnTo>
                <a:lnTo>
                  <a:pt x="242" y="221"/>
                </a:lnTo>
                <a:lnTo>
                  <a:pt x="220" y="242"/>
                </a:lnTo>
                <a:lnTo>
                  <a:pt x="196" y="258"/>
                </a:lnTo>
                <a:lnTo>
                  <a:pt x="167" y="268"/>
                </a:lnTo>
                <a:lnTo>
                  <a:pt x="136" y="272"/>
                </a:lnTo>
                <a:lnTo>
                  <a:pt x="105" y="268"/>
                </a:lnTo>
                <a:lnTo>
                  <a:pt x="77" y="258"/>
                </a:lnTo>
                <a:lnTo>
                  <a:pt x="51" y="242"/>
                </a:lnTo>
                <a:lnTo>
                  <a:pt x="31" y="221"/>
                </a:lnTo>
                <a:lnTo>
                  <a:pt x="14" y="196"/>
                </a:lnTo>
                <a:lnTo>
                  <a:pt x="4" y="167"/>
                </a:lnTo>
                <a:lnTo>
                  <a:pt x="0" y="136"/>
                </a:lnTo>
                <a:lnTo>
                  <a:pt x="4" y="105"/>
                </a:lnTo>
                <a:lnTo>
                  <a:pt x="14" y="77"/>
                </a:lnTo>
                <a:lnTo>
                  <a:pt x="31" y="52"/>
                </a:lnTo>
                <a:lnTo>
                  <a:pt x="51" y="31"/>
                </a:lnTo>
                <a:lnTo>
                  <a:pt x="77" y="14"/>
                </a:lnTo>
                <a:lnTo>
                  <a:pt x="105" y="4"/>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11"/>
          <p:cNvSpPr>
            <a:spLocks noEditPoints="1"/>
          </p:cNvSpPr>
          <p:nvPr/>
        </p:nvSpPr>
        <p:spPr bwMode="auto">
          <a:xfrm>
            <a:off x="7265988" y="715962"/>
            <a:ext cx="431800" cy="431800"/>
          </a:xfrm>
          <a:custGeom>
            <a:avLst/>
            <a:gdLst>
              <a:gd name="T0" fmla="*/ 153 w 272"/>
              <a:gd name="T1" fmla="*/ 162 h 272"/>
              <a:gd name="T2" fmla="*/ 185 w 272"/>
              <a:gd name="T3" fmla="*/ 172 h 272"/>
              <a:gd name="T4" fmla="*/ 31 w 272"/>
              <a:gd name="T5" fmla="*/ 104 h 272"/>
              <a:gd name="T6" fmla="*/ 26 w 272"/>
              <a:gd name="T7" fmla="*/ 136 h 272"/>
              <a:gd name="T8" fmla="*/ 41 w 272"/>
              <a:gd name="T9" fmla="*/ 192 h 272"/>
              <a:gd name="T10" fmla="*/ 81 w 272"/>
              <a:gd name="T11" fmla="*/ 232 h 272"/>
              <a:gd name="T12" fmla="*/ 136 w 272"/>
              <a:gd name="T13" fmla="*/ 248 h 272"/>
              <a:gd name="T14" fmla="*/ 193 w 272"/>
              <a:gd name="T15" fmla="*/ 232 h 272"/>
              <a:gd name="T16" fmla="*/ 232 w 272"/>
              <a:gd name="T17" fmla="*/ 192 h 272"/>
              <a:gd name="T18" fmla="*/ 189 w 272"/>
              <a:gd name="T19" fmla="*/ 194 h 272"/>
              <a:gd name="T20" fmla="*/ 153 w 272"/>
              <a:gd name="T21" fmla="*/ 225 h 272"/>
              <a:gd name="T22" fmla="*/ 120 w 272"/>
              <a:gd name="T23" fmla="*/ 194 h 272"/>
              <a:gd name="T24" fmla="*/ 85 w 272"/>
              <a:gd name="T25" fmla="*/ 172 h 272"/>
              <a:gd name="T26" fmla="*/ 120 w 272"/>
              <a:gd name="T27" fmla="*/ 162 h 272"/>
              <a:gd name="T28" fmla="*/ 85 w 272"/>
              <a:gd name="T29" fmla="*/ 155 h 272"/>
              <a:gd name="T30" fmla="*/ 100 w 272"/>
              <a:gd name="T31" fmla="*/ 135 h 272"/>
              <a:gd name="T32" fmla="*/ 136 w 272"/>
              <a:gd name="T33" fmla="*/ 26 h 272"/>
              <a:gd name="T34" fmla="*/ 81 w 272"/>
              <a:gd name="T35" fmla="*/ 40 h 272"/>
              <a:gd name="T36" fmla="*/ 41 w 272"/>
              <a:gd name="T37" fmla="*/ 78 h 272"/>
              <a:gd name="T38" fmla="*/ 72 w 272"/>
              <a:gd name="T39" fmla="*/ 71 h 272"/>
              <a:gd name="T40" fmla="*/ 130 w 272"/>
              <a:gd name="T41" fmla="*/ 118 h 272"/>
              <a:gd name="T42" fmla="*/ 166 w 272"/>
              <a:gd name="T43" fmla="*/ 71 h 272"/>
              <a:gd name="T44" fmla="*/ 167 w 272"/>
              <a:gd name="T45" fmla="*/ 135 h 272"/>
              <a:gd name="T46" fmla="*/ 189 w 272"/>
              <a:gd name="T47" fmla="*/ 144 h 272"/>
              <a:gd name="T48" fmla="*/ 247 w 272"/>
              <a:gd name="T49" fmla="*/ 153 h 272"/>
              <a:gd name="T50" fmla="*/ 244 w 272"/>
              <a:gd name="T51" fmla="*/ 107 h 272"/>
              <a:gd name="T52" fmla="*/ 214 w 272"/>
              <a:gd name="T53" fmla="*/ 58 h 272"/>
              <a:gd name="T54" fmla="*/ 166 w 272"/>
              <a:gd name="T55" fmla="*/ 30 h 272"/>
              <a:gd name="T56" fmla="*/ 136 w 272"/>
              <a:gd name="T57" fmla="*/ 0 h 272"/>
              <a:gd name="T58" fmla="*/ 197 w 272"/>
              <a:gd name="T59" fmla="*/ 14 h 272"/>
              <a:gd name="T60" fmla="*/ 243 w 272"/>
              <a:gd name="T61" fmla="*/ 52 h 272"/>
              <a:gd name="T62" fmla="*/ 268 w 272"/>
              <a:gd name="T63" fmla="*/ 105 h 272"/>
              <a:gd name="T64" fmla="*/ 268 w 272"/>
              <a:gd name="T65" fmla="*/ 167 h 272"/>
              <a:gd name="T66" fmla="*/ 243 w 272"/>
              <a:gd name="T67" fmla="*/ 221 h 272"/>
              <a:gd name="T68" fmla="*/ 197 w 272"/>
              <a:gd name="T69" fmla="*/ 258 h 272"/>
              <a:gd name="T70" fmla="*/ 136 w 272"/>
              <a:gd name="T71" fmla="*/ 272 h 272"/>
              <a:gd name="T72" fmla="*/ 77 w 272"/>
              <a:gd name="T73" fmla="*/ 258 h 272"/>
              <a:gd name="T74" fmla="*/ 31 w 272"/>
              <a:gd name="T75" fmla="*/ 221 h 272"/>
              <a:gd name="T76" fmla="*/ 4 w 272"/>
              <a:gd name="T77" fmla="*/ 167 h 272"/>
              <a:gd name="T78" fmla="*/ 4 w 272"/>
              <a:gd name="T79" fmla="*/ 105 h 272"/>
              <a:gd name="T80" fmla="*/ 31 w 272"/>
              <a:gd name="T81" fmla="*/ 52 h 272"/>
              <a:gd name="T82" fmla="*/ 77 w 272"/>
              <a:gd name="T83" fmla="*/ 14 h 272"/>
              <a:gd name="T84" fmla="*/ 136 w 272"/>
              <a:gd name="T8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272">
                <a:moveTo>
                  <a:pt x="154" y="159"/>
                </a:moveTo>
                <a:lnTo>
                  <a:pt x="153" y="162"/>
                </a:lnTo>
                <a:lnTo>
                  <a:pt x="153" y="172"/>
                </a:lnTo>
                <a:lnTo>
                  <a:pt x="185" y="172"/>
                </a:lnTo>
                <a:lnTo>
                  <a:pt x="154" y="159"/>
                </a:lnTo>
                <a:close/>
                <a:moveTo>
                  <a:pt x="31" y="104"/>
                </a:moveTo>
                <a:lnTo>
                  <a:pt x="27" y="119"/>
                </a:lnTo>
                <a:lnTo>
                  <a:pt x="26" y="136"/>
                </a:lnTo>
                <a:lnTo>
                  <a:pt x="30" y="166"/>
                </a:lnTo>
                <a:lnTo>
                  <a:pt x="41" y="192"/>
                </a:lnTo>
                <a:lnTo>
                  <a:pt x="58" y="214"/>
                </a:lnTo>
                <a:lnTo>
                  <a:pt x="81" y="232"/>
                </a:lnTo>
                <a:lnTo>
                  <a:pt x="107" y="244"/>
                </a:lnTo>
                <a:lnTo>
                  <a:pt x="136" y="248"/>
                </a:lnTo>
                <a:lnTo>
                  <a:pt x="166" y="244"/>
                </a:lnTo>
                <a:lnTo>
                  <a:pt x="193" y="232"/>
                </a:lnTo>
                <a:lnTo>
                  <a:pt x="214" y="216"/>
                </a:lnTo>
                <a:lnTo>
                  <a:pt x="232" y="192"/>
                </a:lnTo>
                <a:lnTo>
                  <a:pt x="189" y="173"/>
                </a:lnTo>
                <a:lnTo>
                  <a:pt x="189" y="194"/>
                </a:lnTo>
                <a:lnTo>
                  <a:pt x="153" y="194"/>
                </a:lnTo>
                <a:lnTo>
                  <a:pt x="153" y="225"/>
                </a:lnTo>
                <a:lnTo>
                  <a:pt x="120" y="225"/>
                </a:lnTo>
                <a:lnTo>
                  <a:pt x="120" y="194"/>
                </a:lnTo>
                <a:lnTo>
                  <a:pt x="85" y="194"/>
                </a:lnTo>
                <a:lnTo>
                  <a:pt x="85" y="172"/>
                </a:lnTo>
                <a:lnTo>
                  <a:pt x="120" y="172"/>
                </a:lnTo>
                <a:lnTo>
                  <a:pt x="120" y="162"/>
                </a:lnTo>
                <a:lnTo>
                  <a:pt x="116" y="155"/>
                </a:lnTo>
                <a:lnTo>
                  <a:pt x="85" y="155"/>
                </a:lnTo>
                <a:lnTo>
                  <a:pt x="85" y="135"/>
                </a:lnTo>
                <a:lnTo>
                  <a:pt x="100" y="135"/>
                </a:lnTo>
                <a:lnTo>
                  <a:pt x="31" y="104"/>
                </a:lnTo>
                <a:close/>
                <a:moveTo>
                  <a:pt x="136" y="26"/>
                </a:moveTo>
                <a:lnTo>
                  <a:pt x="108" y="30"/>
                </a:lnTo>
                <a:lnTo>
                  <a:pt x="81" y="40"/>
                </a:lnTo>
                <a:lnTo>
                  <a:pt x="59" y="57"/>
                </a:lnTo>
                <a:lnTo>
                  <a:pt x="41" y="78"/>
                </a:lnTo>
                <a:lnTo>
                  <a:pt x="86" y="99"/>
                </a:lnTo>
                <a:lnTo>
                  <a:pt x="72" y="71"/>
                </a:lnTo>
                <a:lnTo>
                  <a:pt x="108" y="71"/>
                </a:lnTo>
                <a:lnTo>
                  <a:pt x="130" y="118"/>
                </a:lnTo>
                <a:lnTo>
                  <a:pt x="141" y="123"/>
                </a:lnTo>
                <a:lnTo>
                  <a:pt x="166" y="71"/>
                </a:lnTo>
                <a:lnTo>
                  <a:pt x="202" y="71"/>
                </a:lnTo>
                <a:lnTo>
                  <a:pt x="167" y="135"/>
                </a:lnTo>
                <a:lnTo>
                  <a:pt x="189" y="135"/>
                </a:lnTo>
                <a:lnTo>
                  <a:pt x="189" y="144"/>
                </a:lnTo>
                <a:lnTo>
                  <a:pt x="243" y="168"/>
                </a:lnTo>
                <a:lnTo>
                  <a:pt x="247" y="153"/>
                </a:lnTo>
                <a:lnTo>
                  <a:pt x="248" y="136"/>
                </a:lnTo>
                <a:lnTo>
                  <a:pt x="244" y="107"/>
                </a:lnTo>
                <a:lnTo>
                  <a:pt x="232" y="81"/>
                </a:lnTo>
                <a:lnTo>
                  <a:pt x="214" y="58"/>
                </a:lnTo>
                <a:lnTo>
                  <a:pt x="193" y="41"/>
                </a:lnTo>
                <a:lnTo>
                  <a:pt x="166" y="30"/>
                </a:lnTo>
                <a:lnTo>
                  <a:pt x="136" y="26"/>
                </a:lnTo>
                <a:close/>
                <a:moveTo>
                  <a:pt x="136" y="0"/>
                </a:moveTo>
                <a:lnTo>
                  <a:pt x="168" y="4"/>
                </a:lnTo>
                <a:lnTo>
                  <a:pt x="197" y="14"/>
                </a:lnTo>
                <a:lnTo>
                  <a:pt x="221" y="31"/>
                </a:lnTo>
                <a:lnTo>
                  <a:pt x="243" y="52"/>
                </a:lnTo>
                <a:lnTo>
                  <a:pt x="258" y="77"/>
                </a:lnTo>
                <a:lnTo>
                  <a:pt x="268" y="105"/>
                </a:lnTo>
                <a:lnTo>
                  <a:pt x="272" y="136"/>
                </a:lnTo>
                <a:lnTo>
                  <a:pt x="268" y="167"/>
                </a:lnTo>
                <a:lnTo>
                  <a:pt x="258" y="196"/>
                </a:lnTo>
                <a:lnTo>
                  <a:pt x="243" y="221"/>
                </a:lnTo>
                <a:lnTo>
                  <a:pt x="221" y="242"/>
                </a:lnTo>
                <a:lnTo>
                  <a:pt x="197" y="258"/>
                </a:lnTo>
                <a:lnTo>
                  <a:pt x="168" y="268"/>
                </a:lnTo>
                <a:lnTo>
                  <a:pt x="136" y="272"/>
                </a:lnTo>
                <a:lnTo>
                  <a:pt x="105" y="268"/>
                </a:lnTo>
                <a:lnTo>
                  <a:pt x="77" y="258"/>
                </a:lnTo>
                <a:lnTo>
                  <a:pt x="52" y="242"/>
                </a:lnTo>
                <a:lnTo>
                  <a:pt x="31" y="221"/>
                </a:lnTo>
                <a:lnTo>
                  <a:pt x="14" y="196"/>
                </a:lnTo>
                <a:lnTo>
                  <a:pt x="4" y="167"/>
                </a:lnTo>
                <a:lnTo>
                  <a:pt x="0" y="136"/>
                </a:lnTo>
                <a:lnTo>
                  <a:pt x="4" y="105"/>
                </a:lnTo>
                <a:lnTo>
                  <a:pt x="14" y="77"/>
                </a:lnTo>
                <a:lnTo>
                  <a:pt x="31" y="52"/>
                </a:lnTo>
                <a:lnTo>
                  <a:pt x="52" y="31"/>
                </a:lnTo>
                <a:lnTo>
                  <a:pt x="77" y="14"/>
                </a:lnTo>
                <a:lnTo>
                  <a:pt x="105" y="4"/>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12"/>
          <p:cNvSpPr>
            <a:spLocks noEditPoints="1"/>
          </p:cNvSpPr>
          <p:nvPr/>
        </p:nvSpPr>
        <p:spPr bwMode="auto">
          <a:xfrm>
            <a:off x="8166100" y="715962"/>
            <a:ext cx="430213" cy="431800"/>
          </a:xfrm>
          <a:custGeom>
            <a:avLst/>
            <a:gdLst>
              <a:gd name="T0" fmla="*/ 154 w 271"/>
              <a:gd name="T1" fmla="*/ 67 h 272"/>
              <a:gd name="T2" fmla="*/ 186 w 271"/>
              <a:gd name="T3" fmla="*/ 86 h 272"/>
              <a:gd name="T4" fmla="*/ 203 w 271"/>
              <a:gd name="T5" fmla="*/ 118 h 272"/>
              <a:gd name="T6" fmla="*/ 203 w 271"/>
              <a:gd name="T7" fmla="*/ 158 h 272"/>
              <a:gd name="T8" fmla="*/ 185 w 271"/>
              <a:gd name="T9" fmla="*/ 190 h 272"/>
              <a:gd name="T10" fmla="*/ 154 w 271"/>
              <a:gd name="T11" fmla="*/ 209 h 272"/>
              <a:gd name="T12" fmla="*/ 113 w 271"/>
              <a:gd name="T13" fmla="*/ 208 h 272"/>
              <a:gd name="T14" fmla="*/ 85 w 271"/>
              <a:gd name="T15" fmla="*/ 186 h 272"/>
              <a:gd name="T16" fmla="*/ 74 w 271"/>
              <a:gd name="T17" fmla="*/ 158 h 272"/>
              <a:gd name="T18" fmla="*/ 110 w 271"/>
              <a:gd name="T19" fmla="*/ 168 h 272"/>
              <a:gd name="T20" fmla="*/ 126 w 271"/>
              <a:gd name="T21" fmla="*/ 181 h 272"/>
              <a:gd name="T22" fmla="*/ 151 w 271"/>
              <a:gd name="T23" fmla="*/ 180 h 272"/>
              <a:gd name="T24" fmla="*/ 168 w 271"/>
              <a:gd name="T25" fmla="*/ 155 h 272"/>
              <a:gd name="T26" fmla="*/ 168 w 271"/>
              <a:gd name="T27" fmla="*/ 118 h 272"/>
              <a:gd name="T28" fmla="*/ 151 w 271"/>
              <a:gd name="T29" fmla="*/ 96 h 272"/>
              <a:gd name="T30" fmla="*/ 127 w 271"/>
              <a:gd name="T31" fmla="*/ 95 h 272"/>
              <a:gd name="T32" fmla="*/ 112 w 271"/>
              <a:gd name="T33" fmla="*/ 107 h 272"/>
              <a:gd name="T34" fmla="*/ 118 w 271"/>
              <a:gd name="T35" fmla="*/ 117 h 272"/>
              <a:gd name="T36" fmla="*/ 64 w 271"/>
              <a:gd name="T37" fmla="*/ 117 h 272"/>
              <a:gd name="T38" fmla="*/ 78 w 271"/>
              <a:gd name="T39" fmla="*/ 102 h 272"/>
              <a:gd name="T40" fmla="*/ 95 w 271"/>
              <a:gd name="T41" fmla="*/ 78 h 272"/>
              <a:gd name="T42" fmla="*/ 119 w 271"/>
              <a:gd name="T43" fmla="*/ 67 h 272"/>
              <a:gd name="T44" fmla="*/ 135 w 271"/>
              <a:gd name="T45" fmla="*/ 26 h 272"/>
              <a:gd name="T46" fmla="*/ 80 w 271"/>
              <a:gd name="T47" fmla="*/ 41 h 272"/>
              <a:gd name="T48" fmla="*/ 40 w 271"/>
              <a:gd name="T49" fmla="*/ 81 h 272"/>
              <a:gd name="T50" fmla="*/ 24 w 271"/>
              <a:gd name="T51" fmla="*/ 136 h 272"/>
              <a:gd name="T52" fmla="*/ 40 w 271"/>
              <a:gd name="T53" fmla="*/ 192 h 272"/>
              <a:gd name="T54" fmla="*/ 80 w 271"/>
              <a:gd name="T55" fmla="*/ 232 h 272"/>
              <a:gd name="T56" fmla="*/ 135 w 271"/>
              <a:gd name="T57" fmla="*/ 248 h 272"/>
              <a:gd name="T58" fmla="*/ 191 w 271"/>
              <a:gd name="T59" fmla="*/ 232 h 272"/>
              <a:gd name="T60" fmla="*/ 231 w 271"/>
              <a:gd name="T61" fmla="*/ 192 h 272"/>
              <a:gd name="T62" fmla="*/ 246 w 271"/>
              <a:gd name="T63" fmla="*/ 136 h 272"/>
              <a:gd name="T64" fmla="*/ 231 w 271"/>
              <a:gd name="T65" fmla="*/ 81 h 272"/>
              <a:gd name="T66" fmla="*/ 191 w 271"/>
              <a:gd name="T67" fmla="*/ 41 h 272"/>
              <a:gd name="T68" fmla="*/ 135 w 271"/>
              <a:gd name="T69" fmla="*/ 26 h 272"/>
              <a:gd name="T70" fmla="*/ 167 w 271"/>
              <a:gd name="T71" fmla="*/ 4 h 272"/>
              <a:gd name="T72" fmla="*/ 221 w 271"/>
              <a:gd name="T73" fmla="*/ 31 h 272"/>
              <a:gd name="T74" fmla="*/ 258 w 271"/>
              <a:gd name="T75" fmla="*/ 77 h 272"/>
              <a:gd name="T76" fmla="*/ 271 w 271"/>
              <a:gd name="T77" fmla="*/ 136 h 272"/>
              <a:gd name="T78" fmla="*/ 258 w 271"/>
              <a:gd name="T79" fmla="*/ 196 h 272"/>
              <a:gd name="T80" fmla="*/ 221 w 271"/>
              <a:gd name="T81" fmla="*/ 242 h 272"/>
              <a:gd name="T82" fmla="*/ 167 w 271"/>
              <a:gd name="T83" fmla="*/ 268 h 272"/>
              <a:gd name="T84" fmla="*/ 104 w 271"/>
              <a:gd name="T85" fmla="*/ 268 h 272"/>
              <a:gd name="T86" fmla="*/ 50 w 271"/>
              <a:gd name="T87" fmla="*/ 242 h 272"/>
              <a:gd name="T88" fmla="*/ 13 w 271"/>
              <a:gd name="T89" fmla="*/ 196 h 272"/>
              <a:gd name="T90" fmla="*/ 0 w 271"/>
              <a:gd name="T91" fmla="*/ 136 h 272"/>
              <a:gd name="T92" fmla="*/ 13 w 271"/>
              <a:gd name="T93" fmla="*/ 77 h 272"/>
              <a:gd name="T94" fmla="*/ 50 w 271"/>
              <a:gd name="T95" fmla="*/ 31 h 272"/>
              <a:gd name="T96" fmla="*/ 104 w 271"/>
              <a:gd name="T97" fmla="*/ 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1" h="272">
                <a:moveTo>
                  <a:pt x="135" y="64"/>
                </a:moveTo>
                <a:lnTo>
                  <a:pt x="154" y="67"/>
                </a:lnTo>
                <a:lnTo>
                  <a:pt x="172" y="75"/>
                </a:lnTo>
                <a:lnTo>
                  <a:pt x="186" y="86"/>
                </a:lnTo>
                <a:lnTo>
                  <a:pt x="196" y="100"/>
                </a:lnTo>
                <a:lnTo>
                  <a:pt x="203" y="118"/>
                </a:lnTo>
                <a:lnTo>
                  <a:pt x="204" y="139"/>
                </a:lnTo>
                <a:lnTo>
                  <a:pt x="203" y="158"/>
                </a:lnTo>
                <a:lnTo>
                  <a:pt x="195" y="176"/>
                </a:lnTo>
                <a:lnTo>
                  <a:pt x="185" y="190"/>
                </a:lnTo>
                <a:lnTo>
                  <a:pt x="171" y="201"/>
                </a:lnTo>
                <a:lnTo>
                  <a:pt x="154" y="209"/>
                </a:lnTo>
                <a:lnTo>
                  <a:pt x="133" y="210"/>
                </a:lnTo>
                <a:lnTo>
                  <a:pt x="113" y="208"/>
                </a:lnTo>
                <a:lnTo>
                  <a:pt x="94" y="198"/>
                </a:lnTo>
                <a:lnTo>
                  <a:pt x="85" y="186"/>
                </a:lnTo>
                <a:lnTo>
                  <a:pt x="77" y="173"/>
                </a:lnTo>
                <a:lnTo>
                  <a:pt x="74" y="158"/>
                </a:lnTo>
                <a:lnTo>
                  <a:pt x="108" y="158"/>
                </a:lnTo>
                <a:lnTo>
                  <a:pt x="110" y="168"/>
                </a:lnTo>
                <a:lnTo>
                  <a:pt x="117" y="177"/>
                </a:lnTo>
                <a:lnTo>
                  <a:pt x="126" y="181"/>
                </a:lnTo>
                <a:lnTo>
                  <a:pt x="137" y="182"/>
                </a:lnTo>
                <a:lnTo>
                  <a:pt x="151" y="180"/>
                </a:lnTo>
                <a:lnTo>
                  <a:pt x="160" y="171"/>
                </a:lnTo>
                <a:lnTo>
                  <a:pt x="168" y="155"/>
                </a:lnTo>
                <a:lnTo>
                  <a:pt x="169" y="137"/>
                </a:lnTo>
                <a:lnTo>
                  <a:pt x="168" y="118"/>
                </a:lnTo>
                <a:lnTo>
                  <a:pt x="162" y="104"/>
                </a:lnTo>
                <a:lnTo>
                  <a:pt x="151" y="96"/>
                </a:lnTo>
                <a:lnTo>
                  <a:pt x="139" y="94"/>
                </a:lnTo>
                <a:lnTo>
                  <a:pt x="127" y="95"/>
                </a:lnTo>
                <a:lnTo>
                  <a:pt x="118" y="99"/>
                </a:lnTo>
                <a:lnTo>
                  <a:pt x="112" y="107"/>
                </a:lnTo>
                <a:lnTo>
                  <a:pt x="108" y="117"/>
                </a:lnTo>
                <a:lnTo>
                  <a:pt x="118" y="117"/>
                </a:lnTo>
                <a:lnTo>
                  <a:pt x="91" y="144"/>
                </a:lnTo>
                <a:lnTo>
                  <a:pt x="64" y="117"/>
                </a:lnTo>
                <a:lnTo>
                  <a:pt x="74" y="117"/>
                </a:lnTo>
                <a:lnTo>
                  <a:pt x="78" y="102"/>
                </a:lnTo>
                <a:lnTo>
                  <a:pt x="86" y="89"/>
                </a:lnTo>
                <a:lnTo>
                  <a:pt x="95" y="78"/>
                </a:lnTo>
                <a:lnTo>
                  <a:pt x="106" y="71"/>
                </a:lnTo>
                <a:lnTo>
                  <a:pt x="119" y="67"/>
                </a:lnTo>
                <a:lnTo>
                  <a:pt x="135" y="64"/>
                </a:lnTo>
                <a:close/>
                <a:moveTo>
                  <a:pt x="135" y="26"/>
                </a:moveTo>
                <a:lnTo>
                  <a:pt x="105" y="30"/>
                </a:lnTo>
                <a:lnTo>
                  <a:pt x="80" y="41"/>
                </a:lnTo>
                <a:lnTo>
                  <a:pt x="56" y="58"/>
                </a:lnTo>
                <a:lnTo>
                  <a:pt x="40" y="81"/>
                </a:lnTo>
                <a:lnTo>
                  <a:pt x="28" y="107"/>
                </a:lnTo>
                <a:lnTo>
                  <a:pt x="24" y="136"/>
                </a:lnTo>
                <a:lnTo>
                  <a:pt x="28" y="166"/>
                </a:lnTo>
                <a:lnTo>
                  <a:pt x="40" y="192"/>
                </a:lnTo>
                <a:lnTo>
                  <a:pt x="56" y="214"/>
                </a:lnTo>
                <a:lnTo>
                  <a:pt x="80" y="232"/>
                </a:lnTo>
                <a:lnTo>
                  <a:pt x="105" y="244"/>
                </a:lnTo>
                <a:lnTo>
                  <a:pt x="135" y="248"/>
                </a:lnTo>
                <a:lnTo>
                  <a:pt x="164" y="244"/>
                </a:lnTo>
                <a:lnTo>
                  <a:pt x="191" y="232"/>
                </a:lnTo>
                <a:lnTo>
                  <a:pt x="214" y="214"/>
                </a:lnTo>
                <a:lnTo>
                  <a:pt x="231" y="192"/>
                </a:lnTo>
                <a:lnTo>
                  <a:pt x="242" y="166"/>
                </a:lnTo>
                <a:lnTo>
                  <a:pt x="246" y="136"/>
                </a:lnTo>
                <a:lnTo>
                  <a:pt x="242" y="107"/>
                </a:lnTo>
                <a:lnTo>
                  <a:pt x="231" y="81"/>
                </a:lnTo>
                <a:lnTo>
                  <a:pt x="214" y="58"/>
                </a:lnTo>
                <a:lnTo>
                  <a:pt x="191" y="41"/>
                </a:lnTo>
                <a:lnTo>
                  <a:pt x="164" y="30"/>
                </a:lnTo>
                <a:lnTo>
                  <a:pt x="135" y="26"/>
                </a:lnTo>
                <a:close/>
                <a:moveTo>
                  <a:pt x="135" y="0"/>
                </a:moveTo>
                <a:lnTo>
                  <a:pt x="167" y="4"/>
                </a:lnTo>
                <a:lnTo>
                  <a:pt x="195" y="14"/>
                </a:lnTo>
                <a:lnTo>
                  <a:pt x="221" y="31"/>
                </a:lnTo>
                <a:lnTo>
                  <a:pt x="241" y="52"/>
                </a:lnTo>
                <a:lnTo>
                  <a:pt x="258" y="77"/>
                </a:lnTo>
                <a:lnTo>
                  <a:pt x="267" y="105"/>
                </a:lnTo>
                <a:lnTo>
                  <a:pt x="271" y="136"/>
                </a:lnTo>
                <a:lnTo>
                  <a:pt x="267" y="167"/>
                </a:lnTo>
                <a:lnTo>
                  <a:pt x="258" y="196"/>
                </a:lnTo>
                <a:lnTo>
                  <a:pt x="241" y="221"/>
                </a:lnTo>
                <a:lnTo>
                  <a:pt x="221" y="242"/>
                </a:lnTo>
                <a:lnTo>
                  <a:pt x="195" y="258"/>
                </a:lnTo>
                <a:lnTo>
                  <a:pt x="167" y="268"/>
                </a:lnTo>
                <a:lnTo>
                  <a:pt x="135" y="272"/>
                </a:lnTo>
                <a:lnTo>
                  <a:pt x="104" y="268"/>
                </a:lnTo>
                <a:lnTo>
                  <a:pt x="76" y="258"/>
                </a:lnTo>
                <a:lnTo>
                  <a:pt x="50" y="242"/>
                </a:lnTo>
                <a:lnTo>
                  <a:pt x="30" y="221"/>
                </a:lnTo>
                <a:lnTo>
                  <a:pt x="13" y="196"/>
                </a:lnTo>
                <a:lnTo>
                  <a:pt x="3" y="167"/>
                </a:lnTo>
                <a:lnTo>
                  <a:pt x="0" y="136"/>
                </a:lnTo>
                <a:lnTo>
                  <a:pt x="3" y="105"/>
                </a:lnTo>
                <a:lnTo>
                  <a:pt x="13" y="77"/>
                </a:lnTo>
                <a:lnTo>
                  <a:pt x="30" y="52"/>
                </a:lnTo>
                <a:lnTo>
                  <a:pt x="50" y="31"/>
                </a:lnTo>
                <a:lnTo>
                  <a:pt x="76" y="14"/>
                </a:lnTo>
                <a:lnTo>
                  <a:pt x="104" y="4"/>
                </a:lnTo>
                <a:lnTo>
                  <a:pt x="13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13"/>
          <p:cNvSpPr>
            <a:spLocks noEditPoints="1"/>
          </p:cNvSpPr>
          <p:nvPr/>
        </p:nvSpPr>
        <p:spPr bwMode="auto">
          <a:xfrm>
            <a:off x="6369050" y="3241675"/>
            <a:ext cx="431800" cy="428625"/>
          </a:xfrm>
          <a:custGeom>
            <a:avLst/>
            <a:gdLst>
              <a:gd name="T0" fmla="*/ 153 w 272"/>
              <a:gd name="T1" fmla="*/ 88 h 270"/>
              <a:gd name="T2" fmla="*/ 168 w 272"/>
              <a:gd name="T3" fmla="*/ 97 h 270"/>
              <a:gd name="T4" fmla="*/ 173 w 272"/>
              <a:gd name="T5" fmla="*/ 110 h 270"/>
              <a:gd name="T6" fmla="*/ 167 w 272"/>
              <a:gd name="T7" fmla="*/ 119 h 270"/>
              <a:gd name="T8" fmla="*/ 156 w 272"/>
              <a:gd name="T9" fmla="*/ 116 h 270"/>
              <a:gd name="T10" fmla="*/ 150 w 272"/>
              <a:gd name="T11" fmla="*/ 107 h 270"/>
              <a:gd name="T12" fmla="*/ 140 w 272"/>
              <a:gd name="T13" fmla="*/ 101 h 270"/>
              <a:gd name="T14" fmla="*/ 127 w 272"/>
              <a:gd name="T15" fmla="*/ 102 h 270"/>
              <a:gd name="T16" fmla="*/ 119 w 272"/>
              <a:gd name="T17" fmla="*/ 109 h 270"/>
              <a:gd name="T18" fmla="*/ 120 w 272"/>
              <a:gd name="T19" fmla="*/ 115 h 270"/>
              <a:gd name="T20" fmla="*/ 129 w 272"/>
              <a:gd name="T21" fmla="*/ 120 h 270"/>
              <a:gd name="T22" fmla="*/ 147 w 272"/>
              <a:gd name="T23" fmla="*/ 125 h 270"/>
              <a:gd name="T24" fmla="*/ 167 w 272"/>
              <a:gd name="T25" fmla="*/ 133 h 270"/>
              <a:gd name="T26" fmla="*/ 176 w 272"/>
              <a:gd name="T27" fmla="*/ 144 h 270"/>
              <a:gd name="T28" fmla="*/ 177 w 272"/>
              <a:gd name="T29" fmla="*/ 160 h 270"/>
              <a:gd name="T30" fmla="*/ 169 w 272"/>
              <a:gd name="T31" fmla="*/ 174 h 270"/>
              <a:gd name="T32" fmla="*/ 149 w 272"/>
              <a:gd name="T33" fmla="*/ 184 h 270"/>
              <a:gd name="T34" fmla="*/ 111 w 272"/>
              <a:gd name="T35" fmla="*/ 179 h 270"/>
              <a:gd name="T36" fmla="*/ 100 w 272"/>
              <a:gd name="T37" fmla="*/ 169 h 270"/>
              <a:gd name="T38" fmla="*/ 96 w 272"/>
              <a:gd name="T39" fmla="*/ 152 h 270"/>
              <a:gd name="T40" fmla="*/ 106 w 272"/>
              <a:gd name="T41" fmla="*/ 147 h 270"/>
              <a:gd name="T42" fmla="*/ 114 w 272"/>
              <a:gd name="T43" fmla="*/ 151 h 270"/>
              <a:gd name="T44" fmla="*/ 120 w 272"/>
              <a:gd name="T45" fmla="*/ 162 h 270"/>
              <a:gd name="T46" fmla="*/ 131 w 272"/>
              <a:gd name="T47" fmla="*/ 167 h 270"/>
              <a:gd name="T48" fmla="*/ 146 w 272"/>
              <a:gd name="T49" fmla="*/ 166 h 270"/>
              <a:gd name="T50" fmla="*/ 155 w 272"/>
              <a:gd name="T51" fmla="*/ 159 h 270"/>
              <a:gd name="T52" fmla="*/ 153 w 272"/>
              <a:gd name="T53" fmla="*/ 150 h 270"/>
              <a:gd name="T54" fmla="*/ 140 w 272"/>
              <a:gd name="T55" fmla="*/ 143 h 270"/>
              <a:gd name="T56" fmla="*/ 114 w 272"/>
              <a:gd name="T57" fmla="*/ 135 h 270"/>
              <a:gd name="T58" fmla="*/ 103 w 272"/>
              <a:gd name="T59" fmla="*/ 126 h 270"/>
              <a:gd name="T60" fmla="*/ 97 w 272"/>
              <a:gd name="T61" fmla="*/ 112 h 270"/>
              <a:gd name="T62" fmla="*/ 103 w 272"/>
              <a:gd name="T63" fmla="*/ 98 h 270"/>
              <a:gd name="T64" fmla="*/ 115 w 272"/>
              <a:gd name="T65" fmla="*/ 88 h 270"/>
              <a:gd name="T66" fmla="*/ 136 w 272"/>
              <a:gd name="T67" fmla="*/ 85 h 270"/>
              <a:gd name="T68" fmla="*/ 76 w 272"/>
              <a:gd name="T69" fmla="*/ 71 h 270"/>
              <a:gd name="T70" fmla="*/ 64 w 272"/>
              <a:gd name="T71" fmla="*/ 111 h 270"/>
              <a:gd name="T72" fmla="*/ 68 w 272"/>
              <a:gd name="T73" fmla="*/ 135 h 270"/>
              <a:gd name="T74" fmla="*/ 96 w 272"/>
              <a:gd name="T75" fmla="*/ 193 h 270"/>
              <a:gd name="T76" fmla="*/ 144 w 272"/>
              <a:gd name="T77" fmla="*/ 207 h 270"/>
              <a:gd name="T78" fmla="*/ 161 w 272"/>
              <a:gd name="T79" fmla="*/ 210 h 270"/>
              <a:gd name="T80" fmla="*/ 197 w 272"/>
              <a:gd name="T81" fmla="*/ 198 h 270"/>
              <a:gd name="T82" fmla="*/ 209 w 272"/>
              <a:gd name="T83" fmla="*/ 162 h 270"/>
              <a:gd name="T84" fmla="*/ 206 w 272"/>
              <a:gd name="T85" fmla="*/ 143 h 270"/>
              <a:gd name="T86" fmla="*/ 192 w 272"/>
              <a:gd name="T87" fmla="*/ 93 h 270"/>
              <a:gd name="T88" fmla="*/ 137 w 272"/>
              <a:gd name="T89" fmla="*/ 64 h 270"/>
              <a:gd name="T90" fmla="*/ 115 w 272"/>
              <a:gd name="T91" fmla="*/ 60 h 270"/>
              <a:gd name="T92" fmla="*/ 167 w 272"/>
              <a:gd name="T93" fmla="*/ 2 h 270"/>
              <a:gd name="T94" fmla="*/ 242 w 272"/>
              <a:gd name="T95" fmla="*/ 50 h 270"/>
              <a:gd name="T96" fmla="*/ 272 w 272"/>
              <a:gd name="T97" fmla="*/ 134 h 270"/>
              <a:gd name="T98" fmla="*/ 242 w 272"/>
              <a:gd name="T99" fmla="*/ 220 h 270"/>
              <a:gd name="T100" fmla="*/ 167 w 272"/>
              <a:gd name="T101" fmla="*/ 267 h 270"/>
              <a:gd name="T102" fmla="*/ 77 w 272"/>
              <a:gd name="T103" fmla="*/ 257 h 270"/>
              <a:gd name="T104" fmla="*/ 14 w 272"/>
              <a:gd name="T105" fmla="*/ 194 h 270"/>
              <a:gd name="T106" fmla="*/ 4 w 272"/>
              <a:gd name="T107" fmla="*/ 103 h 270"/>
              <a:gd name="T108" fmla="*/ 51 w 272"/>
              <a:gd name="T109" fmla="*/ 29 h 270"/>
              <a:gd name="T110" fmla="*/ 136 w 272"/>
              <a:gd name="T11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2" h="270">
                <a:moveTo>
                  <a:pt x="136" y="85"/>
                </a:moveTo>
                <a:lnTo>
                  <a:pt x="145" y="85"/>
                </a:lnTo>
                <a:lnTo>
                  <a:pt x="153" y="88"/>
                </a:lnTo>
                <a:lnTo>
                  <a:pt x="159" y="91"/>
                </a:lnTo>
                <a:lnTo>
                  <a:pt x="164" y="93"/>
                </a:lnTo>
                <a:lnTo>
                  <a:pt x="168" y="97"/>
                </a:lnTo>
                <a:lnTo>
                  <a:pt x="170" y="101"/>
                </a:lnTo>
                <a:lnTo>
                  <a:pt x="173" y="105"/>
                </a:lnTo>
                <a:lnTo>
                  <a:pt x="173" y="110"/>
                </a:lnTo>
                <a:lnTo>
                  <a:pt x="172" y="112"/>
                </a:lnTo>
                <a:lnTo>
                  <a:pt x="170" y="116"/>
                </a:lnTo>
                <a:lnTo>
                  <a:pt x="167" y="119"/>
                </a:lnTo>
                <a:lnTo>
                  <a:pt x="163" y="119"/>
                </a:lnTo>
                <a:lnTo>
                  <a:pt x="159" y="119"/>
                </a:lnTo>
                <a:lnTo>
                  <a:pt x="156" y="116"/>
                </a:lnTo>
                <a:lnTo>
                  <a:pt x="155" y="115"/>
                </a:lnTo>
                <a:lnTo>
                  <a:pt x="153" y="111"/>
                </a:lnTo>
                <a:lnTo>
                  <a:pt x="150" y="107"/>
                </a:lnTo>
                <a:lnTo>
                  <a:pt x="146" y="103"/>
                </a:lnTo>
                <a:lnTo>
                  <a:pt x="144" y="102"/>
                </a:lnTo>
                <a:lnTo>
                  <a:pt x="140" y="101"/>
                </a:lnTo>
                <a:lnTo>
                  <a:pt x="135" y="101"/>
                </a:lnTo>
                <a:lnTo>
                  <a:pt x="131" y="101"/>
                </a:lnTo>
                <a:lnTo>
                  <a:pt x="127" y="102"/>
                </a:lnTo>
                <a:lnTo>
                  <a:pt x="123" y="103"/>
                </a:lnTo>
                <a:lnTo>
                  <a:pt x="120" y="106"/>
                </a:lnTo>
                <a:lnTo>
                  <a:pt x="119" y="109"/>
                </a:lnTo>
                <a:lnTo>
                  <a:pt x="119" y="111"/>
                </a:lnTo>
                <a:lnTo>
                  <a:pt x="119" y="114"/>
                </a:lnTo>
                <a:lnTo>
                  <a:pt x="120" y="115"/>
                </a:lnTo>
                <a:lnTo>
                  <a:pt x="122" y="116"/>
                </a:lnTo>
                <a:lnTo>
                  <a:pt x="124" y="119"/>
                </a:lnTo>
                <a:lnTo>
                  <a:pt x="129" y="120"/>
                </a:lnTo>
                <a:lnTo>
                  <a:pt x="133" y="121"/>
                </a:lnTo>
                <a:lnTo>
                  <a:pt x="140" y="123"/>
                </a:lnTo>
                <a:lnTo>
                  <a:pt x="147" y="125"/>
                </a:lnTo>
                <a:lnTo>
                  <a:pt x="155" y="126"/>
                </a:lnTo>
                <a:lnTo>
                  <a:pt x="161" y="129"/>
                </a:lnTo>
                <a:lnTo>
                  <a:pt x="167" y="133"/>
                </a:lnTo>
                <a:lnTo>
                  <a:pt x="170" y="137"/>
                </a:lnTo>
                <a:lnTo>
                  <a:pt x="174" y="141"/>
                </a:lnTo>
                <a:lnTo>
                  <a:pt x="176" y="144"/>
                </a:lnTo>
                <a:lnTo>
                  <a:pt x="177" y="150"/>
                </a:lnTo>
                <a:lnTo>
                  <a:pt x="177" y="153"/>
                </a:lnTo>
                <a:lnTo>
                  <a:pt x="177" y="160"/>
                </a:lnTo>
                <a:lnTo>
                  <a:pt x="176" y="165"/>
                </a:lnTo>
                <a:lnTo>
                  <a:pt x="173" y="170"/>
                </a:lnTo>
                <a:lnTo>
                  <a:pt x="169" y="174"/>
                </a:lnTo>
                <a:lnTo>
                  <a:pt x="164" y="178"/>
                </a:lnTo>
                <a:lnTo>
                  <a:pt x="159" y="180"/>
                </a:lnTo>
                <a:lnTo>
                  <a:pt x="149" y="184"/>
                </a:lnTo>
                <a:lnTo>
                  <a:pt x="137" y="184"/>
                </a:lnTo>
                <a:lnTo>
                  <a:pt x="123" y="183"/>
                </a:lnTo>
                <a:lnTo>
                  <a:pt x="111" y="179"/>
                </a:lnTo>
                <a:lnTo>
                  <a:pt x="108" y="176"/>
                </a:lnTo>
                <a:lnTo>
                  <a:pt x="104" y="173"/>
                </a:lnTo>
                <a:lnTo>
                  <a:pt x="100" y="169"/>
                </a:lnTo>
                <a:lnTo>
                  <a:pt x="97" y="162"/>
                </a:lnTo>
                <a:lnTo>
                  <a:pt x="96" y="156"/>
                </a:lnTo>
                <a:lnTo>
                  <a:pt x="96" y="152"/>
                </a:lnTo>
                <a:lnTo>
                  <a:pt x="99" y="150"/>
                </a:lnTo>
                <a:lnTo>
                  <a:pt x="103" y="147"/>
                </a:lnTo>
                <a:lnTo>
                  <a:pt x="106" y="147"/>
                </a:lnTo>
                <a:lnTo>
                  <a:pt x="109" y="147"/>
                </a:lnTo>
                <a:lnTo>
                  <a:pt x="111" y="148"/>
                </a:lnTo>
                <a:lnTo>
                  <a:pt x="114" y="151"/>
                </a:lnTo>
                <a:lnTo>
                  <a:pt x="117" y="155"/>
                </a:lnTo>
                <a:lnTo>
                  <a:pt x="118" y="159"/>
                </a:lnTo>
                <a:lnTo>
                  <a:pt x="120" y="162"/>
                </a:lnTo>
                <a:lnTo>
                  <a:pt x="123" y="165"/>
                </a:lnTo>
                <a:lnTo>
                  <a:pt x="126" y="166"/>
                </a:lnTo>
                <a:lnTo>
                  <a:pt x="131" y="167"/>
                </a:lnTo>
                <a:lnTo>
                  <a:pt x="136" y="169"/>
                </a:lnTo>
                <a:lnTo>
                  <a:pt x="141" y="167"/>
                </a:lnTo>
                <a:lnTo>
                  <a:pt x="146" y="166"/>
                </a:lnTo>
                <a:lnTo>
                  <a:pt x="150" y="165"/>
                </a:lnTo>
                <a:lnTo>
                  <a:pt x="153" y="162"/>
                </a:lnTo>
                <a:lnTo>
                  <a:pt x="155" y="159"/>
                </a:lnTo>
                <a:lnTo>
                  <a:pt x="155" y="156"/>
                </a:lnTo>
                <a:lnTo>
                  <a:pt x="155" y="152"/>
                </a:lnTo>
                <a:lnTo>
                  <a:pt x="153" y="150"/>
                </a:lnTo>
                <a:lnTo>
                  <a:pt x="149" y="147"/>
                </a:lnTo>
                <a:lnTo>
                  <a:pt x="145" y="144"/>
                </a:lnTo>
                <a:lnTo>
                  <a:pt x="140" y="143"/>
                </a:lnTo>
                <a:lnTo>
                  <a:pt x="132" y="142"/>
                </a:lnTo>
                <a:lnTo>
                  <a:pt x="123" y="139"/>
                </a:lnTo>
                <a:lnTo>
                  <a:pt x="114" y="135"/>
                </a:lnTo>
                <a:lnTo>
                  <a:pt x="109" y="133"/>
                </a:lnTo>
                <a:lnTo>
                  <a:pt x="105" y="130"/>
                </a:lnTo>
                <a:lnTo>
                  <a:pt x="103" y="126"/>
                </a:lnTo>
                <a:lnTo>
                  <a:pt x="100" y="123"/>
                </a:lnTo>
                <a:lnTo>
                  <a:pt x="99" y="118"/>
                </a:lnTo>
                <a:lnTo>
                  <a:pt x="97" y="112"/>
                </a:lnTo>
                <a:lnTo>
                  <a:pt x="99" y="107"/>
                </a:lnTo>
                <a:lnTo>
                  <a:pt x="100" y="102"/>
                </a:lnTo>
                <a:lnTo>
                  <a:pt x="103" y="98"/>
                </a:lnTo>
                <a:lnTo>
                  <a:pt x="106" y="94"/>
                </a:lnTo>
                <a:lnTo>
                  <a:pt x="110" y="91"/>
                </a:lnTo>
                <a:lnTo>
                  <a:pt x="115" y="88"/>
                </a:lnTo>
                <a:lnTo>
                  <a:pt x="122" y="87"/>
                </a:lnTo>
                <a:lnTo>
                  <a:pt x="129" y="85"/>
                </a:lnTo>
                <a:lnTo>
                  <a:pt x="136" y="85"/>
                </a:lnTo>
                <a:close/>
                <a:moveTo>
                  <a:pt x="104" y="59"/>
                </a:moveTo>
                <a:lnTo>
                  <a:pt x="88" y="62"/>
                </a:lnTo>
                <a:lnTo>
                  <a:pt x="76" y="71"/>
                </a:lnTo>
                <a:lnTo>
                  <a:pt x="67" y="84"/>
                </a:lnTo>
                <a:lnTo>
                  <a:pt x="63" y="100"/>
                </a:lnTo>
                <a:lnTo>
                  <a:pt x="64" y="111"/>
                </a:lnTo>
                <a:lnTo>
                  <a:pt x="69" y="121"/>
                </a:lnTo>
                <a:lnTo>
                  <a:pt x="68" y="128"/>
                </a:lnTo>
                <a:lnTo>
                  <a:pt x="68" y="135"/>
                </a:lnTo>
                <a:lnTo>
                  <a:pt x="70" y="159"/>
                </a:lnTo>
                <a:lnTo>
                  <a:pt x="81" y="178"/>
                </a:lnTo>
                <a:lnTo>
                  <a:pt x="96" y="193"/>
                </a:lnTo>
                <a:lnTo>
                  <a:pt x="115" y="203"/>
                </a:lnTo>
                <a:lnTo>
                  <a:pt x="137" y="207"/>
                </a:lnTo>
                <a:lnTo>
                  <a:pt x="144" y="207"/>
                </a:lnTo>
                <a:lnTo>
                  <a:pt x="150" y="206"/>
                </a:lnTo>
                <a:lnTo>
                  <a:pt x="155" y="208"/>
                </a:lnTo>
                <a:lnTo>
                  <a:pt x="161" y="210"/>
                </a:lnTo>
                <a:lnTo>
                  <a:pt x="169" y="211"/>
                </a:lnTo>
                <a:lnTo>
                  <a:pt x="185" y="207"/>
                </a:lnTo>
                <a:lnTo>
                  <a:pt x="197" y="198"/>
                </a:lnTo>
                <a:lnTo>
                  <a:pt x="205" y="185"/>
                </a:lnTo>
                <a:lnTo>
                  <a:pt x="209" y="169"/>
                </a:lnTo>
                <a:lnTo>
                  <a:pt x="209" y="162"/>
                </a:lnTo>
                <a:lnTo>
                  <a:pt x="206" y="157"/>
                </a:lnTo>
                <a:lnTo>
                  <a:pt x="205" y="151"/>
                </a:lnTo>
                <a:lnTo>
                  <a:pt x="206" y="143"/>
                </a:lnTo>
                <a:lnTo>
                  <a:pt x="206" y="135"/>
                </a:lnTo>
                <a:lnTo>
                  <a:pt x="203" y="112"/>
                </a:lnTo>
                <a:lnTo>
                  <a:pt x="192" y="93"/>
                </a:lnTo>
                <a:lnTo>
                  <a:pt x="178" y="78"/>
                </a:lnTo>
                <a:lnTo>
                  <a:pt x="159" y="68"/>
                </a:lnTo>
                <a:lnTo>
                  <a:pt x="137" y="64"/>
                </a:lnTo>
                <a:lnTo>
                  <a:pt x="131" y="64"/>
                </a:lnTo>
                <a:lnTo>
                  <a:pt x="124" y="65"/>
                </a:lnTo>
                <a:lnTo>
                  <a:pt x="115" y="60"/>
                </a:lnTo>
                <a:lnTo>
                  <a:pt x="104" y="59"/>
                </a:lnTo>
                <a:close/>
                <a:moveTo>
                  <a:pt x="136" y="0"/>
                </a:moveTo>
                <a:lnTo>
                  <a:pt x="167" y="2"/>
                </a:lnTo>
                <a:lnTo>
                  <a:pt x="196" y="12"/>
                </a:lnTo>
                <a:lnTo>
                  <a:pt x="220" y="29"/>
                </a:lnTo>
                <a:lnTo>
                  <a:pt x="242" y="50"/>
                </a:lnTo>
                <a:lnTo>
                  <a:pt x="258" y="75"/>
                </a:lnTo>
                <a:lnTo>
                  <a:pt x="268" y="103"/>
                </a:lnTo>
                <a:lnTo>
                  <a:pt x="272" y="134"/>
                </a:lnTo>
                <a:lnTo>
                  <a:pt x="268" y="166"/>
                </a:lnTo>
                <a:lnTo>
                  <a:pt x="258" y="194"/>
                </a:lnTo>
                <a:lnTo>
                  <a:pt x="242" y="220"/>
                </a:lnTo>
                <a:lnTo>
                  <a:pt x="220" y="241"/>
                </a:lnTo>
                <a:lnTo>
                  <a:pt x="196" y="257"/>
                </a:lnTo>
                <a:lnTo>
                  <a:pt x="167" y="267"/>
                </a:lnTo>
                <a:lnTo>
                  <a:pt x="136" y="270"/>
                </a:lnTo>
                <a:lnTo>
                  <a:pt x="105" y="267"/>
                </a:lnTo>
                <a:lnTo>
                  <a:pt x="77" y="257"/>
                </a:lnTo>
                <a:lnTo>
                  <a:pt x="51" y="241"/>
                </a:lnTo>
                <a:lnTo>
                  <a:pt x="31" y="220"/>
                </a:lnTo>
                <a:lnTo>
                  <a:pt x="14" y="194"/>
                </a:lnTo>
                <a:lnTo>
                  <a:pt x="4" y="166"/>
                </a:lnTo>
                <a:lnTo>
                  <a:pt x="0" y="134"/>
                </a:lnTo>
                <a:lnTo>
                  <a:pt x="4" y="103"/>
                </a:lnTo>
                <a:lnTo>
                  <a:pt x="14" y="75"/>
                </a:lnTo>
                <a:lnTo>
                  <a:pt x="31" y="50"/>
                </a:lnTo>
                <a:lnTo>
                  <a:pt x="51" y="29"/>
                </a:lnTo>
                <a:lnTo>
                  <a:pt x="77" y="12"/>
                </a:lnTo>
                <a:lnTo>
                  <a:pt x="105" y="2"/>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14"/>
          <p:cNvSpPr>
            <a:spLocks noEditPoints="1"/>
          </p:cNvSpPr>
          <p:nvPr/>
        </p:nvSpPr>
        <p:spPr bwMode="auto">
          <a:xfrm>
            <a:off x="8158163" y="3263900"/>
            <a:ext cx="446088" cy="384175"/>
          </a:xfrm>
          <a:custGeom>
            <a:avLst/>
            <a:gdLst>
              <a:gd name="T0" fmla="*/ 126 w 281"/>
              <a:gd name="T1" fmla="*/ 152 h 242"/>
              <a:gd name="T2" fmla="*/ 124 w 281"/>
              <a:gd name="T3" fmla="*/ 184 h 242"/>
              <a:gd name="T4" fmla="*/ 90 w 281"/>
              <a:gd name="T5" fmla="*/ 198 h 242"/>
              <a:gd name="T6" fmla="*/ 64 w 281"/>
              <a:gd name="T7" fmla="*/ 177 h 242"/>
              <a:gd name="T8" fmla="*/ 79 w 281"/>
              <a:gd name="T9" fmla="*/ 147 h 242"/>
              <a:gd name="T10" fmla="*/ 127 w 281"/>
              <a:gd name="T11" fmla="*/ 112 h 242"/>
              <a:gd name="T12" fmla="*/ 56 w 281"/>
              <a:gd name="T13" fmla="*/ 128 h 242"/>
              <a:gd name="T14" fmla="*/ 27 w 281"/>
              <a:gd name="T15" fmla="*/ 175 h 242"/>
              <a:gd name="T16" fmla="*/ 55 w 281"/>
              <a:gd name="T17" fmla="*/ 211 h 242"/>
              <a:gd name="T18" fmla="*/ 115 w 281"/>
              <a:gd name="T19" fmla="*/ 221 h 242"/>
              <a:gd name="T20" fmla="*/ 179 w 281"/>
              <a:gd name="T21" fmla="*/ 192 h 242"/>
              <a:gd name="T22" fmla="*/ 188 w 281"/>
              <a:gd name="T23" fmla="*/ 145 h 242"/>
              <a:gd name="T24" fmla="*/ 147 w 281"/>
              <a:gd name="T25" fmla="*/ 116 h 242"/>
              <a:gd name="T26" fmla="*/ 122 w 281"/>
              <a:gd name="T27" fmla="*/ 45 h 242"/>
              <a:gd name="T28" fmla="*/ 137 w 281"/>
              <a:gd name="T29" fmla="*/ 70 h 242"/>
              <a:gd name="T30" fmla="*/ 135 w 281"/>
              <a:gd name="T31" fmla="*/ 87 h 242"/>
              <a:gd name="T32" fmla="*/ 138 w 281"/>
              <a:gd name="T33" fmla="*/ 87 h 242"/>
              <a:gd name="T34" fmla="*/ 141 w 281"/>
              <a:gd name="T35" fmla="*/ 87 h 242"/>
              <a:gd name="T36" fmla="*/ 185 w 281"/>
              <a:gd name="T37" fmla="*/ 78 h 242"/>
              <a:gd name="T38" fmla="*/ 205 w 281"/>
              <a:gd name="T39" fmla="*/ 95 h 242"/>
              <a:gd name="T40" fmla="*/ 201 w 281"/>
              <a:gd name="T41" fmla="*/ 118 h 242"/>
              <a:gd name="T42" fmla="*/ 204 w 281"/>
              <a:gd name="T43" fmla="*/ 121 h 242"/>
              <a:gd name="T44" fmla="*/ 229 w 281"/>
              <a:gd name="T45" fmla="*/ 134 h 242"/>
              <a:gd name="T46" fmla="*/ 237 w 281"/>
              <a:gd name="T47" fmla="*/ 175 h 242"/>
              <a:gd name="T48" fmla="*/ 196 w 281"/>
              <a:gd name="T49" fmla="*/ 221 h 242"/>
              <a:gd name="T50" fmla="*/ 115 w 281"/>
              <a:gd name="T51" fmla="*/ 242 h 242"/>
              <a:gd name="T52" fmla="*/ 46 w 281"/>
              <a:gd name="T53" fmla="*/ 227 h 242"/>
              <a:gd name="T54" fmla="*/ 2 w 281"/>
              <a:gd name="T55" fmla="*/ 184 h 242"/>
              <a:gd name="T56" fmla="*/ 10 w 281"/>
              <a:gd name="T57" fmla="*/ 127 h 242"/>
              <a:gd name="T58" fmla="*/ 59 w 281"/>
              <a:gd name="T59" fmla="*/ 70 h 242"/>
              <a:gd name="T60" fmla="*/ 109 w 281"/>
              <a:gd name="T61" fmla="*/ 45 h 242"/>
              <a:gd name="T62" fmla="*/ 213 w 281"/>
              <a:gd name="T63" fmla="*/ 45 h 242"/>
              <a:gd name="T64" fmla="*/ 241 w 281"/>
              <a:gd name="T65" fmla="*/ 83 h 242"/>
              <a:gd name="T66" fmla="*/ 237 w 281"/>
              <a:gd name="T67" fmla="*/ 93 h 242"/>
              <a:gd name="T68" fmla="*/ 227 w 281"/>
              <a:gd name="T69" fmla="*/ 93 h 242"/>
              <a:gd name="T70" fmla="*/ 217 w 281"/>
              <a:gd name="T71" fmla="*/ 73 h 242"/>
              <a:gd name="T72" fmla="*/ 190 w 281"/>
              <a:gd name="T73" fmla="*/ 56 h 242"/>
              <a:gd name="T74" fmla="*/ 186 w 281"/>
              <a:gd name="T75" fmla="*/ 46 h 242"/>
              <a:gd name="T76" fmla="*/ 194 w 281"/>
              <a:gd name="T77" fmla="*/ 38 h 242"/>
              <a:gd name="T78" fmla="*/ 238 w 281"/>
              <a:gd name="T79" fmla="*/ 11 h 242"/>
              <a:gd name="T80" fmla="*/ 278 w 281"/>
              <a:gd name="T81" fmla="*/ 61 h 242"/>
              <a:gd name="T82" fmla="*/ 281 w 281"/>
              <a:gd name="T83" fmla="*/ 88 h 242"/>
              <a:gd name="T84" fmla="*/ 270 w 281"/>
              <a:gd name="T85" fmla="*/ 93 h 242"/>
              <a:gd name="T86" fmla="*/ 261 w 281"/>
              <a:gd name="T87" fmla="*/ 88 h 242"/>
              <a:gd name="T88" fmla="*/ 249 w 281"/>
              <a:gd name="T89" fmla="*/ 46 h 242"/>
              <a:gd name="T90" fmla="*/ 196 w 281"/>
              <a:gd name="T91" fmla="*/ 19 h 242"/>
              <a:gd name="T92" fmla="*/ 187 w 281"/>
              <a:gd name="T93" fmla="*/ 13 h 242"/>
              <a:gd name="T94" fmla="*/ 190 w 281"/>
              <a:gd name="T95" fmla="*/ 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1" h="242">
                <a:moveTo>
                  <a:pt x="105" y="142"/>
                </a:moveTo>
                <a:lnTo>
                  <a:pt x="117" y="146"/>
                </a:lnTo>
                <a:lnTo>
                  <a:pt x="126" y="152"/>
                </a:lnTo>
                <a:lnTo>
                  <a:pt x="131" y="162"/>
                </a:lnTo>
                <a:lnTo>
                  <a:pt x="131" y="174"/>
                </a:lnTo>
                <a:lnTo>
                  <a:pt x="124" y="184"/>
                </a:lnTo>
                <a:lnTo>
                  <a:pt x="115" y="193"/>
                </a:lnTo>
                <a:lnTo>
                  <a:pt x="103" y="197"/>
                </a:lnTo>
                <a:lnTo>
                  <a:pt x="90" y="198"/>
                </a:lnTo>
                <a:lnTo>
                  <a:pt x="78" y="194"/>
                </a:lnTo>
                <a:lnTo>
                  <a:pt x="69" y="187"/>
                </a:lnTo>
                <a:lnTo>
                  <a:pt x="64" y="177"/>
                </a:lnTo>
                <a:lnTo>
                  <a:pt x="64" y="165"/>
                </a:lnTo>
                <a:lnTo>
                  <a:pt x="70" y="155"/>
                </a:lnTo>
                <a:lnTo>
                  <a:pt x="79" y="147"/>
                </a:lnTo>
                <a:lnTo>
                  <a:pt x="92" y="142"/>
                </a:lnTo>
                <a:lnTo>
                  <a:pt x="105" y="142"/>
                </a:lnTo>
                <a:close/>
                <a:moveTo>
                  <a:pt x="127" y="112"/>
                </a:moveTo>
                <a:lnTo>
                  <a:pt x="105" y="112"/>
                </a:lnTo>
                <a:lnTo>
                  <a:pt x="78" y="118"/>
                </a:lnTo>
                <a:lnTo>
                  <a:pt x="56" y="128"/>
                </a:lnTo>
                <a:lnTo>
                  <a:pt x="40" y="142"/>
                </a:lnTo>
                <a:lnTo>
                  <a:pt x="29" y="157"/>
                </a:lnTo>
                <a:lnTo>
                  <a:pt x="27" y="175"/>
                </a:lnTo>
                <a:lnTo>
                  <a:pt x="32" y="189"/>
                </a:lnTo>
                <a:lnTo>
                  <a:pt x="41" y="202"/>
                </a:lnTo>
                <a:lnTo>
                  <a:pt x="55" y="211"/>
                </a:lnTo>
                <a:lnTo>
                  <a:pt x="73" y="218"/>
                </a:lnTo>
                <a:lnTo>
                  <a:pt x="94" y="221"/>
                </a:lnTo>
                <a:lnTo>
                  <a:pt x="115" y="221"/>
                </a:lnTo>
                <a:lnTo>
                  <a:pt x="141" y="216"/>
                </a:lnTo>
                <a:lnTo>
                  <a:pt x="163" y="206"/>
                </a:lnTo>
                <a:lnTo>
                  <a:pt x="179" y="192"/>
                </a:lnTo>
                <a:lnTo>
                  <a:pt x="190" y="177"/>
                </a:lnTo>
                <a:lnTo>
                  <a:pt x="192" y="159"/>
                </a:lnTo>
                <a:lnTo>
                  <a:pt x="188" y="145"/>
                </a:lnTo>
                <a:lnTo>
                  <a:pt x="178" y="133"/>
                </a:lnTo>
                <a:lnTo>
                  <a:pt x="164" y="123"/>
                </a:lnTo>
                <a:lnTo>
                  <a:pt x="147" y="116"/>
                </a:lnTo>
                <a:lnTo>
                  <a:pt x="127" y="112"/>
                </a:lnTo>
                <a:close/>
                <a:moveTo>
                  <a:pt x="109" y="45"/>
                </a:moveTo>
                <a:lnTo>
                  <a:pt x="122" y="45"/>
                </a:lnTo>
                <a:lnTo>
                  <a:pt x="131" y="50"/>
                </a:lnTo>
                <a:lnTo>
                  <a:pt x="136" y="59"/>
                </a:lnTo>
                <a:lnTo>
                  <a:pt x="137" y="70"/>
                </a:lnTo>
                <a:lnTo>
                  <a:pt x="135" y="83"/>
                </a:lnTo>
                <a:lnTo>
                  <a:pt x="133" y="86"/>
                </a:lnTo>
                <a:lnTo>
                  <a:pt x="135" y="87"/>
                </a:lnTo>
                <a:lnTo>
                  <a:pt x="135" y="87"/>
                </a:lnTo>
                <a:lnTo>
                  <a:pt x="136" y="87"/>
                </a:lnTo>
                <a:lnTo>
                  <a:pt x="138" y="87"/>
                </a:lnTo>
                <a:lnTo>
                  <a:pt x="140" y="87"/>
                </a:lnTo>
                <a:lnTo>
                  <a:pt x="140" y="87"/>
                </a:lnTo>
                <a:lnTo>
                  <a:pt x="141" y="87"/>
                </a:lnTo>
                <a:lnTo>
                  <a:pt x="156" y="80"/>
                </a:lnTo>
                <a:lnTo>
                  <a:pt x="172" y="78"/>
                </a:lnTo>
                <a:lnTo>
                  <a:pt x="185" y="78"/>
                </a:lnTo>
                <a:lnTo>
                  <a:pt x="195" y="80"/>
                </a:lnTo>
                <a:lnTo>
                  <a:pt x="203" y="87"/>
                </a:lnTo>
                <a:lnTo>
                  <a:pt x="205" y="95"/>
                </a:lnTo>
                <a:lnTo>
                  <a:pt x="205" y="104"/>
                </a:lnTo>
                <a:lnTo>
                  <a:pt x="203" y="115"/>
                </a:lnTo>
                <a:lnTo>
                  <a:pt x="201" y="118"/>
                </a:lnTo>
                <a:lnTo>
                  <a:pt x="201" y="119"/>
                </a:lnTo>
                <a:lnTo>
                  <a:pt x="203" y="120"/>
                </a:lnTo>
                <a:lnTo>
                  <a:pt x="204" y="121"/>
                </a:lnTo>
                <a:lnTo>
                  <a:pt x="206" y="121"/>
                </a:lnTo>
                <a:lnTo>
                  <a:pt x="218" y="127"/>
                </a:lnTo>
                <a:lnTo>
                  <a:pt x="229" y="134"/>
                </a:lnTo>
                <a:lnTo>
                  <a:pt x="237" y="146"/>
                </a:lnTo>
                <a:lnTo>
                  <a:pt x="240" y="160"/>
                </a:lnTo>
                <a:lnTo>
                  <a:pt x="237" y="175"/>
                </a:lnTo>
                <a:lnTo>
                  <a:pt x="228" y="192"/>
                </a:lnTo>
                <a:lnTo>
                  <a:pt x="214" y="207"/>
                </a:lnTo>
                <a:lnTo>
                  <a:pt x="196" y="221"/>
                </a:lnTo>
                <a:lnTo>
                  <a:pt x="173" y="232"/>
                </a:lnTo>
                <a:lnTo>
                  <a:pt x="146" y="239"/>
                </a:lnTo>
                <a:lnTo>
                  <a:pt x="115" y="242"/>
                </a:lnTo>
                <a:lnTo>
                  <a:pt x="91" y="241"/>
                </a:lnTo>
                <a:lnTo>
                  <a:pt x="67" y="235"/>
                </a:lnTo>
                <a:lnTo>
                  <a:pt x="46" y="227"/>
                </a:lnTo>
                <a:lnTo>
                  <a:pt x="27" y="215"/>
                </a:lnTo>
                <a:lnTo>
                  <a:pt x="13" y="201"/>
                </a:lnTo>
                <a:lnTo>
                  <a:pt x="2" y="184"/>
                </a:lnTo>
                <a:lnTo>
                  <a:pt x="0" y="165"/>
                </a:lnTo>
                <a:lnTo>
                  <a:pt x="2" y="146"/>
                </a:lnTo>
                <a:lnTo>
                  <a:pt x="10" y="127"/>
                </a:lnTo>
                <a:lnTo>
                  <a:pt x="23" y="106"/>
                </a:lnTo>
                <a:lnTo>
                  <a:pt x="41" y="86"/>
                </a:lnTo>
                <a:lnTo>
                  <a:pt x="59" y="70"/>
                </a:lnTo>
                <a:lnTo>
                  <a:pt x="76" y="57"/>
                </a:lnTo>
                <a:lnTo>
                  <a:pt x="94" y="50"/>
                </a:lnTo>
                <a:lnTo>
                  <a:pt x="109" y="45"/>
                </a:lnTo>
                <a:close/>
                <a:moveTo>
                  <a:pt x="194" y="38"/>
                </a:moveTo>
                <a:lnTo>
                  <a:pt x="197" y="38"/>
                </a:lnTo>
                <a:lnTo>
                  <a:pt x="213" y="45"/>
                </a:lnTo>
                <a:lnTo>
                  <a:pt x="226" y="54"/>
                </a:lnTo>
                <a:lnTo>
                  <a:pt x="236" y="66"/>
                </a:lnTo>
                <a:lnTo>
                  <a:pt x="241" y="83"/>
                </a:lnTo>
                <a:lnTo>
                  <a:pt x="241" y="87"/>
                </a:lnTo>
                <a:lnTo>
                  <a:pt x="240" y="89"/>
                </a:lnTo>
                <a:lnTo>
                  <a:pt x="237" y="93"/>
                </a:lnTo>
                <a:lnTo>
                  <a:pt x="233" y="95"/>
                </a:lnTo>
                <a:lnTo>
                  <a:pt x="229" y="95"/>
                </a:lnTo>
                <a:lnTo>
                  <a:pt x="227" y="93"/>
                </a:lnTo>
                <a:lnTo>
                  <a:pt x="224" y="91"/>
                </a:lnTo>
                <a:lnTo>
                  <a:pt x="222" y="87"/>
                </a:lnTo>
                <a:lnTo>
                  <a:pt x="217" y="73"/>
                </a:lnTo>
                <a:lnTo>
                  <a:pt x="206" y="64"/>
                </a:lnTo>
                <a:lnTo>
                  <a:pt x="194" y="57"/>
                </a:lnTo>
                <a:lnTo>
                  <a:pt x="190" y="56"/>
                </a:lnTo>
                <a:lnTo>
                  <a:pt x="187" y="54"/>
                </a:lnTo>
                <a:lnTo>
                  <a:pt x="186" y="50"/>
                </a:lnTo>
                <a:lnTo>
                  <a:pt x="186" y="46"/>
                </a:lnTo>
                <a:lnTo>
                  <a:pt x="187" y="42"/>
                </a:lnTo>
                <a:lnTo>
                  <a:pt x="190" y="39"/>
                </a:lnTo>
                <a:lnTo>
                  <a:pt x="194" y="38"/>
                </a:lnTo>
                <a:close/>
                <a:moveTo>
                  <a:pt x="196" y="0"/>
                </a:moveTo>
                <a:lnTo>
                  <a:pt x="219" y="2"/>
                </a:lnTo>
                <a:lnTo>
                  <a:pt x="238" y="11"/>
                </a:lnTo>
                <a:lnTo>
                  <a:pt x="256" y="24"/>
                </a:lnTo>
                <a:lnTo>
                  <a:pt x="269" y="41"/>
                </a:lnTo>
                <a:lnTo>
                  <a:pt x="278" y="61"/>
                </a:lnTo>
                <a:lnTo>
                  <a:pt x="281" y="84"/>
                </a:lnTo>
                <a:lnTo>
                  <a:pt x="281" y="84"/>
                </a:lnTo>
                <a:lnTo>
                  <a:pt x="281" y="88"/>
                </a:lnTo>
                <a:lnTo>
                  <a:pt x="278" y="91"/>
                </a:lnTo>
                <a:lnTo>
                  <a:pt x="274" y="93"/>
                </a:lnTo>
                <a:lnTo>
                  <a:pt x="270" y="93"/>
                </a:lnTo>
                <a:lnTo>
                  <a:pt x="267" y="93"/>
                </a:lnTo>
                <a:lnTo>
                  <a:pt x="264" y="91"/>
                </a:lnTo>
                <a:lnTo>
                  <a:pt x="261" y="88"/>
                </a:lnTo>
                <a:lnTo>
                  <a:pt x="261" y="84"/>
                </a:lnTo>
                <a:lnTo>
                  <a:pt x="258" y="64"/>
                </a:lnTo>
                <a:lnTo>
                  <a:pt x="249" y="46"/>
                </a:lnTo>
                <a:lnTo>
                  <a:pt x="235" y="32"/>
                </a:lnTo>
                <a:lnTo>
                  <a:pt x="217" y="23"/>
                </a:lnTo>
                <a:lnTo>
                  <a:pt x="196" y="19"/>
                </a:lnTo>
                <a:lnTo>
                  <a:pt x="192" y="18"/>
                </a:lnTo>
                <a:lnTo>
                  <a:pt x="190" y="16"/>
                </a:lnTo>
                <a:lnTo>
                  <a:pt x="187" y="13"/>
                </a:lnTo>
                <a:lnTo>
                  <a:pt x="186" y="9"/>
                </a:lnTo>
                <a:lnTo>
                  <a:pt x="187" y="5"/>
                </a:lnTo>
                <a:lnTo>
                  <a:pt x="190" y="2"/>
                </a:lnTo>
                <a:lnTo>
                  <a:pt x="192" y="0"/>
                </a:lnTo>
                <a:lnTo>
                  <a:pt x="19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21"/>
          <p:cNvSpPr>
            <a:spLocks noEditPoints="1"/>
          </p:cNvSpPr>
          <p:nvPr/>
        </p:nvSpPr>
        <p:spPr bwMode="auto">
          <a:xfrm>
            <a:off x="7254875" y="4810125"/>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22"/>
          <p:cNvSpPr>
            <a:spLocks/>
          </p:cNvSpPr>
          <p:nvPr/>
        </p:nvSpPr>
        <p:spPr bwMode="auto">
          <a:xfrm>
            <a:off x="7235825" y="3967162"/>
            <a:ext cx="388938" cy="387350"/>
          </a:xfrm>
          <a:custGeom>
            <a:avLst/>
            <a:gdLst>
              <a:gd name="T0" fmla="*/ 123 w 245"/>
              <a:gd name="T1" fmla="*/ 0 h 244"/>
              <a:gd name="T2" fmla="*/ 155 w 245"/>
              <a:gd name="T3" fmla="*/ 94 h 244"/>
              <a:gd name="T4" fmla="*/ 245 w 245"/>
              <a:gd name="T5" fmla="*/ 94 h 244"/>
              <a:gd name="T6" fmla="*/ 172 w 245"/>
              <a:gd name="T7" fmla="*/ 147 h 244"/>
              <a:gd name="T8" fmla="*/ 198 w 245"/>
              <a:gd name="T9" fmla="*/ 244 h 244"/>
              <a:gd name="T10" fmla="*/ 123 w 245"/>
              <a:gd name="T11" fmla="*/ 186 h 244"/>
              <a:gd name="T12" fmla="*/ 48 w 245"/>
              <a:gd name="T13" fmla="*/ 244 h 244"/>
              <a:gd name="T14" fmla="*/ 73 w 245"/>
              <a:gd name="T15" fmla="*/ 147 h 244"/>
              <a:gd name="T16" fmla="*/ 0 w 245"/>
              <a:gd name="T17" fmla="*/ 94 h 244"/>
              <a:gd name="T18" fmla="*/ 90 w 245"/>
              <a:gd name="T19" fmla="*/ 94 h 244"/>
              <a:gd name="T20" fmla="*/ 123 w 245"/>
              <a:gd name="T2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44">
                <a:moveTo>
                  <a:pt x="123" y="0"/>
                </a:moveTo>
                <a:lnTo>
                  <a:pt x="155" y="94"/>
                </a:lnTo>
                <a:lnTo>
                  <a:pt x="245" y="94"/>
                </a:lnTo>
                <a:lnTo>
                  <a:pt x="172" y="147"/>
                </a:lnTo>
                <a:lnTo>
                  <a:pt x="198" y="244"/>
                </a:lnTo>
                <a:lnTo>
                  <a:pt x="123" y="186"/>
                </a:lnTo>
                <a:lnTo>
                  <a:pt x="48" y="244"/>
                </a:lnTo>
                <a:lnTo>
                  <a:pt x="73" y="147"/>
                </a:lnTo>
                <a:lnTo>
                  <a:pt x="0" y="94"/>
                </a:lnTo>
                <a:lnTo>
                  <a:pt x="90" y="94"/>
                </a:lnTo>
                <a:lnTo>
                  <a:pt x="12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24"/>
          <p:cNvSpPr>
            <a:spLocks noEditPoints="1"/>
          </p:cNvSpPr>
          <p:nvPr/>
        </p:nvSpPr>
        <p:spPr bwMode="auto">
          <a:xfrm>
            <a:off x="6375400" y="4789487"/>
            <a:ext cx="349250" cy="390525"/>
          </a:xfrm>
          <a:custGeom>
            <a:avLst/>
            <a:gdLst>
              <a:gd name="T0" fmla="*/ 116 w 220"/>
              <a:gd name="T1" fmla="*/ 163 h 246"/>
              <a:gd name="T2" fmla="*/ 111 w 220"/>
              <a:gd name="T3" fmla="*/ 186 h 246"/>
              <a:gd name="T4" fmla="*/ 87 w 220"/>
              <a:gd name="T5" fmla="*/ 204 h 246"/>
              <a:gd name="T6" fmla="*/ 56 w 220"/>
              <a:gd name="T7" fmla="*/ 205 h 246"/>
              <a:gd name="T8" fmla="*/ 60 w 220"/>
              <a:gd name="T9" fmla="*/ 188 h 246"/>
              <a:gd name="T10" fmla="*/ 105 w 220"/>
              <a:gd name="T11" fmla="*/ 166 h 246"/>
              <a:gd name="T12" fmla="*/ 173 w 220"/>
              <a:gd name="T13" fmla="*/ 141 h 246"/>
              <a:gd name="T14" fmla="*/ 131 w 220"/>
              <a:gd name="T15" fmla="*/ 147 h 246"/>
              <a:gd name="T16" fmla="*/ 74 w 220"/>
              <a:gd name="T17" fmla="*/ 168 h 246"/>
              <a:gd name="T18" fmla="*/ 38 w 220"/>
              <a:gd name="T19" fmla="*/ 192 h 246"/>
              <a:gd name="T20" fmla="*/ 23 w 220"/>
              <a:gd name="T21" fmla="*/ 211 h 246"/>
              <a:gd name="T22" fmla="*/ 27 w 220"/>
              <a:gd name="T23" fmla="*/ 220 h 246"/>
              <a:gd name="T24" fmla="*/ 54 w 220"/>
              <a:gd name="T25" fmla="*/ 225 h 246"/>
              <a:gd name="T26" fmla="*/ 97 w 220"/>
              <a:gd name="T27" fmla="*/ 222 h 246"/>
              <a:gd name="T28" fmla="*/ 147 w 220"/>
              <a:gd name="T29" fmla="*/ 204 h 246"/>
              <a:gd name="T30" fmla="*/ 183 w 220"/>
              <a:gd name="T31" fmla="*/ 178 h 246"/>
              <a:gd name="T32" fmla="*/ 200 w 220"/>
              <a:gd name="T33" fmla="*/ 156 h 246"/>
              <a:gd name="T34" fmla="*/ 197 w 220"/>
              <a:gd name="T35" fmla="*/ 147 h 246"/>
              <a:gd name="T36" fmla="*/ 173 w 220"/>
              <a:gd name="T37" fmla="*/ 141 h 246"/>
              <a:gd name="T38" fmla="*/ 57 w 220"/>
              <a:gd name="T39" fmla="*/ 2 h 246"/>
              <a:gd name="T40" fmla="*/ 66 w 220"/>
              <a:gd name="T41" fmla="*/ 9 h 246"/>
              <a:gd name="T42" fmla="*/ 95 w 220"/>
              <a:gd name="T43" fmla="*/ 11 h 246"/>
              <a:gd name="T44" fmla="*/ 125 w 220"/>
              <a:gd name="T45" fmla="*/ 24 h 246"/>
              <a:gd name="T46" fmla="*/ 150 w 220"/>
              <a:gd name="T47" fmla="*/ 54 h 246"/>
              <a:gd name="T48" fmla="*/ 174 w 220"/>
              <a:gd name="T49" fmla="*/ 102 h 246"/>
              <a:gd name="T50" fmla="*/ 190 w 220"/>
              <a:gd name="T51" fmla="*/ 119 h 246"/>
              <a:gd name="T52" fmla="*/ 206 w 220"/>
              <a:gd name="T53" fmla="*/ 127 h 246"/>
              <a:gd name="T54" fmla="*/ 220 w 220"/>
              <a:gd name="T55" fmla="*/ 145 h 246"/>
              <a:gd name="T56" fmla="*/ 215 w 220"/>
              <a:gd name="T57" fmla="*/ 168 h 246"/>
              <a:gd name="T58" fmla="*/ 192 w 220"/>
              <a:gd name="T59" fmla="*/ 196 h 246"/>
              <a:gd name="T60" fmla="*/ 154 w 220"/>
              <a:gd name="T61" fmla="*/ 222 h 246"/>
              <a:gd name="T62" fmla="*/ 104 w 220"/>
              <a:gd name="T63" fmla="*/ 241 h 246"/>
              <a:gd name="T64" fmla="*/ 57 w 220"/>
              <a:gd name="T65" fmla="*/ 246 h 246"/>
              <a:gd name="T66" fmla="*/ 22 w 220"/>
              <a:gd name="T67" fmla="*/ 239 h 246"/>
              <a:gd name="T68" fmla="*/ 4 w 220"/>
              <a:gd name="T69" fmla="*/ 224 h 246"/>
              <a:gd name="T70" fmla="*/ 2 w 220"/>
              <a:gd name="T71" fmla="*/ 205 h 246"/>
              <a:gd name="T72" fmla="*/ 9 w 220"/>
              <a:gd name="T73" fmla="*/ 191 h 246"/>
              <a:gd name="T74" fmla="*/ 14 w 220"/>
              <a:gd name="T75" fmla="*/ 174 h 246"/>
              <a:gd name="T76" fmla="*/ 5 w 220"/>
              <a:gd name="T77" fmla="*/ 129 h 246"/>
              <a:gd name="T78" fmla="*/ 0 w 220"/>
              <a:gd name="T79" fmla="*/ 79 h 246"/>
              <a:gd name="T80" fmla="*/ 14 w 220"/>
              <a:gd name="T81" fmla="*/ 42 h 246"/>
              <a:gd name="T82" fmla="*/ 36 w 220"/>
              <a:gd name="T83" fmla="*/ 19 h 246"/>
              <a:gd name="T84" fmla="*/ 38 w 220"/>
              <a:gd name="T85" fmla="*/ 9 h 246"/>
              <a:gd name="T86" fmla="*/ 46 w 220"/>
              <a:gd name="T87"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46">
                <a:moveTo>
                  <a:pt x="116" y="163"/>
                </a:moveTo>
                <a:lnTo>
                  <a:pt x="116" y="163"/>
                </a:lnTo>
                <a:lnTo>
                  <a:pt x="116" y="174"/>
                </a:lnTo>
                <a:lnTo>
                  <a:pt x="111" y="186"/>
                </a:lnTo>
                <a:lnTo>
                  <a:pt x="101" y="196"/>
                </a:lnTo>
                <a:lnTo>
                  <a:pt x="87" y="204"/>
                </a:lnTo>
                <a:lnTo>
                  <a:pt x="70" y="206"/>
                </a:lnTo>
                <a:lnTo>
                  <a:pt x="56" y="205"/>
                </a:lnTo>
                <a:lnTo>
                  <a:pt x="45" y="200"/>
                </a:lnTo>
                <a:lnTo>
                  <a:pt x="60" y="188"/>
                </a:lnTo>
                <a:lnTo>
                  <a:pt x="81" y="177"/>
                </a:lnTo>
                <a:lnTo>
                  <a:pt x="105" y="166"/>
                </a:lnTo>
                <a:lnTo>
                  <a:pt x="116" y="163"/>
                </a:lnTo>
                <a:close/>
                <a:moveTo>
                  <a:pt x="173" y="141"/>
                </a:moveTo>
                <a:lnTo>
                  <a:pt x="154" y="142"/>
                </a:lnTo>
                <a:lnTo>
                  <a:pt x="131" y="147"/>
                </a:lnTo>
                <a:lnTo>
                  <a:pt x="101" y="156"/>
                </a:lnTo>
                <a:lnTo>
                  <a:pt x="74" y="168"/>
                </a:lnTo>
                <a:lnTo>
                  <a:pt x="54" y="181"/>
                </a:lnTo>
                <a:lnTo>
                  <a:pt x="38" y="192"/>
                </a:lnTo>
                <a:lnTo>
                  <a:pt x="28" y="202"/>
                </a:lnTo>
                <a:lnTo>
                  <a:pt x="23" y="211"/>
                </a:lnTo>
                <a:lnTo>
                  <a:pt x="23" y="218"/>
                </a:lnTo>
                <a:lnTo>
                  <a:pt x="27" y="220"/>
                </a:lnTo>
                <a:lnTo>
                  <a:pt x="37" y="224"/>
                </a:lnTo>
                <a:lnTo>
                  <a:pt x="54" y="225"/>
                </a:lnTo>
                <a:lnTo>
                  <a:pt x="73" y="225"/>
                </a:lnTo>
                <a:lnTo>
                  <a:pt x="97" y="222"/>
                </a:lnTo>
                <a:lnTo>
                  <a:pt x="123" y="215"/>
                </a:lnTo>
                <a:lnTo>
                  <a:pt x="147" y="204"/>
                </a:lnTo>
                <a:lnTo>
                  <a:pt x="168" y="191"/>
                </a:lnTo>
                <a:lnTo>
                  <a:pt x="183" y="178"/>
                </a:lnTo>
                <a:lnTo>
                  <a:pt x="193" y="166"/>
                </a:lnTo>
                <a:lnTo>
                  <a:pt x="200" y="156"/>
                </a:lnTo>
                <a:lnTo>
                  <a:pt x="201" y="151"/>
                </a:lnTo>
                <a:lnTo>
                  <a:pt x="197" y="147"/>
                </a:lnTo>
                <a:lnTo>
                  <a:pt x="187" y="143"/>
                </a:lnTo>
                <a:lnTo>
                  <a:pt x="173" y="141"/>
                </a:lnTo>
                <a:close/>
                <a:moveTo>
                  <a:pt x="54" y="0"/>
                </a:moveTo>
                <a:lnTo>
                  <a:pt x="57" y="2"/>
                </a:lnTo>
                <a:lnTo>
                  <a:pt x="61" y="5"/>
                </a:lnTo>
                <a:lnTo>
                  <a:pt x="66" y="9"/>
                </a:lnTo>
                <a:lnTo>
                  <a:pt x="74" y="10"/>
                </a:lnTo>
                <a:lnTo>
                  <a:pt x="95" y="11"/>
                </a:lnTo>
                <a:lnTo>
                  <a:pt x="111" y="15"/>
                </a:lnTo>
                <a:lnTo>
                  <a:pt x="125" y="24"/>
                </a:lnTo>
                <a:lnTo>
                  <a:pt x="138" y="37"/>
                </a:lnTo>
                <a:lnTo>
                  <a:pt x="150" y="54"/>
                </a:lnTo>
                <a:lnTo>
                  <a:pt x="161" y="75"/>
                </a:lnTo>
                <a:lnTo>
                  <a:pt x="174" y="102"/>
                </a:lnTo>
                <a:lnTo>
                  <a:pt x="182" y="114"/>
                </a:lnTo>
                <a:lnTo>
                  <a:pt x="190" y="119"/>
                </a:lnTo>
                <a:lnTo>
                  <a:pt x="199" y="123"/>
                </a:lnTo>
                <a:lnTo>
                  <a:pt x="206" y="127"/>
                </a:lnTo>
                <a:lnTo>
                  <a:pt x="214" y="133"/>
                </a:lnTo>
                <a:lnTo>
                  <a:pt x="220" y="145"/>
                </a:lnTo>
                <a:lnTo>
                  <a:pt x="220" y="155"/>
                </a:lnTo>
                <a:lnTo>
                  <a:pt x="215" y="168"/>
                </a:lnTo>
                <a:lnTo>
                  <a:pt x="206" y="182"/>
                </a:lnTo>
                <a:lnTo>
                  <a:pt x="192" y="196"/>
                </a:lnTo>
                <a:lnTo>
                  <a:pt x="175" y="210"/>
                </a:lnTo>
                <a:lnTo>
                  <a:pt x="154" y="222"/>
                </a:lnTo>
                <a:lnTo>
                  <a:pt x="129" y="233"/>
                </a:lnTo>
                <a:lnTo>
                  <a:pt x="104" y="241"/>
                </a:lnTo>
                <a:lnTo>
                  <a:pt x="79" y="245"/>
                </a:lnTo>
                <a:lnTo>
                  <a:pt x="57" y="246"/>
                </a:lnTo>
                <a:lnTo>
                  <a:pt x="37" y="245"/>
                </a:lnTo>
                <a:lnTo>
                  <a:pt x="22" y="239"/>
                </a:lnTo>
                <a:lnTo>
                  <a:pt x="10" y="233"/>
                </a:lnTo>
                <a:lnTo>
                  <a:pt x="4" y="224"/>
                </a:lnTo>
                <a:lnTo>
                  <a:pt x="1" y="214"/>
                </a:lnTo>
                <a:lnTo>
                  <a:pt x="2" y="205"/>
                </a:lnTo>
                <a:lnTo>
                  <a:pt x="5" y="197"/>
                </a:lnTo>
                <a:lnTo>
                  <a:pt x="9" y="191"/>
                </a:lnTo>
                <a:lnTo>
                  <a:pt x="13" y="183"/>
                </a:lnTo>
                <a:lnTo>
                  <a:pt x="14" y="174"/>
                </a:lnTo>
                <a:lnTo>
                  <a:pt x="13" y="163"/>
                </a:lnTo>
                <a:lnTo>
                  <a:pt x="5" y="129"/>
                </a:lnTo>
                <a:lnTo>
                  <a:pt x="0" y="102"/>
                </a:lnTo>
                <a:lnTo>
                  <a:pt x="0" y="79"/>
                </a:lnTo>
                <a:lnTo>
                  <a:pt x="4" y="60"/>
                </a:lnTo>
                <a:lnTo>
                  <a:pt x="14" y="42"/>
                </a:lnTo>
                <a:lnTo>
                  <a:pt x="31" y="27"/>
                </a:lnTo>
                <a:lnTo>
                  <a:pt x="36" y="19"/>
                </a:lnTo>
                <a:lnTo>
                  <a:pt x="38" y="14"/>
                </a:lnTo>
                <a:lnTo>
                  <a:pt x="38" y="9"/>
                </a:lnTo>
                <a:lnTo>
                  <a:pt x="41" y="5"/>
                </a:lnTo>
                <a:lnTo>
                  <a:pt x="46" y="1"/>
                </a:lnTo>
                <a:lnTo>
                  <a:pt x="54"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29"/>
          <p:cNvSpPr>
            <a:spLocks noEditPoints="1"/>
          </p:cNvSpPr>
          <p:nvPr/>
        </p:nvSpPr>
        <p:spPr bwMode="auto">
          <a:xfrm>
            <a:off x="6361113" y="4008437"/>
            <a:ext cx="376238" cy="306388"/>
          </a:xfrm>
          <a:custGeom>
            <a:avLst/>
            <a:gdLst>
              <a:gd name="T0" fmla="*/ 61 w 237"/>
              <a:gd name="T1" fmla="*/ 20 h 193"/>
              <a:gd name="T2" fmla="*/ 46 w 237"/>
              <a:gd name="T3" fmla="*/ 23 h 193"/>
              <a:gd name="T4" fmla="*/ 32 w 237"/>
              <a:gd name="T5" fmla="*/ 30 h 193"/>
              <a:gd name="T6" fmla="*/ 25 w 237"/>
              <a:gd name="T7" fmla="*/ 38 h 193"/>
              <a:gd name="T8" fmla="*/ 23 w 237"/>
              <a:gd name="T9" fmla="*/ 48 h 193"/>
              <a:gd name="T10" fmla="*/ 22 w 237"/>
              <a:gd name="T11" fmla="*/ 59 h 193"/>
              <a:gd name="T12" fmla="*/ 23 w 237"/>
              <a:gd name="T13" fmla="*/ 69 h 193"/>
              <a:gd name="T14" fmla="*/ 27 w 237"/>
              <a:gd name="T15" fmla="*/ 79 h 193"/>
              <a:gd name="T16" fmla="*/ 34 w 237"/>
              <a:gd name="T17" fmla="*/ 87 h 193"/>
              <a:gd name="T18" fmla="*/ 119 w 237"/>
              <a:gd name="T19" fmla="*/ 166 h 193"/>
              <a:gd name="T20" fmla="*/ 204 w 237"/>
              <a:gd name="T21" fmla="*/ 87 h 193"/>
              <a:gd name="T22" fmla="*/ 210 w 237"/>
              <a:gd name="T23" fmla="*/ 79 h 193"/>
              <a:gd name="T24" fmla="*/ 214 w 237"/>
              <a:gd name="T25" fmla="*/ 69 h 193"/>
              <a:gd name="T26" fmla="*/ 215 w 237"/>
              <a:gd name="T27" fmla="*/ 59 h 193"/>
              <a:gd name="T28" fmla="*/ 215 w 237"/>
              <a:gd name="T29" fmla="*/ 48 h 193"/>
              <a:gd name="T30" fmla="*/ 211 w 237"/>
              <a:gd name="T31" fmla="*/ 38 h 193"/>
              <a:gd name="T32" fmla="*/ 205 w 237"/>
              <a:gd name="T33" fmla="*/ 30 h 193"/>
              <a:gd name="T34" fmla="*/ 192 w 237"/>
              <a:gd name="T35" fmla="*/ 23 h 193"/>
              <a:gd name="T36" fmla="*/ 177 w 237"/>
              <a:gd name="T37" fmla="*/ 20 h 193"/>
              <a:gd name="T38" fmla="*/ 166 w 237"/>
              <a:gd name="T39" fmla="*/ 22 h 193"/>
              <a:gd name="T40" fmla="*/ 156 w 237"/>
              <a:gd name="T41" fmla="*/ 27 h 193"/>
              <a:gd name="T42" fmla="*/ 149 w 237"/>
              <a:gd name="T43" fmla="*/ 33 h 193"/>
              <a:gd name="T44" fmla="*/ 119 w 237"/>
              <a:gd name="T45" fmla="*/ 59 h 193"/>
              <a:gd name="T46" fmla="*/ 90 w 237"/>
              <a:gd name="T47" fmla="*/ 33 h 193"/>
              <a:gd name="T48" fmla="*/ 82 w 237"/>
              <a:gd name="T49" fmla="*/ 27 h 193"/>
              <a:gd name="T50" fmla="*/ 72 w 237"/>
              <a:gd name="T51" fmla="*/ 22 h 193"/>
              <a:gd name="T52" fmla="*/ 61 w 237"/>
              <a:gd name="T53" fmla="*/ 20 h 193"/>
              <a:gd name="T54" fmla="*/ 52 w 237"/>
              <a:gd name="T55" fmla="*/ 0 h 193"/>
              <a:gd name="T56" fmla="*/ 70 w 237"/>
              <a:gd name="T57" fmla="*/ 0 h 193"/>
              <a:gd name="T58" fmla="*/ 88 w 237"/>
              <a:gd name="T59" fmla="*/ 5 h 193"/>
              <a:gd name="T60" fmla="*/ 104 w 237"/>
              <a:gd name="T61" fmla="*/ 15 h 193"/>
              <a:gd name="T62" fmla="*/ 119 w 237"/>
              <a:gd name="T63" fmla="*/ 29 h 193"/>
              <a:gd name="T64" fmla="*/ 134 w 237"/>
              <a:gd name="T65" fmla="*/ 15 h 193"/>
              <a:gd name="T66" fmla="*/ 150 w 237"/>
              <a:gd name="T67" fmla="*/ 5 h 193"/>
              <a:gd name="T68" fmla="*/ 168 w 237"/>
              <a:gd name="T69" fmla="*/ 0 h 193"/>
              <a:gd name="T70" fmla="*/ 186 w 237"/>
              <a:gd name="T71" fmla="*/ 0 h 193"/>
              <a:gd name="T72" fmla="*/ 204 w 237"/>
              <a:gd name="T73" fmla="*/ 5 h 193"/>
              <a:gd name="T74" fmla="*/ 219 w 237"/>
              <a:gd name="T75" fmla="*/ 15 h 193"/>
              <a:gd name="T76" fmla="*/ 231 w 237"/>
              <a:gd name="T77" fmla="*/ 30 h 193"/>
              <a:gd name="T78" fmla="*/ 237 w 237"/>
              <a:gd name="T79" fmla="*/ 48 h 193"/>
              <a:gd name="T80" fmla="*/ 237 w 237"/>
              <a:gd name="T81" fmla="*/ 68 h 193"/>
              <a:gd name="T82" fmla="*/ 231 w 237"/>
              <a:gd name="T83" fmla="*/ 86 h 193"/>
              <a:gd name="T84" fmla="*/ 219 w 237"/>
              <a:gd name="T85" fmla="*/ 101 h 193"/>
              <a:gd name="T86" fmla="*/ 119 w 237"/>
              <a:gd name="T87" fmla="*/ 193 h 193"/>
              <a:gd name="T88" fmla="*/ 19 w 237"/>
              <a:gd name="T89" fmla="*/ 101 h 193"/>
              <a:gd name="T90" fmla="*/ 6 w 237"/>
              <a:gd name="T91" fmla="*/ 86 h 193"/>
              <a:gd name="T92" fmla="*/ 0 w 237"/>
              <a:gd name="T93" fmla="*/ 68 h 193"/>
              <a:gd name="T94" fmla="*/ 0 w 237"/>
              <a:gd name="T95" fmla="*/ 48 h 193"/>
              <a:gd name="T96" fmla="*/ 6 w 237"/>
              <a:gd name="T97" fmla="*/ 30 h 193"/>
              <a:gd name="T98" fmla="*/ 19 w 237"/>
              <a:gd name="T99" fmla="*/ 15 h 193"/>
              <a:gd name="T100" fmla="*/ 34 w 237"/>
              <a:gd name="T101" fmla="*/ 5 h 193"/>
              <a:gd name="T102" fmla="*/ 52 w 237"/>
              <a:gd name="T10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7" h="193">
                <a:moveTo>
                  <a:pt x="61" y="20"/>
                </a:moveTo>
                <a:lnTo>
                  <a:pt x="46" y="23"/>
                </a:lnTo>
                <a:lnTo>
                  <a:pt x="32" y="30"/>
                </a:lnTo>
                <a:lnTo>
                  <a:pt x="25" y="38"/>
                </a:lnTo>
                <a:lnTo>
                  <a:pt x="23" y="48"/>
                </a:lnTo>
                <a:lnTo>
                  <a:pt x="22" y="59"/>
                </a:lnTo>
                <a:lnTo>
                  <a:pt x="23" y="69"/>
                </a:lnTo>
                <a:lnTo>
                  <a:pt x="27" y="79"/>
                </a:lnTo>
                <a:lnTo>
                  <a:pt x="34" y="87"/>
                </a:lnTo>
                <a:lnTo>
                  <a:pt x="119" y="166"/>
                </a:lnTo>
                <a:lnTo>
                  <a:pt x="204" y="87"/>
                </a:lnTo>
                <a:lnTo>
                  <a:pt x="210" y="79"/>
                </a:lnTo>
                <a:lnTo>
                  <a:pt x="214" y="69"/>
                </a:lnTo>
                <a:lnTo>
                  <a:pt x="215" y="59"/>
                </a:lnTo>
                <a:lnTo>
                  <a:pt x="215" y="48"/>
                </a:lnTo>
                <a:lnTo>
                  <a:pt x="211" y="38"/>
                </a:lnTo>
                <a:lnTo>
                  <a:pt x="205" y="30"/>
                </a:lnTo>
                <a:lnTo>
                  <a:pt x="192" y="23"/>
                </a:lnTo>
                <a:lnTo>
                  <a:pt x="177" y="20"/>
                </a:lnTo>
                <a:lnTo>
                  <a:pt x="166" y="22"/>
                </a:lnTo>
                <a:lnTo>
                  <a:pt x="156" y="27"/>
                </a:lnTo>
                <a:lnTo>
                  <a:pt x="149" y="33"/>
                </a:lnTo>
                <a:lnTo>
                  <a:pt x="119" y="59"/>
                </a:lnTo>
                <a:lnTo>
                  <a:pt x="90" y="33"/>
                </a:lnTo>
                <a:lnTo>
                  <a:pt x="82" y="27"/>
                </a:lnTo>
                <a:lnTo>
                  <a:pt x="72" y="22"/>
                </a:lnTo>
                <a:lnTo>
                  <a:pt x="61" y="20"/>
                </a:lnTo>
                <a:close/>
                <a:moveTo>
                  <a:pt x="52" y="0"/>
                </a:moveTo>
                <a:lnTo>
                  <a:pt x="70" y="0"/>
                </a:lnTo>
                <a:lnTo>
                  <a:pt x="88" y="5"/>
                </a:lnTo>
                <a:lnTo>
                  <a:pt x="104" y="15"/>
                </a:lnTo>
                <a:lnTo>
                  <a:pt x="119" y="29"/>
                </a:lnTo>
                <a:lnTo>
                  <a:pt x="134" y="15"/>
                </a:lnTo>
                <a:lnTo>
                  <a:pt x="150" y="5"/>
                </a:lnTo>
                <a:lnTo>
                  <a:pt x="168" y="0"/>
                </a:lnTo>
                <a:lnTo>
                  <a:pt x="186" y="0"/>
                </a:lnTo>
                <a:lnTo>
                  <a:pt x="204" y="5"/>
                </a:lnTo>
                <a:lnTo>
                  <a:pt x="219" y="15"/>
                </a:lnTo>
                <a:lnTo>
                  <a:pt x="231" y="30"/>
                </a:lnTo>
                <a:lnTo>
                  <a:pt x="237" y="48"/>
                </a:lnTo>
                <a:lnTo>
                  <a:pt x="237" y="68"/>
                </a:lnTo>
                <a:lnTo>
                  <a:pt x="231" y="86"/>
                </a:lnTo>
                <a:lnTo>
                  <a:pt x="219" y="101"/>
                </a:lnTo>
                <a:lnTo>
                  <a:pt x="119" y="193"/>
                </a:lnTo>
                <a:lnTo>
                  <a:pt x="19" y="101"/>
                </a:lnTo>
                <a:lnTo>
                  <a:pt x="6" y="86"/>
                </a:lnTo>
                <a:lnTo>
                  <a:pt x="0" y="68"/>
                </a:lnTo>
                <a:lnTo>
                  <a:pt x="0" y="48"/>
                </a:lnTo>
                <a:lnTo>
                  <a:pt x="6" y="30"/>
                </a:lnTo>
                <a:lnTo>
                  <a:pt x="19" y="15"/>
                </a:lnTo>
                <a:lnTo>
                  <a:pt x="34" y="5"/>
                </a:lnTo>
                <a:lnTo>
                  <a:pt x="5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30"/>
          <p:cNvSpPr>
            <a:spLocks noEditPoints="1"/>
          </p:cNvSpPr>
          <p:nvPr/>
        </p:nvSpPr>
        <p:spPr bwMode="auto">
          <a:xfrm>
            <a:off x="6330950" y="5699125"/>
            <a:ext cx="439738" cy="333375"/>
          </a:xfrm>
          <a:custGeom>
            <a:avLst/>
            <a:gdLst>
              <a:gd name="T0" fmla="*/ 138 w 277"/>
              <a:gd name="T1" fmla="*/ 183 h 210"/>
              <a:gd name="T2" fmla="*/ 212 w 277"/>
              <a:gd name="T3" fmla="*/ 156 h 210"/>
              <a:gd name="T4" fmla="*/ 209 w 277"/>
              <a:gd name="T5" fmla="*/ 171 h 210"/>
              <a:gd name="T6" fmla="*/ 200 w 277"/>
              <a:gd name="T7" fmla="*/ 182 h 210"/>
              <a:gd name="T8" fmla="*/ 170 w 277"/>
              <a:gd name="T9" fmla="*/ 196 h 210"/>
              <a:gd name="T10" fmla="*/ 146 w 277"/>
              <a:gd name="T11" fmla="*/ 209 h 210"/>
              <a:gd name="T12" fmla="*/ 129 w 277"/>
              <a:gd name="T13" fmla="*/ 209 h 210"/>
              <a:gd name="T14" fmla="*/ 105 w 277"/>
              <a:gd name="T15" fmla="*/ 194 h 210"/>
              <a:gd name="T16" fmla="*/ 70 w 277"/>
              <a:gd name="T17" fmla="*/ 176 h 210"/>
              <a:gd name="T18" fmla="*/ 51 w 277"/>
              <a:gd name="T19" fmla="*/ 153 h 210"/>
              <a:gd name="T20" fmla="*/ 248 w 277"/>
              <a:gd name="T21" fmla="*/ 98 h 210"/>
              <a:gd name="T22" fmla="*/ 251 w 277"/>
              <a:gd name="T23" fmla="*/ 103 h 210"/>
              <a:gd name="T24" fmla="*/ 255 w 277"/>
              <a:gd name="T25" fmla="*/ 124 h 210"/>
              <a:gd name="T26" fmla="*/ 256 w 277"/>
              <a:gd name="T27" fmla="*/ 161 h 210"/>
              <a:gd name="T28" fmla="*/ 253 w 277"/>
              <a:gd name="T29" fmla="*/ 193 h 210"/>
              <a:gd name="T30" fmla="*/ 248 w 277"/>
              <a:gd name="T31" fmla="*/ 197 h 210"/>
              <a:gd name="T32" fmla="*/ 243 w 277"/>
              <a:gd name="T33" fmla="*/ 197 h 210"/>
              <a:gd name="T34" fmla="*/ 238 w 277"/>
              <a:gd name="T35" fmla="*/ 196 h 210"/>
              <a:gd name="T36" fmla="*/ 234 w 277"/>
              <a:gd name="T37" fmla="*/ 192 h 210"/>
              <a:gd name="T38" fmla="*/ 238 w 277"/>
              <a:gd name="T39" fmla="*/ 165 h 210"/>
              <a:gd name="T40" fmla="*/ 237 w 277"/>
              <a:gd name="T41" fmla="*/ 130 h 210"/>
              <a:gd name="T42" fmla="*/ 232 w 277"/>
              <a:gd name="T43" fmla="*/ 114 h 210"/>
              <a:gd name="T44" fmla="*/ 229 w 277"/>
              <a:gd name="T45" fmla="*/ 109 h 210"/>
              <a:gd name="T46" fmla="*/ 143 w 277"/>
              <a:gd name="T47" fmla="*/ 0 h 210"/>
              <a:gd name="T48" fmla="*/ 270 w 277"/>
              <a:gd name="T49" fmla="*/ 68 h 210"/>
              <a:gd name="T50" fmla="*/ 275 w 277"/>
              <a:gd name="T51" fmla="*/ 74 h 210"/>
              <a:gd name="T52" fmla="*/ 275 w 277"/>
              <a:gd name="T53" fmla="*/ 80 h 210"/>
              <a:gd name="T54" fmla="*/ 270 w 277"/>
              <a:gd name="T55" fmla="*/ 87 h 210"/>
              <a:gd name="T56" fmla="*/ 162 w 277"/>
              <a:gd name="T57" fmla="*/ 70 h 210"/>
              <a:gd name="T58" fmla="*/ 148 w 277"/>
              <a:gd name="T59" fmla="*/ 61 h 210"/>
              <a:gd name="T60" fmla="*/ 124 w 277"/>
              <a:gd name="T61" fmla="*/ 62 h 210"/>
              <a:gd name="T62" fmla="*/ 111 w 277"/>
              <a:gd name="T63" fmla="*/ 75 h 210"/>
              <a:gd name="T64" fmla="*/ 124 w 277"/>
              <a:gd name="T65" fmla="*/ 89 h 210"/>
              <a:gd name="T66" fmla="*/ 143 w 277"/>
              <a:gd name="T67" fmla="*/ 91 h 210"/>
              <a:gd name="T68" fmla="*/ 229 w 277"/>
              <a:gd name="T69" fmla="*/ 109 h 210"/>
              <a:gd name="T70" fmla="*/ 143 w 277"/>
              <a:gd name="T71" fmla="*/ 155 h 210"/>
              <a:gd name="T72" fmla="*/ 121 w 277"/>
              <a:gd name="T73" fmla="*/ 151 h 210"/>
              <a:gd name="T74" fmla="*/ 2 w 277"/>
              <a:gd name="T75" fmla="*/ 83 h 210"/>
              <a:gd name="T76" fmla="*/ 0 w 277"/>
              <a:gd name="T77" fmla="*/ 77 h 210"/>
              <a:gd name="T78" fmla="*/ 2 w 277"/>
              <a:gd name="T79" fmla="*/ 70 h 210"/>
              <a:gd name="T80" fmla="*/ 121 w 277"/>
              <a:gd name="T81" fmla="*/ 3 h 210"/>
              <a:gd name="T82" fmla="*/ 143 w 277"/>
              <a:gd name="T8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7" h="210">
                <a:moveTo>
                  <a:pt x="44" y="135"/>
                </a:moveTo>
                <a:lnTo>
                  <a:pt x="138" y="183"/>
                </a:lnTo>
                <a:lnTo>
                  <a:pt x="215" y="146"/>
                </a:lnTo>
                <a:lnTo>
                  <a:pt x="212" y="156"/>
                </a:lnTo>
                <a:lnTo>
                  <a:pt x="211" y="165"/>
                </a:lnTo>
                <a:lnTo>
                  <a:pt x="209" y="171"/>
                </a:lnTo>
                <a:lnTo>
                  <a:pt x="206" y="176"/>
                </a:lnTo>
                <a:lnTo>
                  <a:pt x="200" y="182"/>
                </a:lnTo>
                <a:lnTo>
                  <a:pt x="188" y="187"/>
                </a:lnTo>
                <a:lnTo>
                  <a:pt x="170" y="196"/>
                </a:lnTo>
                <a:lnTo>
                  <a:pt x="157" y="203"/>
                </a:lnTo>
                <a:lnTo>
                  <a:pt x="146" y="209"/>
                </a:lnTo>
                <a:lnTo>
                  <a:pt x="138" y="210"/>
                </a:lnTo>
                <a:lnTo>
                  <a:pt x="129" y="209"/>
                </a:lnTo>
                <a:lnTo>
                  <a:pt x="119" y="202"/>
                </a:lnTo>
                <a:lnTo>
                  <a:pt x="105" y="194"/>
                </a:lnTo>
                <a:lnTo>
                  <a:pt x="87" y="185"/>
                </a:lnTo>
                <a:lnTo>
                  <a:pt x="70" y="176"/>
                </a:lnTo>
                <a:lnTo>
                  <a:pt x="59" y="166"/>
                </a:lnTo>
                <a:lnTo>
                  <a:pt x="51" y="153"/>
                </a:lnTo>
                <a:lnTo>
                  <a:pt x="44" y="135"/>
                </a:lnTo>
                <a:close/>
                <a:moveTo>
                  <a:pt x="248" y="98"/>
                </a:moveTo>
                <a:lnTo>
                  <a:pt x="250" y="100"/>
                </a:lnTo>
                <a:lnTo>
                  <a:pt x="251" y="103"/>
                </a:lnTo>
                <a:lnTo>
                  <a:pt x="253" y="111"/>
                </a:lnTo>
                <a:lnTo>
                  <a:pt x="255" y="124"/>
                </a:lnTo>
                <a:lnTo>
                  <a:pt x="256" y="141"/>
                </a:lnTo>
                <a:lnTo>
                  <a:pt x="256" y="161"/>
                </a:lnTo>
                <a:lnTo>
                  <a:pt x="253" y="189"/>
                </a:lnTo>
                <a:lnTo>
                  <a:pt x="253" y="193"/>
                </a:lnTo>
                <a:lnTo>
                  <a:pt x="251" y="196"/>
                </a:lnTo>
                <a:lnTo>
                  <a:pt x="248" y="197"/>
                </a:lnTo>
                <a:lnTo>
                  <a:pt x="246" y="197"/>
                </a:lnTo>
                <a:lnTo>
                  <a:pt x="243" y="197"/>
                </a:lnTo>
                <a:lnTo>
                  <a:pt x="241" y="197"/>
                </a:lnTo>
                <a:lnTo>
                  <a:pt x="238" y="196"/>
                </a:lnTo>
                <a:lnTo>
                  <a:pt x="235" y="193"/>
                </a:lnTo>
                <a:lnTo>
                  <a:pt x="234" y="192"/>
                </a:lnTo>
                <a:lnTo>
                  <a:pt x="234" y="191"/>
                </a:lnTo>
                <a:lnTo>
                  <a:pt x="238" y="165"/>
                </a:lnTo>
                <a:lnTo>
                  <a:pt x="238" y="146"/>
                </a:lnTo>
                <a:lnTo>
                  <a:pt x="237" y="130"/>
                </a:lnTo>
                <a:lnTo>
                  <a:pt x="234" y="120"/>
                </a:lnTo>
                <a:lnTo>
                  <a:pt x="232" y="114"/>
                </a:lnTo>
                <a:lnTo>
                  <a:pt x="230" y="110"/>
                </a:lnTo>
                <a:lnTo>
                  <a:pt x="229" y="109"/>
                </a:lnTo>
                <a:lnTo>
                  <a:pt x="248" y="98"/>
                </a:lnTo>
                <a:close/>
                <a:moveTo>
                  <a:pt x="143" y="0"/>
                </a:moveTo>
                <a:lnTo>
                  <a:pt x="155" y="3"/>
                </a:lnTo>
                <a:lnTo>
                  <a:pt x="270" y="68"/>
                </a:lnTo>
                <a:lnTo>
                  <a:pt x="274" y="70"/>
                </a:lnTo>
                <a:lnTo>
                  <a:pt x="275" y="74"/>
                </a:lnTo>
                <a:lnTo>
                  <a:pt x="277" y="77"/>
                </a:lnTo>
                <a:lnTo>
                  <a:pt x="275" y="80"/>
                </a:lnTo>
                <a:lnTo>
                  <a:pt x="274" y="83"/>
                </a:lnTo>
                <a:lnTo>
                  <a:pt x="270" y="87"/>
                </a:lnTo>
                <a:lnTo>
                  <a:pt x="248" y="98"/>
                </a:lnTo>
                <a:lnTo>
                  <a:pt x="162" y="70"/>
                </a:lnTo>
                <a:lnTo>
                  <a:pt x="157" y="65"/>
                </a:lnTo>
                <a:lnTo>
                  <a:pt x="148" y="61"/>
                </a:lnTo>
                <a:lnTo>
                  <a:pt x="138" y="60"/>
                </a:lnTo>
                <a:lnTo>
                  <a:pt x="124" y="62"/>
                </a:lnTo>
                <a:lnTo>
                  <a:pt x="115" y="68"/>
                </a:lnTo>
                <a:lnTo>
                  <a:pt x="111" y="75"/>
                </a:lnTo>
                <a:lnTo>
                  <a:pt x="115" y="83"/>
                </a:lnTo>
                <a:lnTo>
                  <a:pt x="124" y="89"/>
                </a:lnTo>
                <a:lnTo>
                  <a:pt x="138" y="92"/>
                </a:lnTo>
                <a:lnTo>
                  <a:pt x="143" y="91"/>
                </a:lnTo>
                <a:lnTo>
                  <a:pt x="148" y="91"/>
                </a:lnTo>
                <a:lnTo>
                  <a:pt x="229" y="109"/>
                </a:lnTo>
                <a:lnTo>
                  <a:pt x="155" y="151"/>
                </a:lnTo>
                <a:lnTo>
                  <a:pt x="143" y="155"/>
                </a:lnTo>
                <a:lnTo>
                  <a:pt x="132" y="155"/>
                </a:lnTo>
                <a:lnTo>
                  <a:pt x="121" y="151"/>
                </a:lnTo>
                <a:lnTo>
                  <a:pt x="6" y="87"/>
                </a:lnTo>
                <a:lnTo>
                  <a:pt x="2" y="83"/>
                </a:lnTo>
                <a:lnTo>
                  <a:pt x="0" y="80"/>
                </a:lnTo>
                <a:lnTo>
                  <a:pt x="0" y="77"/>
                </a:lnTo>
                <a:lnTo>
                  <a:pt x="0" y="74"/>
                </a:lnTo>
                <a:lnTo>
                  <a:pt x="2" y="70"/>
                </a:lnTo>
                <a:lnTo>
                  <a:pt x="6" y="68"/>
                </a:lnTo>
                <a:lnTo>
                  <a:pt x="121" y="3"/>
                </a:lnTo>
                <a:lnTo>
                  <a:pt x="132" y="0"/>
                </a:lnTo>
                <a:lnTo>
                  <a:pt x="14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34"/>
          <p:cNvSpPr>
            <a:spLocks/>
          </p:cNvSpPr>
          <p:nvPr/>
        </p:nvSpPr>
        <p:spPr bwMode="auto">
          <a:xfrm>
            <a:off x="7277100" y="5651500"/>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35"/>
          <p:cNvSpPr>
            <a:spLocks noEditPoints="1"/>
          </p:cNvSpPr>
          <p:nvPr/>
        </p:nvSpPr>
        <p:spPr bwMode="auto">
          <a:xfrm>
            <a:off x="7334250" y="6323012"/>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41"/>
          <p:cNvSpPr>
            <a:spLocks noEditPoints="1"/>
          </p:cNvSpPr>
          <p:nvPr/>
        </p:nvSpPr>
        <p:spPr bwMode="auto">
          <a:xfrm>
            <a:off x="6361113" y="6381750"/>
            <a:ext cx="403225" cy="330200"/>
          </a:xfrm>
          <a:custGeom>
            <a:avLst/>
            <a:gdLst>
              <a:gd name="T0" fmla="*/ 110 w 254"/>
              <a:gd name="T1" fmla="*/ 151 h 208"/>
              <a:gd name="T2" fmla="*/ 172 w 254"/>
              <a:gd name="T3" fmla="*/ 178 h 208"/>
              <a:gd name="T4" fmla="*/ 210 w 254"/>
              <a:gd name="T5" fmla="*/ 172 h 208"/>
              <a:gd name="T6" fmla="*/ 234 w 254"/>
              <a:gd name="T7" fmla="*/ 153 h 208"/>
              <a:gd name="T8" fmla="*/ 247 w 254"/>
              <a:gd name="T9" fmla="*/ 154 h 208"/>
              <a:gd name="T10" fmla="*/ 254 w 254"/>
              <a:gd name="T11" fmla="*/ 166 h 208"/>
              <a:gd name="T12" fmla="*/ 249 w 254"/>
              <a:gd name="T13" fmla="*/ 177 h 208"/>
              <a:gd name="T14" fmla="*/ 204 w 254"/>
              <a:gd name="T15" fmla="*/ 205 h 208"/>
              <a:gd name="T16" fmla="*/ 145 w 254"/>
              <a:gd name="T17" fmla="*/ 200 h 208"/>
              <a:gd name="T18" fmla="*/ 82 w 254"/>
              <a:gd name="T19" fmla="*/ 173 h 208"/>
              <a:gd name="T20" fmla="*/ 45 w 254"/>
              <a:gd name="T21" fmla="*/ 181 h 208"/>
              <a:gd name="T22" fmla="*/ 19 w 254"/>
              <a:gd name="T23" fmla="*/ 199 h 208"/>
              <a:gd name="T24" fmla="*/ 6 w 254"/>
              <a:gd name="T25" fmla="*/ 198 h 208"/>
              <a:gd name="T26" fmla="*/ 0 w 254"/>
              <a:gd name="T27" fmla="*/ 187 h 208"/>
              <a:gd name="T28" fmla="*/ 5 w 254"/>
              <a:gd name="T29" fmla="*/ 175 h 208"/>
              <a:gd name="T30" fmla="*/ 40 w 254"/>
              <a:gd name="T31" fmla="*/ 151 h 208"/>
              <a:gd name="T32" fmla="*/ 69 w 254"/>
              <a:gd name="T33" fmla="*/ 72 h 208"/>
              <a:gd name="T34" fmla="*/ 134 w 254"/>
              <a:gd name="T35" fmla="*/ 91 h 208"/>
              <a:gd name="T36" fmla="*/ 187 w 254"/>
              <a:gd name="T37" fmla="*/ 108 h 208"/>
              <a:gd name="T38" fmla="*/ 220 w 254"/>
              <a:gd name="T39" fmla="*/ 93 h 208"/>
              <a:gd name="T40" fmla="*/ 240 w 254"/>
              <a:gd name="T41" fmla="*/ 80 h 208"/>
              <a:gd name="T42" fmla="*/ 251 w 254"/>
              <a:gd name="T43" fmla="*/ 85 h 208"/>
              <a:gd name="T44" fmla="*/ 254 w 254"/>
              <a:gd name="T45" fmla="*/ 98 h 208"/>
              <a:gd name="T46" fmla="*/ 236 w 254"/>
              <a:gd name="T47" fmla="*/ 117 h 208"/>
              <a:gd name="T48" fmla="*/ 183 w 254"/>
              <a:gd name="T49" fmla="*/ 136 h 208"/>
              <a:gd name="T50" fmla="*/ 120 w 254"/>
              <a:gd name="T51" fmla="*/ 117 h 208"/>
              <a:gd name="T52" fmla="*/ 68 w 254"/>
              <a:gd name="T53" fmla="*/ 100 h 208"/>
              <a:gd name="T54" fmla="*/ 33 w 254"/>
              <a:gd name="T55" fmla="*/ 116 h 208"/>
              <a:gd name="T56" fmla="*/ 15 w 254"/>
              <a:gd name="T57" fmla="*/ 128 h 208"/>
              <a:gd name="T58" fmla="*/ 4 w 254"/>
              <a:gd name="T59" fmla="*/ 123 h 208"/>
              <a:gd name="T60" fmla="*/ 1 w 254"/>
              <a:gd name="T61" fmla="*/ 110 h 208"/>
              <a:gd name="T62" fmla="*/ 15 w 254"/>
              <a:gd name="T63" fmla="*/ 94 h 208"/>
              <a:gd name="T64" fmla="*/ 54 w 254"/>
              <a:gd name="T65" fmla="*/ 73 h 208"/>
              <a:gd name="T66" fmla="*/ 88 w 254"/>
              <a:gd name="T67" fmla="*/ 2 h 208"/>
              <a:gd name="T68" fmla="*/ 155 w 254"/>
              <a:gd name="T69" fmla="*/ 30 h 208"/>
              <a:gd name="T70" fmla="*/ 199 w 254"/>
              <a:gd name="T71" fmla="*/ 32 h 208"/>
              <a:gd name="T72" fmla="*/ 231 w 254"/>
              <a:gd name="T73" fmla="*/ 12 h 208"/>
              <a:gd name="T74" fmla="*/ 243 w 254"/>
              <a:gd name="T75" fmla="*/ 8 h 208"/>
              <a:gd name="T76" fmla="*/ 254 w 254"/>
              <a:gd name="T77" fmla="*/ 17 h 208"/>
              <a:gd name="T78" fmla="*/ 252 w 254"/>
              <a:gd name="T79" fmla="*/ 30 h 208"/>
              <a:gd name="T80" fmla="*/ 222 w 254"/>
              <a:gd name="T81" fmla="*/ 54 h 208"/>
              <a:gd name="T82" fmla="*/ 165 w 254"/>
              <a:gd name="T83" fmla="*/ 63 h 208"/>
              <a:gd name="T84" fmla="*/ 100 w 254"/>
              <a:gd name="T85" fmla="*/ 35 h 208"/>
              <a:gd name="T86" fmla="*/ 55 w 254"/>
              <a:gd name="T87" fmla="*/ 31 h 208"/>
              <a:gd name="T88" fmla="*/ 23 w 254"/>
              <a:gd name="T89" fmla="*/ 53 h 208"/>
              <a:gd name="T90" fmla="*/ 11 w 254"/>
              <a:gd name="T91" fmla="*/ 55 h 208"/>
              <a:gd name="T92" fmla="*/ 1 w 254"/>
              <a:gd name="T93" fmla="*/ 46 h 208"/>
              <a:gd name="T94" fmla="*/ 2 w 254"/>
              <a:gd name="T95" fmla="*/ 34 h 208"/>
              <a:gd name="T96" fmla="*/ 27 w 254"/>
              <a:gd name="T97" fmla="*/ 14 h 208"/>
              <a:gd name="T98" fmla="*/ 69 w 254"/>
              <a:gd name="T99"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4" h="208">
                <a:moveTo>
                  <a:pt x="69" y="144"/>
                </a:moveTo>
                <a:lnTo>
                  <a:pt x="88" y="145"/>
                </a:lnTo>
                <a:lnTo>
                  <a:pt x="110" y="151"/>
                </a:lnTo>
                <a:lnTo>
                  <a:pt x="134" y="163"/>
                </a:lnTo>
                <a:lnTo>
                  <a:pt x="155" y="173"/>
                </a:lnTo>
                <a:lnTo>
                  <a:pt x="172" y="178"/>
                </a:lnTo>
                <a:lnTo>
                  <a:pt x="187" y="180"/>
                </a:lnTo>
                <a:lnTo>
                  <a:pt x="199" y="177"/>
                </a:lnTo>
                <a:lnTo>
                  <a:pt x="210" y="172"/>
                </a:lnTo>
                <a:lnTo>
                  <a:pt x="220" y="164"/>
                </a:lnTo>
                <a:lnTo>
                  <a:pt x="231" y="155"/>
                </a:lnTo>
                <a:lnTo>
                  <a:pt x="234" y="153"/>
                </a:lnTo>
                <a:lnTo>
                  <a:pt x="240" y="151"/>
                </a:lnTo>
                <a:lnTo>
                  <a:pt x="243" y="153"/>
                </a:lnTo>
                <a:lnTo>
                  <a:pt x="247" y="154"/>
                </a:lnTo>
                <a:lnTo>
                  <a:pt x="251" y="157"/>
                </a:lnTo>
                <a:lnTo>
                  <a:pt x="254" y="162"/>
                </a:lnTo>
                <a:lnTo>
                  <a:pt x="254" y="166"/>
                </a:lnTo>
                <a:lnTo>
                  <a:pt x="254" y="169"/>
                </a:lnTo>
                <a:lnTo>
                  <a:pt x="252" y="175"/>
                </a:lnTo>
                <a:lnTo>
                  <a:pt x="249" y="177"/>
                </a:lnTo>
                <a:lnTo>
                  <a:pt x="236" y="189"/>
                </a:lnTo>
                <a:lnTo>
                  <a:pt x="222" y="199"/>
                </a:lnTo>
                <a:lnTo>
                  <a:pt x="204" y="205"/>
                </a:lnTo>
                <a:lnTo>
                  <a:pt x="183" y="208"/>
                </a:lnTo>
                <a:lnTo>
                  <a:pt x="165" y="207"/>
                </a:lnTo>
                <a:lnTo>
                  <a:pt x="145" y="200"/>
                </a:lnTo>
                <a:lnTo>
                  <a:pt x="120" y="189"/>
                </a:lnTo>
                <a:lnTo>
                  <a:pt x="100" y="178"/>
                </a:lnTo>
                <a:lnTo>
                  <a:pt x="82" y="173"/>
                </a:lnTo>
                <a:lnTo>
                  <a:pt x="68" y="173"/>
                </a:lnTo>
                <a:lnTo>
                  <a:pt x="55" y="176"/>
                </a:lnTo>
                <a:lnTo>
                  <a:pt x="45" y="181"/>
                </a:lnTo>
                <a:lnTo>
                  <a:pt x="33" y="189"/>
                </a:lnTo>
                <a:lnTo>
                  <a:pt x="23" y="196"/>
                </a:lnTo>
                <a:lnTo>
                  <a:pt x="19" y="199"/>
                </a:lnTo>
                <a:lnTo>
                  <a:pt x="15" y="200"/>
                </a:lnTo>
                <a:lnTo>
                  <a:pt x="11" y="200"/>
                </a:lnTo>
                <a:lnTo>
                  <a:pt x="6" y="198"/>
                </a:lnTo>
                <a:lnTo>
                  <a:pt x="4" y="195"/>
                </a:lnTo>
                <a:lnTo>
                  <a:pt x="1" y="191"/>
                </a:lnTo>
                <a:lnTo>
                  <a:pt x="0" y="187"/>
                </a:lnTo>
                <a:lnTo>
                  <a:pt x="1" y="182"/>
                </a:lnTo>
                <a:lnTo>
                  <a:pt x="2" y="178"/>
                </a:lnTo>
                <a:lnTo>
                  <a:pt x="5" y="175"/>
                </a:lnTo>
                <a:lnTo>
                  <a:pt x="15" y="166"/>
                </a:lnTo>
                <a:lnTo>
                  <a:pt x="27" y="158"/>
                </a:lnTo>
                <a:lnTo>
                  <a:pt x="40" y="151"/>
                </a:lnTo>
                <a:lnTo>
                  <a:pt x="54" y="146"/>
                </a:lnTo>
                <a:lnTo>
                  <a:pt x="69" y="144"/>
                </a:lnTo>
                <a:close/>
                <a:moveTo>
                  <a:pt x="69" y="72"/>
                </a:moveTo>
                <a:lnTo>
                  <a:pt x="88" y="73"/>
                </a:lnTo>
                <a:lnTo>
                  <a:pt x="110" y="80"/>
                </a:lnTo>
                <a:lnTo>
                  <a:pt x="134" y="91"/>
                </a:lnTo>
                <a:lnTo>
                  <a:pt x="155" y="101"/>
                </a:lnTo>
                <a:lnTo>
                  <a:pt x="172" y="107"/>
                </a:lnTo>
                <a:lnTo>
                  <a:pt x="187" y="108"/>
                </a:lnTo>
                <a:lnTo>
                  <a:pt x="199" y="105"/>
                </a:lnTo>
                <a:lnTo>
                  <a:pt x="210" y="99"/>
                </a:lnTo>
                <a:lnTo>
                  <a:pt x="220" y="93"/>
                </a:lnTo>
                <a:lnTo>
                  <a:pt x="231" y="84"/>
                </a:lnTo>
                <a:lnTo>
                  <a:pt x="234" y="81"/>
                </a:lnTo>
                <a:lnTo>
                  <a:pt x="240" y="80"/>
                </a:lnTo>
                <a:lnTo>
                  <a:pt x="243" y="81"/>
                </a:lnTo>
                <a:lnTo>
                  <a:pt x="247" y="82"/>
                </a:lnTo>
                <a:lnTo>
                  <a:pt x="251" y="85"/>
                </a:lnTo>
                <a:lnTo>
                  <a:pt x="254" y="89"/>
                </a:lnTo>
                <a:lnTo>
                  <a:pt x="254" y="94"/>
                </a:lnTo>
                <a:lnTo>
                  <a:pt x="254" y="98"/>
                </a:lnTo>
                <a:lnTo>
                  <a:pt x="252" y="101"/>
                </a:lnTo>
                <a:lnTo>
                  <a:pt x="249" y="105"/>
                </a:lnTo>
                <a:lnTo>
                  <a:pt x="236" y="117"/>
                </a:lnTo>
                <a:lnTo>
                  <a:pt x="222" y="126"/>
                </a:lnTo>
                <a:lnTo>
                  <a:pt x="204" y="134"/>
                </a:lnTo>
                <a:lnTo>
                  <a:pt x="183" y="136"/>
                </a:lnTo>
                <a:lnTo>
                  <a:pt x="165" y="135"/>
                </a:lnTo>
                <a:lnTo>
                  <a:pt x="145" y="128"/>
                </a:lnTo>
                <a:lnTo>
                  <a:pt x="120" y="117"/>
                </a:lnTo>
                <a:lnTo>
                  <a:pt x="100" y="107"/>
                </a:lnTo>
                <a:lnTo>
                  <a:pt x="82" y="101"/>
                </a:lnTo>
                <a:lnTo>
                  <a:pt x="68" y="100"/>
                </a:lnTo>
                <a:lnTo>
                  <a:pt x="55" y="103"/>
                </a:lnTo>
                <a:lnTo>
                  <a:pt x="45" y="109"/>
                </a:lnTo>
                <a:lnTo>
                  <a:pt x="33" y="116"/>
                </a:lnTo>
                <a:lnTo>
                  <a:pt x="23" y="125"/>
                </a:lnTo>
                <a:lnTo>
                  <a:pt x="19" y="127"/>
                </a:lnTo>
                <a:lnTo>
                  <a:pt x="15" y="128"/>
                </a:lnTo>
                <a:lnTo>
                  <a:pt x="11" y="127"/>
                </a:lnTo>
                <a:lnTo>
                  <a:pt x="6" y="126"/>
                </a:lnTo>
                <a:lnTo>
                  <a:pt x="4" y="123"/>
                </a:lnTo>
                <a:lnTo>
                  <a:pt x="1" y="119"/>
                </a:lnTo>
                <a:lnTo>
                  <a:pt x="0" y="114"/>
                </a:lnTo>
                <a:lnTo>
                  <a:pt x="1" y="110"/>
                </a:lnTo>
                <a:lnTo>
                  <a:pt x="2" y="107"/>
                </a:lnTo>
                <a:lnTo>
                  <a:pt x="5" y="103"/>
                </a:lnTo>
                <a:lnTo>
                  <a:pt x="15" y="94"/>
                </a:lnTo>
                <a:lnTo>
                  <a:pt x="27" y="86"/>
                </a:lnTo>
                <a:lnTo>
                  <a:pt x="40" y="78"/>
                </a:lnTo>
                <a:lnTo>
                  <a:pt x="54" y="73"/>
                </a:lnTo>
                <a:lnTo>
                  <a:pt x="69" y="72"/>
                </a:lnTo>
                <a:close/>
                <a:moveTo>
                  <a:pt x="69" y="0"/>
                </a:moveTo>
                <a:lnTo>
                  <a:pt x="88" y="2"/>
                </a:lnTo>
                <a:lnTo>
                  <a:pt x="110" y="8"/>
                </a:lnTo>
                <a:lnTo>
                  <a:pt x="134" y="19"/>
                </a:lnTo>
                <a:lnTo>
                  <a:pt x="155" y="30"/>
                </a:lnTo>
                <a:lnTo>
                  <a:pt x="172" y="35"/>
                </a:lnTo>
                <a:lnTo>
                  <a:pt x="187" y="35"/>
                </a:lnTo>
                <a:lnTo>
                  <a:pt x="199" y="32"/>
                </a:lnTo>
                <a:lnTo>
                  <a:pt x="210" y="27"/>
                </a:lnTo>
                <a:lnTo>
                  <a:pt x="220" y="19"/>
                </a:lnTo>
                <a:lnTo>
                  <a:pt x="231" y="12"/>
                </a:lnTo>
                <a:lnTo>
                  <a:pt x="234" y="9"/>
                </a:lnTo>
                <a:lnTo>
                  <a:pt x="240" y="8"/>
                </a:lnTo>
                <a:lnTo>
                  <a:pt x="243" y="8"/>
                </a:lnTo>
                <a:lnTo>
                  <a:pt x="247" y="10"/>
                </a:lnTo>
                <a:lnTo>
                  <a:pt x="251" y="13"/>
                </a:lnTo>
                <a:lnTo>
                  <a:pt x="254" y="17"/>
                </a:lnTo>
                <a:lnTo>
                  <a:pt x="254" y="22"/>
                </a:lnTo>
                <a:lnTo>
                  <a:pt x="254" y="26"/>
                </a:lnTo>
                <a:lnTo>
                  <a:pt x="252" y="30"/>
                </a:lnTo>
                <a:lnTo>
                  <a:pt x="249" y="34"/>
                </a:lnTo>
                <a:lnTo>
                  <a:pt x="236" y="44"/>
                </a:lnTo>
                <a:lnTo>
                  <a:pt x="222" y="54"/>
                </a:lnTo>
                <a:lnTo>
                  <a:pt x="204" y="62"/>
                </a:lnTo>
                <a:lnTo>
                  <a:pt x="183" y="64"/>
                </a:lnTo>
                <a:lnTo>
                  <a:pt x="165" y="63"/>
                </a:lnTo>
                <a:lnTo>
                  <a:pt x="145" y="57"/>
                </a:lnTo>
                <a:lnTo>
                  <a:pt x="120" y="45"/>
                </a:lnTo>
                <a:lnTo>
                  <a:pt x="100" y="35"/>
                </a:lnTo>
                <a:lnTo>
                  <a:pt x="82" y="30"/>
                </a:lnTo>
                <a:lnTo>
                  <a:pt x="68" y="28"/>
                </a:lnTo>
                <a:lnTo>
                  <a:pt x="55" y="31"/>
                </a:lnTo>
                <a:lnTo>
                  <a:pt x="45" y="36"/>
                </a:lnTo>
                <a:lnTo>
                  <a:pt x="33" y="44"/>
                </a:lnTo>
                <a:lnTo>
                  <a:pt x="23" y="53"/>
                </a:lnTo>
                <a:lnTo>
                  <a:pt x="19" y="55"/>
                </a:lnTo>
                <a:lnTo>
                  <a:pt x="15" y="57"/>
                </a:lnTo>
                <a:lnTo>
                  <a:pt x="11" y="55"/>
                </a:lnTo>
                <a:lnTo>
                  <a:pt x="6" y="54"/>
                </a:lnTo>
                <a:lnTo>
                  <a:pt x="4" y="51"/>
                </a:lnTo>
                <a:lnTo>
                  <a:pt x="1" y="46"/>
                </a:lnTo>
                <a:lnTo>
                  <a:pt x="0" y="43"/>
                </a:lnTo>
                <a:lnTo>
                  <a:pt x="1" y="39"/>
                </a:lnTo>
                <a:lnTo>
                  <a:pt x="2" y="34"/>
                </a:lnTo>
                <a:lnTo>
                  <a:pt x="5" y="31"/>
                </a:lnTo>
                <a:lnTo>
                  <a:pt x="15" y="22"/>
                </a:lnTo>
                <a:lnTo>
                  <a:pt x="27" y="14"/>
                </a:lnTo>
                <a:lnTo>
                  <a:pt x="40" y="7"/>
                </a:lnTo>
                <a:lnTo>
                  <a:pt x="54" y="2"/>
                </a:lnTo>
                <a:lnTo>
                  <a:pt x="6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42"/>
          <p:cNvSpPr>
            <a:spLocks noEditPoints="1"/>
          </p:cNvSpPr>
          <p:nvPr/>
        </p:nvSpPr>
        <p:spPr bwMode="auto">
          <a:xfrm>
            <a:off x="8186283" y="6388100"/>
            <a:ext cx="339725" cy="339725"/>
          </a:xfrm>
          <a:custGeom>
            <a:avLst/>
            <a:gdLst>
              <a:gd name="T0" fmla="*/ 120 w 214"/>
              <a:gd name="T1" fmla="*/ 44 h 214"/>
              <a:gd name="T2" fmla="*/ 93 w 214"/>
              <a:gd name="T3" fmla="*/ 44 h 214"/>
              <a:gd name="T4" fmla="*/ 93 w 214"/>
              <a:gd name="T5" fmla="*/ 95 h 214"/>
              <a:gd name="T6" fmla="*/ 43 w 214"/>
              <a:gd name="T7" fmla="*/ 95 h 214"/>
              <a:gd name="T8" fmla="*/ 43 w 214"/>
              <a:gd name="T9" fmla="*/ 121 h 214"/>
              <a:gd name="T10" fmla="*/ 93 w 214"/>
              <a:gd name="T11" fmla="*/ 121 h 214"/>
              <a:gd name="T12" fmla="*/ 93 w 214"/>
              <a:gd name="T13" fmla="*/ 172 h 214"/>
              <a:gd name="T14" fmla="*/ 120 w 214"/>
              <a:gd name="T15" fmla="*/ 172 h 214"/>
              <a:gd name="T16" fmla="*/ 120 w 214"/>
              <a:gd name="T17" fmla="*/ 121 h 214"/>
              <a:gd name="T18" fmla="*/ 172 w 214"/>
              <a:gd name="T19" fmla="*/ 121 h 214"/>
              <a:gd name="T20" fmla="*/ 172 w 214"/>
              <a:gd name="T21" fmla="*/ 95 h 214"/>
              <a:gd name="T22" fmla="*/ 120 w 214"/>
              <a:gd name="T23" fmla="*/ 95 h 214"/>
              <a:gd name="T24" fmla="*/ 120 w 214"/>
              <a:gd name="T25" fmla="*/ 44 h 214"/>
              <a:gd name="T26" fmla="*/ 107 w 214"/>
              <a:gd name="T27" fmla="*/ 0 h 214"/>
              <a:gd name="T28" fmla="*/ 136 w 214"/>
              <a:gd name="T29" fmla="*/ 4 h 214"/>
              <a:gd name="T30" fmla="*/ 161 w 214"/>
              <a:gd name="T31" fmla="*/ 15 h 214"/>
              <a:gd name="T32" fmla="*/ 182 w 214"/>
              <a:gd name="T33" fmla="*/ 32 h 214"/>
              <a:gd name="T34" fmla="*/ 198 w 214"/>
              <a:gd name="T35" fmla="*/ 54 h 214"/>
              <a:gd name="T36" fmla="*/ 210 w 214"/>
              <a:gd name="T37" fmla="*/ 80 h 214"/>
              <a:gd name="T38" fmla="*/ 214 w 214"/>
              <a:gd name="T39" fmla="*/ 108 h 214"/>
              <a:gd name="T40" fmla="*/ 210 w 214"/>
              <a:gd name="T41" fmla="*/ 136 h 214"/>
              <a:gd name="T42" fmla="*/ 198 w 214"/>
              <a:gd name="T43" fmla="*/ 162 h 214"/>
              <a:gd name="T44" fmla="*/ 182 w 214"/>
              <a:gd name="T45" fmla="*/ 182 h 214"/>
              <a:gd name="T46" fmla="*/ 161 w 214"/>
              <a:gd name="T47" fmla="*/ 199 h 214"/>
              <a:gd name="T48" fmla="*/ 136 w 214"/>
              <a:gd name="T49" fmla="*/ 210 h 214"/>
              <a:gd name="T50" fmla="*/ 107 w 214"/>
              <a:gd name="T51" fmla="*/ 214 h 214"/>
              <a:gd name="T52" fmla="*/ 79 w 214"/>
              <a:gd name="T53" fmla="*/ 210 h 214"/>
              <a:gd name="T54" fmla="*/ 54 w 214"/>
              <a:gd name="T55" fmla="*/ 199 h 214"/>
              <a:gd name="T56" fmla="*/ 32 w 214"/>
              <a:gd name="T57" fmla="*/ 182 h 214"/>
              <a:gd name="T58" fmla="*/ 15 w 214"/>
              <a:gd name="T59" fmla="*/ 162 h 214"/>
              <a:gd name="T60" fmla="*/ 4 w 214"/>
              <a:gd name="T61" fmla="*/ 136 h 214"/>
              <a:gd name="T62" fmla="*/ 0 w 214"/>
              <a:gd name="T63" fmla="*/ 108 h 214"/>
              <a:gd name="T64" fmla="*/ 4 w 214"/>
              <a:gd name="T65" fmla="*/ 80 h 214"/>
              <a:gd name="T66" fmla="*/ 15 w 214"/>
              <a:gd name="T67" fmla="*/ 54 h 214"/>
              <a:gd name="T68" fmla="*/ 32 w 214"/>
              <a:gd name="T69" fmla="*/ 32 h 214"/>
              <a:gd name="T70" fmla="*/ 54 w 214"/>
              <a:gd name="T71" fmla="*/ 15 h 214"/>
              <a:gd name="T72" fmla="*/ 79 w 214"/>
              <a:gd name="T73" fmla="*/ 4 h 214"/>
              <a:gd name="T74" fmla="*/ 107 w 214"/>
              <a:gd name="T7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4" h="214">
                <a:moveTo>
                  <a:pt x="120" y="44"/>
                </a:moveTo>
                <a:lnTo>
                  <a:pt x="93" y="44"/>
                </a:lnTo>
                <a:lnTo>
                  <a:pt x="93" y="95"/>
                </a:lnTo>
                <a:lnTo>
                  <a:pt x="43" y="95"/>
                </a:lnTo>
                <a:lnTo>
                  <a:pt x="43" y="121"/>
                </a:lnTo>
                <a:lnTo>
                  <a:pt x="93" y="121"/>
                </a:lnTo>
                <a:lnTo>
                  <a:pt x="93" y="172"/>
                </a:lnTo>
                <a:lnTo>
                  <a:pt x="120" y="172"/>
                </a:lnTo>
                <a:lnTo>
                  <a:pt x="120" y="121"/>
                </a:lnTo>
                <a:lnTo>
                  <a:pt x="172" y="121"/>
                </a:lnTo>
                <a:lnTo>
                  <a:pt x="172" y="95"/>
                </a:lnTo>
                <a:lnTo>
                  <a:pt x="120" y="95"/>
                </a:lnTo>
                <a:lnTo>
                  <a:pt x="120" y="44"/>
                </a:lnTo>
                <a:close/>
                <a:moveTo>
                  <a:pt x="107" y="0"/>
                </a:moveTo>
                <a:lnTo>
                  <a:pt x="136" y="4"/>
                </a:lnTo>
                <a:lnTo>
                  <a:pt x="161" y="15"/>
                </a:lnTo>
                <a:lnTo>
                  <a:pt x="182" y="32"/>
                </a:lnTo>
                <a:lnTo>
                  <a:pt x="198" y="54"/>
                </a:lnTo>
                <a:lnTo>
                  <a:pt x="210" y="80"/>
                </a:lnTo>
                <a:lnTo>
                  <a:pt x="214" y="108"/>
                </a:lnTo>
                <a:lnTo>
                  <a:pt x="210" y="136"/>
                </a:lnTo>
                <a:lnTo>
                  <a:pt x="198" y="162"/>
                </a:lnTo>
                <a:lnTo>
                  <a:pt x="182" y="182"/>
                </a:lnTo>
                <a:lnTo>
                  <a:pt x="161" y="199"/>
                </a:lnTo>
                <a:lnTo>
                  <a:pt x="136" y="210"/>
                </a:lnTo>
                <a:lnTo>
                  <a:pt x="107" y="214"/>
                </a:lnTo>
                <a:lnTo>
                  <a:pt x="79" y="210"/>
                </a:lnTo>
                <a:lnTo>
                  <a:pt x="54" y="199"/>
                </a:lnTo>
                <a:lnTo>
                  <a:pt x="32" y="182"/>
                </a:lnTo>
                <a:lnTo>
                  <a:pt x="15" y="162"/>
                </a:lnTo>
                <a:lnTo>
                  <a:pt x="4" y="136"/>
                </a:lnTo>
                <a:lnTo>
                  <a:pt x="0" y="108"/>
                </a:lnTo>
                <a:lnTo>
                  <a:pt x="4" y="80"/>
                </a:lnTo>
                <a:lnTo>
                  <a:pt x="15" y="54"/>
                </a:lnTo>
                <a:lnTo>
                  <a:pt x="32" y="32"/>
                </a:lnTo>
                <a:lnTo>
                  <a:pt x="54" y="15"/>
                </a:lnTo>
                <a:lnTo>
                  <a:pt x="79" y="4"/>
                </a:lnTo>
                <a:lnTo>
                  <a:pt x="10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43"/>
          <p:cNvSpPr>
            <a:spLocks noEditPoints="1"/>
          </p:cNvSpPr>
          <p:nvPr/>
        </p:nvSpPr>
        <p:spPr bwMode="auto">
          <a:xfrm>
            <a:off x="8154533" y="4019550"/>
            <a:ext cx="403225" cy="242888"/>
          </a:xfrm>
          <a:custGeom>
            <a:avLst/>
            <a:gdLst>
              <a:gd name="T0" fmla="*/ 203 w 254"/>
              <a:gd name="T1" fmla="*/ 127 h 153"/>
              <a:gd name="T2" fmla="*/ 229 w 254"/>
              <a:gd name="T3" fmla="*/ 102 h 153"/>
              <a:gd name="T4" fmla="*/ 63 w 254"/>
              <a:gd name="T5" fmla="*/ 102 h 153"/>
              <a:gd name="T6" fmla="*/ 190 w 254"/>
              <a:gd name="T7" fmla="*/ 127 h 153"/>
              <a:gd name="T8" fmla="*/ 63 w 254"/>
              <a:gd name="T9" fmla="*/ 102 h 153"/>
              <a:gd name="T10" fmla="*/ 25 w 254"/>
              <a:gd name="T11" fmla="*/ 127 h 153"/>
              <a:gd name="T12" fmla="*/ 50 w 254"/>
              <a:gd name="T13" fmla="*/ 102 h 153"/>
              <a:gd name="T14" fmla="*/ 190 w 254"/>
              <a:gd name="T15" fmla="*/ 64 h 153"/>
              <a:gd name="T16" fmla="*/ 216 w 254"/>
              <a:gd name="T17" fmla="*/ 89 h 153"/>
              <a:gd name="T18" fmla="*/ 190 w 254"/>
              <a:gd name="T19" fmla="*/ 64 h 153"/>
              <a:gd name="T20" fmla="*/ 152 w 254"/>
              <a:gd name="T21" fmla="*/ 89 h 153"/>
              <a:gd name="T22" fmla="*/ 177 w 254"/>
              <a:gd name="T23" fmla="*/ 64 h 153"/>
              <a:gd name="T24" fmla="*/ 115 w 254"/>
              <a:gd name="T25" fmla="*/ 64 h 153"/>
              <a:gd name="T26" fmla="*/ 140 w 254"/>
              <a:gd name="T27" fmla="*/ 89 h 153"/>
              <a:gd name="T28" fmla="*/ 115 w 254"/>
              <a:gd name="T29" fmla="*/ 64 h 153"/>
              <a:gd name="T30" fmla="*/ 76 w 254"/>
              <a:gd name="T31" fmla="*/ 89 h 153"/>
              <a:gd name="T32" fmla="*/ 102 w 254"/>
              <a:gd name="T33" fmla="*/ 64 h 153"/>
              <a:gd name="T34" fmla="*/ 38 w 254"/>
              <a:gd name="T35" fmla="*/ 64 h 153"/>
              <a:gd name="T36" fmla="*/ 63 w 254"/>
              <a:gd name="T37" fmla="*/ 89 h 153"/>
              <a:gd name="T38" fmla="*/ 38 w 254"/>
              <a:gd name="T39" fmla="*/ 64 h 153"/>
              <a:gd name="T40" fmla="*/ 177 w 254"/>
              <a:gd name="T41" fmla="*/ 52 h 153"/>
              <a:gd name="T42" fmla="*/ 229 w 254"/>
              <a:gd name="T43" fmla="*/ 26 h 153"/>
              <a:gd name="T44" fmla="*/ 140 w 254"/>
              <a:gd name="T45" fmla="*/ 26 h 153"/>
              <a:gd name="T46" fmla="*/ 165 w 254"/>
              <a:gd name="T47" fmla="*/ 52 h 153"/>
              <a:gd name="T48" fmla="*/ 140 w 254"/>
              <a:gd name="T49" fmla="*/ 26 h 153"/>
              <a:gd name="T50" fmla="*/ 102 w 254"/>
              <a:gd name="T51" fmla="*/ 52 h 153"/>
              <a:gd name="T52" fmla="*/ 127 w 254"/>
              <a:gd name="T53" fmla="*/ 26 h 153"/>
              <a:gd name="T54" fmla="*/ 63 w 254"/>
              <a:gd name="T55" fmla="*/ 26 h 153"/>
              <a:gd name="T56" fmla="*/ 89 w 254"/>
              <a:gd name="T57" fmla="*/ 52 h 153"/>
              <a:gd name="T58" fmla="*/ 63 w 254"/>
              <a:gd name="T59" fmla="*/ 26 h 153"/>
              <a:gd name="T60" fmla="*/ 25 w 254"/>
              <a:gd name="T61" fmla="*/ 52 h 153"/>
              <a:gd name="T62" fmla="*/ 50 w 254"/>
              <a:gd name="T63" fmla="*/ 26 h 153"/>
              <a:gd name="T64" fmla="*/ 17 w 254"/>
              <a:gd name="T65" fmla="*/ 0 h 153"/>
              <a:gd name="T66" fmla="*/ 242 w 254"/>
              <a:gd name="T67" fmla="*/ 2 h 153"/>
              <a:gd name="T68" fmla="*/ 251 w 254"/>
              <a:gd name="T69" fmla="*/ 8 h 153"/>
              <a:gd name="T70" fmla="*/ 254 w 254"/>
              <a:gd name="T71" fmla="*/ 18 h 153"/>
              <a:gd name="T72" fmla="*/ 253 w 254"/>
              <a:gd name="T73" fmla="*/ 140 h 153"/>
              <a:gd name="T74" fmla="*/ 247 w 254"/>
              <a:gd name="T75" fmla="*/ 149 h 153"/>
              <a:gd name="T76" fmla="*/ 236 w 254"/>
              <a:gd name="T77" fmla="*/ 153 h 153"/>
              <a:gd name="T78" fmla="*/ 12 w 254"/>
              <a:gd name="T79" fmla="*/ 152 h 153"/>
              <a:gd name="T80" fmla="*/ 3 w 254"/>
              <a:gd name="T81" fmla="*/ 145 h 153"/>
              <a:gd name="T82" fmla="*/ 0 w 254"/>
              <a:gd name="T83" fmla="*/ 135 h 153"/>
              <a:gd name="T84" fmla="*/ 0 w 254"/>
              <a:gd name="T85" fmla="*/ 12 h 153"/>
              <a:gd name="T86" fmla="*/ 7 w 254"/>
              <a:gd name="T87" fmla="*/ 4 h 153"/>
              <a:gd name="T88" fmla="*/ 17 w 254"/>
              <a:gd name="T8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4" h="153">
                <a:moveTo>
                  <a:pt x="203" y="102"/>
                </a:moveTo>
                <a:lnTo>
                  <a:pt x="203" y="127"/>
                </a:lnTo>
                <a:lnTo>
                  <a:pt x="229" y="127"/>
                </a:lnTo>
                <a:lnTo>
                  <a:pt x="229" y="102"/>
                </a:lnTo>
                <a:lnTo>
                  <a:pt x="203" y="102"/>
                </a:lnTo>
                <a:close/>
                <a:moveTo>
                  <a:pt x="63" y="102"/>
                </a:moveTo>
                <a:lnTo>
                  <a:pt x="63" y="127"/>
                </a:lnTo>
                <a:lnTo>
                  <a:pt x="190" y="127"/>
                </a:lnTo>
                <a:lnTo>
                  <a:pt x="190" y="102"/>
                </a:lnTo>
                <a:lnTo>
                  <a:pt x="63" y="102"/>
                </a:lnTo>
                <a:close/>
                <a:moveTo>
                  <a:pt x="25" y="102"/>
                </a:moveTo>
                <a:lnTo>
                  <a:pt x="25" y="127"/>
                </a:lnTo>
                <a:lnTo>
                  <a:pt x="50" y="127"/>
                </a:lnTo>
                <a:lnTo>
                  <a:pt x="50" y="102"/>
                </a:lnTo>
                <a:lnTo>
                  <a:pt x="25" y="102"/>
                </a:lnTo>
                <a:close/>
                <a:moveTo>
                  <a:pt x="190" y="64"/>
                </a:moveTo>
                <a:lnTo>
                  <a:pt x="190" y="89"/>
                </a:lnTo>
                <a:lnTo>
                  <a:pt x="216" y="89"/>
                </a:lnTo>
                <a:lnTo>
                  <a:pt x="216" y="64"/>
                </a:lnTo>
                <a:lnTo>
                  <a:pt x="190" y="64"/>
                </a:lnTo>
                <a:close/>
                <a:moveTo>
                  <a:pt x="152" y="64"/>
                </a:moveTo>
                <a:lnTo>
                  <a:pt x="152" y="89"/>
                </a:lnTo>
                <a:lnTo>
                  <a:pt x="177" y="89"/>
                </a:lnTo>
                <a:lnTo>
                  <a:pt x="177" y="64"/>
                </a:lnTo>
                <a:lnTo>
                  <a:pt x="152" y="64"/>
                </a:lnTo>
                <a:close/>
                <a:moveTo>
                  <a:pt x="115" y="64"/>
                </a:moveTo>
                <a:lnTo>
                  <a:pt x="115" y="89"/>
                </a:lnTo>
                <a:lnTo>
                  <a:pt x="140" y="89"/>
                </a:lnTo>
                <a:lnTo>
                  <a:pt x="140" y="64"/>
                </a:lnTo>
                <a:lnTo>
                  <a:pt x="115" y="64"/>
                </a:lnTo>
                <a:close/>
                <a:moveTo>
                  <a:pt x="76" y="64"/>
                </a:moveTo>
                <a:lnTo>
                  <a:pt x="76" y="89"/>
                </a:lnTo>
                <a:lnTo>
                  <a:pt x="102" y="89"/>
                </a:lnTo>
                <a:lnTo>
                  <a:pt x="102" y="64"/>
                </a:lnTo>
                <a:lnTo>
                  <a:pt x="76" y="64"/>
                </a:lnTo>
                <a:close/>
                <a:moveTo>
                  <a:pt x="38" y="64"/>
                </a:moveTo>
                <a:lnTo>
                  <a:pt x="38" y="89"/>
                </a:lnTo>
                <a:lnTo>
                  <a:pt x="63" y="89"/>
                </a:lnTo>
                <a:lnTo>
                  <a:pt x="63" y="64"/>
                </a:lnTo>
                <a:lnTo>
                  <a:pt x="38" y="64"/>
                </a:lnTo>
                <a:close/>
                <a:moveTo>
                  <a:pt x="177" y="26"/>
                </a:moveTo>
                <a:lnTo>
                  <a:pt x="177" y="52"/>
                </a:lnTo>
                <a:lnTo>
                  <a:pt x="229" y="52"/>
                </a:lnTo>
                <a:lnTo>
                  <a:pt x="229" y="26"/>
                </a:lnTo>
                <a:lnTo>
                  <a:pt x="177" y="26"/>
                </a:lnTo>
                <a:close/>
                <a:moveTo>
                  <a:pt x="140" y="26"/>
                </a:moveTo>
                <a:lnTo>
                  <a:pt x="140" y="52"/>
                </a:lnTo>
                <a:lnTo>
                  <a:pt x="165" y="52"/>
                </a:lnTo>
                <a:lnTo>
                  <a:pt x="165" y="26"/>
                </a:lnTo>
                <a:lnTo>
                  <a:pt x="140" y="26"/>
                </a:lnTo>
                <a:close/>
                <a:moveTo>
                  <a:pt x="102" y="26"/>
                </a:moveTo>
                <a:lnTo>
                  <a:pt x="102" y="52"/>
                </a:lnTo>
                <a:lnTo>
                  <a:pt x="127" y="52"/>
                </a:lnTo>
                <a:lnTo>
                  <a:pt x="127" y="26"/>
                </a:lnTo>
                <a:lnTo>
                  <a:pt x="102" y="26"/>
                </a:lnTo>
                <a:close/>
                <a:moveTo>
                  <a:pt x="63" y="26"/>
                </a:moveTo>
                <a:lnTo>
                  <a:pt x="63" y="52"/>
                </a:lnTo>
                <a:lnTo>
                  <a:pt x="89" y="52"/>
                </a:lnTo>
                <a:lnTo>
                  <a:pt x="89" y="26"/>
                </a:lnTo>
                <a:lnTo>
                  <a:pt x="63" y="26"/>
                </a:lnTo>
                <a:close/>
                <a:moveTo>
                  <a:pt x="25" y="26"/>
                </a:moveTo>
                <a:lnTo>
                  <a:pt x="25" y="52"/>
                </a:lnTo>
                <a:lnTo>
                  <a:pt x="50" y="52"/>
                </a:lnTo>
                <a:lnTo>
                  <a:pt x="50" y="26"/>
                </a:lnTo>
                <a:lnTo>
                  <a:pt x="25" y="26"/>
                </a:lnTo>
                <a:close/>
                <a:moveTo>
                  <a:pt x="17" y="0"/>
                </a:moveTo>
                <a:lnTo>
                  <a:pt x="236" y="0"/>
                </a:lnTo>
                <a:lnTo>
                  <a:pt x="242" y="2"/>
                </a:lnTo>
                <a:lnTo>
                  <a:pt x="247" y="4"/>
                </a:lnTo>
                <a:lnTo>
                  <a:pt x="251" y="8"/>
                </a:lnTo>
                <a:lnTo>
                  <a:pt x="253" y="12"/>
                </a:lnTo>
                <a:lnTo>
                  <a:pt x="254" y="18"/>
                </a:lnTo>
                <a:lnTo>
                  <a:pt x="254" y="135"/>
                </a:lnTo>
                <a:lnTo>
                  <a:pt x="253" y="140"/>
                </a:lnTo>
                <a:lnTo>
                  <a:pt x="251" y="145"/>
                </a:lnTo>
                <a:lnTo>
                  <a:pt x="247" y="149"/>
                </a:lnTo>
                <a:lnTo>
                  <a:pt x="242" y="152"/>
                </a:lnTo>
                <a:lnTo>
                  <a:pt x="236" y="153"/>
                </a:lnTo>
                <a:lnTo>
                  <a:pt x="17" y="153"/>
                </a:lnTo>
                <a:lnTo>
                  <a:pt x="12" y="152"/>
                </a:lnTo>
                <a:lnTo>
                  <a:pt x="7" y="149"/>
                </a:lnTo>
                <a:lnTo>
                  <a:pt x="3" y="145"/>
                </a:lnTo>
                <a:lnTo>
                  <a:pt x="0" y="140"/>
                </a:lnTo>
                <a:lnTo>
                  <a:pt x="0" y="135"/>
                </a:lnTo>
                <a:lnTo>
                  <a:pt x="0" y="18"/>
                </a:lnTo>
                <a:lnTo>
                  <a:pt x="0" y="12"/>
                </a:lnTo>
                <a:lnTo>
                  <a:pt x="3" y="8"/>
                </a:lnTo>
                <a:lnTo>
                  <a:pt x="7" y="4"/>
                </a:lnTo>
                <a:lnTo>
                  <a:pt x="12" y="2"/>
                </a:lnTo>
                <a:lnTo>
                  <a:pt x="1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44"/>
          <p:cNvSpPr>
            <a:spLocks noEditPoints="1"/>
          </p:cNvSpPr>
          <p:nvPr/>
        </p:nvSpPr>
        <p:spPr bwMode="auto">
          <a:xfrm>
            <a:off x="8214858" y="4768850"/>
            <a:ext cx="282575" cy="355600"/>
          </a:xfrm>
          <a:custGeom>
            <a:avLst/>
            <a:gdLst>
              <a:gd name="T0" fmla="*/ 2 w 178"/>
              <a:gd name="T1" fmla="*/ 146 h 224"/>
              <a:gd name="T2" fmla="*/ 12 w 178"/>
              <a:gd name="T3" fmla="*/ 158 h 224"/>
              <a:gd name="T4" fmla="*/ 45 w 178"/>
              <a:gd name="T5" fmla="*/ 173 h 224"/>
              <a:gd name="T6" fmla="*/ 89 w 178"/>
              <a:gd name="T7" fmla="*/ 178 h 224"/>
              <a:gd name="T8" fmla="*/ 133 w 178"/>
              <a:gd name="T9" fmla="*/ 173 h 224"/>
              <a:gd name="T10" fmla="*/ 165 w 178"/>
              <a:gd name="T11" fmla="*/ 158 h 224"/>
              <a:gd name="T12" fmla="*/ 175 w 178"/>
              <a:gd name="T13" fmla="*/ 146 h 224"/>
              <a:gd name="T14" fmla="*/ 178 w 178"/>
              <a:gd name="T15" fmla="*/ 147 h 224"/>
              <a:gd name="T16" fmla="*/ 178 w 178"/>
              <a:gd name="T17" fmla="*/ 161 h 224"/>
              <a:gd name="T18" fmla="*/ 178 w 178"/>
              <a:gd name="T19" fmla="*/ 174 h 224"/>
              <a:gd name="T20" fmla="*/ 161 w 178"/>
              <a:gd name="T21" fmla="*/ 202 h 224"/>
              <a:gd name="T22" fmla="*/ 118 w 178"/>
              <a:gd name="T23" fmla="*/ 220 h 224"/>
              <a:gd name="T24" fmla="*/ 61 w 178"/>
              <a:gd name="T25" fmla="*/ 220 h 224"/>
              <a:gd name="T26" fmla="*/ 18 w 178"/>
              <a:gd name="T27" fmla="*/ 202 h 224"/>
              <a:gd name="T28" fmla="*/ 0 w 178"/>
              <a:gd name="T29" fmla="*/ 174 h 224"/>
              <a:gd name="T30" fmla="*/ 0 w 178"/>
              <a:gd name="T31" fmla="*/ 153 h 224"/>
              <a:gd name="T32" fmla="*/ 0 w 178"/>
              <a:gd name="T33" fmla="*/ 147 h 224"/>
              <a:gd name="T34" fmla="*/ 1 w 178"/>
              <a:gd name="T35" fmla="*/ 82 h 224"/>
              <a:gd name="T36" fmla="*/ 4 w 178"/>
              <a:gd name="T37" fmla="*/ 83 h 224"/>
              <a:gd name="T38" fmla="*/ 27 w 178"/>
              <a:gd name="T39" fmla="*/ 99 h 224"/>
              <a:gd name="T40" fmla="*/ 65 w 178"/>
              <a:gd name="T41" fmla="*/ 109 h 224"/>
              <a:gd name="T42" fmla="*/ 113 w 178"/>
              <a:gd name="T43" fmla="*/ 109 h 224"/>
              <a:gd name="T44" fmla="*/ 151 w 178"/>
              <a:gd name="T45" fmla="*/ 99 h 224"/>
              <a:gd name="T46" fmla="*/ 174 w 178"/>
              <a:gd name="T47" fmla="*/ 83 h 224"/>
              <a:gd name="T48" fmla="*/ 177 w 178"/>
              <a:gd name="T49" fmla="*/ 82 h 224"/>
              <a:gd name="T50" fmla="*/ 178 w 178"/>
              <a:gd name="T51" fmla="*/ 83 h 224"/>
              <a:gd name="T52" fmla="*/ 178 w 178"/>
              <a:gd name="T53" fmla="*/ 95 h 224"/>
              <a:gd name="T54" fmla="*/ 178 w 178"/>
              <a:gd name="T55" fmla="*/ 110 h 224"/>
              <a:gd name="T56" fmla="*/ 174 w 178"/>
              <a:gd name="T57" fmla="*/ 124 h 224"/>
              <a:gd name="T58" fmla="*/ 152 w 178"/>
              <a:gd name="T59" fmla="*/ 142 h 224"/>
              <a:gd name="T60" fmla="*/ 113 w 178"/>
              <a:gd name="T61" fmla="*/ 153 h 224"/>
              <a:gd name="T62" fmla="*/ 65 w 178"/>
              <a:gd name="T63" fmla="*/ 153 h 224"/>
              <a:gd name="T64" fmla="*/ 27 w 178"/>
              <a:gd name="T65" fmla="*/ 142 h 224"/>
              <a:gd name="T66" fmla="*/ 4 w 178"/>
              <a:gd name="T67" fmla="*/ 124 h 224"/>
              <a:gd name="T68" fmla="*/ 0 w 178"/>
              <a:gd name="T69" fmla="*/ 110 h 224"/>
              <a:gd name="T70" fmla="*/ 0 w 178"/>
              <a:gd name="T71" fmla="*/ 95 h 224"/>
              <a:gd name="T72" fmla="*/ 0 w 178"/>
              <a:gd name="T73" fmla="*/ 83 h 224"/>
              <a:gd name="T74" fmla="*/ 1 w 178"/>
              <a:gd name="T75" fmla="*/ 82 h 224"/>
              <a:gd name="T76" fmla="*/ 113 w 178"/>
              <a:gd name="T77" fmla="*/ 1 h 224"/>
              <a:gd name="T78" fmla="*/ 152 w 178"/>
              <a:gd name="T79" fmla="*/ 10 h 224"/>
              <a:gd name="T80" fmla="*/ 174 w 178"/>
              <a:gd name="T81" fmla="*/ 24 h 224"/>
              <a:gd name="T82" fmla="*/ 178 w 178"/>
              <a:gd name="T83" fmla="*/ 50 h 224"/>
              <a:gd name="T84" fmla="*/ 165 w 178"/>
              <a:gd name="T85" fmla="*/ 68 h 224"/>
              <a:gd name="T86" fmla="*/ 134 w 178"/>
              <a:gd name="T87" fmla="*/ 81 h 224"/>
              <a:gd name="T88" fmla="*/ 89 w 178"/>
              <a:gd name="T89" fmla="*/ 86 h 224"/>
              <a:gd name="T90" fmla="*/ 45 w 178"/>
              <a:gd name="T91" fmla="*/ 81 h 224"/>
              <a:gd name="T92" fmla="*/ 12 w 178"/>
              <a:gd name="T93" fmla="*/ 68 h 224"/>
              <a:gd name="T94" fmla="*/ 0 w 178"/>
              <a:gd name="T95" fmla="*/ 50 h 224"/>
              <a:gd name="T96" fmla="*/ 4 w 178"/>
              <a:gd name="T97" fmla="*/ 24 h 224"/>
              <a:gd name="T98" fmla="*/ 27 w 178"/>
              <a:gd name="T99" fmla="*/ 10 h 224"/>
              <a:gd name="T100" fmla="*/ 65 w 178"/>
              <a:gd name="T101" fmla="*/ 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224">
                <a:moveTo>
                  <a:pt x="1" y="146"/>
                </a:moveTo>
                <a:lnTo>
                  <a:pt x="2" y="146"/>
                </a:lnTo>
                <a:lnTo>
                  <a:pt x="4" y="149"/>
                </a:lnTo>
                <a:lnTo>
                  <a:pt x="12" y="158"/>
                </a:lnTo>
                <a:lnTo>
                  <a:pt x="27" y="167"/>
                </a:lnTo>
                <a:lnTo>
                  <a:pt x="45" y="173"/>
                </a:lnTo>
                <a:lnTo>
                  <a:pt x="65" y="177"/>
                </a:lnTo>
                <a:lnTo>
                  <a:pt x="89" y="178"/>
                </a:lnTo>
                <a:lnTo>
                  <a:pt x="113" y="177"/>
                </a:lnTo>
                <a:lnTo>
                  <a:pt x="133" y="173"/>
                </a:lnTo>
                <a:lnTo>
                  <a:pt x="151" y="167"/>
                </a:lnTo>
                <a:lnTo>
                  <a:pt x="165" y="158"/>
                </a:lnTo>
                <a:lnTo>
                  <a:pt x="174" y="149"/>
                </a:lnTo>
                <a:lnTo>
                  <a:pt x="175" y="146"/>
                </a:lnTo>
                <a:lnTo>
                  <a:pt x="177" y="146"/>
                </a:lnTo>
                <a:lnTo>
                  <a:pt x="178" y="147"/>
                </a:lnTo>
                <a:lnTo>
                  <a:pt x="178" y="149"/>
                </a:lnTo>
                <a:lnTo>
                  <a:pt x="178" y="161"/>
                </a:lnTo>
                <a:lnTo>
                  <a:pt x="178" y="170"/>
                </a:lnTo>
                <a:lnTo>
                  <a:pt x="178" y="174"/>
                </a:lnTo>
                <a:lnTo>
                  <a:pt x="173" y="188"/>
                </a:lnTo>
                <a:lnTo>
                  <a:pt x="161" y="202"/>
                </a:lnTo>
                <a:lnTo>
                  <a:pt x="142" y="213"/>
                </a:lnTo>
                <a:lnTo>
                  <a:pt x="118" y="220"/>
                </a:lnTo>
                <a:lnTo>
                  <a:pt x="89" y="224"/>
                </a:lnTo>
                <a:lnTo>
                  <a:pt x="61" y="220"/>
                </a:lnTo>
                <a:lnTo>
                  <a:pt x="37" y="213"/>
                </a:lnTo>
                <a:lnTo>
                  <a:pt x="18" y="202"/>
                </a:lnTo>
                <a:lnTo>
                  <a:pt x="5" y="188"/>
                </a:lnTo>
                <a:lnTo>
                  <a:pt x="0" y="174"/>
                </a:lnTo>
                <a:lnTo>
                  <a:pt x="0" y="161"/>
                </a:lnTo>
                <a:lnTo>
                  <a:pt x="0" y="153"/>
                </a:lnTo>
                <a:lnTo>
                  <a:pt x="0" y="149"/>
                </a:lnTo>
                <a:lnTo>
                  <a:pt x="0" y="147"/>
                </a:lnTo>
                <a:lnTo>
                  <a:pt x="1" y="146"/>
                </a:lnTo>
                <a:close/>
                <a:moveTo>
                  <a:pt x="1" y="82"/>
                </a:moveTo>
                <a:lnTo>
                  <a:pt x="2" y="82"/>
                </a:lnTo>
                <a:lnTo>
                  <a:pt x="4" y="83"/>
                </a:lnTo>
                <a:lnTo>
                  <a:pt x="12" y="92"/>
                </a:lnTo>
                <a:lnTo>
                  <a:pt x="27" y="99"/>
                </a:lnTo>
                <a:lnTo>
                  <a:pt x="45" y="105"/>
                </a:lnTo>
                <a:lnTo>
                  <a:pt x="65" y="109"/>
                </a:lnTo>
                <a:lnTo>
                  <a:pt x="89" y="110"/>
                </a:lnTo>
                <a:lnTo>
                  <a:pt x="113" y="109"/>
                </a:lnTo>
                <a:lnTo>
                  <a:pt x="133" y="105"/>
                </a:lnTo>
                <a:lnTo>
                  <a:pt x="151" y="99"/>
                </a:lnTo>
                <a:lnTo>
                  <a:pt x="165" y="92"/>
                </a:lnTo>
                <a:lnTo>
                  <a:pt x="174" y="83"/>
                </a:lnTo>
                <a:lnTo>
                  <a:pt x="175" y="82"/>
                </a:lnTo>
                <a:lnTo>
                  <a:pt x="177" y="82"/>
                </a:lnTo>
                <a:lnTo>
                  <a:pt x="178" y="82"/>
                </a:lnTo>
                <a:lnTo>
                  <a:pt x="178" y="83"/>
                </a:lnTo>
                <a:lnTo>
                  <a:pt x="178" y="87"/>
                </a:lnTo>
                <a:lnTo>
                  <a:pt x="178" y="95"/>
                </a:lnTo>
                <a:lnTo>
                  <a:pt x="178" y="103"/>
                </a:lnTo>
                <a:lnTo>
                  <a:pt x="178" y="110"/>
                </a:lnTo>
                <a:lnTo>
                  <a:pt x="178" y="113"/>
                </a:lnTo>
                <a:lnTo>
                  <a:pt x="174" y="124"/>
                </a:lnTo>
                <a:lnTo>
                  <a:pt x="165" y="133"/>
                </a:lnTo>
                <a:lnTo>
                  <a:pt x="152" y="142"/>
                </a:lnTo>
                <a:lnTo>
                  <a:pt x="134" y="149"/>
                </a:lnTo>
                <a:lnTo>
                  <a:pt x="113" y="153"/>
                </a:lnTo>
                <a:lnTo>
                  <a:pt x="89" y="154"/>
                </a:lnTo>
                <a:lnTo>
                  <a:pt x="65" y="153"/>
                </a:lnTo>
                <a:lnTo>
                  <a:pt x="45" y="149"/>
                </a:lnTo>
                <a:lnTo>
                  <a:pt x="27" y="142"/>
                </a:lnTo>
                <a:lnTo>
                  <a:pt x="12" y="133"/>
                </a:lnTo>
                <a:lnTo>
                  <a:pt x="4" y="124"/>
                </a:lnTo>
                <a:lnTo>
                  <a:pt x="0" y="113"/>
                </a:lnTo>
                <a:lnTo>
                  <a:pt x="0" y="110"/>
                </a:lnTo>
                <a:lnTo>
                  <a:pt x="0" y="103"/>
                </a:lnTo>
                <a:lnTo>
                  <a:pt x="0" y="95"/>
                </a:lnTo>
                <a:lnTo>
                  <a:pt x="0" y="87"/>
                </a:lnTo>
                <a:lnTo>
                  <a:pt x="0" y="83"/>
                </a:lnTo>
                <a:lnTo>
                  <a:pt x="0" y="82"/>
                </a:lnTo>
                <a:lnTo>
                  <a:pt x="1" y="82"/>
                </a:lnTo>
                <a:close/>
                <a:moveTo>
                  <a:pt x="89" y="0"/>
                </a:moveTo>
                <a:lnTo>
                  <a:pt x="113" y="1"/>
                </a:lnTo>
                <a:lnTo>
                  <a:pt x="134" y="5"/>
                </a:lnTo>
                <a:lnTo>
                  <a:pt x="152" y="10"/>
                </a:lnTo>
                <a:lnTo>
                  <a:pt x="165" y="17"/>
                </a:lnTo>
                <a:lnTo>
                  <a:pt x="174" y="24"/>
                </a:lnTo>
                <a:lnTo>
                  <a:pt x="178" y="33"/>
                </a:lnTo>
                <a:lnTo>
                  <a:pt x="178" y="50"/>
                </a:lnTo>
                <a:lnTo>
                  <a:pt x="174" y="59"/>
                </a:lnTo>
                <a:lnTo>
                  <a:pt x="165" y="68"/>
                </a:lnTo>
                <a:lnTo>
                  <a:pt x="152" y="74"/>
                </a:lnTo>
                <a:lnTo>
                  <a:pt x="134" y="81"/>
                </a:lnTo>
                <a:lnTo>
                  <a:pt x="113" y="85"/>
                </a:lnTo>
                <a:lnTo>
                  <a:pt x="89" y="86"/>
                </a:lnTo>
                <a:lnTo>
                  <a:pt x="65" y="85"/>
                </a:lnTo>
                <a:lnTo>
                  <a:pt x="45" y="81"/>
                </a:lnTo>
                <a:lnTo>
                  <a:pt x="27" y="74"/>
                </a:lnTo>
                <a:lnTo>
                  <a:pt x="12" y="68"/>
                </a:lnTo>
                <a:lnTo>
                  <a:pt x="4" y="59"/>
                </a:lnTo>
                <a:lnTo>
                  <a:pt x="0" y="50"/>
                </a:lnTo>
                <a:lnTo>
                  <a:pt x="0" y="33"/>
                </a:lnTo>
                <a:lnTo>
                  <a:pt x="4" y="24"/>
                </a:lnTo>
                <a:lnTo>
                  <a:pt x="12" y="17"/>
                </a:lnTo>
                <a:lnTo>
                  <a:pt x="27" y="10"/>
                </a:lnTo>
                <a:lnTo>
                  <a:pt x="45" y="5"/>
                </a:lnTo>
                <a:lnTo>
                  <a:pt x="65" y="1"/>
                </a:lnTo>
                <a:lnTo>
                  <a:pt x="8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45"/>
          <p:cNvSpPr>
            <a:spLocks noEditPoints="1"/>
          </p:cNvSpPr>
          <p:nvPr/>
        </p:nvSpPr>
        <p:spPr bwMode="auto">
          <a:xfrm>
            <a:off x="8194220" y="5570537"/>
            <a:ext cx="323850" cy="363538"/>
          </a:xfrm>
          <a:custGeom>
            <a:avLst/>
            <a:gdLst>
              <a:gd name="T0" fmla="*/ 10 w 204"/>
              <a:gd name="T1" fmla="*/ 152 h 229"/>
              <a:gd name="T2" fmla="*/ 38 w 204"/>
              <a:gd name="T3" fmla="*/ 152 h 229"/>
              <a:gd name="T4" fmla="*/ 42 w 204"/>
              <a:gd name="T5" fmla="*/ 154 h 229"/>
              <a:gd name="T6" fmla="*/ 46 w 204"/>
              <a:gd name="T7" fmla="*/ 155 h 229"/>
              <a:gd name="T8" fmla="*/ 49 w 204"/>
              <a:gd name="T9" fmla="*/ 158 h 229"/>
              <a:gd name="T10" fmla="*/ 51 w 204"/>
              <a:gd name="T11" fmla="*/ 161 h 229"/>
              <a:gd name="T12" fmla="*/ 51 w 204"/>
              <a:gd name="T13" fmla="*/ 165 h 229"/>
              <a:gd name="T14" fmla="*/ 51 w 204"/>
              <a:gd name="T15" fmla="*/ 229 h 229"/>
              <a:gd name="T16" fmla="*/ 0 w 204"/>
              <a:gd name="T17" fmla="*/ 229 h 229"/>
              <a:gd name="T18" fmla="*/ 0 w 204"/>
              <a:gd name="T19" fmla="*/ 165 h 229"/>
              <a:gd name="T20" fmla="*/ 1 w 204"/>
              <a:gd name="T21" fmla="*/ 161 h 229"/>
              <a:gd name="T22" fmla="*/ 2 w 204"/>
              <a:gd name="T23" fmla="*/ 158 h 229"/>
              <a:gd name="T24" fmla="*/ 4 w 204"/>
              <a:gd name="T25" fmla="*/ 155 h 229"/>
              <a:gd name="T26" fmla="*/ 6 w 204"/>
              <a:gd name="T27" fmla="*/ 154 h 229"/>
              <a:gd name="T28" fmla="*/ 10 w 204"/>
              <a:gd name="T29" fmla="*/ 152 h 229"/>
              <a:gd name="T30" fmla="*/ 87 w 204"/>
              <a:gd name="T31" fmla="*/ 77 h 229"/>
              <a:gd name="T32" fmla="*/ 115 w 204"/>
              <a:gd name="T33" fmla="*/ 77 h 229"/>
              <a:gd name="T34" fmla="*/ 119 w 204"/>
              <a:gd name="T35" fmla="*/ 77 h 229"/>
              <a:gd name="T36" fmla="*/ 122 w 204"/>
              <a:gd name="T37" fmla="*/ 79 h 229"/>
              <a:gd name="T38" fmla="*/ 126 w 204"/>
              <a:gd name="T39" fmla="*/ 82 h 229"/>
              <a:gd name="T40" fmla="*/ 127 w 204"/>
              <a:gd name="T41" fmla="*/ 86 h 229"/>
              <a:gd name="T42" fmla="*/ 127 w 204"/>
              <a:gd name="T43" fmla="*/ 90 h 229"/>
              <a:gd name="T44" fmla="*/ 127 w 204"/>
              <a:gd name="T45" fmla="*/ 229 h 229"/>
              <a:gd name="T46" fmla="*/ 77 w 204"/>
              <a:gd name="T47" fmla="*/ 229 h 229"/>
              <a:gd name="T48" fmla="*/ 77 w 204"/>
              <a:gd name="T49" fmla="*/ 90 h 229"/>
              <a:gd name="T50" fmla="*/ 77 w 204"/>
              <a:gd name="T51" fmla="*/ 86 h 229"/>
              <a:gd name="T52" fmla="*/ 78 w 204"/>
              <a:gd name="T53" fmla="*/ 82 h 229"/>
              <a:gd name="T54" fmla="*/ 81 w 204"/>
              <a:gd name="T55" fmla="*/ 79 h 229"/>
              <a:gd name="T56" fmla="*/ 83 w 204"/>
              <a:gd name="T57" fmla="*/ 77 h 229"/>
              <a:gd name="T58" fmla="*/ 87 w 204"/>
              <a:gd name="T59" fmla="*/ 77 h 229"/>
              <a:gd name="T60" fmla="*/ 163 w 204"/>
              <a:gd name="T61" fmla="*/ 0 h 229"/>
              <a:gd name="T62" fmla="*/ 191 w 204"/>
              <a:gd name="T63" fmla="*/ 0 h 229"/>
              <a:gd name="T64" fmla="*/ 195 w 204"/>
              <a:gd name="T65" fmla="*/ 1 h 229"/>
              <a:gd name="T66" fmla="*/ 199 w 204"/>
              <a:gd name="T67" fmla="*/ 2 h 229"/>
              <a:gd name="T68" fmla="*/ 201 w 204"/>
              <a:gd name="T69" fmla="*/ 6 h 229"/>
              <a:gd name="T70" fmla="*/ 202 w 204"/>
              <a:gd name="T71" fmla="*/ 9 h 229"/>
              <a:gd name="T72" fmla="*/ 204 w 204"/>
              <a:gd name="T73" fmla="*/ 13 h 229"/>
              <a:gd name="T74" fmla="*/ 204 w 204"/>
              <a:gd name="T75" fmla="*/ 229 h 229"/>
              <a:gd name="T76" fmla="*/ 152 w 204"/>
              <a:gd name="T77" fmla="*/ 229 h 229"/>
              <a:gd name="T78" fmla="*/ 152 w 204"/>
              <a:gd name="T79" fmla="*/ 13 h 229"/>
              <a:gd name="T80" fmla="*/ 154 w 204"/>
              <a:gd name="T81" fmla="*/ 9 h 229"/>
              <a:gd name="T82" fmla="*/ 154 w 204"/>
              <a:gd name="T83" fmla="*/ 6 h 229"/>
              <a:gd name="T84" fmla="*/ 156 w 204"/>
              <a:gd name="T85" fmla="*/ 2 h 229"/>
              <a:gd name="T86" fmla="*/ 159 w 204"/>
              <a:gd name="T87" fmla="*/ 1 h 229"/>
              <a:gd name="T88" fmla="*/ 163 w 204"/>
              <a:gd name="T8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4" h="229">
                <a:moveTo>
                  <a:pt x="10" y="152"/>
                </a:moveTo>
                <a:lnTo>
                  <a:pt x="38" y="152"/>
                </a:lnTo>
                <a:lnTo>
                  <a:pt x="42" y="154"/>
                </a:lnTo>
                <a:lnTo>
                  <a:pt x="46" y="155"/>
                </a:lnTo>
                <a:lnTo>
                  <a:pt x="49" y="158"/>
                </a:lnTo>
                <a:lnTo>
                  <a:pt x="51" y="161"/>
                </a:lnTo>
                <a:lnTo>
                  <a:pt x="51" y="165"/>
                </a:lnTo>
                <a:lnTo>
                  <a:pt x="51" y="229"/>
                </a:lnTo>
                <a:lnTo>
                  <a:pt x="0" y="229"/>
                </a:lnTo>
                <a:lnTo>
                  <a:pt x="0" y="165"/>
                </a:lnTo>
                <a:lnTo>
                  <a:pt x="1" y="161"/>
                </a:lnTo>
                <a:lnTo>
                  <a:pt x="2" y="158"/>
                </a:lnTo>
                <a:lnTo>
                  <a:pt x="4" y="155"/>
                </a:lnTo>
                <a:lnTo>
                  <a:pt x="6" y="154"/>
                </a:lnTo>
                <a:lnTo>
                  <a:pt x="10" y="152"/>
                </a:lnTo>
                <a:close/>
                <a:moveTo>
                  <a:pt x="87" y="77"/>
                </a:moveTo>
                <a:lnTo>
                  <a:pt x="115" y="77"/>
                </a:lnTo>
                <a:lnTo>
                  <a:pt x="119" y="77"/>
                </a:lnTo>
                <a:lnTo>
                  <a:pt x="122" y="79"/>
                </a:lnTo>
                <a:lnTo>
                  <a:pt x="126" y="82"/>
                </a:lnTo>
                <a:lnTo>
                  <a:pt x="127" y="86"/>
                </a:lnTo>
                <a:lnTo>
                  <a:pt x="127" y="90"/>
                </a:lnTo>
                <a:lnTo>
                  <a:pt x="127" y="229"/>
                </a:lnTo>
                <a:lnTo>
                  <a:pt x="77" y="229"/>
                </a:lnTo>
                <a:lnTo>
                  <a:pt x="77" y="90"/>
                </a:lnTo>
                <a:lnTo>
                  <a:pt x="77" y="86"/>
                </a:lnTo>
                <a:lnTo>
                  <a:pt x="78" y="82"/>
                </a:lnTo>
                <a:lnTo>
                  <a:pt x="81" y="79"/>
                </a:lnTo>
                <a:lnTo>
                  <a:pt x="83" y="77"/>
                </a:lnTo>
                <a:lnTo>
                  <a:pt x="87" y="77"/>
                </a:lnTo>
                <a:close/>
                <a:moveTo>
                  <a:pt x="163" y="0"/>
                </a:moveTo>
                <a:lnTo>
                  <a:pt x="191" y="0"/>
                </a:lnTo>
                <a:lnTo>
                  <a:pt x="195" y="1"/>
                </a:lnTo>
                <a:lnTo>
                  <a:pt x="199" y="2"/>
                </a:lnTo>
                <a:lnTo>
                  <a:pt x="201" y="6"/>
                </a:lnTo>
                <a:lnTo>
                  <a:pt x="202" y="9"/>
                </a:lnTo>
                <a:lnTo>
                  <a:pt x="204" y="13"/>
                </a:lnTo>
                <a:lnTo>
                  <a:pt x="204" y="229"/>
                </a:lnTo>
                <a:lnTo>
                  <a:pt x="152" y="229"/>
                </a:lnTo>
                <a:lnTo>
                  <a:pt x="152" y="13"/>
                </a:lnTo>
                <a:lnTo>
                  <a:pt x="154" y="9"/>
                </a:lnTo>
                <a:lnTo>
                  <a:pt x="154" y="6"/>
                </a:lnTo>
                <a:lnTo>
                  <a:pt x="156" y="2"/>
                </a:lnTo>
                <a:lnTo>
                  <a:pt x="159" y="1"/>
                </a:lnTo>
                <a:lnTo>
                  <a:pt x="16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62"/>
          <p:cNvSpPr>
            <a:spLocks noEditPoints="1"/>
          </p:cNvSpPr>
          <p:nvPr/>
        </p:nvSpPr>
        <p:spPr bwMode="auto">
          <a:xfrm>
            <a:off x="9849188" y="1438275"/>
            <a:ext cx="412750" cy="412750"/>
          </a:xfrm>
          <a:custGeom>
            <a:avLst/>
            <a:gdLst>
              <a:gd name="T0" fmla="*/ 44 w 260"/>
              <a:gd name="T1" fmla="*/ 134 h 260"/>
              <a:gd name="T2" fmla="*/ 30 w 260"/>
              <a:gd name="T3" fmla="*/ 159 h 260"/>
              <a:gd name="T4" fmla="*/ 31 w 260"/>
              <a:gd name="T5" fmla="*/ 192 h 260"/>
              <a:gd name="T6" fmla="*/ 51 w 260"/>
              <a:gd name="T7" fmla="*/ 220 h 260"/>
              <a:gd name="T8" fmla="*/ 86 w 260"/>
              <a:gd name="T9" fmla="*/ 231 h 260"/>
              <a:gd name="T10" fmla="*/ 114 w 260"/>
              <a:gd name="T11" fmla="*/ 223 h 260"/>
              <a:gd name="T12" fmla="*/ 135 w 260"/>
              <a:gd name="T13" fmla="*/ 203 h 260"/>
              <a:gd name="T14" fmla="*/ 92 w 260"/>
              <a:gd name="T15" fmla="*/ 183 h 260"/>
              <a:gd name="T16" fmla="*/ 65 w 260"/>
              <a:gd name="T17" fmla="*/ 147 h 260"/>
              <a:gd name="T18" fmla="*/ 86 w 260"/>
              <a:gd name="T19" fmla="*/ 117 h 260"/>
              <a:gd name="T20" fmla="*/ 106 w 260"/>
              <a:gd name="T21" fmla="*/ 154 h 260"/>
              <a:gd name="T22" fmla="*/ 143 w 260"/>
              <a:gd name="T23" fmla="*/ 173 h 260"/>
              <a:gd name="T24" fmla="*/ 131 w 260"/>
              <a:gd name="T25" fmla="*/ 140 h 260"/>
              <a:gd name="T26" fmla="*/ 104 w 260"/>
              <a:gd name="T27" fmla="*/ 120 h 260"/>
              <a:gd name="T28" fmla="*/ 157 w 260"/>
              <a:gd name="T29" fmla="*/ 31 h 260"/>
              <a:gd name="T30" fmla="*/ 119 w 260"/>
              <a:gd name="T31" fmla="*/ 41 h 260"/>
              <a:gd name="T32" fmla="*/ 92 w 260"/>
              <a:gd name="T33" fmla="*/ 70 h 260"/>
              <a:gd name="T34" fmla="*/ 109 w 260"/>
              <a:gd name="T35" fmla="*/ 91 h 260"/>
              <a:gd name="T36" fmla="*/ 146 w 260"/>
              <a:gd name="T37" fmla="*/ 114 h 260"/>
              <a:gd name="T38" fmla="*/ 168 w 260"/>
              <a:gd name="T39" fmla="*/ 151 h 260"/>
              <a:gd name="T40" fmla="*/ 189 w 260"/>
              <a:gd name="T41" fmla="*/ 166 h 260"/>
              <a:gd name="T42" fmla="*/ 217 w 260"/>
              <a:gd name="T43" fmla="*/ 140 h 260"/>
              <a:gd name="T44" fmla="*/ 228 w 260"/>
              <a:gd name="T45" fmla="*/ 103 h 260"/>
              <a:gd name="T46" fmla="*/ 218 w 260"/>
              <a:gd name="T47" fmla="*/ 67 h 260"/>
              <a:gd name="T48" fmla="*/ 193 w 260"/>
              <a:gd name="T49" fmla="*/ 41 h 260"/>
              <a:gd name="T50" fmla="*/ 157 w 260"/>
              <a:gd name="T51" fmla="*/ 31 h 260"/>
              <a:gd name="T52" fmla="*/ 24 w 260"/>
              <a:gd name="T53" fmla="*/ 17 h 260"/>
              <a:gd name="T54" fmla="*/ 15 w 260"/>
              <a:gd name="T55" fmla="*/ 22 h 260"/>
              <a:gd name="T56" fmla="*/ 13 w 260"/>
              <a:gd name="T57" fmla="*/ 31 h 260"/>
              <a:gd name="T58" fmla="*/ 15 w 260"/>
              <a:gd name="T59" fmla="*/ 41 h 260"/>
              <a:gd name="T60" fmla="*/ 24 w 260"/>
              <a:gd name="T61" fmla="*/ 47 h 260"/>
              <a:gd name="T62" fmla="*/ 34 w 260"/>
              <a:gd name="T63" fmla="*/ 47 h 260"/>
              <a:gd name="T64" fmla="*/ 42 w 260"/>
              <a:gd name="T65" fmla="*/ 41 h 260"/>
              <a:gd name="T66" fmla="*/ 46 w 260"/>
              <a:gd name="T67" fmla="*/ 31 h 260"/>
              <a:gd name="T68" fmla="*/ 42 w 260"/>
              <a:gd name="T69" fmla="*/ 22 h 260"/>
              <a:gd name="T70" fmla="*/ 34 w 260"/>
              <a:gd name="T71" fmla="*/ 17 h 260"/>
              <a:gd name="T72" fmla="*/ 29 w 260"/>
              <a:gd name="T73" fmla="*/ 2 h 260"/>
              <a:gd name="T74" fmla="*/ 50 w 260"/>
              <a:gd name="T75" fmla="*/ 11 h 260"/>
              <a:gd name="T76" fmla="*/ 58 w 260"/>
              <a:gd name="T77" fmla="*/ 31 h 260"/>
              <a:gd name="T78" fmla="*/ 50 w 260"/>
              <a:gd name="T79" fmla="*/ 52 h 260"/>
              <a:gd name="T80" fmla="*/ 29 w 260"/>
              <a:gd name="T81" fmla="*/ 61 h 260"/>
              <a:gd name="T82" fmla="*/ 9 w 260"/>
              <a:gd name="T83" fmla="*/ 52 h 260"/>
              <a:gd name="T84" fmla="*/ 0 w 260"/>
              <a:gd name="T85" fmla="*/ 31 h 260"/>
              <a:gd name="T86" fmla="*/ 9 w 260"/>
              <a:gd name="T87" fmla="*/ 11 h 260"/>
              <a:gd name="T88" fmla="*/ 29 w 260"/>
              <a:gd name="T89" fmla="*/ 2 h 260"/>
              <a:gd name="T90" fmla="*/ 181 w 260"/>
              <a:gd name="T91" fmla="*/ 2 h 260"/>
              <a:gd name="T92" fmla="*/ 221 w 260"/>
              <a:gd name="T93" fmla="*/ 22 h 260"/>
              <a:gd name="T94" fmla="*/ 249 w 260"/>
              <a:gd name="T95" fmla="*/ 58 h 260"/>
              <a:gd name="T96" fmla="*/ 260 w 260"/>
              <a:gd name="T97" fmla="*/ 103 h 260"/>
              <a:gd name="T98" fmla="*/ 246 w 260"/>
              <a:gd name="T99" fmla="*/ 152 h 260"/>
              <a:gd name="T100" fmla="*/ 213 w 260"/>
              <a:gd name="T101" fmla="*/ 188 h 260"/>
              <a:gd name="T102" fmla="*/ 165 w 260"/>
              <a:gd name="T103" fmla="*/ 205 h 260"/>
              <a:gd name="T104" fmla="*/ 143 w 260"/>
              <a:gd name="T105" fmla="*/ 239 h 260"/>
              <a:gd name="T106" fmla="*/ 107 w 260"/>
              <a:gd name="T107" fmla="*/ 258 h 260"/>
              <a:gd name="T108" fmla="*/ 62 w 260"/>
              <a:gd name="T109" fmla="*/ 256 h 260"/>
              <a:gd name="T110" fmla="*/ 24 w 260"/>
              <a:gd name="T111" fmla="*/ 234 h 260"/>
              <a:gd name="T112" fmla="*/ 2 w 260"/>
              <a:gd name="T113" fmla="*/ 197 h 260"/>
              <a:gd name="T114" fmla="*/ 2 w 260"/>
              <a:gd name="T115" fmla="*/ 153 h 260"/>
              <a:gd name="T116" fmla="*/ 21 w 260"/>
              <a:gd name="T117" fmla="*/ 117 h 260"/>
              <a:gd name="T118" fmla="*/ 55 w 260"/>
              <a:gd name="T119" fmla="*/ 95 h 260"/>
              <a:gd name="T120" fmla="*/ 71 w 260"/>
              <a:gd name="T121" fmla="*/ 47 h 260"/>
              <a:gd name="T122" fmla="*/ 107 w 260"/>
              <a:gd name="T123" fmla="*/ 12 h 260"/>
              <a:gd name="T124" fmla="*/ 157 w 260"/>
              <a:gd name="T12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260">
                <a:moveTo>
                  <a:pt x="57" y="125"/>
                </a:moveTo>
                <a:lnTo>
                  <a:pt x="44" y="134"/>
                </a:lnTo>
                <a:lnTo>
                  <a:pt x="36" y="145"/>
                </a:lnTo>
                <a:lnTo>
                  <a:pt x="30" y="159"/>
                </a:lnTo>
                <a:lnTo>
                  <a:pt x="28" y="174"/>
                </a:lnTo>
                <a:lnTo>
                  <a:pt x="31" y="192"/>
                </a:lnTo>
                <a:lnTo>
                  <a:pt x="39" y="207"/>
                </a:lnTo>
                <a:lnTo>
                  <a:pt x="51" y="220"/>
                </a:lnTo>
                <a:lnTo>
                  <a:pt x="67" y="229"/>
                </a:lnTo>
                <a:lnTo>
                  <a:pt x="86" y="231"/>
                </a:lnTo>
                <a:lnTo>
                  <a:pt x="100" y="230"/>
                </a:lnTo>
                <a:lnTo>
                  <a:pt x="114" y="223"/>
                </a:lnTo>
                <a:lnTo>
                  <a:pt x="126" y="214"/>
                </a:lnTo>
                <a:lnTo>
                  <a:pt x="135" y="203"/>
                </a:lnTo>
                <a:lnTo>
                  <a:pt x="112" y="195"/>
                </a:lnTo>
                <a:lnTo>
                  <a:pt x="92" y="183"/>
                </a:lnTo>
                <a:lnTo>
                  <a:pt x="77" y="167"/>
                </a:lnTo>
                <a:lnTo>
                  <a:pt x="65" y="147"/>
                </a:lnTo>
                <a:lnTo>
                  <a:pt x="57" y="125"/>
                </a:lnTo>
                <a:close/>
                <a:moveTo>
                  <a:pt x="86" y="117"/>
                </a:moveTo>
                <a:lnTo>
                  <a:pt x="94" y="137"/>
                </a:lnTo>
                <a:lnTo>
                  <a:pt x="106" y="154"/>
                </a:lnTo>
                <a:lnTo>
                  <a:pt x="123" y="166"/>
                </a:lnTo>
                <a:lnTo>
                  <a:pt x="143" y="173"/>
                </a:lnTo>
                <a:lnTo>
                  <a:pt x="139" y="155"/>
                </a:lnTo>
                <a:lnTo>
                  <a:pt x="131" y="140"/>
                </a:lnTo>
                <a:lnTo>
                  <a:pt x="119" y="128"/>
                </a:lnTo>
                <a:lnTo>
                  <a:pt x="104" y="120"/>
                </a:lnTo>
                <a:lnTo>
                  <a:pt x="86" y="117"/>
                </a:lnTo>
                <a:close/>
                <a:moveTo>
                  <a:pt x="157" y="31"/>
                </a:moveTo>
                <a:lnTo>
                  <a:pt x="137" y="33"/>
                </a:lnTo>
                <a:lnTo>
                  <a:pt x="119" y="41"/>
                </a:lnTo>
                <a:lnTo>
                  <a:pt x="104" y="53"/>
                </a:lnTo>
                <a:lnTo>
                  <a:pt x="92" y="70"/>
                </a:lnTo>
                <a:lnTo>
                  <a:pt x="86" y="88"/>
                </a:lnTo>
                <a:lnTo>
                  <a:pt x="109" y="91"/>
                </a:lnTo>
                <a:lnTo>
                  <a:pt x="129" y="100"/>
                </a:lnTo>
                <a:lnTo>
                  <a:pt x="146" y="114"/>
                </a:lnTo>
                <a:lnTo>
                  <a:pt x="159" y="130"/>
                </a:lnTo>
                <a:lnTo>
                  <a:pt x="168" y="151"/>
                </a:lnTo>
                <a:lnTo>
                  <a:pt x="172" y="173"/>
                </a:lnTo>
                <a:lnTo>
                  <a:pt x="189" y="166"/>
                </a:lnTo>
                <a:lnTo>
                  <a:pt x="205" y="155"/>
                </a:lnTo>
                <a:lnTo>
                  <a:pt x="217" y="140"/>
                </a:lnTo>
                <a:lnTo>
                  <a:pt x="225" y="123"/>
                </a:lnTo>
                <a:lnTo>
                  <a:pt x="228" y="103"/>
                </a:lnTo>
                <a:lnTo>
                  <a:pt x="226" y="84"/>
                </a:lnTo>
                <a:lnTo>
                  <a:pt x="218" y="67"/>
                </a:lnTo>
                <a:lnTo>
                  <a:pt x="207" y="52"/>
                </a:lnTo>
                <a:lnTo>
                  <a:pt x="193" y="41"/>
                </a:lnTo>
                <a:lnTo>
                  <a:pt x="176" y="33"/>
                </a:lnTo>
                <a:lnTo>
                  <a:pt x="157" y="31"/>
                </a:lnTo>
                <a:close/>
                <a:moveTo>
                  <a:pt x="29" y="16"/>
                </a:moveTo>
                <a:lnTo>
                  <a:pt x="24" y="17"/>
                </a:lnTo>
                <a:lnTo>
                  <a:pt x="20" y="19"/>
                </a:lnTo>
                <a:lnTo>
                  <a:pt x="15" y="22"/>
                </a:lnTo>
                <a:lnTo>
                  <a:pt x="13" y="27"/>
                </a:lnTo>
                <a:lnTo>
                  <a:pt x="13" y="31"/>
                </a:lnTo>
                <a:lnTo>
                  <a:pt x="13" y="37"/>
                </a:lnTo>
                <a:lnTo>
                  <a:pt x="15" y="41"/>
                </a:lnTo>
                <a:lnTo>
                  <a:pt x="20" y="45"/>
                </a:lnTo>
                <a:lnTo>
                  <a:pt x="24" y="47"/>
                </a:lnTo>
                <a:lnTo>
                  <a:pt x="29" y="48"/>
                </a:lnTo>
                <a:lnTo>
                  <a:pt x="34" y="47"/>
                </a:lnTo>
                <a:lnTo>
                  <a:pt x="39" y="45"/>
                </a:lnTo>
                <a:lnTo>
                  <a:pt x="42" y="41"/>
                </a:lnTo>
                <a:lnTo>
                  <a:pt x="44" y="37"/>
                </a:lnTo>
                <a:lnTo>
                  <a:pt x="46" y="31"/>
                </a:lnTo>
                <a:lnTo>
                  <a:pt x="44" y="27"/>
                </a:lnTo>
                <a:lnTo>
                  <a:pt x="42" y="22"/>
                </a:lnTo>
                <a:lnTo>
                  <a:pt x="39" y="19"/>
                </a:lnTo>
                <a:lnTo>
                  <a:pt x="34" y="17"/>
                </a:lnTo>
                <a:lnTo>
                  <a:pt x="29" y="16"/>
                </a:lnTo>
                <a:close/>
                <a:moveTo>
                  <a:pt x="29" y="2"/>
                </a:moveTo>
                <a:lnTo>
                  <a:pt x="40" y="4"/>
                </a:lnTo>
                <a:lnTo>
                  <a:pt x="50" y="11"/>
                </a:lnTo>
                <a:lnTo>
                  <a:pt x="56" y="20"/>
                </a:lnTo>
                <a:lnTo>
                  <a:pt x="58" y="31"/>
                </a:lnTo>
                <a:lnTo>
                  <a:pt x="56" y="43"/>
                </a:lnTo>
                <a:lnTo>
                  <a:pt x="50" y="52"/>
                </a:lnTo>
                <a:lnTo>
                  <a:pt x="40" y="59"/>
                </a:lnTo>
                <a:lnTo>
                  <a:pt x="29" y="61"/>
                </a:lnTo>
                <a:lnTo>
                  <a:pt x="18" y="59"/>
                </a:lnTo>
                <a:lnTo>
                  <a:pt x="9" y="52"/>
                </a:lnTo>
                <a:lnTo>
                  <a:pt x="2" y="43"/>
                </a:lnTo>
                <a:lnTo>
                  <a:pt x="0" y="31"/>
                </a:lnTo>
                <a:lnTo>
                  <a:pt x="2" y="20"/>
                </a:lnTo>
                <a:lnTo>
                  <a:pt x="9" y="11"/>
                </a:lnTo>
                <a:lnTo>
                  <a:pt x="18" y="4"/>
                </a:lnTo>
                <a:lnTo>
                  <a:pt x="29" y="2"/>
                </a:lnTo>
                <a:close/>
                <a:moveTo>
                  <a:pt x="157" y="0"/>
                </a:moveTo>
                <a:lnTo>
                  <a:pt x="181" y="2"/>
                </a:lnTo>
                <a:lnTo>
                  <a:pt x="202" y="10"/>
                </a:lnTo>
                <a:lnTo>
                  <a:pt x="221" y="22"/>
                </a:lnTo>
                <a:lnTo>
                  <a:pt x="236" y="39"/>
                </a:lnTo>
                <a:lnTo>
                  <a:pt x="249" y="58"/>
                </a:lnTo>
                <a:lnTo>
                  <a:pt x="256" y="79"/>
                </a:lnTo>
                <a:lnTo>
                  <a:pt x="260" y="103"/>
                </a:lnTo>
                <a:lnTo>
                  <a:pt x="256" y="128"/>
                </a:lnTo>
                <a:lnTo>
                  <a:pt x="246" y="152"/>
                </a:lnTo>
                <a:lnTo>
                  <a:pt x="232" y="173"/>
                </a:lnTo>
                <a:lnTo>
                  <a:pt x="213" y="188"/>
                </a:lnTo>
                <a:lnTo>
                  <a:pt x="191" y="200"/>
                </a:lnTo>
                <a:lnTo>
                  <a:pt x="165" y="205"/>
                </a:lnTo>
                <a:lnTo>
                  <a:pt x="156" y="223"/>
                </a:lnTo>
                <a:lnTo>
                  <a:pt x="143" y="239"/>
                </a:lnTo>
                <a:lnTo>
                  <a:pt x="126" y="250"/>
                </a:lnTo>
                <a:lnTo>
                  <a:pt x="107" y="258"/>
                </a:lnTo>
                <a:lnTo>
                  <a:pt x="86" y="260"/>
                </a:lnTo>
                <a:lnTo>
                  <a:pt x="62" y="256"/>
                </a:lnTo>
                <a:lnTo>
                  <a:pt x="42" y="248"/>
                </a:lnTo>
                <a:lnTo>
                  <a:pt x="24" y="234"/>
                </a:lnTo>
                <a:lnTo>
                  <a:pt x="11" y="217"/>
                </a:lnTo>
                <a:lnTo>
                  <a:pt x="2" y="197"/>
                </a:lnTo>
                <a:lnTo>
                  <a:pt x="0" y="174"/>
                </a:lnTo>
                <a:lnTo>
                  <a:pt x="2" y="153"/>
                </a:lnTo>
                <a:lnTo>
                  <a:pt x="10" y="134"/>
                </a:lnTo>
                <a:lnTo>
                  <a:pt x="21" y="117"/>
                </a:lnTo>
                <a:lnTo>
                  <a:pt x="37" y="104"/>
                </a:lnTo>
                <a:lnTo>
                  <a:pt x="55" y="95"/>
                </a:lnTo>
                <a:lnTo>
                  <a:pt x="60" y="69"/>
                </a:lnTo>
                <a:lnTo>
                  <a:pt x="71" y="47"/>
                </a:lnTo>
                <a:lnTo>
                  <a:pt x="87" y="28"/>
                </a:lnTo>
                <a:lnTo>
                  <a:pt x="107" y="12"/>
                </a:lnTo>
                <a:lnTo>
                  <a:pt x="130" y="3"/>
                </a:lnTo>
                <a:lnTo>
                  <a:pt x="15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63"/>
          <p:cNvSpPr>
            <a:spLocks/>
          </p:cNvSpPr>
          <p:nvPr/>
        </p:nvSpPr>
        <p:spPr bwMode="auto">
          <a:xfrm>
            <a:off x="9880938" y="84138"/>
            <a:ext cx="349250" cy="447675"/>
          </a:xfrm>
          <a:custGeom>
            <a:avLst/>
            <a:gdLst>
              <a:gd name="T0" fmla="*/ 138 w 220"/>
              <a:gd name="T1" fmla="*/ 2 h 282"/>
              <a:gd name="T2" fmla="*/ 176 w 220"/>
              <a:gd name="T3" fmla="*/ 16 h 282"/>
              <a:gd name="T4" fmla="*/ 204 w 220"/>
              <a:gd name="T5" fmla="*/ 41 h 282"/>
              <a:gd name="T6" fmla="*/ 219 w 220"/>
              <a:gd name="T7" fmla="*/ 78 h 282"/>
              <a:gd name="T8" fmla="*/ 217 w 220"/>
              <a:gd name="T9" fmla="*/ 120 h 282"/>
              <a:gd name="T10" fmla="*/ 205 w 220"/>
              <a:gd name="T11" fmla="*/ 158 h 282"/>
              <a:gd name="T12" fmla="*/ 182 w 220"/>
              <a:gd name="T13" fmla="*/ 188 h 282"/>
              <a:gd name="T14" fmla="*/ 148 w 220"/>
              <a:gd name="T15" fmla="*/ 204 h 282"/>
              <a:gd name="T16" fmla="*/ 117 w 220"/>
              <a:gd name="T17" fmla="*/ 203 h 282"/>
              <a:gd name="T18" fmla="*/ 99 w 220"/>
              <a:gd name="T19" fmla="*/ 193 h 282"/>
              <a:gd name="T20" fmla="*/ 85 w 220"/>
              <a:gd name="T21" fmla="*/ 210 h 282"/>
              <a:gd name="T22" fmla="*/ 71 w 220"/>
              <a:gd name="T23" fmla="*/ 251 h 282"/>
              <a:gd name="T24" fmla="*/ 47 w 220"/>
              <a:gd name="T25" fmla="*/ 282 h 282"/>
              <a:gd name="T26" fmla="*/ 47 w 220"/>
              <a:gd name="T27" fmla="*/ 228 h 282"/>
              <a:gd name="T28" fmla="*/ 57 w 220"/>
              <a:gd name="T29" fmla="*/ 180 h 282"/>
              <a:gd name="T30" fmla="*/ 68 w 220"/>
              <a:gd name="T31" fmla="*/ 133 h 282"/>
              <a:gd name="T32" fmla="*/ 62 w 220"/>
              <a:gd name="T33" fmla="*/ 108 h 282"/>
              <a:gd name="T34" fmla="*/ 68 w 220"/>
              <a:gd name="T35" fmla="*/ 83 h 282"/>
              <a:gd name="T36" fmla="*/ 82 w 220"/>
              <a:gd name="T37" fmla="*/ 65 h 282"/>
              <a:gd name="T38" fmla="*/ 105 w 220"/>
              <a:gd name="T39" fmla="*/ 64 h 282"/>
              <a:gd name="T40" fmla="*/ 117 w 220"/>
              <a:gd name="T41" fmla="*/ 77 h 282"/>
              <a:gd name="T42" fmla="*/ 116 w 220"/>
              <a:gd name="T43" fmla="*/ 98 h 282"/>
              <a:gd name="T44" fmla="*/ 108 w 220"/>
              <a:gd name="T45" fmla="*/ 123 h 282"/>
              <a:gd name="T46" fmla="*/ 103 w 220"/>
              <a:gd name="T47" fmla="*/ 146 h 282"/>
              <a:gd name="T48" fmla="*/ 104 w 220"/>
              <a:gd name="T49" fmla="*/ 165 h 282"/>
              <a:gd name="T50" fmla="*/ 120 w 220"/>
              <a:gd name="T51" fmla="*/ 176 h 282"/>
              <a:gd name="T52" fmla="*/ 147 w 220"/>
              <a:gd name="T53" fmla="*/ 172 h 282"/>
              <a:gd name="T54" fmla="*/ 166 w 220"/>
              <a:gd name="T55" fmla="*/ 151 h 282"/>
              <a:gd name="T56" fmla="*/ 177 w 220"/>
              <a:gd name="T57" fmla="*/ 119 h 282"/>
              <a:gd name="T58" fmla="*/ 179 w 220"/>
              <a:gd name="T59" fmla="*/ 86 h 282"/>
              <a:gd name="T60" fmla="*/ 172 w 220"/>
              <a:gd name="T61" fmla="*/ 57 h 282"/>
              <a:gd name="T62" fmla="*/ 148 w 220"/>
              <a:gd name="T63" fmla="*/ 33 h 282"/>
              <a:gd name="T64" fmla="*/ 111 w 220"/>
              <a:gd name="T65" fmla="*/ 26 h 282"/>
              <a:gd name="T66" fmla="*/ 76 w 220"/>
              <a:gd name="T67" fmla="*/ 36 h 282"/>
              <a:gd name="T68" fmla="*/ 47 w 220"/>
              <a:gd name="T69" fmla="*/ 60 h 282"/>
              <a:gd name="T70" fmla="*/ 32 w 220"/>
              <a:gd name="T71" fmla="*/ 96 h 282"/>
              <a:gd name="T72" fmla="*/ 35 w 220"/>
              <a:gd name="T73" fmla="*/ 124 h 282"/>
              <a:gd name="T74" fmla="*/ 42 w 220"/>
              <a:gd name="T75" fmla="*/ 137 h 282"/>
              <a:gd name="T76" fmla="*/ 43 w 220"/>
              <a:gd name="T77" fmla="*/ 153 h 282"/>
              <a:gd name="T78" fmla="*/ 26 w 220"/>
              <a:gd name="T79" fmla="*/ 158 h 282"/>
              <a:gd name="T80" fmla="*/ 8 w 220"/>
              <a:gd name="T81" fmla="*/ 141 h 282"/>
              <a:gd name="T82" fmla="*/ 0 w 220"/>
              <a:gd name="T83" fmla="*/ 114 h 282"/>
              <a:gd name="T84" fmla="*/ 3 w 220"/>
              <a:gd name="T85" fmla="*/ 76 h 282"/>
              <a:gd name="T86" fmla="*/ 23 w 220"/>
              <a:gd name="T87" fmla="*/ 39 h 282"/>
              <a:gd name="T88" fmla="*/ 56 w 220"/>
              <a:gd name="T89" fmla="*/ 13 h 282"/>
              <a:gd name="T90" fmla="*/ 96 w 220"/>
              <a:gd name="T9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0" h="282">
                <a:moveTo>
                  <a:pt x="117" y="0"/>
                </a:moveTo>
                <a:lnTo>
                  <a:pt x="138" y="2"/>
                </a:lnTo>
                <a:lnTo>
                  <a:pt x="158" y="8"/>
                </a:lnTo>
                <a:lnTo>
                  <a:pt x="176" y="16"/>
                </a:lnTo>
                <a:lnTo>
                  <a:pt x="192" y="28"/>
                </a:lnTo>
                <a:lnTo>
                  <a:pt x="204" y="41"/>
                </a:lnTo>
                <a:lnTo>
                  <a:pt x="213" y="59"/>
                </a:lnTo>
                <a:lnTo>
                  <a:pt x="219" y="78"/>
                </a:lnTo>
                <a:lnTo>
                  <a:pt x="220" y="99"/>
                </a:lnTo>
                <a:lnTo>
                  <a:pt x="217" y="120"/>
                </a:lnTo>
                <a:lnTo>
                  <a:pt x="213" y="141"/>
                </a:lnTo>
                <a:lnTo>
                  <a:pt x="205" y="158"/>
                </a:lnTo>
                <a:lnTo>
                  <a:pt x="194" y="175"/>
                </a:lnTo>
                <a:lnTo>
                  <a:pt x="182" y="188"/>
                </a:lnTo>
                <a:lnTo>
                  <a:pt x="166" y="199"/>
                </a:lnTo>
                <a:lnTo>
                  <a:pt x="148" y="204"/>
                </a:lnTo>
                <a:lnTo>
                  <a:pt x="128" y="205"/>
                </a:lnTo>
                <a:lnTo>
                  <a:pt x="117" y="203"/>
                </a:lnTo>
                <a:lnTo>
                  <a:pt x="107" y="199"/>
                </a:lnTo>
                <a:lnTo>
                  <a:pt x="99" y="193"/>
                </a:lnTo>
                <a:lnTo>
                  <a:pt x="90" y="186"/>
                </a:lnTo>
                <a:lnTo>
                  <a:pt x="85" y="210"/>
                </a:lnTo>
                <a:lnTo>
                  <a:pt x="79" y="232"/>
                </a:lnTo>
                <a:lnTo>
                  <a:pt x="71" y="251"/>
                </a:lnTo>
                <a:lnTo>
                  <a:pt x="61" y="269"/>
                </a:lnTo>
                <a:lnTo>
                  <a:pt x="47" y="282"/>
                </a:lnTo>
                <a:lnTo>
                  <a:pt x="45" y="254"/>
                </a:lnTo>
                <a:lnTo>
                  <a:pt x="47" y="228"/>
                </a:lnTo>
                <a:lnTo>
                  <a:pt x="51" y="203"/>
                </a:lnTo>
                <a:lnTo>
                  <a:pt x="57" y="180"/>
                </a:lnTo>
                <a:lnTo>
                  <a:pt x="62" y="156"/>
                </a:lnTo>
                <a:lnTo>
                  <a:pt x="68" y="133"/>
                </a:lnTo>
                <a:lnTo>
                  <a:pt x="64" y="122"/>
                </a:lnTo>
                <a:lnTo>
                  <a:pt x="62" y="108"/>
                </a:lnTo>
                <a:lnTo>
                  <a:pt x="64" y="95"/>
                </a:lnTo>
                <a:lnTo>
                  <a:pt x="68" y="83"/>
                </a:lnTo>
                <a:lnTo>
                  <a:pt x="74" y="72"/>
                </a:lnTo>
                <a:lnTo>
                  <a:pt x="82" y="65"/>
                </a:lnTo>
                <a:lnTo>
                  <a:pt x="92" y="61"/>
                </a:lnTo>
                <a:lnTo>
                  <a:pt x="105" y="64"/>
                </a:lnTo>
                <a:lnTo>
                  <a:pt x="113" y="69"/>
                </a:lnTo>
                <a:lnTo>
                  <a:pt x="117" y="77"/>
                </a:lnTo>
                <a:lnTo>
                  <a:pt x="117" y="87"/>
                </a:lnTo>
                <a:lnTo>
                  <a:pt x="116" y="98"/>
                </a:lnTo>
                <a:lnTo>
                  <a:pt x="113" y="110"/>
                </a:lnTo>
                <a:lnTo>
                  <a:pt x="108" y="123"/>
                </a:lnTo>
                <a:lnTo>
                  <a:pt x="105" y="134"/>
                </a:lnTo>
                <a:lnTo>
                  <a:pt x="103" y="146"/>
                </a:lnTo>
                <a:lnTo>
                  <a:pt x="101" y="156"/>
                </a:lnTo>
                <a:lnTo>
                  <a:pt x="104" y="165"/>
                </a:lnTo>
                <a:lnTo>
                  <a:pt x="110" y="172"/>
                </a:lnTo>
                <a:lnTo>
                  <a:pt x="120" y="176"/>
                </a:lnTo>
                <a:lnTo>
                  <a:pt x="135" y="176"/>
                </a:lnTo>
                <a:lnTo>
                  <a:pt x="147" y="172"/>
                </a:lnTo>
                <a:lnTo>
                  <a:pt x="158" y="163"/>
                </a:lnTo>
                <a:lnTo>
                  <a:pt x="166" y="151"/>
                </a:lnTo>
                <a:lnTo>
                  <a:pt x="173" y="136"/>
                </a:lnTo>
                <a:lnTo>
                  <a:pt x="177" y="119"/>
                </a:lnTo>
                <a:lnTo>
                  <a:pt x="179" y="103"/>
                </a:lnTo>
                <a:lnTo>
                  <a:pt x="179" y="86"/>
                </a:lnTo>
                <a:lnTo>
                  <a:pt x="177" y="70"/>
                </a:lnTo>
                <a:lnTo>
                  <a:pt x="172" y="57"/>
                </a:lnTo>
                <a:lnTo>
                  <a:pt x="164" y="46"/>
                </a:lnTo>
                <a:lnTo>
                  <a:pt x="148" y="33"/>
                </a:lnTo>
                <a:lnTo>
                  <a:pt x="130" y="27"/>
                </a:lnTo>
                <a:lnTo>
                  <a:pt x="111" y="26"/>
                </a:lnTo>
                <a:lnTo>
                  <a:pt x="92" y="29"/>
                </a:lnTo>
                <a:lnTo>
                  <a:pt x="76" y="36"/>
                </a:lnTo>
                <a:lnTo>
                  <a:pt x="59" y="46"/>
                </a:lnTo>
                <a:lnTo>
                  <a:pt x="47" y="60"/>
                </a:lnTo>
                <a:lnTo>
                  <a:pt x="37" y="77"/>
                </a:lnTo>
                <a:lnTo>
                  <a:pt x="32" y="96"/>
                </a:lnTo>
                <a:lnTo>
                  <a:pt x="32" y="116"/>
                </a:lnTo>
                <a:lnTo>
                  <a:pt x="35" y="124"/>
                </a:lnTo>
                <a:lnTo>
                  <a:pt x="38" y="130"/>
                </a:lnTo>
                <a:lnTo>
                  <a:pt x="42" y="137"/>
                </a:lnTo>
                <a:lnTo>
                  <a:pt x="45" y="144"/>
                </a:lnTo>
                <a:lnTo>
                  <a:pt x="43" y="153"/>
                </a:lnTo>
                <a:lnTo>
                  <a:pt x="39" y="163"/>
                </a:lnTo>
                <a:lnTo>
                  <a:pt x="26" y="158"/>
                </a:lnTo>
                <a:lnTo>
                  <a:pt x="14" y="151"/>
                </a:lnTo>
                <a:lnTo>
                  <a:pt x="8" y="141"/>
                </a:lnTo>
                <a:lnTo>
                  <a:pt x="2" y="128"/>
                </a:lnTo>
                <a:lnTo>
                  <a:pt x="0" y="114"/>
                </a:lnTo>
                <a:lnTo>
                  <a:pt x="0" y="98"/>
                </a:lnTo>
                <a:lnTo>
                  <a:pt x="3" y="76"/>
                </a:lnTo>
                <a:lnTo>
                  <a:pt x="11" y="56"/>
                </a:lnTo>
                <a:lnTo>
                  <a:pt x="23" y="39"/>
                </a:lnTo>
                <a:lnTo>
                  <a:pt x="39" y="25"/>
                </a:lnTo>
                <a:lnTo>
                  <a:pt x="56" y="13"/>
                </a:lnTo>
                <a:lnTo>
                  <a:pt x="76" y="4"/>
                </a:lnTo>
                <a:lnTo>
                  <a:pt x="96" y="1"/>
                </a:lnTo>
                <a:lnTo>
                  <a:pt x="11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72"/>
          <p:cNvSpPr>
            <a:spLocks noEditPoints="1"/>
          </p:cNvSpPr>
          <p:nvPr/>
        </p:nvSpPr>
        <p:spPr bwMode="auto">
          <a:xfrm>
            <a:off x="8933201" y="1497013"/>
            <a:ext cx="447675" cy="295275"/>
          </a:xfrm>
          <a:custGeom>
            <a:avLst/>
            <a:gdLst>
              <a:gd name="T0" fmla="*/ 90 w 282"/>
              <a:gd name="T1" fmla="*/ 150 h 186"/>
              <a:gd name="T2" fmla="*/ 105 w 282"/>
              <a:gd name="T3" fmla="*/ 144 h 186"/>
              <a:gd name="T4" fmla="*/ 109 w 282"/>
              <a:gd name="T5" fmla="*/ 116 h 186"/>
              <a:gd name="T6" fmla="*/ 96 w 282"/>
              <a:gd name="T7" fmla="*/ 102 h 186"/>
              <a:gd name="T8" fmla="*/ 40 w 282"/>
              <a:gd name="T9" fmla="*/ 101 h 186"/>
              <a:gd name="T10" fmla="*/ 202 w 282"/>
              <a:gd name="T11" fmla="*/ 80 h 186"/>
              <a:gd name="T12" fmla="*/ 192 w 282"/>
              <a:gd name="T13" fmla="*/ 99 h 186"/>
              <a:gd name="T14" fmla="*/ 249 w 282"/>
              <a:gd name="T15" fmla="*/ 99 h 186"/>
              <a:gd name="T16" fmla="*/ 245 w 282"/>
              <a:gd name="T17" fmla="*/ 83 h 186"/>
              <a:gd name="T18" fmla="*/ 222 w 282"/>
              <a:gd name="T19" fmla="*/ 73 h 186"/>
              <a:gd name="T20" fmla="*/ 252 w 282"/>
              <a:gd name="T21" fmla="*/ 53 h 186"/>
              <a:gd name="T22" fmla="*/ 277 w 282"/>
              <a:gd name="T23" fmla="*/ 80 h 186"/>
              <a:gd name="T24" fmla="*/ 282 w 282"/>
              <a:gd name="T25" fmla="*/ 111 h 186"/>
              <a:gd name="T26" fmla="*/ 282 w 282"/>
              <a:gd name="T27" fmla="*/ 126 h 186"/>
              <a:gd name="T28" fmla="*/ 198 w 282"/>
              <a:gd name="T29" fmla="*/ 147 h 186"/>
              <a:gd name="T30" fmla="*/ 217 w 282"/>
              <a:gd name="T31" fmla="*/ 157 h 186"/>
              <a:gd name="T32" fmla="*/ 235 w 282"/>
              <a:gd name="T33" fmla="*/ 156 h 186"/>
              <a:gd name="T34" fmla="*/ 250 w 282"/>
              <a:gd name="T35" fmla="*/ 143 h 186"/>
              <a:gd name="T36" fmla="*/ 281 w 282"/>
              <a:gd name="T37" fmla="*/ 138 h 186"/>
              <a:gd name="T38" fmla="*/ 266 w 282"/>
              <a:gd name="T39" fmla="*/ 174 h 186"/>
              <a:gd name="T40" fmla="*/ 237 w 282"/>
              <a:gd name="T41" fmla="*/ 185 h 186"/>
              <a:gd name="T42" fmla="*/ 221 w 282"/>
              <a:gd name="T43" fmla="*/ 186 h 186"/>
              <a:gd name="T44" fmla="*/ 175 w 282"/>
              <a:gd name="T45" fmla="*/ 172 h 186"/>
              <a:gd name="T46" fmla="*/ 158 w 282"/>
              <a:gd name="T47" fmla="*/ 140 h 186"/>
              <a:gd name="T48" fmla="*/ 154 w 282"/>
              <a:gd name="T49" fmla="*/ 118 h 186"/>
              <a:gd name="T50" fmla="*/ 154 w 282"/>
              <a:gd name="T51" fmla="*/ 109 h 186"/>
              <a:gd name="T52" fmla="*/ 162 w 282"/>
              <a:gd name="T53" fmla="*/ 81 h 186"/>
              <a:gd name="T54" fmla="*/ 189 w 282"/>
              <a:gd name="T55" fmla="*/ 53 h 186"/>
              <a:gd name="T56" fmla="*/ 40 w 282"/>
              <a:gd name="T57" fmla="*/ 32 h 186"/>
              <a:gd name="T58" fmla="*/ 94 w 282"/>
              <a:gd name="T59" fmla="*/ 72 h 186"/>
              <a:gd name="T60" fmla="*/ 104 w 282"/>
              <a:gd name="T61" fmla="*/ 51 h 186"/>
              <a:gd name="T62" fmla="*/ 96 w 282"/>
              <a:gd name="T63" fmla="*/ 33 h 186"/>
              <a:gd name="T64" fmla="*/ 40 w 282"/>
              <a:gd name="T65" fmla="*/ 32 h 186"/>
              <a:gd name="T66" fmla="*/ 256 w 282"/>
              <a:gd name="T67" fmla="*/ 33 h 186"/>
              <a:gd name="T68" fmla="*/ 0 w 282"/>
              <a:gd name="T69" fmla="*/ 0 h 186"/>
              <a:gd name="T70" fmla="*/ 116 w 282"/>
              <a:gd name="T71" fmla="*/ 5 h 186"/>
              <a:gd name="T72" fmla="*/ 140 w 282"/>
              <a:gd name="T73" fmla="*/ 33 h 186"/>
              <a:gd name="T74" fmla="*/ 136 w 282"/>
              <a:gd name="T75" fmla="*/ 69 h 186"/>
              <a:gd name="T76" fmla="*/ 120 w 282"/>
              <a:gd name="T77" fmla="*/ 82 h 186"/>
              <a:gd name="T78" fmla="*/ 126 w 282"/>
              <a:gd name="T79" fmla="*/ 85 h 186"/>
              <a:gd name="T80" fmla="*/ 144 w 282"/>
              <a:gd name="T81" fmla="*/ 106 h 186"/>
              <a:gd name="T82" fmla="*/ 148 w 282"/>
              <a:gd name="T83" fmla="*/ 127 h 186"/>
              <a:gd name="T84" fmla="*/ 140 w 282"/>
              <a:gd name="T85" fmla="*/ 158 h 186"/>
              <a:gd name="T86" fmla="*/ 115 w 282"/>
              <a:gd name="T87" fmla="*/ 178 h 186"/>
              <a:gd name="T88" fmla="*/ 94 w 282"/>
              <a:gd name="T89" fmla="*/ 183 h 186"/>
              <a:gd name="T90" fmla="*/ 0 w 282"/>
              <a:gd name="T91"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186">
                <a:moveTo>
                  <a:pt x="40" y="101"/>
                </a:moveTo>
                <a:lnTo>
                  <a:pt x="40" y="150"/>
                </a:lnTo>
                <a:lnTo>
                  <a:pt x="90" y="150"/>
                </a:lnTo>
                <a:lnTo>
                  <a:pt x="94" y="149"/>
                </a:lnTo>
                <a:lnTo>
                  <a:pt x="100" y="147"/>
                </a:lnTo>
                <a:lnTo>
                  <a:pt x="105" y="144"/>
                </a:lnTo>
                <a:lnTo>
                  <a:pt x="109" y="137"/>
                </a:lnTo>
                <a:lnTo>
                  <a:pt x="110" y="126"/>
                </a:lnTo>
                <a:lnTo>
                  <a:pt x="109" y="116"/>
                </a:lnTo>
                <a:lnTo>
                  <a:pt x="105" y="108"/>
                </a:lnTo>
                <a:lnTo>
                  <a:pt x="101" y="105"/>
                </a:lnTo>
                <a:lnTo>
                  <a:pt x="96" y="102"/>
                </a:lnTo>
                <a:lnTo>
                  <a:pt x="93" y="101"/>
                </a:lnTo>
                <a:lnTo>
                  <a:pt x="92" y="101"/>
                </a:lnTo>
                <a:lnTo>
                  <a:pt x="40" y="101"/>
                </a:lnTo>
                <a:close/>
                <a:moveTo>
                  <a:pt x="222" y="73"/>
                </a:moveTo>
                <a:lnTo>
                  <a:pt x="210" y="74"/>
                </a:lnTo>
                <a:lnTo>
                  <a:pt x="202" y="80"/>
                </a:lnTo>
                <a:lnTo>
                  <a:pt x="197" y="87"/>
                </a:lnTo>
                <a:lnTo>
                  <a:pt x="193" y="93"/>
                </a:lnTo>
                <a:lnTo>
                  <a:pt x="192" y="99"/>
                </a:lnTo>
                <a:lnTo>
                  <a:pt x="191" y="101"/>
                </a:lnTo>
                <a:lnTo>
                  <a:pt x="249" y="101"/>
                </a:lnTo>
                <a:lnTo>
                  <a:pt x="249" y="99"/>
                </a:lnTo>
                <a:lnTo>
                  <a:pt x="248" y="96"/>
                </a:lnTo>
                <a:lnTo>
                  <a:pt x="247" y="90"/>
                </a:lnTo>
                <a:lnTo>
                  <a:pt x="245" y="83"/>
                </a:lnTo>
                <a:lnTo>
                  <a:pt x="239" y="79"/>
                </a:lnTo>
                <a:lnTo>
                  <a:pt x="232" y="74"/>
                </a:lnTo>
                <a:lnTo>
                  <a:pt x="222" y="73"/>
                </a:lnTo>
                <a:close/>
                <a:moveTo>
                  <a:pt x="221" y="47"/>
                </a:moveTo>
                <a:lnTo>
                  <a:pt x="239" y="48"/>
                </a:lnTo>
                <a:lnTo>
                  <a:pt x="252" y="53"/>
                </a:lnTo>
                <a:lnTo>
                  <a:pt x="264" y="61"/>
                </a:lnTo>
                <a:lnTo>
                  <a:pt x="271" y="70"/>
                </a:lnTo>
                <a:lnTo>
                  <a:pt x="277" y="80"/>
                </a:lnTo>
                <a:lnTo>
                  <a:pt x="280" y="91"/>
                </a:lnTo>
                <a:lnTo>
                  <a:pt x="282" y="101"/>
                </a:lnTo>
                <a:lnTo>
                  <a:pt x="282" y="111"/>
                </a:lnTo>
                <a:lnTo>
                  <a:pt x="282" y="118"/>
                </a:lnTo>
                <a:lnTo>
                  <a:pt x="282" y="124"/>
                </a:lnTo>
                <a:lnTo>
                  <a:pt x="282" y="126"/>
                </a:lnTo>
                <a:lnTo>
                  <a:pt x="192" y="126"/>
                </a:lnTo>
                <a:lnTo>
                  <a:pt x="193" y="138"/>
                </a:lnTo>
                <a:lnTo>
                  <a:pt x="198" y="147"/>
                </a:lnTo>
                <a:lnTo>
                  <a:pt x="203" y="153"/>
                </a:lnTo>
                <a:lnTo>
                  <a:pt x="210" y="155"/>
                </a:lnTo>
                <a:lnTo>
                  <a:pt x="217" y="157"/>
                </a:lnTo>
                <a:lnTo>
                  <a:pt x="221" y="157"/>
                </a:lnTo>
                <a:lnTo>
                  <a:pt x="222" y="157"/>
                </a:lnTo>
                <a:lnTo>
                  <a:pt x="235" y="156"/>
                </a:lnTo>
                <a:lnTo>
                  <a:pt x="242" y="153"/>
                </a:lnTo>
                <a:lnTo>
                  <a:pt x="248" y="147"/>
                </a:lnTo>
                <a:lnTo>
                  <a:pt x="250" y="143"/>
                </a:lnTo>
                <a:lnTo>
                  <a:pt x="250" y="139"/>
                </a:lnTo>
                <a:lnTo>
                  <a:pt x="250" y="138"/>
                </a:lnTo>
                <a:lnTo>
                  <a:pt x="281" y="138"/>
                </a:lnTo>
                <a:lnTo>
                  <a:pt x="279" y="153"/>
                </a:lnTo>
                <a:lnTo>
                  <a:pt x="274" y="165"/>
                </a:lnTo>
                <a:lnTo>
                  <a:pt x="266" y="174"/>
                </a:lnTo>
                <a:lnTo>
                  <a:pt x="257" y="179"/>
                </a:lnTo>
                <a:lnTo>
                  <a:pt x="247" y="183"/>
                </a:lnTo>
                <a:lnTo>
                  <a:pt x="237" y="185"/>
                </a:lnTo>
                <a:lnTo>
                  <a:pt x="229" y="186"/>
                </a:lnTo>
                <a:lnTo>
                  <a:pt x="223" y="186"/>
                </a:lnTo>
                <a:lnTo>
                  <a:pt x="221" y="186"/>
                </a:lnTo>
                <a:lnTo>
                  <a:pt x="202" y="184"/>
                </a:lnTo>
                <a:lnTo>
                  <a:pt x="187" y="179"/>
                </a:lnTo>
                <a:lnTo>
                  <a:pt x="175" y="172"/>
                </a:lnTo>
                <a:lnTo>
                  <a:pt x="166" y="161"/>
                </a:lnTo>
                <a:lnTo>
                  <a:pt x="161" y="151"/>
                </a:lnTo>
                <a:lnTo>
                  <a:pt x="158" y="140"/>
                </a:lnTo>
                <a:lnTo>
                  <a:pt x="155" y="131"/>
                </a:lnTo>
                <a:lnTo>
                  <a:pt x="154" y="124"/>
                </a:lnTo>
                <a:lnTo>
                  <a:pt x="154" y="118"/>
                </a:lnTo>
                <a:lnTo>
                  <a:pt x="154" y="116"/>
                </a:lnTo>
                <a:lnTo>
                  <a:pt x="154" y="115"/>
                </a:lnTo>
                <a:lnTo>
                  <a:pt x="154" y="109"/>
                </a:lnTo>
                <a:lnTo>
                  <a:pt x="156" y="101"/>
                </a:lnTo>
                <a:lnTo>
                  <a:pt x="159" y="91"/>
                </a:lnTo>
                <a:lnTo>
                  <a:pt x="162" y="81"/>
                </a:lnTo>
                <a:lnTo>
                  <a:pt x="169" y="71"/>
                </a:lnTo>
                <a:lnTo>
                  <a:pt x="178" y="61"/>
                </a:lnTo>
                <a:lnTo>
                  <a:pt x="189" y="53"/>
                </a:lnTo>
                <a:lnTo>
                  <a:pt x="203" y="48"/>
                </a:lnTo>
                <a:lnTo>
                  <a:pt x="221" y="47"/>
                </a:lnTo>
                <a:close/>
                <a:moveTo>
                  <a:pt x="40" y="32"/>
                </a:moveTo>
                <a:lnTo>
                  <a:pt x="40" y="73"/>
                </a:lnTo>
                <a:lnTo>
                  <a:pt x="88" y="73"/>
                </a:lnTo>
                <a:lnTo>
                  <a:pt x="94" y="72"/>
                </a:lnTo>
                <a:lnTo>
                  <a:pt x="100" y="69"/>
                </a:lnTo>
                <a:lnTo>
                  <a:pt x="103" y="62"/>
                </a:lnTo>
                <a:lnTo>
                  <a:pt x="104" y="51"/>
                </a:lnTo>
                <a:lnTo>
                  <a:pt x="103" y="42"/>
                </a:lnTo>
                <a:lnTo>
                  <a:pt x="100" y="37"/>
                </a:lnTo>
                <a:lnTo>
                  <a:pt x="96" y="33"/>
                </a:lnTo>
                <a:lnTo>
                  <a:pt x="93" y="32"/>
                </a:lnTo>
                <a:lnTo>
                  <a:pt x="92" y="32"/>
                </a:lnTo>
                <a:lnTo>
                  <a:pt x="40" y="32"/>
                </a:lnTo>
                <a:close/>
                <a:moveTo>
                  <a:pt x="183" y="11"/>
                </a:moveTo>
                <a:lnTo>
                  <a:pt x="256" y="11"/>
                </a:lnTo>
                <a:lnTo>
                  <a:pt x="256" y="33"/>
                </a:lnTo>
                <a:lnTo>
                  <a:pt x="183" y="33"/>
                </a:lnTo>
                <a:lnTo>
                  <a:pt x="183" y="11"/>
                </a:lnTo>
                <a:close/>
                <a:moveTo>
                  <a:pt x="0" y="0"/>
                </a:moveTo>
                <a:lnTo>
                  <a:pt x="92" y="0"/>
                </a:lnTo>
                <a:lnTo>
                  <a:pt x="105" y="1"/>
                </a:lnTo>
                <a:lnTo>
                  <a:pt x="116" y="5"/>
                </a:lnTo>
                <a:lnTo>
                  <a:pt x="126" y="12"/>
                </a:lnTo>
                <a:lnTo>
                  <a:pt x="134" y="21"/>
                </a:lnTo>
                <a:lnTo>
                  <a:pt x="140" y="33"/>
                </a:lnTo>
                <a:lnTo>
                  <a:pt x="141" y="49"/>
                </a:lnTo>
                <a:lnTo>
                  <a:pt x="140" y="60"/>
                </a:lnTo>
                <a:lnTo>
                  <a:pt x="136" y="69"/>
                </a:lnTo>
                <a:lnTo>
                  <a:pt x="131" y="76"/>
                </a:lnTo>
                <a:lnTo>
                  <a:pt x="125" y="80"/>
                </a:lnTo>
                <a:lnTo>
                  <a:pt x="120" y="82"/>
                </a:lnTo>
                <a:lnTo>
                  <a:pt x="116" y="82"/>
                </a:lnTo>
                <a:lnTo>
                  <a:pt x="114" y="83"/>
                </a:lnTo>
                <a:lnTo>
                  <a:pt x="126" y="85"/>
                </a:lnTo>
                <a:lnTo>
                  <a:pt x="134" y="90"/>
                </a:lnTo>
                <a:lnTo>
                  <a:pt x="141" y="98"/>
                </a:lnTo>
                <a:lnTo>
                  <a:pt x="144" y="106"/>
                </a:lnTo>
                <a:lnTo>
                  <a:pt x="146" y="114"/>
                </a:lnTo>
                <a:lnTo>
                  <a:pt x="148" y="121"/>
                </a:lnTo>
                <a:lnTo>
                  <a:pt x="148" y="127"/>
                </a:lnTo>
                <a:lnTo>
                  <a:pt x="148" y="128"/>
                </a:lnTo>
                <a:lnTo>
                  <a:pt x="145" y="145"/>
                </a:lnTo>
                <a:lnTo>
                  <a:pt x="140" y="158"/>
                </a:lnTo>
                <a:lnTo>
                  <a:pt x="133" y="167"/>
                </a:lnTo>
                <a:lnTo>
                  <a:pt x="124" y="174"/>
                </a:lnTo>
                <a:lnTo>
                  <a:pt x="115" y="178"/>
                </a:lnTo>
                <a:lnTo>
                  <a:pt x="106" y="180"/>
                </a:lnTo>
                <a:lnTo>
                  <a:pt x="98" y="182"/>
                </a:lnTo>
                <a:lnTo>
                  <a:pt x="94" y="183"/>
                </a:lnTo>
                <a:lnTo>
                  <a:pt x="92" y="183"/>
                </a:lnTo>
                <a:lnTo>
                  <a:pt x="0" y="183"/>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75"/>
          <p:cNvSpPr>
            <a:spLocks noEditPoints="1"/>
          </p:cNvSpPr>
          <p:nvPr/>
        </p:nvSpPr>
        <p:spPr bwMode="auto">
          <a:xfrm>
            <a:off x="8942726" y="93663"/>
            <a:ext cx="430213" cy="430212"/>
          </a:xfrm>
          <a:custGeom>
            <a:avLst/>
            <a:gdLst>
              <a:gd name="T0" fmla="*/ 128 w 271"/>
              <a:gd name="T1" fmla="*/ 159 h 271"/>
              <a:gd name="T2" fmla="*/ 121 w 271"/>
              <a:gd name="T3" fmla="*/ 184 h 271"/>
              <a:gd name="T4" fmla="*/ 94 w 271"/>
              <a:gd name="T5" fmla="*/ 182 h 271"/>
              <a:gd name="T6" fmla="*/ 87 w 271"/>
              <a:gd name="T7" fmla="*/ 167 h 271"/>
              <a:gd name="T8" fmla="*/ 97 w 271"/>
              <a:gd name="T9" fmla="*/ 155 h 271"/>
              <a:gd name="T10" fmla="*/ 110 w 271"/>
              <a:gd name="T11" fmla="*/ 151 h 271"/>
              <a:gd name="T12" fmla="*/ 144 w 271"/>
              <a:gd name="T13" fmla="*/ 121 h 271"/>
              <a:gd name="T14" fmla="*/ 165 w 271"/>
              <a:gd name="T15" fmla="*/ 157 h 271"/>
              <a:gd name="T16" fmla="*/ 200 w 271"/>
              <a:gd name="T17" fmla="*/ 135 h 271"/>
              <a:gd name="T18" fmla="*/ 178 w 271"/>
              <a:gd name="T19" fmla="*/ 100 h 271"/>
              <a:gd name="T20" fmla="*/ 109 w 271"/>
              <a:gd name="T21" fmla="*/ 81 h 271"/>
              <a:gd name="T22" fmla="*/ 119 w 271"/>
              <a:gd name="T23" fmla="*/ 88 h 271"/>
              <a:gd name="T24" fmla="*/ 124 w 271"/>
              <a:gd name="T25" fmla="*/ 108 h 271"/>
              <a:gd name="T26" fmla="*/ 110 w 271"/>
              <a:gd name="T27" fmla="*/ 122 h 271"/>
              <a:gd name="T28" fmla="*/ 99 w 271"/>
              <a:gd name="T29" fmla="*/ 116 h 271"/>
              <a:gd name="T30" fmla="*/ 94 w 271"/>
              <a:gd name="T31" fmla="*/ 100 h 271"/>
              <a:gd name="T32" fmla="*/ 97 w 271"/>
              <a:gd name="T33" fmla="*/ 87 h 271"/>
              <a:gd name="T34" fmla="*/ 106 w 271"/>
              <a:gd name="T35" fmla="*/ 81 h 271"/>
              <a:gd name="T36" fmla="*/ 105 w 271"/>
              <a:gd name="T37" fmla="*/ 73 h 271"/>
              <a:gd name="T38" fmla="*/ 85 w 271"/>
              <a:gd name="T39" fmla="*/ 84 h 271"/>
              <a:gd name="T40" fmla="*/ 80 w 271"/>
              <a:gd name="T41" fmla="*/ 113 h 271"/>
              <a:gd name="T42" fmla="*/ 94 w 271"/>
              <a:gd name="T43" fmla="*/ 129 h 271"/>
              <a:gd name="T44" fmla="*/ 105 w 271"/>
              <a:gd name="T45" fmla="*/ 131 h 271"/>
              <a:gd name="T46" fmla="*/ 107 w 271"/>
              <a:gd name="T47" fmla="*/ 133 h 271"/>
              <a:gd name="T48" fmla="*/ 111 w 271"/>
              <a:gd name="T49" fmla="*/ 145 h 271"/>
              <a:gd name="T50" fmla="*/ 97 w 271"/>
              <a:gd name="T51" fmla="*/ 147 h 271"/>
              <a:gd name="T52" fmla="*/ 74 w 271"/>
              <a:gd name="T53" fmla="*/ 161 h 271"/>
              <a:gd name="T54" fmla="*/ 79 w 271"/>
              <a:gd name="T55" fmla="*/ 189 h 271"/>
              <a:gd name="T56" fmla="*/ 100 w 271"/>
              <a:gd name="T57" fmla="*/ 198 h 271"/>
              <a:gd name="T58" fmla="*/ 107 w 271"/>
              <a:gd name="T59" fmla="*/ 198 h 271"/>
              <a:gd name="T60" fmla="*/ 128 w 271"/>
              <a:gd name="T61" fmla="*/ 194 h 271"/>
              <a:gd name="T62" fmla="*/ 145 w 271"/>
              <a:gd name="T63" fmla="*/ 166 h 271"/>
              <a:gd name="T64" fmla="*/ 135 w 271"/>
              <a:gd name="T65" fmla="*/ 145 h 271"/>
              <a:gd name="T66" fmla="*/ 125 w 271"/>
              <a:gd name="T67" fmla="*/ 136 h 271"/>
              <a:gd name="T68" fmla="*/ 124 w 271"/>
              <a:gd name="T69" fmla="*/ 128 h 271"/>
              <a:gd name="T70" fmla="*/ 133 w 271"/>
              <a:gd name="T71" fmla="*/ 118 h 271"/>
              <a:gd name="T72" fmla="*/ 137 w 271"/>
              <a:gd name="T73" fmla="*/ 91 h 271"/>
              <a:gd name="T74" fmla="*/ 129 w 271"/>
              <a:gd name="T75" fmla="*/ 79 h 271"/>
              <a:gd name="T76" fmla="*/ 136 w 271"/>
              <a:gd name="T77" fmla="*/ 78 h 271"/>
              <a:gd name="T78" fmla="*/ 143 w 271"/>
              <a:gd name="T79" fmla="*/ 75 h 271"/>
              <a:gd name="T80" fmla="*/ 145 w 271"/>
              <a:gd name="T81" fmla="*/ 72 h 271"/>
              <a:gd name="T82" fmla="*/ 163 w 271"/>
              <a:gd name="T83" fmla="*/ 2 h 271"/>
              <a:gd name="T84" fmla="*/ 232 w 271"/>
              <a:gd name="T85" fmla="*/ 40 h 271"/>
              <a:gd name="T86" fmla="*/ 269 w 271"/>
              <a:gd name="T87" fmla="*/ 108 h 271"/>
              <a:gd name="T88" fmla="*/ 261 w 271"/>
              <a:gd name="T89" fmla="*/ 188 h 271"/>
              <a:gd name="T90" fmla="*/ 212 w 271"/>
              <a:gd name="T91" fmla="*/ 247 h 271"/>
              <a:gd name="T92" fmla="*/ 136 w 271"/>
              <a:gd name="T93" fmla="*/ 271 h 271"/>
              <a:gd name="T94" fmla="*/ 60 w 271"/>
              <a:gd name="T95" fmla="*/ 247 h 271"/>
              <a:gd name="T96" fmla="*/ 11 w 271"/>
              <a:gd name="T97" fmla="*/ 188 h 271"/>
              <a:gd name="T98" fmla="*/ 3 w 271"/>
              <a:gd name="T99" fmla="*/ 108 h 271"/>
              <a:gd name="T100" fmla="*/ 40 w 271"/>
              <a:gd name="T101" fmla="*/ 40 h 271"/>
              <a:gd name="T102" fmla="*/ 108 w 271"/>
              <a:gd name="T103" fmla="*/ 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1" h="271">
                <a:moveTo>
                  <a:pt x="110" y="151"/>
                </a:moveTo>
                <a:lnTo>
                  <a:pt x="121" y="153"/>
                </a:lnTo>
                <a:lnTo>
                  <a:pt x="128" y="159"/>
                </a:lnTo>
                <a:lnTo>
                  <a:pt x="131" y="168"/>
                </a:lnTo>
                <a:lnTo>
                  <a:pt x="129" y="177"/>
                </a:lnTo>
                <a:lnTo>
                  <a:pt x="121" y="184"/>
                </a:lnTo>
                <a:lnTo>
                  <a:pt x="110" y="186"/>
                </a:lnTo>
                <a:lnTo>
                  <a:pt x="101" y="186"/>
                </a:lnTo>
                <a:lnTo>
                  <a:pt x="94" y="182"/>
                </a:lnTo>
                <a:lnTo>
                  <a:pt x="88" y="178"/>
                </a:lnTo>
                <a:lnTo>
                  <a:pt x="86" y="171"/>
                </a:lnTo>
                <a:lnTo>
                  <a:pt x="87" y="167"/>
                </a:lnTo>
                <a:lnTo>
                  <a:pt x="89" y="162"/>
                </a:lnTo>
                <a:lnTo>
                  <a:pt x="92" y="158"/>
                </a:lnTo>
                <a:lnTo>
                  <a:pt x="97" y="155"/>
                </a:lnTo>
                <a:lnTo>
                  <a:pt x="103" y="152"/>
                </a:lnTo>
                <a:lnTo>
                  <a:pt x="108" y="151"/>
                </a:lnTo>
                <a:lnTo>
                  <a:pt x="110" y="151"/>
                </a:lnTo>
                <a:close/>
                <a:moveTo>
                  <a:pt x="165" y="100"/>
                </a:moveTo>
                <a:lnTo>
                  <a:pt x="165" y="121"/>
                </a:lnTo>
                <a:lnTo>
                  <a:pt x="144" y="121"/>
                </a:lnTo>
                <a:lnTo>
                  <a:pt x="144" y="135"/>
                </a:lnTo>
                <a:lnTo>
                  <a:pt x="165" y="135"/>
                </a:lnTo>
                <a:lnTo>
                  <a:pt x="165" y="157"/>
                </a:lnTo>
                <a:lnTo>
                  <a:pt x="178" y="157"/>
                </a:lnTo>
                <a:lnTo>
                  <a:pt x="178" y="135"/>
                </a:lnTo>
                <a:lnTo>
                  <a:pt x="200" y="135"/>
                </a:lnTo>
                <a:lnTo>
                  <a:pt x="200" y="121"/>
                </a:lnTo>
                <a:lnTo>
                  <a:pt x="178" y="121"/>
                </a:lnTo>
                <a:lnTo>
                  <a:pt x="178" y="100"/>
                </a:lnTo>
                <a:lnTo>
                  <a:pt x="165" y="100"/>
                </a:lnTo>
                <a:close/>
                <a:moveTo>
                  <a:pt x="106" y="81"/>
                </a:moveTo>
                <a:lnTo>
                  <a:pt x="109" y="81"/>
                </a:lnTo>
                <a:lnTo>
                  <a:pt x="113" y="82"/>
                </a:lnTo>
                <a:lnTo>
                  <a:pt x="116" y="84"/>
                </a:lnTo>
                <a:lnTo>
                  <a:pt x="119" y="88"/>
                </a:lnTo>
                <a:lnTo>
                  <a:pt x="121" y="91"/>
                </a:lnTo>
                <a:lnTo>
                  <a:pt x="123" y="97"/>
                </a:lnTo>
                <a:lnTo>
                  <a:pt x="124" y="108"/>
                </a:lnTo>
                <a:lnTo>
                  <a:pt x="120" y="117"/>
                </a:lnTo>
                <a:lnTo>
                  <a:pt x="114" y="122"/>
                </a:lnTo>
                <a:lnTo>
                  <a:pt x="110" y="122"/>
                </a:lnTo>
                <a:lnTo>
                  <a:pt x="107" y="121"/>
                </a:lnTo>
                <a:lnTo>
                  <a:pt x="103" y="119"/>
                </a:lnTo>
                <a:lnTo>
                  <a:pt x="99" y="116"/>
                </a:lnTo>
                <a:lnTo>
                  <a:pt x="96" y="111"/>
                </a:lnTo>
                <a:lnTo>
                  <a:pt x="94" y="106"/>
                </a:lnTo>
                <a:lnTo>
                  <a:pt x="94" y="100"/>
                </a:lnTo>
                <a:lnTo>
                  <a:pt x="94" y="95"/>
                </a:lnTo>
                <a:lnTo>
                  <a:pt x="95" y="90"/>
                </a:lnTo>
                <a:lnTo>
                  <a:pt x="97" y="87"/>
                </a:lnTo>
                <a:lnTo>
                  <a:pt x="99" y="83"/>
                </a:lnTo>
                <a:lnTo>
                  <a:pt x="103" y="81"/>
                </a:lnTo>
                <a:lnTo>
                  <a:pt x="106" y="81"/>
                </a:lnTo>
                <a:close/>
                <a:moveTo>
                  <a:pt x="111" y="72"/>
                </a:moveTo>
                <a:lnTo>
                  <a:pt x="109" y="72"/>
                </a:lnTo>
                <a:lnTo>
                  <a:pt x="105" y="73"/>
                </a:lnTo>
                <a:lnTo>
                  <a:pt x="98" y="75"/>
                </a:lnTo>
                <a:lnTo>
                  <a:pt x="91" y="79"/>
                </a:lnTo>
                <a:lnTo>
                  <a:pt x="85" y="84"/>
                </a:lnTo>
                <a:lnTo>
                  <a:pt x="80" y="92"/>
                </a:lnTo>
                <a:lnTo>
                  <a:pt x="78" y="103"/>
                </a:lnTo>
                <a:lnTo>
                  <a:pt x="80" y="113"/>
                </a:lnTo>
                <a:lnTo>
                  <a:pt x="84" y="121"/>
                </a:lnTo>
                <a:lnTo>
                  <a:pt x="89" y="127"/>
                </a:lnTo>
                <a:lnTo>
                  <a:pt x="94" y="129"/>
                </a:lnTo>
                <a:lnTo>
                  <a:pt x="98" y="130"/>
                </a:lnTo>
                <a:lnTo>
                  <a:pt x="101" y="130"/>
                </a:lnTo>
                <a:lnTo>
                  <a:pt x="105" y="131"/>
                </a:lnTo>
                <a:lnTo>
                  <a:pt x="107" y="131"/>
                </a:lnTo>
                <a:lnTo>
                  <a:pt x="107" y="131"/>
                </a:lnTo>
                <a:lnTo>
                  <a:pt x="107" y="133"/>
                </a:lnTo>
                <a:lnTo>
                  <a:pt x="107" y="137"/>
                </a:lnTo>
                <a:lnTo>
                  <a:pt x="109" y="141"/>
                </a:lnTo>
                <a:lnTo>
                  <a:pt x="111" y="145"/>
                </a:lnTo>
                <a:lnTo>
                  <a:pt x="111" y="145"/>
                </a:lnTo>
                <a:lnTo>
                  <a:pt x="105" y="146"/>
                </a:lnTo>
                <a:lnTo>
                  <a:pt x="97" y="147"/>
                </a:lnTo>
                <a:lnTo>
                  <a:pt x="88" y="149"/>
                </a:lnTo>
                <a:lnTo>
                  <a:pt x="80" y="153"/>
                </a:lnTo>
                <a:lnTo>
                  <a:pt x="74" y="161"/>
                </a:lnTo>
                <a:lnTo>
                  <a:pt x="71" y="171"/>
                </a:lnTo>
                <a:lnTo>
                  <a:pt x="74" y="182"/>
                </a:lnTo>
                <a:lnTo>
                  <a:pt x="79" y="189"/>
                </a:lnTo>
                <a:lnTo>
                  <a:pt x="86" y="194"/>
                </a:lnTo>
                <a:lnTo>
                  <a:pt x="94" y="197"/>
                </a:lnTo>
                <a:lnTo>
                  <a:pt x="100" y="198"/>
                </a:lnTo>
                <a:lnTo>
                  <a:pt x="105" y="198"/>
                </a:lnTo>
                <a:lnTo>
                  <a:pt x="106" y="198"/>
                </a:lnTo>
                <a:lnTo>
                  <a:pt x="107" y="198"/>
                </a:lnTo>
                <a:lnTo>
                  <a:pt x="111" y="198"/>
                </a:lnTo>
                <a:lnTo>
                  <a:pt x="119" y="196"/>
                </a:lnTo>
                <a:lnTo>
                  <a:pt x="128" y="194"/>
                </a:lnTo>
                <a:lnTo>
                  <a:pt x="137" y="187"/>
                </a:lnTo>
                <a:lnTo>
                  <a:pt x="143" y="177"/>
                </a:lnTo>
                <a:lnTo>
                  <a:pt x="145" y="166"/>
                </a:lnTo>
                <a:lnTo>
                  <a:pt x="143" y="157"/>
                </a:lnTo>
                <a:lnTo>
                  <a:pt x="139" y="150"/>
                </a:lnTo>
                <a:lnTo>
                  <a:pt x="135" y="145"/>
                </a:lnTo>
                <a:lnTo>
                  <a:pt x="129" y="140"/>
                </a:lnTo>
                <a:lnTo>
                  <a:pt x="127" y="138"/>
                </a:lnTo>
                <a:lnTo>
                  <a:pt x="125" y="136"/>
                </a:lnTo>
                <a:lnTo>
                  <a:pt x="124" y="133"/>
                </a:lnTo>
                <a:lnTo>
                  <a:pt x="123" y="131"/>
                </a:lnTo>
                <a:lnTo>
                  <a:pt x="124" y="128"/>
                </a:lnTo>
                <a:lnTo>
                  <a:pt x="125" y="126"/>
                </a:lnTo>
                <a:lnTo>
                  <a:pt x="128" y="123"/>
                </a:lnTo>
                <a:lnTo>
                  <a:pt x="133" y="118"/>
                </a:lnTo>
                <a:lnTo>
                  <a:pt x="136" y="111"/>
                </a:lnTo>
                <a:lnTo>
                  <a:pt x="137" y="101"/>
                </a:lnTo>
                <a:lnTo>
                  <a:pt x="137" y="91"/>
                </a:lnTo>
                <a:lnTo>
                  <a:pt x="134" y="84"/>
                </a:lnTo>
                <a:lnTo>
                  <a:pt x="128" y="79"/>
                </a:lnTo>
                <a:lnTo>
                  <a:pt x="129" y="79"/>
                </a:lnTo>
                <a:lnTo>
                  <a:pt x="131" y="79"/>
                </a:lnTo>
                <a:lnTo>
                  <a:pt x="134" y="78"/>
                </a:lnTo>
                <a:lnTo>
                  <a:pt x="136" y="78"/>
                </a:lnTo>
                <a:lnTo>
                  <a:pt x="138" y="78"/>
                </a:lnTo>
                <a:lnTo>
                  <a:pt x="140" y="77"/>
                </a:lnTo>
                <a:lnTo>
                  <a:pt x="143" y="75"/>
                </a:lnTo>
                <a:lnTo>
                  <a:pt x="144" y="74"/>
                </a:lnTo>
                <a:lnTo>
                  <a:pt x="145" y="73"/>
                </a:lnTo>
                <a:lnTo>
                  <a:pt x="145" y="72"/>
                </a:lnTo>
                <a:lnTo>
                  <a:pt x="111" y="72"/>
                </a:lnTo>
                <a:close/>
                <a:moveTo>
                  <a:pt x="136" y="0"/>
                </a:moveTo>
                <a:lnTo>
                  <a:pt x="163" y="2"/>
                </a:lnTo>
                <a:lnTo>
                  <a:pt x="188" y="10"/>
                </a:lnTo>
                <a:lnTo>
                  <a:pt x="212" y="23"/>
                </a:lnTo>
                <a:lnTo>
                  <a:pt x="232" y="40"/>
                </a:lnTo>
                <a:lnTo>
                  <a:pt x="249" y="60"/>
                </a:lnTo>
                <a:lnTo>
                  <a:pt x="261" y="82"/>
                </a:lnTo>
                <a:lnTo>
                  <a:pt x="269" y="108"/>
                </a:lnTo>
                <a:lnTo>
                  <a:pt x="271" y="135"/>
                </a:lnTo>
                <a:lnTo>
                  <a:pt x="269" y="162"/>
                </a:lnTo>
                <a:lnTo>
                  <a:pt x="261" y="188"/>
                </a:lnTo>
                <a:lnTo>
                  <a:pt x="249" y="210"/>
                </a:lnTo>
                <a:lnTo>
                  <a:pt x="232" y="230"/>
                </a:lnTo>
                <a:lnTo>
                  <a:pt x="212" y="247"/>
                </a:lnTo>
                <a:lnTo>
                  <a:pt x="188" y="259"/>
                </a:lnTo>
                <a:lnTo>
                  <a:pt x="163" y="268"/>
                </a:lnTo>
                <a:lnTo>
                  <a:pt x="136" y="271"/>
                </a:lnTo>
                <a:lnTo>
                  <a:pt x="108" y="268"/>
                </a:lnTo>
                <a:lnTo>
                  <a:pt x="82" y="259"/>
                </a:lnTo>
                <a:lnTo>
                  <a:pt x="60" y="247"/>
                </a:lnTo>
                <a:lnTo>
                  <a:pt x="40" y="230"/>
                </a:lnTo>
                <a:lnTo>
                  <a:pt x="23" y="210"/>
                </a:lnTo>
                <a:lnTo>
                  <a:pt x="11" y="188"/>
                </a:lnTo>
                <a:lnTo>
                  <a:pt x="3" y="162"/>
                </a:lnTo>
                <a:lnTo>
                  <a:pt x="0" y="135"/>
                </a:lnTo>
                <a:lnTo>
                  <a:pt x="3" y="108"/>
                </a:lnTo>
                <a:lnTo>
                  <a:pt x="11" y="82"/>
                </a:lnTo>
                <a:lnTo>
                  <a:pt x="23" y="60"/>
                </a:lnTo>
                <a:lnTo>
                  <a:pt x="40" y="40"/>
                </a:lnTo>
                <a:lnTo>
                  <a:pt x="60" y="23"/>
                </a:lnTo>
                <a:lnTo>
                  <a:pt x="82" y="10"/>
                </a:lnTo>
                <a:lnTo>
                  <a:pt x="108" y="2"/>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77"/>
          <p:cNvSpPr>
            <a:spLocks noEditPoints="1"/>
          </p:cNvSpPr>
          <p:nvPr/>
        </p:nvSpPr>
        <p:spPr bwMode="auto">
          <a:xfrm>
            <a:off x="8961776" y="779463"/>
            <a:ext cx="393700" cy="393700"/>
          </a:xfrm>
          <a:custGeom>
            <a:avLst/>
            <a:gdLst>
              <a:gd name="T0" fmla="*/ 135 w 248"/>
              <a:gd name="T1" fmla="*/ 222 h 248"/>
              <a:gd name="T2" fmla="*/ 140 w 248"/>
              <a:gd name="T3" fmla="*/ 248 h 248"/>
              <a:gd name="T4" fmla="*/ 83 w 248"/>
              <a:gd name="T5" fmla="*/ 241 h 248"/>
              <a:gd name="T6" fmla="*/ 89 w 248"/>
              <a:gd name="T7" fmla="*/ 215 h 248"/>
              <a:gd name="T8" fmla="*/ 64 w 248"/>
              <a:gd name="T9" fmla="*/ 144 h 248"/>
              <a:gd name="T10" fmla="*/ 57 w 248"/>
              <a:gd name="T11" fmla="*/ 151 h 248"/>
              <a:gd name="T12" fmla="*/ 60 w 248"/>
              <a:gd name="T13" fmla="*/ 159 h 248"/>
              <a:gd name="T14" fmla="*/ 97 w 248"/>
              <a:gd name="T15" fmla="*/ 154 h 248"/>
              <a:gd name="T16" fmla="*/ 174 w 248"/>
              <a:gd name="T17" fmla="*/ 171 h 248"/>
              <a:gd name="T18" fmla="*/ 183 w 248"/>
              <a:gd name="T19" fmla="*/ 171 h 248"/>
              <a:gd name="T20" fmla="*/ 185 w 248"/>
              <a:gd name="T21" fmla="*/ 163 h 248"/>
              <a:gd name="T22" fmla="*/ 156 w 248"/>
              <a:gd name="T23" fmla="*/ 146 h 248"/>
              <a:gd name="T24" fmla="*/ 116 w 248"/>
              <a:gd name="T25" fmla="*/ 97 h 248"/>
              <a:gd name="T26" fmla="*/ 56 w 248"/>
              <a:gd name="T27" fmla="*/ 105 h 248"/>
              <a:gd name="T28" fmla="*/ 53 w 248"/>
              <a:gd name="T29" fmla="*/ 113 h 248"/>
              <a:gd name="T30" fmla="*/ 56 w 248"/>
              <a:gd name="T31" fmla="*/ 121 h 248"/>
              <a:gd name="T32" fmla="*/ 65 w 248"/>
              <a:gd name="T33" fmla="*/ 122 h 248"/>
              <a:gd name="T34" fmla="*/ 141 w 248"/>
              <a:gd name="T35" fmla="*/ 120 h 248"/>
              <a:gd name="T36" fmla="*/ 190 w 248"/>
              <a:gd name="T37" fmla="*/ 137 h 248"/>
              <a:gd name="T38" fmla="*/ 198 w 248"/>
              <a:gd name="T39" fmla="*/ 135 h 248"/>
              <a:gd name="T40" fmla="*/ 201 w 248"/>
              <a:gd name="T41" fmla="*/ 127 h 248"/>
              <a:gd name="T42" fmla="*/ 196 w 248"/>
              <a:gd name="T43" fmla="*/ 120 h 248"/>
              <a:gd name="T44" fmla="*/ 116 w 248"/>
              <a:gd name="T45" fmla="*/ 97 h 248"/>
              <a:gd name="T46" fmla="*/ 53 w 248"/>
              <a:gd name="T47" fmla="*/ 60 h 248"/>
              <a:gd name="T48" fmla="*/ 45 w 248"/>
              <a:gd name="T49" fmla="*/ 67 h 248"/>
              <a:gd name="T50" fmla="*/ 46 w 248"/>
              <a:gd name="T51" fmla="*/ 78 h 248"/>
              <a:gd name="T52" fmla="*/ 55 w 248"/>
              <a:gd name="T53" fmla="*/ 83 h 248"/>
              <a:gd name="T54" fmla="*/ 104 w 248"/>
              <a:gd name="T55" fmla="*/ 76 h 248"/>
              <a:gd name="T56" fmla="*/ 180 w 248"/>
              <a:gd name="T57" fmla="*/ 86 h 248"/>
              <a:gd name="T58" fmla="*/ 208 w 248"/>
              <a:gd name="T59" fmla="*/ 98 h 248"/>
              <a:gd name="T60" fmla="*/ 217 w 248"/>
              <a:gd name="T61" fmla="*/ 93 h 248"/>
              <a:gd name="T62" fmla="*/ 218 w 248"/>
              <a:gd name="T63" fmla="*/ 82 h 248"/>
              <a:gd name="T64" fmla="*/ 188 w 248"/>
              <a:gd name="T65" fmla="*/ 65 h 248"/>
              <a:gd name="T66" fmla="*/ 103 w 248"/>
              <a:gd name="T67" fmla="*/ 53 h 248"/>
              <a:gd name="T68" fmla="*/ 179 w 248"/>
              <a:gd name="T69" fmla="*/ 12 h 248"/>
              <a:gd name="T70" fmla="*/ 235 w 248"/>
              <a:gd name="T71" fmla="*/ 69 h 248"/>
              <a:gd name="T72" fmla="*/ 246 w 248"/>
              <a:gd name="T73" fmla="*/ 149 h 248"/>
              <a:gd name="T74" fmla="*/ 213 w 248"/>
              <a:gd name="T75" fmla="*/ 211 h 248"/>
              <a:gd name="T76" fmla="*/ 167 w 248"/>
              <a:gd name="T77" fmla="*/ 196 h 248"/>
              <a:gd name="T78" fmla="*/ 107 w 248"/>
              <a:gd name="T79" fmla="*/ 176 h 248"/>
              <a:gd name="T80" fmla="*/ 46 w 248"/>
              <a:gd name="T81" fmla="*/ 193 h 248"/>
              <a:gd name="T82" fmla="*/ 8 w 248"/>
              <a:gd name="T83" fmla="*/ 169 h 248"/>
              <a:gd name="T84" fmla="*/ 4 w 248"/>
              <a:gd name="T85" fmla="*/ 95 h 248"/>
              <a:gd name="T86" fmla="*/ 46 w 248"/>
              <a:gd name="T87" fmla="*/ 27 h 248"/>
              <a:gd name="T88" fmla="*/ 124 w 248"/>
              <a:gd name="T8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8" h="248">
                <a:moveTo>
                  <a:pt x="106" y="213"/>
                </a:moveTo>
                <a:lnTo>
                  <a:pt x="122" y="217"/>
                </a:lnTo>
                <a:lnTo>
                  <a:pt x="135" y="222"/>
                </a:lnTo>
                <a:lnTo>
                  <a:pt x="146" y="232"/>
                </a:lnTo>
                <a:lnTo>
                  <a:pt x="154" y="244"/>
                </a:lnTo>
                <a:lnTo>
                  <a:pt x="140" y="248"/>
                </a:lnTo>
                <a:lnTo>
                  <a:pt x="124" y="248"/>
                </a:lnTo>
                <a:lnTo>
                  <a:pt x="103" y="247"/>
                </a:lnTo>
                <a:lnTo>
                  <a:pt x="83" y="241"/>
                </a:lnTo>
                <a:lnTo>
                  <a:pt x="64" y="232"/>
                </a:lnTo>
                <a:lnTo>
                  <a:pt x="76" y="222"/>
                </a:lnTo>
                <a:lnTo>
                  <a:pt x="89" y="215"/>
                </a:lnTo>
                <a:lnTo>
                  <a:pt x="106" y="213"/>
                </a:lnTo>
                <a:close/>
                <a:moveTo>
                  <a:pt x="97" y="138"/>
                </a:moveTo>
                <a:lnTo>
                  <a:pt x="64" y="144"/>
                </a:lnTo>
                <a:lnTo>
                  <a:pt x="60" y="145"/>
                </a:lnTo>
                <a:lnTo>
                  <a:pt x="58" y="147"/>
                </a:lnTo>
                <a:lnTo>
                  <a:pt x="57" y="151"/>
                </a:lnTo>
                <a:lnTo>
                  <a:pt x="57" y="153"/>
                </a:lnTo>
                <a:lnTo>
                  <a:pt x="59" y="156"/>
                </a:lnTo>
                <a:lnTo>
                  <a:pt x="60" y="159"/>
                </a:lnTo>
                <a:lnTo>
                  <a:pt x="64" y="159"/>
                </a:lnTo>
                <a:lnTo>
                  <a:pt x="67" y="159"/>
                </a:lnTo>
                <a:lnTo>
                  <a:pt x="97" y="154"/>
                </a:lnTo>
                <a:lnTo>
                  <a:pt x="126" y="155"/>
                </a:lnTo>
                <a:lnTo>
                  <a:pt x="152" y="160"/>
                </a:lnTo>
                <a:lnTo>
                  <a:pt x="174" y="171"/>
                </a:lnTo>
                <a:lnTo>
                  <a:pt x="177" y="172"/>
                </a:lnTo>
                <a:lnTo>
                  <a:pt x="180" y="172"/>
                </a:lnTo>
                <a:lnTo>
                  <a:pt x="183" y="171"/>
                </a:lnTo>
                <a:lnTo>
                  <a:pt x="185" y="169"/>
                </a:lnTo>
                <a:lnTo>
                  <a:pt x="185" y="165"/>
                </a:lnTo>
                <a:lnTo>
                  <a:pt x="185" y="163"/>
                </a:lnTo>
                <a:lnTo>
                  <a:pt x="184" y="160"/>
                </a:lnTo>
                <a:lnTo>
                  <a:pt x="182" y="157"/>
                </a:lnTo>
                <a:lnTo>
                  <a:pt x="156" y="146"/>
                </a:lnTo>
                <a:lnTo>
                  <a:pt x="128" y="140"/>
                </a:lnTo>
                <a:lnTo>
                  <a:pt x="97" y="138"/>
                </a:lnTo>
                <a:close/>
                <a:moveTo>
                  <a:pt x="116" y="97"/>
                </a:moveTo>
                <a:lnTo>
                  <a:pt x="87" y="98"/>
                </a:lnTo>
                <a:lnTo>
                  <a:pt x="59" y="104"/>
                </a:lnTo>
                <a:lnTo>
                  <a:pt x="56" y="105"/>
                </a:lnTo>
                <a:lnTo>
                  <a:pt x="54" y="107"/>
                </a:lnTo>
                <a:lnTo>
                  <a:pt x="53" y="109"/>
                </a:lnTo>
                <a:lnTo>
                  <a:pt x="53" y="113"/>
                </a:lnTo>
                <a:lnTo>
                  <a:pt x="53" y="115"/>
                </a:lnTo>
                <a:lnTo>
                  <a:pt x="54" y="118"/>
                </a:lnTo>
                <a:lnTo>
                  <a:pt x="56" y="121"/>
                </a:lnTo>
                <a:lnTo>
                  <a:pt x="58" y="122"/>
                </a:lnTo>
                <a:lnTo>
                  <a:pt x="62" y="122"/>
                </a:lnTo>
                <a:lnTo>
                  <a:pt x="65" y="122"/>
                </a:lnTo>
                <a:lnTo>
                  <a:pt x="89" y="117"/>
                </a:lnTo>
                <a:lnTo>
                  <a:pt x="115" y="116"/>
                </a:lnTo>
                <a:lnTo>
                  <a:pt x="141" y="120"/>
                </a:lnTo>
                <a:lnTo>
                  <a:pt x="165" y="126"/>
                </a:lnTo>
                <a:lnTo>
                  <a:pt x="186" y="136"/>
                </a:lnTo>
                <a:lnTo>
                  <a:pt x="190" y="137"/>
                </a:lnTo>
                <a:lnTo>
                  <a:pt x="192" y="137"/>
                </a:lnTo>
                <a:lnTo>
                  <a:pt x="195" y="137"/>
                </a:lnTo>
                <a:lnTo>
                  <a:pt x="198" y="135"/>
                </a:lnTo>
                <a:lnTo>
                  <a:pt x="200" y="133"/>
                </a:lnTo>
                <a:lnTo>
                  <a:pt x="201" y="131"/>
                </a:lnTo>
                <a:lnTo>
                  <a:pt x="201" y="127"/>
                </a:lnTo>
                <a:lnTo>
                  <a:pt x="201" y="124"/>
                </a:lnTo>
                <a:lnTo>
                  <a:pt x="199" y="122"/>
                </a:lnTo>
                <a:lnTo>
                  <a:pt x="196" y="120"/>
                </a:lnTo>
                <a:lnTo>
                  <a:pt x="172" y="108"/>
                </a:lnTo>
                <a:lnTo>
                  <a:pt x="145" y="101"/>
                </a:lnTo>
                <a:lnTo>
                  <a:pt x="116" y="97"/>
                </a:lnTo>
                <a:close/>
                <a:moveTo>
                  <a:pt x="103" y="53"/>
                </a:moveTo>
                <a:lnTo>
                  <a:pt x="76" y="55"/>
                </a:lnTo>
                <a:lnTo>
                  <a:pt x="53" y="60"/>
                </a:lnTo>
                <a:lnTo>
                  <a:pt x="49" y="62"/>
                </a:lnTo>
                <a:lnTo>
                  <a:pt x="46" y="65"/>
                </a:lnTo>
                <a:lnTo>
                  <a:pt x="45" y="67"/>
                </a:lnTo>
                <a:lnTo>
                  <a:pt x="44" y="72"/>
                </a:lnTo>
                <a:lnTo>
                  <a:pt x="45" y="75"/>
                </a:lnTo>
                <a:lnTo>
                  <a:pt x="46" y="78"/>
                </a:lnTo>
                <a:lnTo>
                  <a:pt x="48" y="80"/>
                </a:lnTo>
                <a:lnTo>
                  <a:pt x="51" y="83"/>
                </a:lnTo>
                <a:lnTo>
                  <a:pt x="55" y="83"/>
                </a:lnTo>
                <a:lnTo>
                  <a:pt x="59" y="83"/>
                </a:lnTo>
                <a:lnTo>
                  <a:pt x="79" y="78"/>
                </a:lnTo>
                <a:lnTo>
                  <a:pt x="104" y="76"/>
                </a:lnTo>
                <a:lnTo>
                  <a:pt x="130" y="76"/>
                </a:lnTo>
                <a:lnTo>
                  <a:pt x="155" y="79"/>
                </a:lnTo>
                <a:lnTo>
                  <a:pt x="180" y="86"/>
                </a:lnTo>
                <a:lnTo>
                  <a:pt x="201" y="96"/>
                </a:lnTo>
                <a:lnTo>
                  <a:pt x="204" y="98"/>
                </a:lnTo>
                <a:lnTo>
                  <a:pt x="208" y="98"/>
                </a:lnTo>
                <a:lnTo>
                  <a:pt x="211" y="97"/>
                </a:lnTo>
                <a:lnTo>
                  <a:pt x="214" y="95"/>
                </a:lnTo>
                <a:lnTo>
                  <a:pt x="217" y="93"/>
                </a:lnTo>
                <a:lnTo>
                  <a:pt x="218" y="89"/>
                </a:lnTo>
                <a:lnTo>
                  <a:pt x="219" y="86"/>
                </a:lnTo>
                <a:lnTo>
                  <a:pt x="218" y="82"/>
                </a:lnTo>
                <a:lnTo>
                  <a:pt x="215" y="79"/>
                </a:lnTo>
                <a:lnTo>
                  <a:pt x="213" y="77"/>
                </a:lnTo>
                <a:lnTo>
                  <a:pt x="188" y="65"/>
                </a:lnTo>
                <a:lnTo>
                  <a:pt x="161" y="57"/>
                </a:lnTo>
                <a:lnTo>
                  <a:pt x="132" y="54"/>
                </a:lnTo>
                <a:lnTo>
                  <a:pt x="103" y="53"/>
                </a:lnTo>
                <a:close/>
                <a:moveTo>
                  <a:pt x="124" y="0"/>
                </a:moveTo>
                <a:lnTo>
                  <a:pt x="153" y="2"/>
                </a:lnTo>
                <a:lnTo>
                  <a:pt x="179" y="12"/>
                </a:lnTo>
                <a:lnTo>
                  <a:pt x="202" y="27"/>
                </a:lnTo>
                <a:lnTo>
                  <a:pt x="221" y="46"/>
                </a:lnTo>
                <a:lnTo>
                  <a:pt x="235" y="69"/>
                </a:lnTo>
                <a:lnTo>
                  <a:pt x="246" y="95"/>
                </a:lnTo>
                <a:lnTo>
                  <a:pt x="248" y="124"/>
                </a:lnTo>
                <a:lnTo>
                  <a:pt x="246" y="149"/>
                </a:lnTo>
                <a:lnTo>
                  <a:pt x="239" y="172"/>
                </a:lnTo>
                <a:lnTo>
                  <a:pt x="228" y="193"/>
                </a:lnTo>
                <a:lnTo>
                  <a:pt x="213" y="211"/>
                </a:lnTo>
                <a:lnTo>
                  <a:pt x="194" y="227"/>
                </a:lnTo>
                <a:lnTo>
                  <a:pt x="182" y="210"/>
                </a:lnTo>
                <a:lnTo>
                  <a:pt x="167" y="196"/>
                </a:lnTo>
                <a:lnTo>
                  <a:pt x="150" y="186"/>
                </a:lnTo>
                <a:lnTo>
                  <a:pt x="130" y="180"/>
                </a:lnTo>
                <a:lnTo>
                  <a:pt x="107" y="176"/>
                </a:lnTo>
                <a:lnTo>
                  <a:pt x="85" y="178"/>
                </a:lnTo>
                <a:lnTo>
                  <a:pt x="65" y="183"/>
                </a:lnTo>
                <a:lnTo>
                  <a:pt x="46" y="193"/>
                </a:lnTo>
                <a:lnTo>
                  <a:pt x="30" y="205"/>
                </a:lnTo>
                <a:lnTo>
                  <a:pt x="18" y="189"/>
                </a:lnTo>
                <a:lnTo>
                  <a:pt x="8" y="169"/>
                </a:lnTo>
                <a:lnTo>
                  <a:pt x="2" y="147"/>
                </a:lnTo>
                <a:lnTo>
                  <a:pt x="0" y="124"/>
                </a:lnTo>
                <a:lnTo>
                  <a:pt x="4" y="95"/>
                </a:lnTo>
                <a:lnTo>
                  <a:pt x="12" y="69"/>
                </a:lnTo>
                <a:lnTo>
                  <a:pt x="27" y="46"/>
                </a:lnTo>
                <a:lnTo>
                  <a:pt x="46" y="27"/>
                </a:lnTo>
                <a:lnTo>
                  <a:pt x="69" y="12"/>
                </a:lnTo>
                <a:lnTo>
                  <a:pt x="96" y="2"/>
                </a:lnTo>
                <a:lnTo>
                  <a:pt x="124"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78"/>
          <p:cNvSpPr>
            <a:spLocks noEditPoints="1"/>
          </p:cNvSpPr>
          <p:nvPr/>
        </p:nvSpPr>
        <p:spPr bwMode="auto">
          <a:xfrm>
            <a:off x="9839663" y="760413"/>
            <a:ext cx="430213" cy="431800"/>
          </a:xfrm>
          <a:custGeom>
            <a:avLst/>
            <a:gdLst>
              <a:gd name="T0" fmla="*/ 149 w 271"/>
              <a:gd name="T1" fmla="*/ 243 h 272"/>
              <a:gd name="T2" fmla="*/ 153 w 271"/>
              <a:gd name="T3" fmla="*/ 271 h 272"/>
              <a:gd name="T4" fmla="*/ 91 w 271"/>
              <a:gd name="T5" fmla="*/ 264 h 272"/>
              <a:gd name="T6" fmla="*/ 98 w 271"/>
              <a:gd name="T7" fmla="*/ 236 h 272"/>
              <a:gd name="T8" fmla="*/ 100 w 271"/>
              <a:gd name="T9" fmla="*/ 153 h 272"/>
              <a:gd name="T10" fmla="*/ 64 w 271"/>
              <a:gd name="T11" fmla="*/ 162 h 272"/>
              <a:gd name="T12" fmla="*/ 65 w 271"/>
              <a:gd name="T13" fmla="*/ 171 h 272"/>
              <a:gd name="T14" fmla="*/ 73 w 271"/>
              <a:gd name="T15" fmla="*/ 174 h 272"/>
              <a:gd name="T16" fmla="*/ 165 w 271"/>
              <a:gd name="T17" fmla="*/ 175 h 272"/>
              <a:gd name="T18" fmla="*/ 197 w 271"/>
              <a:gd name="T19" fmla="*/ 188 h 272"/>
              <a:gd name="T20" fmla="*/ 203 w 271"/>
              <a:gd name="T21" fmla="*/ 182 h 272"/>
              <a:gd name="T22" fmla="*/ 200 w 271"/>
              <a:gd name="T23" fmla="*/ 173 h 272"/>
              <a:gd name="T24" fmla="*/ 127 w 271"/>
              <a:gd name="T25" fmla="*/ 152 h 272"/>
              <a:gd name="T26" fmla="*/ 65 w 271"/>
              <a:gd name="T27" fmla="*/ 114 h 272"/>
              <a:gd name="T28" fmla="*/ 58 w 271"/>
              <a:gd name="T29" fmla="*/ 120 h 272"/>
              <a:gd name="T30" fmla="*/ 59 w 271"/>
              <a:gd name="T31" fmla="*/ 129 h 272"/>
              <a:gd name="T32" fmla="*/ 67 w 271"/>
              <a:gd name="T33" fmla="*/ 134 h 272"/>
              <a:gd name="T34" fmla="*/ 126 w 271"/>
              <a:gd name="T35" fmla="*/ 127 h 272"/>
              <a:gd name="T36" fmla="*/ 204 w 271"/>
              <a:gd name="T37" fmla="*/ 149 h 272"/>
              <a:gd name="T38" fmla="*/ 213 w 271"/>
              <a:gd name="T39" fmla="*/ 150 h 272"/>
              <a:gd name="T40" fmla="*/ 220 w 271"/>
              <a:gd name="T41" fmla="*/ 143 h 272"/>
              <a:gd name="T42" fmla="*/ 218 w 271"/>
              <a:gd name="T43" fmla="*/ 134 h 272"/>
              <a:gd name="T44" fmla="*/ 169 w 271"/>
              <a:gd name="T45" fmla="*/ 113 h 272"/>
              <a:gd name="T46" fmla="*/ 131 w 271"/>
              <a:gd name="T47" fmla="*/ 58 h 272"/>
              <a:gd name="T48" fmla="*/ 57 w 271"/>
              <a:gd name="T49" fmla="*/ 67 h 272"/>
              <a:gd name="T50" fmla="*/ 49 w 271"/>
              <a:gd name="T51" fmla="*/ 75 h 272"/>
              <a:gd name="T52" fmla="*/ 50 w 271"/>
              <a:gd name="T53" fmla="*/ 86 h 272"/>
              <a:gd name="T54" fmla="*/ 61 w 271"/>
              <a:gd name="T55" fmla="*/ 91 h 272"/>
              <a:gd name="T56" fmla="*/ 114 w 271"/>
              <a:gd name="T57" fmla="*/ 84 h 272"/>
              <a:gd name="T58" fmla="*/ 197 w 271"/>
              <a:gd name="T59" fmla="*/ 95 h 272"/>
              <a:gd name="T60" fmla="*/ 228 w 271"/>
              <a:gd name="T61" fmla="*/ 108 h 272"/>
              <a:gd name="T62" fmla="*/ 237 w 271"/>
              <a:gd name="T63" fmla="*/ 101 h 272"/>
              <a:gd name="T64" fmla="*/ 238 w 271"/>
              <a:gd name="T65" fmla="*/ 90 h 272"/>
              <a:gd name="T66" fmla="*/ 210 w 271"/>
              <a:gd name="T67" fmla="*/ 74 h 272"/>
              <a:gd name="T68" fmla="*/ 131 w 271"/>
              <a:gd name="T69" fmla="*/ 58 h 272"/>
              <a:gd name="T70" fmla="*/ 189 w 271"/>
              <a:gd name="T71" fmla="*/ 11 h 272"/>
              <a:gd name="T72" fmla="*/ 248 w 271"/>
              <a:gd name="T73" fmla="*/ 60 h 272"/>
              <a:gd name="T74" fmla="*/ 271 w 271"/>
              <a:gd name="T75" fmla="*/ 136 h 272"/>
              <a:gd name="T76" fmla="*/ 249 w 271"/>
              <a:gd name="T77" fmla="*/ 211 h 272"/>
              <a:gd name="T78" fmla="*/ 200 w 271"/>
              <a:gd name="T79" fmla="*/ 230 h 272"/>
              <a:gd name="T80" fmla="*/ 142 w 271"/>
              <a:gd name="T81" fmla="*/ 196 h 272"/>
              <a:gd name="T82" fmla="*/ 72 w 271"/>
              <a:gd name="T83" fmla="*/ 201 h 272"/>
              <a:gd name="T84" fmla="*/ 20 w 271"/>
              <a:gd name="T85" fmla="*/ 206 h 272"/>
              <a:gd name="T86" fmla="*/ 0 w 271"/>
              <a:gd name="T87" fmla="*/ 136 h 272"/>
              <a:gd name="T88" fmla="*/ 24 w 271"/>
              <a:gd name="T89" fmla="*/ 60 h 272"/>
              <a:gd name="T90" fmla="*/ 83 w 271"/>
              <a:gd name="T91" fmla="*/ 1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1" h="272">
                <a:moveTo>
                  <a:pt x="116" y="234"/>
                </a:moveTo>
                <a:lnTo>
                  <a:pt x="134" y="236"/>
                </a:lnTo>
                <a:lnTo>
                  <a:pt x="149" y="243"/>
                </a:lnTo>
                <a:lnTo>
                  <a:pt x="160" y="253"/>
                </a:lnTo>
                <a:lnTo>
                  <a:pt x="169" y="268"/>
                </a:lnTo>
                <a:lnTo>
                  <a:pt x="153" y="271"/>
                </a:lnTo>
                <a:lnTo>
                  <a:pt x="136" y="272"/>
                </a:lnTo>
                <a:lnTo>
                  <a:pt x="113" y="270"/>
                </a:lnTo>
                <a:lnTo>
                  <a:pt x="91" y="264"/>
                </a:lnTo>
                <a:lnTo>
                  <a:pt x="71" y="254"/>
                </a:lnTo>
                <a:lnTo>
                  <a:pt x="83" y="243"/>
                </a:lnTo>
                <a:lnTo>
                  <a:pt x="98" y="236"/>
                </a:lnTo>
                <a:lnTo>
                  <a:pt x="116" y="234"/>
                </a:lnTo>
                <a:close/>
                <a:moveTo>
                  <a:pt x="127" y="152"/>
                </a:moveTo>
                <a:lnTo>
                  <a:pt x="100" y="153"/>
                </a:lnTo>
                <a:lnTo>
                  <a:pt x="69" y="158"/>
                </a:lnTo>
                <a:lnTo>
                  <a:pt x="66" y="159"/>
                </a:lnTo>
                <a:lnTo>
                  <a:pt x="64" y="162"/>
                </a:lnTo>
                <a:lnTo>
                  <a:pt x="63" y="165"/>
                </a:lnTo>
                <a:lnTo>
                  <a:pt x="64" y="168"/>
                </a:lnTo>
                <a:lnTo>
                  <a:pt x="65" y="171"/>
                </a:lnTo>
                <a:lnTo>
                  <a:pt x="67" y="173"/>
                </a:lnTo>
                <a:lnTo>
                  <a:pt x="71" y="174"/>
                </a:lnTo>
                <a:lnTo>
                  <a:pt x="73" y="174"/>
                </a:lnTo>
                <a:lnTo>
                  <a:pt x="107" y="169"/>
                </a:lnTo>
                <a:lnTo>
                  <a:pt x="137" y="169"/>
                </a:lnTo>
                <a:lnTo>
                  <a:pt x="165" y="175"/>
                </a:lnTo>
                <a:lnTo>
                  <a:pt x="191" y="187"/>
                </a:lnTo>
                <a:lnTo>
                  <a:pt x="194" y="188"/>
                </a:lnTo>
                <a:lnTo>
                  <a:pt x="197" y="188"/>
                </a:lnTo>
                <a:lnTo>
                  <a:pt x="200" y="187"/>
                </a:lnTo>
                <a:lnTo>
                  <a:pt x="202" y="184"/>
                </a:lnTo>
                <a:lnTo>
                  <a:pt x="203" y="182"/>
                </a:lnTo>
                <a:lnTo>
                  <a:pt x="203" y="178"/>
                </a:lnTo>
                <a:lnTo>
                  <a:pt x="202" y="175"/>
                </a:lnTo>
                <a:lnTo>
                  <a:pt x="200" y="173"/>
                </a:lnTo>
                <a:lnTo>
                  <a:pt x="178" y="162"/>
                </a:lnTo>
                <a:lnTo>
                  <a:pt x="153" y="155"/>
                </a:lnTo>
                <a:lnTo>
                  <a:pt x="127" y="152"/>
                </a:lnTo>
                <a:close/>
                <a:moveTo>
                  <a:pt x="116" y="106"/>
                </a:moveTo>
                <a:lnTo>
                  <a:pt x="90" y="108"/>
                </a:lnTo>
                <a:lnTo>
                  <a:pt x="65" y="114"/>
                </a:lnTo>
                <a:lnTo>
                  <a:pt x="62" y="115"/>
                </a:lnTo>
                <a:lnTo>
                  <a:pt x="59" y="117"/>
                </a:lnTo>
                <a:lnTo>
                  <a:pt x="58" y="120"/>
                </a:lnTo>
                <a:lnTo>
                  <a:pt x="57" y="124"/>
                </a:lnTo>
                <a:lnTo>
                  <a:pt x="58" y="127"/>
                </a:lnTo>
                <a:lnTo>
                  <a:pt x="59" y="129"/>
                </a:lnTo>
                <a:lnTo>
                  <a:pt x="62" y="132"/>
                </a:lnTo>
                <a:lnTo>
                  <a:pt x="65" y="134"/>
                </a:lnTo>
                <a:lnTo>
                  <a:pt x="67" y="134"/>
                </a:lnTo>
                <a:lnTo>
                  <a:pt x="71" y="134"/>
                </a:lnTo>
                <a:lnTo>
                  <a:pt x="97" y="128"/>
                </a:lnTo>
                <a:lnTo>
                  <a:pt x="126" y="127"/>
                </a:lnTo>
                <a:lnTo>
                  <a:pt x="154" y="130"/>
                </a:lnTo>
                <a:lnTo>
                  <a:pt x="181" y="138"/>
                </a:lnTo>
                <a:lnTo>
                  <a:pt x="204" y="149"/>
                </a:lnTo>
                <a:lnTo>
                  <a:pt x="208" y="150"/>
                </a:lnTo>
                <a:lnTo>
                  <a:pt x="210" y="150"/>
                </a:lnTo>
                <a:lnTo>
                  <a:pt x="213" y="150"/>
                </a:lnTo>
                <a:lnTo>
                  <a:pt x="217" y="148"/>
                </a:lnTo>
                <a:lnTo>
                  <a:pt x="219" y="146"/>
                </a:lnTo>
                <a:lnTo>
                  <a:pt x="220" y="143"/>
                </a:lnTo>
                <a:lnTo>
                  <a:pt x="220" y="139"/>
                </a:lnTo>
                <a:lnTo>
                  <a:pt x="219" y="136"/>
                </a:lnTo>
                <a:lnTo>
                  <a:pt x="218" y="134"/>
                </a:lnTo>
                <a:lnTo>
                  <a:pt x="216" y="132"/>
                </a:lnTo>
                <a:lnTo>
                  <a:pt x="193" y="120"/>
                </a:lnTo>
                <a:lnTo>
                  <a:pt x="169" y="113"/>
                </a:lnTo>
                <a:lnTo>
                  <a:pt x="143" y="108"/>
                </a:lnTo>
                <a:lnTo>
                  <a:pt x="116" y="106"/>
                </a:lnTo>
                <a:close/>
                <a:moveTo>
                  <a:pt x="131" y="58"/>
                </a:moveTo>
                <a:lnTo>
                  <a:pt x="104" y="59"/>
                </a:lnTo>
                <a:lnTo>
                  <a:pt x="79" y="61"/>
                </a:lnTo>
                <a:lnTo>
                  <a:pt x="57" y="67"/>
                </a:lnTo>
                <a:lnTo>
                  <a:pt x="54" y="68"/>
                </a:lnTo>
                <a:lnTo>
                  <a:pt x="52" y="71"/>
                </a:lnTo>
                <a:lnTo>
                  <a:pt x="49" y="75"/>
                </a:lnTo>
                <a:lnTo>
                  <a:pt x="48" y="78"/>
                </a:lnTo>
                <a:lnTo>
                  <a:pt x="49" y="82"/>
                </a:lnTo>
                <a:lnTo>
                  <a:pt x="50" y="86"/>
                </a:lnTo>
                <a:lnTo>
                  <a:pt x="54" y="88"/>
                </a:lnTo>
                <a:lnTo>
                  <a:pt x="57" y="90"/>
                </a:lnTo>
                <a:lnTo>
                  <a:pt x="61" y="91"/>
                </a:lnTo>
                <a:lnTo>
                  <a:pt x="65" y="90"/>
                </a:lnTo>
                <a:lnTo>
                  <a:pt x="87" y="86"/>
                </a:lnTo>
                <a:lnTo>
                  <a:pt x="114" y="84"/>
                </a:lnTo>
                <a:lnTo>
                  <a:pt x="142" y="84"/>
                </a:lnTo>
                <a:lnTo>
                  <a:pt x="170" y="88"/>
                </a:lnTo>
                <a:lnTo>
                  <a:pt x="197" y="95"/>
                </a:lnTo>
                <a:lnTo>
                  <a:pt x="220" y="106"/>
                </a:lnTo>
                <a:lnTo>
                  <a:pt x="223" y="107"/>
                </a:lnTo>
                <a:lnTo>
                  <a:pt x="228" y="108"/>
                </a:lnTo>
                <a:lnTo>
                  <a:pt x="231" y="107"/>
                </a:lnTo>
                <a:lnTo>
                  <a:pt x="234" y="105"/>
                </a:lnTo>
                <a:lnTo>
                  <a:pt x="237" y="101"/>
                </a:lnTo>
                <a:lnTo>
                  <a:pt x="239" y="98"/>
                </a:lnTo>
                <a:lnTo>
                  <a:pt x="239" y="94"/>
                </a:lnTo>
                <a:lnTo>
                  <a:pt x="238" y="90"/>
                </a:lnTo>
                <a:lnTo>
                  <a:pt x="236" y="87"/>
                </a:lnTo>
                <a:lnTo>
                  <a:pt x="232" y="85"/>
                </a:lnTo>
                <a:lnTo>
                  <a:pt x="210" y="74"/>
                </a:lnTo>
                <a:lnTo>
                  <a:pt x="184" y="66"/>
                </a:lnTo>
                <a:lnTo>
                  <a:pt x="158" y="60"/>
                </a:lnTo>
                <a:lnTo>
                  <a:pt x="131" y="58"/>
                </a:lnTo>
                <a:close/>
                <a:moveTo>
                  <a:pt x="136" y="0"/>
                </a:moveTo>
                <a:lnTo>
                  <a:pt x="163" y="3"/>
                </a:lnTo>
                <a:lnTo>
                  <a:pt x="189" y="11"/>
                </a:lnTo>
                <a:lnTo>
                  <a:pt x="212" y="23"/>
                </a:lnTo>
                <a:lnTo>
                  <a:pt x="232" y="40"/>
                </a:lnTo>
                <a:lnTo>
                  <a:pt x="248" y="60"/>
                </a:lnTo>
                <a:lnTo>
                  <a:pt x="261" y="84"/>
                </a:lnTo>
                <a:lnTo>
                  <a:pt x="269" y="108"/>
                </a:lnTo>
                <a:lnTo>
                  <a:pt x="271" y="136"/>
                </a:lnTo>
                <a:lnTo>
                  <a:pt x="269" y="163"/>
                </a:lnTo>
                <a:lnTo>
                  <a:pt x="261" y="188"/>
                </a:lnTo>
                <a:lnTo>
                  <a:pt x="249" y="211"/>
                </a:lnTo>
                <a:lnTo>
                  <a:pt x="232" y="231"/>
                </a:lnTo>
                <a:lnTo>
                  <a:pt x="213" y="248"/>
                </a:lnTo>
                <a:lnTo>
                  <a:pt x="200" y="230"/>
                </a:lnTo>
                <a:lnTo>
                  <a:pt x="183" y="215"/>
                </a:lnTo>
                <a:lnTo>
                  <a:pt x="164" y="204"/>
                </a:lnTo>
                <a:lnTo>
                  <a:pt x="142" y="196"/>
                </a:lnTo>
                <a:lnTo>
                  <a:pt x="117" y="193"/>
                </a:lnTo>
                <a:lnTo>
                  <a:pt x="93" y="195"/>
                </a:lnTo>
                <a:lnTo>
                  <a:pt x="72" y="201"/>
                </a:lnTo>
                <a:lnTo>
                  <a:pt x="52" y="211"/>
                </a:lnTo>
                <a:lnTo>
                  <a:pt x="34" y="225"/>
                </a:lnTo>
                <a:lnTo>
                  <a:pt x="20" y="206"/>
                </a:lnTo>
                <a:lnTo>
                  <a:pt x="9" y="185"/>
                </a:lnTo>
                <a:lnTo>
                  <a:pt x="3" y="161"/>
                </a:lnTo>
                <a:lnTo>
                  <a:pt x="0" y="136"/>
                </a:lnTo>
                <a:lnTo>
                  <a:pt x="3" y="108"/>
                </a:lnTo>
                <a:lnTo>
                  <a:pt x="11" y="84"/>
                </a:lnTo>
                <a:lnTo>
                  <a:pt x="24" y="60"/>
                </a:lnTo>
                <a:lnTo>
                  <a:pt x="40" y="40"/>
                </a:lnTo>
                <a:lnTo>
                  <a:pt x="61" y="23"/>
                </a:lnTo>
                <a:lnTo>
                  <a:pt x="83" y="11"/>
                </a:lnTo>
                <a:lnTo>
                  <a:pt x="108" y="3"/>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83"/>
          <p:cNvSpPr>
            <a:spLocks noEditPoints="1"/>
          </p:cNvSpPr>
          <p:nvPr/>
        </p:nvSpPr>
        <p:spPr bwMode="auto">
          <a:xfrm>
            <a:off x="9873001" y="4837113"/>
            <a:ext cx="379413" cy="379412"/>
          </a:xfrm>
          <a:custGeom>
            <a:avLst/>
            <a:gdLst>
              <a:gd name="T0" fmla="*/ 191 w 239"/>
              <a:gd name="T1" fmla="*/ 105 h 239"/>
              <a:gd name="T2" fmla="*/ 48 w 239"/>
              <a:gd name="T3" fmla="*/ 105 h 239"/>
              <a:gd name="T4" fmla="*/ 48 w 239"/>
              <a:gd name="T5" fmla="*/ 134 h 239"/>
              <a:gd name="T6" fmla="*/ 191 w 239"/>
              <a:gd name="T7" fmla="*/ 134 h 239"/>
              <a:gd name="T8" fmla="*/ 191 w 239"/>
              <a:gd name="T9" fmla="*/ 105 h 239"/>
              <a:gd name="T10" fmla="*/ 120 w 239"/>
              <a:gd name="T11" fmla="*/ 0 h 239"/>
              <a:gd name="T12" fmla="*/ 147 w 239"/>
              <a:gd name="T13" fmla="*/ 4 h 239"/>
              <a:gd name="T14" fmla="*/ 172 w 239"/>
              <a:gd name="T15" fmla="*/ 13 h 239"/>
              <a:gd name="T16" fmla="*/ 195 w 239"/>
              <a:gd name="T17" fmla="*/ 26 h 239"/>
              <a:gd name="T18" fmla="*/ 212 w 239"/>
              <a:gd name="T19" fmla="*/ 45 h 239"/>
              <a:gd name="T20" fmla="*/ 227 w 239"/>
              <a:gd name="T21" fmla="*/ 67 h 239"/>
              <a:gd name="T22" fmla="*/ 236 w 239"/>
              <a:gd name="T23" fmla="*/ 92 h 239"/>
              <a:gd name="T24" fmla="*/ 239 w 239"/>
              <a:gd name="T25" fmla="*/ 120 h 239"/>
              <a:gd name="T26" fmla="*/ 236 w 239"/>
              <a:gd name="T27" fmla="*/ 146 h 239"/>
              <a:gd name="T28" fmla="*/ 227 w 239"/>
              <a:gd name="T29" fmla="*/ 172 h 239"/>
              <a:gd name="T30" fmla="*/ 212 w 239"/>
              <a:gd name="T31" fmla="*/ 194 h 239"/>
              <a:gd name="T32" fmla="*/ 195 w 239"/>
              <a:gd name="T33" fmla="*/ 212 h 239"/>
              <a:gd name="T34" fmla="*/ 172 w 239"/>
              <a:gd name="T35" fmla="*/ 227 h 239"/>
              <a:gd name="T36" fmla="*/ 147 w 239"/>
              <a:gd name="T37" fmla="*/ 236 h 239"/>
              <a:gd name="T38" fmla="*/ 120 w 239"/>
              <a:gd name="T39" fmla="*/ 239 h 239"/>
              <a:gd name="T40" fmla="*/ 92 w 239"/>
              <a:gd name="T41" fmla="*/ 236 h 239"/>
              <a:gd name="T42" fmla="*/ 67 w 239"/>
              <a:gd name="T43" fmla="*/ 227 h 239"/>
              <a:gd name="T44" fmla="*/ 45 w 239"/>
              <a:gd name="T45" fmla="*/ 212 h 239"/>
              <a:gd name="T46" fmla="*/ 26 w 239"/>
              <a:gd name="T47" fmla="*/ 194 h 239"/>
              <a:gd name="T48" fmla="*/ 13 w 239"/>
              <a:gd name="T49" fmla="*/ 172 h 239"/>
              <a:gd name="T50" fmla="*/ 4 w 239"/>
              <a:gd name="T51" fmla="*/ 146 h 239"/>
              <a:gd name="T52" fmla="*/ 0 w 239"/>
              <a:gd name="T53" fmla="*/ 120 h 239"/>
              <a:gd name="T54" fmla="*/ 4 w 239"/>
              <a:gd name="T55" fmla="*/ 92 h 239"/>
              <a:gd name="T56" fmla="*/ 13 w 239"/>
              <a:gd name="T57" fmla="*/ 67 h 239"/>
              <a:gd name="T58" fmla="*/ 26 w 239"/>
              <a:gd name="T59" fmla="*/ 45 h 239"/>
              <a:gd name="T60" fmla="*/ 45 w 239"/>
              <a:gd name="T61" fmla="*/ 26 h 239"/>
              <a:gd name="T62" fmla="*/ 67 w 239"/>
              <a:gd name="T63" fmla="*/ 13 h 239"/>
              <a:gd name="T64" fmla="*/ 92 w 239"/>
              <a:gd name="T65" fmla="*/ 4 h 239"/>
              <a:gd name="T66" fmla="*/ 120 w 239"/>
              <a:gd name="T6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239">
                <a:moveTo>
                  <a:pt x="191" y="105"/>
                </a:moveTo>
                <a:lnTo>
                  <a:pt x="48" y="105"/>
                </a:lnTo>
                <a:lnTo>
                  <a:pt x="48" y="134"/>
                </a:lnTo>
                <a:lnTo>
                  <a:pt x="191" y="134"/>
                </a:lnTo>
                <a:lnTo>
                  <a:pt x="191" y="105"/>
                </a:lnTo>
                <a:close/>
                <a:moveTo>
                  <a:pt x="120" y="0"/>
                </a:moveTo>
                <a:lnTo>
                  <a:pt x="147" y="4"/>
                </a:lnTo>
                <a:lnTo>
                  <a:pt x="172" y="13"/>
                </a:lnTo>
                <a:lnTo>
                  <a:pt x="195" y="26"/>
                </a:lnTo>
                <a:lnTo>
                  <a:pt x="212" y="45"/>
                </a:lnTo>
                <a:lnTo>
                  <a:pt x="227" y="67"/>
                </a:lnTo>
                <a:lnTo>
                  <a:pt x="236" y="92"/>
                </a:lnTo>
                <a:lnTo>
                  <a:pt x="239" y="120"/>
                </a:lnTo>
                <a:lnTo>
                  <a:pt x="236" y="146"/>
                </a:lnTo>
                <a:lnTo>
                  <a:pt x="227" y="172"/>
                </a:lnTo>
                <a:lnTo>
                  <a:pt x="212" y="194"/>
                </a:lnTo>
                <a:lnTo>
                  <a:pt x="195" y="212"/>
                </a:lnTo>
                <a:lnTo>
                  <a:pt x="172" y="227"/>
                </a:lnTo>
                <a:lnTo>
                  <a:pt x="147" y="236"/>
                </a:lnTo>
                <a:lnTo>
                  <a:pt x="120" y="239"/>
                </a:lnTo>
                <a:lnTo>
                  <a:pt x="92" y="236"/>
                </a:lnTo>
                <a:lnTo>
                  <a:pt x="67" y="227"/>
                </a:lnTo>
                <a:lnTo>
                  <a:pt x="45" y="212"/>
                </a:lnTo>
                <a:lnTo>
                  <a:pt x="26" y="194"/>
                </a:lnTo>
                <a:lnTo>
                  <a:pt x="13" y="172"/>
                </a:lnTo>
                <a:lnTo>
                  <a:pt x="4" y="146"/>
                </a:lnTo>
                <a:lnTo>
                  <a:pt x="0" y="120"/>
                </a:lnTo>
                <a:lnTo>
                  <a:pt x="4" y="92"/>
                </a:lnTo>
                <a:lnTo>
                  <a:pt x="13" y="67"/>
                </a:lnTo>
                <a:lnTo>
                  <a:pt x="26" y="45"/>
                </a:lnTo>
                <a:lnTo>
                  <a:pt x="45" y="26"/>
                </a:lnTo>
                <a:lnTo>
                  <a:pt x="67" y="13"/>
                </a:lnTo>
                <a:lnTo>
                  <a:pt x="92" y="4"/>
                </a:lnTo>
                <a:lnTo>
                  <a:pt x="12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85"/>
          <p:cNvSpPr>
            <a:spLocks noEditPoints="1"/>
          </p:cNvSpPr>
          <p:nvPr/>
        </p:nvSpPr>
        <p:spPr bwMode="auto">
          <a:xfrm>
            <a:off x="9847601" y="2295525"/>
            <a:ext cx="431800" cy="434975"/>
          </a:xfrm>
          <a:custGeom>
            <a:avLst/>
            <a:gdLst>
              <a:gd name="T0" fmla="*/ 155 w 272"/>
              <a:gd name="T1" fmla="*/ 227 h 274"/>
              <a:gd name="T2" fmla="*/ 124 w 272"/>
              <a:gd name="T3" fmla="*/ 237 h 274"/>
              <a:gd name="T4" fmla="*/ 108 w 272"/>
              <a:gd name="T5" fmla="*/ 240 h 274"/>
              <a:gd name="T6" fmla="*/ 102 w 272"/>
              <a:gd name="T7" fmla="*/ 246 h 274"/>
              <a:gd name="T8" fmla="*/ 136 w 272"/>
              <a:gd name="T9" fmla="*/ 254 h 274"/>
              <a:gd name="T10" fmla="*/ 199 w 272"/>
              <a:gd name="T11" fmla="*/ 234 h 274"/>
              <a:gd name="T12" fmla="*/ 175 w 272"/>
              <a:gd name="T13" fmla="*/ 223 h 274"/>
              <a:gd name="T14" fmla="*/ 169 w 272"/>
              <a:gd name="T15" fmla="*/ 32 h 274"/>
              <a:gd name="T16" fmla="*/ 170 w 272"/>
              <a:gd name="T17" fmla="*/ 46 h 274"/>
              <a:gd name="T18" fmla="*/ 184 w 272"/>
              <a:gd name="T19" fmla="*/ 51 h 274"/>
              <a:gd name="T20" fmla="*/ 196 w 272"/>
              <a:gd name="T21" fmla="*/ 48 h 274"/>
              <a:gd name="T22" fmla="*/ 195 w 272"/>
              <a:gd name="T23" fmla="*/ 64 h 274"/>
              <a:gd name="T24" fmla="*/ 182 w 272"/>
              <a:gd name="T25" fmla="*/ 81 h 274"/>
              <a:gd name="T26" fmla="*/ 190 w 272"/>
              <a:gd name="T27" fmla="*/ 110 h 274"/>
              <a:gd name="T28" fmla="*/ 217 w 272"/>
              <a:gd name="T29" fmla="*/ 120 h 274"/>
              <a:gd name="T30" fmla="*/ 227 w 272"/>
              <a:gd name="T31" fmla="*/ 140 h 274"/>
              <a:gd name="T32" fmla="*/ 227 w 272"/>
              <a:gd name="T33" fmla="*/ 165 h 274"/>
              <a:gd name="T34" fmla="*/ 222 w 272"/>
              <a:gd name="T35" fmla="*/ 194 h 274"/>
              <a:gd name="T36" fmla="*/ 241 w 272"/>
              <a:gd name="T37" fmla="*/ 187 h 274"/>
              <a:gd name="T38" fmla="*/ 250 w 272"/>
              <a:gd name="T39" fmla="*/ 112 h 274"/>
              <a:gd name="T40" fmla="*/ 214 w 272"/>
              <a:gd name="T41" fmla="*/ 51 h 274"/>
              <a:gd name="T42" fmla="*/ 120 w 272"/>
              <a:gd name="T43" fmla="*/ 22 h 274"/>
              <a:gd name="T44" fmla="*/ 54 w 272"/>
              <a:gd name="T45" fmla="*/ 54 h 274"/>
              <a:gd name="T46" fmla="*/ 33 w 272"/>
              <a:gd name="T47" fmla="*/ 95 h 274"/>
              <a:gd name="T48" fmla="*/ 56 w 272"/>
              <a:gd name="T49" fmla="*/ 100 h 274"/>
              <a:gd name="T50" fmla="*/ 56 w 272"/>
              <a:gd name="T51" fmla="*/ 115 h 274"/>
              <a:gd name="T52" fmla="*/ 51 w 272"/>
              <a:gd name="T53" fmla="*/ 141 h 274"/>
              <a:gd name="T54" fmla="*/ 66 w 272"/>
              <a:gd name="T55" fmla="*/ 153 h 274"/>
              <a:gd name="T56" fmla="*/ 72 w 272"/>
              <a:gd name="T57" fmla="*/ 172 h 274"/>
              <a:gd name="T58" fmla="*/ 76 w 272"/>
              <a:gd name="T59" fmla="*/ 194 h 274"/>
              <a:gd name="T60" fmla="*/ 89 w 272"/>
              <a:gd name="T61" fmla="*/ 213 h 274"/>
              <a:gd name="T62" fmla="*/ 103 w 272"/>
              <a:gd name="T63" fmla="*/ 220 h 274"/>
              <a:gd name="T64" fmla="*/ 103 w 272"/>
              <a:gd name="T65" fmla="*/ 201 h 274"/>
              <a:gd name="T66" fmla="*/ 103 w 272"/>
              <a:gd name="T67" fmla="*/ 182 h 274"/>
              <a:gd name="T68" fmla="*/ 110 w 272"/>
              <a:gd name="T69" fmla="*/ 159 h 274"/>
              <a:gd name="T70" fmla="*/ 129 w 272"/>
              <a:gd name="T71" fmla="*/ 144 h 274"/>
              <a:gd name="T72" fmla="*/ 141 w 272"/>
              <a:gd name="T73" fmla="*/ 123 h 274"/>
              <a:gd name="T74" fmla="*/ 130 w 272"/>
              <a:gd name="T75" fmla="*/ 100 h 274"/>
              <a:gd name="T76" fmla="*/ 108 w 272"/>
              <a:gd name="T77" fmla="*/ 91 h 274"/>
              <a:gd name="T78" fmla="*/ 91 w 272"/>
              <a:gd name="T79" fmla="*/ 87 h 274"/>
              <a:gd name="T80" fmla="*/ 74 w 272"/>
              <a:gd name="T81" fmla="*/ 89 h 274"/>
              <a:gd name="T82" fmla="*/ 67 w 272"/>
              <a:gd name="T83" fmla="*/ 82 h 274"/>
              <a:gd name="T84" fmla="*/ 67 w 272"/>
              <a:gd name="T85" fmla="*/ 71 h 274"/>
              <a:gd name="T86" fmla="*/ 86 w 272"/>
              <a:gd name="T87" fmla="*/ 49 h 274"/>
              <a:gd name="T88" fmla="*/ 99 w 272"/>
              <a:gd name="T89" fmla="*/ 38 h 274"/>
              <a:gd name="T90" fmla="*/ 111 w 272"/>
              <a:gd name="T91" fmla="*/ 29 h 274"/>
              <a:gd name="T92" fmla="*/ 120 w 272"/>
              <a:gd name="T93" fmla="*/ 22 h 274"/>
              <a:gd name="T94" fmla="*/ 188 w 272"/>
              <a:gd name="T95" fmla="*/ 12 h 274"/>
              <a:gd name="T96" fmla="*/ 248 w 272"/>
              <a:gd name="T97" fmla="*/ 61 h 274"/>
              <a:gd name="T98" fmla="*/ 272 w 272"/>
              <a:gd name="T99" fmla="*/ 136 h 274"/>
              <a:gd name="T100" fmla="*/ 248 w 272"/>
              <a:gd name="T101" fmla="*/ 213 h 274"/>
              <a:gd name="T102" fmla="*/ 188 w 272"/>
              <a:gd name="T103" fmla="*/ 263 h 274"/>
              <a:gd name="T104" fmla="*/ 108 w 272"/>
              <a:gd name="T105" fmla="*/ 270 h 274"/>
              <a:gd name="T106" fmla="*/ 40 w 272"/>
              <a:gd name="T107" fmla="*/ 234 h 274"/>
              <a:gd name="T108" fmla="*/ 2 w 272"/>
              <a:gd name="T109" fmla="*/ 164 h 274"/>
              <a:gd name="T110" fmla="*/ 10 w 272"/>
              <a:gd name="T111" fmla="*/ 84 h 274"/>
              <a:gd name="T112" fmla="*/ 60 w 272"/>
              <a:gd name="T113" fmla="*/ 24 h 274"/>
              <a:gd name="T114" fmla="*/ 136 w 272"/>
              <a:gd name="T115"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2" h="274">
                <a:moveTo>
                  <a:pt x="175" y="223"/>
                </a:moveTo>
                <a:lnTo>
                  <a:pt x="166" y="223"/>
                </a:lnTo>
                <a:lnTo>
                  <a:pt x="155" y="227"/>
                </a:lnTo>
                <a:lnTo>
                  <a:pt x="144" y="231"/>
                </a:lnTo>
                <a:lnTo>
                  <a:pt x="135" y="234"/>
                </a:lnTo>
                <a:lnTo>
                  <a:pt x="124" y="237"/>
                </a:lnTo>
                <a:lnTo>
                  <a:pt x="113" y="238"/>
                </a:lnTo>
                <a:lnTo>
                  <a:pt x="110" y="239"/>
                </a:lnTo>
                <a:lnTo>
                  <a:pt x="108" y="240"/>
                </a:lnTo>
                <a:lnTo>
                  <a:pt x="107" y="241"/>
                </a:lnTo>
                <a:lnTo>
                  <a:pt x="105" y="244"/>
                </a:lnTo>
                <a:lnTo>
                  <a:pt x="102" y="246"/>
                </a:lnTo>
                <a:lnTo>
                  <a:pt x="99" y="247"/>
                </a:lnTo>
                <a:lnTo>
                  <a:pt x="117" y="251"/>
                </a:lnTo>
                <a:lnTo>
                  <a:pt x="136" y="254"/>
                </a:lnTo>
                <a:lnTo>
                  <a:pt x="159" y="250"/>
                </a:lnTo>
                <a:lnTo>
                  <a:pt x="180" y="245"/>
                </a:lnTo>
                <a:lnTo>
                  <a:pt x="199" y="234"/>
                </a:lnTo>
                <a:lnTo>
                  <a:pt x="194" y="228"/>
                </a:lnTo>
                <a:lnTo>
                  <a:pt x="185" y="225"/>
                </a:lnTo>
                <a:lnTo>
                  <a:pt x="175" y="223"/>
                </a:lnTo>
                <a:close/>
                <a:moveTo>
                  <a:pt x="173" y="27"/>
                </a:moveTo>
                <a:lnTo>
                  <a:pt x="170" y="29"/>
                </a:lnTo>
                <a:lnTo>
                  <a:pt x="169" y="32"/>
                </a:lnTo>
                <a:lnTo>
                  <a:pt x="168" y="34"/>
                </a:lnTo>
                <a:lnTo>
                  <a:pt x="168" y="36"/>
                </a:lnTo>
                <a:lnTo>
                  <a:pt x="170" y="46"/>
                </a:lnTo>
                <a:lnTo>
                  <a:pt x="174" y="51"/>
                </a:lnTo>
                <a:lnTo>
                  <a:pt x="179" y="52"/>
                </a:lnTo>
                <a:lnTo>
                  <a:pt x="184" y="51"/>
                </a:lnTo>
                <a:lnTo>
                  <a:pt x="189" y="49"/>
                </a:lnTo>
                <a:lnTo>
                  <a:pt x="194" y="47"/>
                </a:lnTo>
                <a:lnTo>
                  <a:pt x="196" y="48"/>
                </a:lnTo>
                <a:lnTo>
                  <a:pt x="199" y="54"/>
                </a:lnTo>
                <a:lnTo>
                  <a:pt x="198" y="58"/>
                </a:lnTo>
                <a:lnTo>
                  <a:pt x="195" y="64"/>
                </a:lnTo>
                <a:lnTo>
                  <a:pt x="189" y="68"/>
                </a:lnTo>
                <a:lnTo>
                  <a:pt x="185" y="74"/>
                </a:lnTo>
                <a:lnTo>
                  <a:pt x="182" y="81"/>
                </a:lnTo>
                <a:lnTo>
                  <a:pt x="180" y="90"/>
                </a:lnTo>
                <a:lnTo>
                  <a:pt x="184" y="100"/>
                </a:lnTo>
                <a:lnTo>
                  <a:pt x="190" y="110"/>
                </a:lnTo>
                <a:lnTo>
                  <a:pt x="199" y="115"/>
                </a:lnTo>
                <a:lnTo>
                  <a:pt x="211" y="118"/>
                </a:lnTo>
                <a:lnTo>
                  <a:pt x="217" y="120"/>
                </a:lnTo>
                <a:lnTo>
                  <a:pt x="222" y="125"/>
                </a:lnTo>
                <a:lnTo>
                  <a:pt x="225" y="133"/>
                </a:lnTo>
                <a:lnTo>
                  <a:pt x="227" y="140"/>
                </a:lnTo>
                <a:lnTo>
                  <a:pt x="227" y="147"/>
                </a:lnTo>
                <a:lnTo>
                  <a:pt x="228" y="154"/>
                </a:lnTo>
                <a:lnTo>
                  <a:pt x="227" y="165"/>
                </a:lnTo>
                <a:lnTo>
                  <a:pt x="226" y="177"/>
                </a:lnTo>
                <a:lnTo>
                  <a:pt x="223" y="186"/>
                </a:lnTo>
                <a:lnTo>
                  <a:pt x="222" y="194"/>
                </a:lnTo>
                <a:lnTo>
                  <a:pt x="224" y="202"/>
                </a:lnTo>
                <a:lnTo>
                  <a:pt x="227" y="208"/>
                </a:lnTo>
                <a:lnTo>
                  <a:pt x="241" y="187"/>
                </a:lnTo>
                <a:lnTo>
                  <a:pt x="248" y="162"/>
                </a:lnTo>
                <a:lnTo>
                  <a:pt x="252" y="136"/>
                </a:lnTo>
                <a:lnTo>
                  <a:pt x="250" y="112"/>
                </a:lnTo>
                <a:lnTo>
                  <a:pt x="242" y="89"/>
                </a:lnTo>
                <a:lnTo>
                  <a:pt x="229" y="68"/>
                </a:lnTo>
                <a:lnTo>
                  <a:pt x="214" y="51"/>
                </a:lnTo>
                <a:lnTo>
                  <a:pt x="195" y="37"/>
                </a:lnTo>
                <a:lnTo>
                  <a:pt x="173" y="27"/>
                </a:lnTo>
                <a:close/>
                <a:moveTo>
                  <a:pt x="120" y="22"/>
                </a:moveTo>
                <a:lnTo>
                  <a:pt x="96" y="28"/>
                </a:lnTo>
                <a:lnTo>
                  <a:pt x="73" y="39"/>
                </a:lnTo>
                <a:lnTo>
                  <a:pt x="54" y="54"/>
                </a:lnTo>
                <a:lnTo>
                  <a:pt x="39" y="73"/>
                </a:lnTo>
                <a:lnTo>
                  <a:pt x="28" y="95"/>
                </a:lnTo>
                <a:lnTo>
                  <a:pt x="33" y="95"/>
                </a:lnTo>
                <a:lnTo>
                  <a:pt x="41" y="96"/>
                </a:lnTo>
                <a:lnTo>
                  <a:pt x="49" y="97"/>
                </a:lnTo>
                <a:lnTo>
                  <a:pt x="56" y="100"/>
                </a:lnTo>
                <a:lnTo>
                  <a:pt x="59" y="103"/>
                </a:lnTo>
                <a:lnTo>
                  <a:pt x="59" y="110"/>
                </a:lnTo>
                <a:lnTo>
                  <a:pt x="56" y="115"/>
                </a:lnTo>
                <a:lnTo>
                  <a:pt x="51" y="123"/>
                </a:lnTo>
                <a:lnTo>
                  <a:pt x="50" y="133"/>
                </a:lnTo>
                <a:lnTo>
                  <a:pt x="51" y="141"/>
                </a:lnTo>
                <a:lnTo>
                  <a:pt x="56" y="145"/>
                </a:lnTo>
                <a:lnTo>
                  <a:pt x="61" y="150"/>
                </a:lnTo>
                <a:lnTo>
                  <a:pt x="66" y="153"/>
                </a:lnTo>
                <a:lnTo>
                  <a:pt x="70" y="158"/>
                </a:lnTo>
                <a:lnTo>
                  <a:pt x="71" y="163"/>
                </a:lnTo>
                <a:lnTo>
                  <a:pt x="72" y="172"/>
                </a:lnTo>
                <a:lnTo>
                  <a:pt x="73" y="182"/>
                </a:lnTo>
                <a:lnTo>
                  <a:pt x="76" y="190"/>
                </a:lnTo>
                <a:lnTo>
                  <a:pt x="76" y="194"/>
                </a:lnTo>
                <a:lnTo>
                  <a:pt x="78" y="199"/>
                </a:lnTo>
                <a:lnTo>
                  <a:pt x="82" y="206"/>
                </a:lnTo>
                <a:lnTo>
                  <a:pt x="89" y="213"/>
                </a:lnTo>
                <a:lnTo>
                  <a:pt x="96" y="219"/>
                </a:lnTo>
                <a:lnTo>
                  <a:pt x="100" y="222"/>
                </a:lnTo>
                <a:lnTo>
                  <a:pt x="103" y="220"/>
                </a:lnTo>
                <a:lnTo>
                  <a:pt x="103" y="215"/>
                </a:lnTo>
                <a:lnTo>
                  <a:pt x="103" y="208"/>
                </a:lnTo>
                <a:lnTo>
                  <a:pt x="103" y="201"/>
                </a:lnTo>
                <a:lnTo>
                  <a:pt x="102" y="193"/>
                </a:lnTo>
                <a:lnTo>
                  <a:pt x="102" y="189"/>
                </a:lnTo>
                <a:lnTo>
                  <a:pt x="103" y="182"/>
                </a:lnTo>
                <a:lnTo>
                  <a:pt x="105" y="173"/>
                </a:lnTo>
                <a:lnTo>
                  <a:pt x="107" y="168"/>
                </a:lnTo>
                <a:lnTo>
                  <a:pt x="110" y="159"/>
                </a:lnTo>
                <a:lnTo>
                  <a:pt x="117" y="152"/>
                </a:lnTo>
                <a:lnTo>
                  <a:pt x="124" y="149"/>
                </a:lnTo>
                <a:lnTo>
                  <a:pt x="129" y="144"/>
                </a:lnTo>
                <a:lnTo>
                  <a:pt x="135" y="141"/>
                </a:lnTo>
                <a:lnTo>
                  <a:pt x="139" y="135"/>
                </a:lnTo>
                <a:lnTo>
                  <a:pt x="141" y="123"/>
                </a:lnTo>
                <a:lnTo>
                  <a:pt x="141" y="113"/>
                </a:lnTo>
                <a:lnTo>
                  <a:pt x="137" y="105"/>
                </a:lnTo>
                <a:lnTo>
                  <a:pt x="130" y="100"/>
                </a:lnTo>
                <a:lnTo>
                  <a:pt x="124" y="95"/>
                </a:lnTo>
                <a:lnTo>
                  <a:pt x="116" y="93"/>
                </a:lnTo>
                <a:lnTo>
                  <a:pt x="108" y="91"/>
                </a:lnTo>
                <a:lnTo>
                  <a:pt x="102" y="90"/>
                </a:lnTo>
                <a:lnTo>
                  <a:pt x="99" y="89"/>
                </a:lnTo>
                <a:lnTo>
                  <a:pt x="91" y="87"/>
                </a:lnTo>
                <a:lnTo>
                  <a:pt x="82" y="87"/>
                </a:lnTo>
                <a:lnTo>
                  <a:pt x="77" y="89"/>
                </a:lnTo>
                <a:lnTo>
                  <a:pt x="74" y="89"/>
                </a:lnTo>
                <a:lnTo>
                  <a:pt x="71" y="87"/>
                </a:lnTo>
                <a:lnTo>
                  <a:pt x="69" y="85"/>
                </a:lnTo>
                <a:lnTo>
                  <a:pt x="67" y="82"/>
                </a:lnTo>
                <a:lnTo>
                  <a:pt x="64" y="80"/>
                </a:lnTo>
                <a:lnTo>
                  <a:pt x="63" y="76"/>
                </a:lnTo>
                <a:lnTo>
                  <a:pt x="67" y="71"/>
                </a:lnTo>
                <a:lnTo>
                  <a:pt x="73" y="64"/>
                </a:lnTo>
                <a:lnTo>
                  <a:pt x="80" y="56"/>
                </a:lnTo>
                <a:lnTo>
                  <a:pt x="86" y="49"/>
                </a:lnTo>
                <a:lnTo>
                  <a:pt x="90" y="45"/>
                </a:lnTo>
                <a:lnTo>
                  <a:pt x="93" y="42"/>
                </a:lnTo>
                <a:lnTo>
                  <a:pt x="99" y="38"/>
                </a:lnTo>
                <a:lnTo>
                  <a:pt x="105" y="34"/>
                </a:lnTo>
                <a:lnTo>
                  <a:pt x="108" y="32"/>
                </a:lnTo>
                <a:lnTo>
                  <a:pt x="111" y="29"/>
                </a:lnTo>
                <a:lnTo>
                  <a:pt x="115" y="27"/>
                </a:lnTo>
                <a:lnTo>
                  <a:pt x="118" y="25"/>
                </a:lnTo>
                <a:lnTo>
                  <a:pt x="120" y="22"/>
                </a:lnTo>
                <a:close/>
                <a:moveTo>
                  <a:pt x="136" y="0"/>
                </a:moveTo>
                <a:lnTo>
                  <a:pt x="163" y="4"/>
                </a:lnTo>
                <a:lnTo>
                  <a:pt x="188" y="12"/>
                </a:lnTo>
                <a:lnTo>
                  <a:pt x="212" y="24"/>
                </a:lnTo>
                <a:lnTo>
                  <a:pt x="232" y="41"/>
                </a:lnTo>
                <a:lnTo>
                  <a:pt x="248" y="61"/>
                </a:lnTo>
                <a:lnTo>
                  <a:pt x="261" y="84"/>
                </a:lnTo>
                <a:lnTo>
                  <a:pt x="270" y="110"/>
                </a:lnTo>
                <a:lnTo>
                  <a:pt x="272" y="136"/>
                </a:lnTo>
                <a:lnTo>
                  <a:pt x="270" y="164"/>
                </a:lnTo>
                <a:lnTo>
                  <a:pt x="261" y="190"/>
                </a:lnTo>
                <a:lnTo>
                  <a:pt x="248" y="213"/>
                </a:lnTo>
                <a:lnTo>
                  <a:pt x="232" y="234"/>
                </a:lnTo>
                <a:lnTo>
                  <a:pt x="212" y="250"/>
                </a:lnTo>
                <a:lnTo>
                  <a:pt x="188" y="263"/>
                </a:lnTo>
                <a:lnTo>
                  <a:pt x="163" y="270"/>
                </a:lnTo>
                <a:lnTo>
                  <a:pt x="136" y="274"/>
                </a:lnTo>
                <a:lnTo>
                  <a:pt x="108" y="270"/>
                </a:lnTo>
                <a:lnTo>
                  <a:pt x="82" y="263"/>
                </a:lnTo>
                <a:lnTo>
                  <a:pt x="60" y="250"/>
                </a:lnTo>
                <a:lnTo>
                  <a:pt x="40" y="234"/>
                </a:lnTo>
                <a:lnTo>
                  <a:pt x="23" y="213"/>
                </a:lnTo>
                <a:lnTo>
                  <a:pt x="10" y="190"/>
                </a:lnTo>
                <a:lnTo>
                  <a:pt x="2" y="164"/>
                </a:lnTo>
                <a:lnTo>
                  <a:pt x="0" y="136"/>
                </a:lnTo>
                <a:lnTo>
                  <a:pt x="2" y="110"/>
                </a:lnTo>
                <a:lnTo>
                  <a:pt x="10" y="84"/>
                </a:lnTo>
                <a:lnTo>
                  <a:pt x="23" y="61"/>
                </a:lnTo>
                <a:lnTo>
                  <a:pt x="40" y="41"/>
                </a:lnTo>
                <a:lnTo>
                  <a:pt x="60" y="24"/>
                </a:lnTo>
                <a:lnTo>
                  <a:pt x="82" y="12"/>
                </a:lnTo>
                <a:lnTo>
                  <a:pt x="108" y="4"/>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90"/>
          <p:cNvSpPr>
            <a:spLocks noEditPoints="1"/>
          </p:cNvSpPr>
          <p:nvPr/>
        </p:nvSpPr>
        <p:spPr bwMode="auto">
          <a:xfrm>
            <a:off x="9838076" y="3255963"/>
            <a:ext cx="449263" cy="317500"/>
          </a:xfrm>
          <a:custGeom>
            <a:avLst/>
            <a:gdLst>
              <a:gd name="T0" fmla="*/ 142 w 283"/>
              <a:gd name="T1" fmla="*/ 133 h 200"/>
              <a:gd name="T2" fmla="*/ 133 w 283"/>
              <a:gd name="T3" fmla="*/ 140 h 200"/>
              <a:gd name="T4" fmla="*/ 82 w 283"/>
              <a:gd name="T5" fmla="*/ 133 h 200"/>
              <a:gd name="T6" fmla="*/ 99 w 283"/>
              <a:gd name="T7" fmla="*/ 140 h 200"/>
              <a:gd name="T8" fmla="*/ 82 w 283"/>
              <a:gd name="T9" fmla="*/ 133 h 200"/>
              <a:gd name="T10" fmla="*/ 142 w 283"/>
              <a:gd name="T11" fmla="*/ 115 h 200"/>
              <a:gd name="T12" fmla="*/ 133 w 283"/>
              <a:gd name="T13" fmla="*/ 124 h 200"/>
              <a:gd name="T14" fmla="*/ 125 w 283"/>
              <a:gd name="T15" fmla="*/ 133 h 200"/>
              <a:gd name="T16" fmla="*/ 107 w 283"/>
              <a:gd name="T17" fmla="*/ 140 h 200"/>
              <a:gd name="T18" fmla="*/ 116 w 283"/>
              <a:gd name="T19" fmla="*/ 133 h 200"/>
              <a:gd name="T20" fmla="*/ 125 w 283"/>
              <a:gd name="T21" fmla="*/ 124 h 200"/>
              <a:gd name="T22" fmla="*/ 99 w 283"/>
              <a:gd name="T23" fmla="*/ 115 h 200"/>
              <a:gd name="T24" fmla="*/ 116 w 283"/>
              <a:gd name="T25" fmla="*/ 124 h 200"/>
              <a:gd name="T26" fmla="*/ 107 w 283"/>
              <a:gd name="T27" fmla="*/ 133 h 200"/>
              <a:gd name="T28" fmla="*/ 99 w 283"/>
              <a:gd name="T29" fmla="*/ 115 h 200"/>
              <a:gd name="T30" fmla="*/ 91 w 283"/>
              <a:gd name="T31" fmla="*/ 115 h 200"/>
              <a:gd name="T32" fmla="*/ 82 w 283"/>
              <a:gd name="T33" fmla="*/ 124 h 200"/>
              <a:gd name="T34" fmla="*/ 74 w 283"/>
              <a:gd name="T35" fmla="*/ 133 h 200"/>
              <a:gd name="T36" fmla="*/ 57 w 283"/>
              <a:gd name="T37" fmla="*/ 140 h 200"/>
              <a:gd name="T38" fmla="*/ 65 w 283"/>
              <a:gd name="T39" fmla="*/ 133 h 200"/>
              <a:gd name="T40" fmla="*/ 74 w 283"/>
              <a:gd name="T41" fmla="*/ 124 h 200"/>
              <a:gd name="T42" fmla="*/ 57 w 283"/>
              <a:gd name="T43" fmla="*/ 115 h 200"/>
              <a:gd name="T44" fmla="*/ 65 w 283"/>
              <a:gd name="T45" fmla="*/ 124 h 200"/>
              <a:gd name="T46" fmla="*/ 57 w 283"/>
              <a:gd name="T47" fmla="*/ 115 h 200"/>
              <a:gd name="T48" fmla="*/ 28 w 283"/>
              <a:gd name="T49" fmla="*/ 171 h 200"/>
              <a:gd name="T50" fmla="*/ 256 w 283"/>
              <a:gd name="T51" fmla="*/ 86 h 200"/>
              <a:gd name="T52" fmla="*/ 28 w 283"/>
              <a:gd name="T53" fmla="*/ 29 h 200"/>
              <a:gd name="T54" fmla="*/ 256 w 283"/>
              <a:gd name="T55" fmla="*/ 43 h 200"/>
              <a:gd name="T56" fmla="*/ 28 w 283"/>
              <a:gd name="T57" fmla="*/ 29 h 200"/>
              <a:gd name="T58" fmla="*/ 256 w 283"/>
              <a:gd name="T59" fmla="*/ 0 h 200"/>
              <a:gd name="T60" fmla="*/ 276 w 283"/>
              <a:gd name="T61" fmla="*/ 9 h 200"/>
              <a:gd name="T62" fmla="*/ 283 w 283"/>
              <a:gd name="T63" fmla="*/ 29 h 200"/>
              <a:gd name="T64" fmla="*/ 281 w 283"/>
              <a:gd name="T65" fmla="*/ 182 h 200"/>
              <a:gd name="T66" fmla="*/ 267 w 283"/>
              <a:gd name="T67" fmla="*/ 197 h 200"/>
              <a:gd name="T68" fmla="*/ 28 w 283"/>
              <a:gd name="T69" fmla="*/ 200 h 200"/>
              <a:gd name="T70" fmla="*/ 8 w 283"/>
              <a:gd name="T71" fmla="*/ 191 h 200"/>
              <a:gd name="T72" fmla="*/ 0 w 283"/>
              <a:gd name="T73" fmla="*/ 171 h 200"/>
              <a:gd name="T74" fmla="*/ 2 w 283"/>
              <a:gd name="T75" fmla="*/ 18 h 200"/>
              <a:gd name="T76" fmla="*/ 17 w 283"/>
              <a:gd name="T77"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200">
                <a:moveTo>
                  <a:pt x="133" y="133"/>
                </a:moveTo>
                <a:lnTo>
                  <a:pt x="142" y="133"/>
                </a:lnTo>
                <a:lnTo>
                  <a:pt x="142" y="140"/>
                </a:lnTo>
                <a:lnTo>
                  <a:pt x="133" y="140"/>
                </a:lnTo>
                <a:lnTo>
                  <a:pt x="133" y="133"/>
                </a:lnTo>
                <a:close/>
                <a:moveTo>
                  <a:pt x="82" y="133"/>
                </a:moveTo>
                <a:lnTo>
                  <a:pt x="99" y="133"/>
                </a:lnTo>
                <a:lnTo>
                  <a:pt x="99" y="140"/>
                </a:lnTo>
                <a:lnTo>
                  <a:pt x="82" y="140"/>
                </a:lnTo>
                <a:lnTo>
                  <a:pt x="82" y="133"/>
                </a:lnTo>
                <a:close/>
                <a:moveTo>
                  <a:pt x="125" y="115"/>
                </a:moveTo>
                <a:lnTo>
                  <a:pt x="142" y="115"/>
                </a:lnTo>
                <a:lnTo>
                  <a:pt x="142" y="124"/>
                </a:lnTo>
                <a:lnTo>
                  <a:pt x="133" y="124"/>
                </a:lnTo>
                <a:lnTo>
                  <a:pt x="133" y="133"/>
                </a:lnTo>
                <a:lnTo>
                  <a:pt x="125" y="133"/>
                </a:lnTo>
                <a:lnTo>
                  <a:pt x="125" y="140"/>
                </a:lnTo>
                <a:lnTo>
                  <a:pt x="107" y="140"/>
                </a:lnTo>
                <a:lnTo>
                  <a:pt x="107" y="133"/>
                </a:lnTo>
                <a:lnTo>
                  <a:pt x="116" y="133"/>
                </a:lnTo>
                <a:lnTo>
                  <a:pt x="116" y="124"/>
                </a:lnTo>
                <a:lnTo>
                  <a:pt x="125" y="124"/>
                </a:lnTo>
                <a:lnTo>
                  <a:pt x="125" y="115"/>
                </a:lnTo>
                <a:close/>
                <a:moveTo>
                  <a:pt x="99" y="115"/>
                </a:moveTo>
                <a:lnTo>
                  <a:pt x="116" y="115"/>
                </a:lnTo>
                <a:lnTo>
                  <a:pt x="116" y="124"/>
                </a:lnTo>
                <a:lnTo>
                  <a:pt x="107" y="124"/>
                </a:lnTo>
                <a:lnTo>
                  <a:pt x="107" y="133"/>
                </a:lnTo>
                <a:lnTo>
                  <a:pt x="99" y="133"/>
                </a:lnTo>
                <a:lnTo>
                  <a:pt x="99" y="115"/>
                </a:lnTo>
                <a:close/>
                <a:moveTo>
                  <a:pt x="74" y="115"/>
                </a:moveTo>
                <a:lnTo>
                  <a:pt x="91" y="115"/>
                </a:lnTo>
                <a:lnTo>
                  <a:pt x="91" y="124"/>
                </a:lnTo>
                <a:lnTo>
                  <a:pt x="82" y="124"/>
                </a:lnTo>
                <a:lnTo>
                  <a:pt x="82" y="133"/>
                </a:lnTo>
                <a:lnTo>
                  <a:pt x="74" y="133"/>
                </a:lnTo>
                <a:lnTo>
                  <a:pt x="74" y="140"/>
                </a:lnTo>
                <a:lnTo>
                  <a:pt x="57" y="140"/>
                </a:lnTo>
                <a:lnTo>
                  <a:pt x="57" y="133"/>
                </a:lnTo>
                <a:lnTo>
                  <a:pt x="65" y="133"/>
                </a:lnTo>
                <a:lnTo>
                  <a:pt x="65" y="124"/>
                </a:lnTo>
                <a:lnTo>
                  <a:pt x="74" y="124"/>
                </a:lnTo>
                <a:lnTo>
                  <a:pt x="74" y="115"/>
                </a:lnTo>
                <a:close/>
                <a:moveTo>
                  <a:pt x="57" y="115"/>
                </a:moveTo>
                <a:lnTo>
                  <a:pt x="65" y="115"/>
                </a:lnTo>
                <a:lnTo>
                  <a:pt x="65" y="124"/>
                </a:lnTo>
                <a:lnTo>
                  <a:pt x="57" y="124"/>
                </a:lnTo>
                <a:lnTo>
                  <a:pt x="57" y="115"/>
                </a:lnTo>
                <a:close/>
                <a:moveTo>
                  <a:pt x="28" y="86"/>
                </a:moveTo>
                <a:lnTo>
                  <a:pt x="28" y="171"/>
                </a:lnTo>
                <a:lnTo>
                  <a:pt x="256" y="171"/>
                </a:lnTo>
                <a:lnTo>
                  <a:pt x="256" y="86"/>
                </a:lnTo>
                <a:lnTo>
                  <a:pt x="28" y="86"/>
                </a:lnTo>
                <a:close/>
                <a:moveTo>
                  <a:pt x="28" y="29"/>
                </a:moveTo>
                <a:lnTo>
                  <a:pt x="28" y="43"/>
                </a:lnTo>
                <a:lnTo>
                  <a:pt x="256" y="43"/>
                </a:lnTo>
                <a:lnTo>
                  <a:pt x="256" y="29"/>
                </a:lnTo>
                <a:lnTo>
                  <a:pt x="28" y="29"/>
                </a:lnTo>
                <a:close/>
                <a:moveTo>
                  <a:pt x="28" y="0"/>
                </a:moveTo>
                <a:lnTo>
                  <a:pt x="256" y="0"/>
                </a:lnTo>
                <a:lnTo>
                  <a:pt x="267" y="2"/>
                </a:lnTo>
                <a:lnTo>
                  <a:pt x="276" y="9"/>
                </a:lnTo>
                <a:lnTo>
                  <a:pt x="281" y="18"/>
                </a:lnTo>
                <a:lnTo>
                  <a:pt x="283" y="29"/>
                </a:lnTo>
                <a:lnTo>
                  <a:pt x="283" y="171"/>
                </a:lnTo>
                <a:lnTo>
                  <a:pt x="281" y="182"/>
                </a:lnTo>
                <a:lnTo>
                  <a:pt x="276" y="191"/>
                </a:lnTo>
                <a:lnTo>
                  <a:pt x="267" y="197"/>
                </a:lnTo>
                <a:lnTo>
                  <a:pt x="256" y="200"/>
                </a:lnTo>
                <a:lnTo>
                  <a:pt x="28" y="200"/>
                </a:lnTo>
                <a:lnTo>
                  <a:pt x="17" y="197"/>
                </a:lnTo>
                <a:lnTo>
                  <a:pt x="8" y="191"/>
                </a:lnTo>
                <a:lnTo>
                  <a:pt x="2" y="182"/>
                </a:lnTo>
                <a:lnTo>
                  <a:pt x="0" y="171"/>
                </a:lnTo>
                <a:lnTo>
                  <a:pt x="0" y="29"/>
                </a:lnTo>
                <a:lnTo>
                  <a:pt x="2" y="18"/>
                </a:lnTo>
                <a:lnTo>
                  <a:pt x="8" y="9"/>
                </a:lnTo>
                <a:lnTo>
                  <a:pt x="17" y="2"/>
                </a:lnTo>
                <a:lnTo>
                  <a:pt x="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94"/>
          <p:cNvSpPr>
            <a:spLocks noEditPoints="1"/>
          </p:cNvSpPr>
          <p:nvPr/>
        </p:nvSpPr>
        <p:spPr bwMode="auto">
          <a:xfrm>
            <a:off x="8945901" y="2309813"/>
            <a:ext cx="431800" cy="406400"/>
          </a:xfrm>
          <a:custGeom>
            <a:avLst/>
            <a:gdLst>
              <a:gd name="T0" fmla="*/ 58 w 272"/>
              <a:gd name="T1" fmla="*/ 167 h 256"/>
              <a:gd name="T2" fmla="*/ 69 w 272"/>
              <a:gd name="T3" fmla="*/ 183 h 256"/>
              <a:gd name="T4" fmla="*/ 97 w 272"/>
              <a:gd name="T5" fmla="*/ 196 h 256"/>
              <a:gd name="T6" fmla="*/ 136 w 272"/>
              <a:gd name="T7" fmla="*/ 200 h 256"/>
              <a:gd name="T8" fmla="*/ 174 w 272"/>
              <a:gd name="T9" fmla="*/ 196 h 256"/>
              <a:gd name="T10" fmla="*/ 202 w 272"/>
              <a:gd name="T11" fmla="*/ 183 h 256"/>
              <a:gd name="T12" fmla="*/ 213 w 272"/>
              <a:gd name="T13" fmla="*/ 167 h 256"/>
              <a:gd name="T14" fmla="*/ 261 w 272"/>
              <a:gd name="T15" fmla="*/ 171 h 256"/>
              <a:gd name="T16" fmla="*/ 272 w 272"/>
              <a:gd name="T17" fmla="*/ 183 h 256"/>
              <a:gd name="T18" fmla="*/ 262 w 272"/>
              <a:gd name="T19" fmla="*/ 197 h 256"/>
              <a:gd name="T20" fmla="*/ 150 w 272"/>
              <a:gd name="T21" fmla="*/ 255 h 256"/>
              <a:gd name="T22" fmla="*/ 122 w 272"/>
              <a:gd name="T23" fmla="*/ 255 h 256"/>
              <a:gd name="T24" fmla="*/ 10 w 272"/>
              <a:gd name="T25" fmla="*/ 197 h 256"/>
              <a:gd name="T26" fmla="*/ 0 w 272"/>
              <a:gd name="T27" fmla="*/ 183 h 256"/>
              <a:gd name="T28" fmla="*/ 11 w 272"/>
              <a:gd name="T29" fmla="*/ 171 h 256"/>
              <a:gd name="T30" fmla="*/ 184 w 272"/>
              <a:gd name="T31" fmla="*/ 86 h 256"/>
              <a:gd name="T32" fmla="*/ 200 w 272"/>
              <a:gd name="T33" fmla="*/ 131 h 256"/>
              <a:gd name="T34" fmla="*/ 186 w 272"/>
              <a:gd name="T35" fmla="*/ 146 h 256"/>
              <a:gd name="T36" fmla="*/ 155 w 272"/>
              <a:gd name="T37" fmla="*/ 156 h 256"/>
              <a:gd name="T38" fmla="*/ 116 w 272"/>
              <a:gd name="T39" fmla="*/ 156 h 256"/>
              <a:gd name="T40" fmla="*/ 85 w 272"/>
              <a:gd name="T41" fmla="*/ 146 h 256"/>
              <a:gd name="T42" fmla="*/ 72 w 272"/>
              <a:gd name="T43" fmla="*/ 131 h 256"/>
              <a:gd name="T44" fmla="*/ 88 w 272"/>
              <a:gd name="T45" fmla="*/ 86 h 256"/>
              <a:gd name="T46" fmla="*/ 105 w 272"/>
              <a:gd name="T47" fmla="*/ 100 h 256"/>
              <a:gd name="T48" fmla="*/ 136 w 272"/>
              <a:gd name="T49" fmla="*/ 104 h 256"/>
              <a:gd name="T50" fmla="*/ 167 w 272"/>
              <a:gd name="T51" fmla="*/ 100 h 256"/>
              <a:gd name="T52" fmla="*/ 184 w 272"/>
              <a:gd name="T53" fmla="*/ 86 h 256"/>
              <a:gd name="T54" fmla="*/ 145 w 272"/>
              <a:gd name="T55" fmla="*/ 1 h 256"/>
              <a:gd name="T56" fmla="*/ 156 w 272"/>
              <a:gd name="T57" fmla="*/ 9 h 256"/>
              <a:gd name="T58" fmla="*/ 165 w 272"/>
              <a:gd name="T59" fmla="*/ 34 h 256"/>
              <a:gd name="T60" fmla="*/ 164 w 272"/>
              <a:gd name="T61" fmla="*/ 56 h 256"/>
              <a:gd name="T62" fmla="*/ 136 w 272"/>
              <a:gd name="T63" fmla="*/ 62 h 256"/>
              <a:gd name="T64" fmla="*/ 108 w 272"/>
              <a:gd name="T65" fmla="*/ 56 h 256"/>
              <a:gd name="T66" fmla="*/ 106 w 272"/>
              <a:gd name="T67" fmla="*/ 34 h 256"/>
              <a:gd name="T68" fmla="*/ 115 w 272"/>
              <a:gd name="T69" fmla="*/ 9 h 256"/>
              <a:gd name="T70" fmla="*/ 127 w 272"/>
              <a:gd name="T71" fmla="*/ 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256">
                <a:moveTo>
                  <a:pt x="65" y="150"/>
                </a:moveTo>
                <a:lnTo>
                  <a:pt x="58" y="167"/>
                </a:lnTo>
                <a:lnTo>
                  <a:pt x="61" y="175"/>
                </a:lnTo>
                <a:lnTo>
                  <a:pt x="69" y="183"/>
                </a:lnTo>
                <a:lnTo>
                  <a:pt x="82" y="190"/>
                </a:lnTo>
                <a:lnTo>
                  <a:pt x="97" y="196"/>
                </a:lnTo>
                <a:lnTo>
                  <a:pt x="116" y="199"/>
                </a:lnTo>
                <a:lnTo>
                  <a:pt x="136" y="200"/>
                </a:lnTo>
                <a:lnTo>
                  <a:pt x="156" y="199"/>
                </a:lnTo>
                <a:lnTo>
                  <a:pt x="174" y="196"/>
                </a:lnTo>
                <a:lnTo>
                  <a:pt x="190" y="190"/>
                </a:lnTo>
                <a:lnTo>
                  <a:pt x="202" y="183"/>
                </a:lnTo>
                <a:lnTo>
                  <a:pt x="211" y="175"/>
                </a:lnTo>
                <a:lnTo>
                  <a:pt x="213" y="167"/>
                </a:lnTo>
                <a:lnTo>
                  <a:pt x="208" y="150"/>
                </a:lnTo>
                <a:lnTo>
                  <a:pt x="261" y="171"/>
                </a:lnTo>
                <a:lnTo>
                  <a:pt x="269" y="177"/>
                </a:lnTo>
                <a:lnTo>
                  <a:pt x="272" y="183"/>
                </a:lnTo>
                <a:lnTo>
                  <a:pt x="270" y="189"/>
                </a:lnTo>
                <a:lnTo>
                  <a:pt x="262" y="197"/>
                </a:lnTo>
                <a:lnTo>
                  <a:pt x="162" y="250"/>
                </a:lnTo>
                <a:lnTo>
                  <a:pt x="150" y="255"/>
                </a:lnTo>
                <a:lnTo>
                  <a:pt x="136" y="256"/>
                </a:lnTo>
                <a:lnTo>
                  <a:pt x="122" y="255"/>
                </a:lnTo>
                <a:lnTo>
                  <a:pt x="111" y="250"/>
                </a:lnTo>
                <a:lnTo>
                  <a:pt x="10" y="197"/>
                </a:lnTo>
                <a:lnTo>
                  <a:pt x="2" y="189"/>
                </a:lnTo>
                <a:lnTo>
                  <a:pt x="0" y="183"/>
                </a:lnTo>
                <a:lnTo>
                  <a:pt x="2" y="177"/>
                </a:lnTo>
                <a:lnTo>
                  <a:pt x="11" y="171"/>
                </a:lnTo>
                <a:lnTo>
                  <a:pt x="65" y="150"/>
                </a:lnTo>
                <a:close/>
                <a:moveTo>
                  <a:pt x="184" y="86"/>
                </a:moveTo>
                <a:lnTo>
                  <a:pt x="192" y="109"/>
                </a:lnTo>
                <a:lnTo>
                  <a:pt x="200" y="131"/>
                </a:lnTo>
                <a:lnTo>
                  <a:pt x="196" y="140"/>
                </a:lnTo>
                <a:lnTo>
                  <a:pt x="186" y="146"/>
                </a:lnTo>
                <a:lnTo>
                  <a:pt x="173" y="152"/>
                </a:lnTo>
                <a:lnTo>
                  <a:pt x="155" y="156"/>
                </a:lnTo>
                <a:lnTo>
                  <a:pt x="136" y="158"/>
                </a:lnTo>
                <a:lnTo>
                  <a:pt x="116" y="156"/>
                </a:lnTo>
                <a:lnTo>
                  <a:pt x="99" y="152"/>
                </a:lnTo>
                <a:lnTo>
                  <a:pt x="85" y="146"/>
                </a:lnTo>
                <a:lnTo>
                  <a:pt x="76" y="140"/>
                </a:lnTo>
                <a:lnTo>
                  <a:pt x="72" y="131"/>
                </a:lnTo>
                <a:lnTo>
                  <a:pt x="79" y="109"/>
                </a:lnTo>
                <a:lnTo>
                  <a:pt x="88" y="86"/>
                </a:lnTo>
                <a:lnTo>
                  <a:pt x="94" y="94"/>
                </a:lnTo>
                <a:lnTo>
                  <a:pt x="105" y="100"/>
                </a:lnTo>
                <a:lnTo>
                  <a:pt x="119" y="103"/>
                </a:lnTo>
                <a:lnTo>
                  <a:pt x="136" y="104"/>
                </a:lnTo>
                <a:lnTo>
                  <a:pt x="153" y="103"/>
                </a:lnTo>
                <a:lnTo>
                  <a:pt x="167" y="100"/>
                </a:lnTo>
                <a:lnTo>
                  <a:pt x="179" y="94"/>
                </a:lnTo>
                <a:lnTo>
                  <a:pt x="184" y="86"/>
                </a:lnTo>
                <a:close/>
                <a:moveTo>
                  <a:pt x="136" y="0"/>
                </a:moveTo>
                <a:lnTo>
                  <a:pt x="145" y="1"/>
                </a:lnTo>
                <a:lnTo>
                  <a:pt x="152" y="4"/>
                </a:lnTo>
                <a:lnTo>
                  <a:pt x="156" y="9"/>
                </a:lnTo>
                <a:lnTo>
                  <a:pt x="161" y="20"/>
                </a:lnTo>
                <a:lnTo>
                  <a:pt x="165" y="34"/>
                </a:lnTo>
                <a:lnTo>
                  <a:pt x="171" y="49"/>
                </a:lnTo>
                <a:lnTo>
                  <a:pt x="164" y="56"/>
                </a:lnTo>
                <a:lnTo>
                  <a:pt x="151" y="61"/>
                </a:lnTo>
                <a:lnTo>
                  <a:pt x="136" y="62"/>
                </a:lnTo>
                <a:lnTo>
                  <a:pt x="121" y="61"/>
                </a:lnTo>
                <a:lnTo>
                  <a:pt x="108" y="56"/>
                </a:lnTo>
                <a:lnTo>
                  <a:pt x="101" y="49"/>
                </a:lnTo>
                <a:lnTo>
                  <a:pt x="106" y="34"/>
                </a:lnTo>
                <a:lnTo>
                  <a:pt x="112" y="20"/>
                </a:lnTo>
                <a:lnTo>
                  <a:pt x="115" y="9"/>
                </a:lnTo>
                <a:lnTo>
                  <a:pt x="119" y="4"/>
                </a:lnTo>
                <a:lnTo>
                  <a:pt x="127" y="1"/>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97"/>
          <p:cNvSpPr>
            <a:spLocks noEditPoints="1"/>
          </p:cNvSpPr>
          <p:nvPr/>
        </p:nvSpPr>
        <p:spPr bwMode="auto">
          <a:xfrm>
            <a:off x="9004638" y="3189288"/>
            <a:ext cx="314325" cy="450850"/>
          </a:xfrm>
          <a:custGeom>
            <a:avLst/>
            <a:gdLst>
              <a:gd name="T0" fmla="*/ 139 w 198"/>
              <a:gd name="T1" fmla="*/ 243 h 284"/>
              <a:gd name="T2" fmla="*/ 127 w 198"/>
              <a:gd name="T3" fmla="*/ 278 h 284"/>
              <a:gd name="T4" fmla="*/ 99 w 198"/>
              <a:gd name="T5" fmla="*/ 284 h 284"/>
              <a:gd name="T6" fmla="*/ 71 w 198"/>
              <a:gd name="T7" fmla="*/ 278 h 284"/>
              <a:gd name="T8" fmla="*/ 59 w 198"/>
              <a:gd name="T9" fmla="*/ 243 h 284"/>
              <a:gd name="T10" fmla="*/ 80 w 198"/>
              <a:gd name="T11" fmla="*/ 31 h 284"/>
              <a:gd name="T12" fmla="*/ 50 w 198"/>
              <a:gd name="T13" fmla="*/ 43 h 284"/>
              <a:gd name="T14" fmla="*/ 33 w 198"/>
              <a:gd name="T15" fmla="*/ 68 h 284"/>
              <a:gd name="T16" fmla="*/ 31 w 198"/>
              <a:gd name="T17" fmla="*/ 99 h 284"/>
              <a:gd name="T18" fmla="*/ 45 w 198"/>
              <a:gd name="T19" fmla="*/ 124 h 284"/>
              <a:gd name="T20" fmla="*/ 68 w 198"/>
              <a:gd name="T21" fmla="*/ 158 h 284"/>
              <a:gd name="T22" fmla="*/ 87 w 198"/>
              <a:gd name="T23" fmla="*/ 200 h 284"/>
              <a:gd name="T24" fmla="*/ 119 w 198"/>
              <a:gd name="T25" fmla="*/ 178 h 284"/>
              <a:gd name="T26" fmla="*/ 143 w 198"/>
              <a:gd name="T27" fmla="*/ 140 h 284"/>
              <a:gd name="T28" fmla="*/ 162 w 198"/>
              <a:gd name="T29" fmla="*/ 111 h 284"/>
              <a:gd name="T30" fmla="*/ 168 w 198"/>
              <a:gd name="T31" fmla="*/ 84 h 284"/>
              <a:gd name="T32" fmla="*/ 158 w 198"/>
              <a:gd name="T33" fmla="*/ 54 h 284"/>
              <a:gd name="T34" fmla="*/ 135 w 198"/>
              <a:gd name="T35" fmla="*/ 35 h 284"/>
              <a:gd name="T36" fmla="*/ 99 w 198"/>
              <a:gd name="T37" fmla="*/ 29 h 284"/>
              <a:gd name="T38" fmla="*/ 123 w 198"/>
              <a:gd name="T39" fmla="*/ 2 h 284"/>
              <a:gd name="T40" fmla="*/ 161 w 198"/>
              <a:gd name="T41" fmla="*/ 15 h 284"/>
              <a:gd name="T42" fmla="*/ 184 w 198"/>
              <a:gd name="T43" fmla="*/ 39 h 284"/>
              <a:gd name="T44" fmla="*/ 196 w 198"/>
              <a:gd name="T45" fmla="*/ 68 h 284"/>
              <a:gd name="T46" fmla="*/ 197 w 198"/>
              <a:gd name="T47" fmla="*/ 101 h 284"/>
              <a:gd name="T48" fmla="*/ 184 w 198"/>
              <a:gd name="T49" fmla="*/ 133 h 284"/>
              <a:gd name="T50" fmla="*/ 164 w 198"/>
              <a:gd name="T51" fmla="*/ 160 h 284"/>
              <a:gd name="T52" fmla="*/ 145 w 198"/>
              <a:gd name="T53" fmla="*/ 189 h 284"/>
              <a:gd name="T54" fmla="*/ 137 w 198"/>
              <a:gd name="T55" fmla="*/ 226 h 284"/>
              <a:gd name="T56" fmla="*/ 58 w 198"/>
              <a:gd name="T57" fmla="*/ 206 h 284"/>
              <a:gd name="T58" fmla="*/ 43 w 198"/>
              <a:gd name="T59" fmla="*/ 175 h 284"/>
              <a:gd name="T60" fmla="*/ 23 w 198"/>
              <a:gd name="T61" fmla="*/ 147 h 284"/>
              <a:gd name="T62" fmla="*/ 6 w 198"/>
              <a:gd name="T63" fmla="*/ 118 h 284"/>
              <a:gd name="T64" fmla="*/ 0 w 198"/>
              <a:gd name="T65" fmla="*/ 82 h 284"/>
              <a:gd name="T66" fmla="*/ 7 w 198"/>
              <a:gd name="T67" fmla="*/ 53 h 284"/>
              <a:gd name="T68" fmla="*/ 24 w 198"/>
              <a:gd name="T69" fmla="*/ 26 h 284"/>
              <a:gd name="T70" fmla="*/ 55 w 198"/>
              <a:gd name="T71" fmla="*/ 7 h 284"/>
              <a:gd name="T72" fmla="*/ 99 w 198"/>
              <a:gd name="T7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284">
                <a:moveTo>
                  <a:pt x="59" y="243"/>
                </a:moveTo>
                <a:lnTo>
                  <a:pt x="139" y="243"/>
                </a:lnTo>
                <a:lnTo>
                  <a:pt x="139" y="272"/>
                </a:lnTo>
                <a:lnTo>
                  <a:pt x="127" y="278"/>
                </a:lnTo>
                <a:lnTo>
                  <a:pt x="114" y="283"/>
                </a:lnTo>
                <a:lnTo>
                  <a:pt x="99" y="284"/>
                </a:lnTo>
                <a:lnTo>
                  <a:pt x="84" y="283"/>
                </a:lnTo>
                <a:lnTo>
                  <a:pt x="71" y="278"/>
                </a:lnTo>
                <a:lnTo>
                  <a:pt x="59" y="272"/>
                </a:lnTo>
                <a:lnTo>
                  <a:pt x="59" y="243"/>
                </a:lnTo>
                <a:close/>
                <a:moveTo>
                  <a:pt x="99" y="29"/>
                </a:moveTo>
                <a:lnTo>
                  <a:pt x="80" y="31"/>
                </a:lnTo>
                <a:lnTo>
                  <a:pt x="64" y="35"/>
                </a:lnTo>
                <a:lnTo>
                  <a:pt x="50" y="43"/>
                </a:lnTo>
                <a:lnTo>
                  <a:pt x="40" y="54"/>
                </a:lnTo>
                <a:lnTo>
                  <a:pt x="33" y="68"/>
                </a:lnTo>
                <a:lnTo>
                  <a:pt x="30" y="84"/>
                </a:lnTo>
                <a:lnTo>
                  <a:pt x="31" y="99"/>
                </a:lnTo>
                <a:lnTo>
                  <a:pt x="37" y="111"/>
                </a:lnTo>
                <a:lnTo>
                  <a:pt x="45" y="124"/>
                </a:lnTo>
                <a:lnTo>
                  <a:pt x="56" y="140"/>
                </a:lnTo>
                <a:lnTo>
                  <a:pt x="68" y="158"/>
                </a:lnTo>
                <a:lnTo>
                  <a:pt x="79" y="178"/>
                </a:lnTo>
                <a:lnTo>
                  <a:pt x="87" y="200"/>
                </a:lnTo>
                <a:lnTo>
                  <a:pt x="110" y="200"/>
                </a:lnTo>
                <a:lnTo>
                  <a:pt x="119" y="178"/>
                </a:lnTo>
                <a:lnTo>
                  <a:pt x="130" y="158"/>
                </a:lnTo>
                <a:lnTo>
                  <a:pt x="143" y="140"/>
                </a:lnTo>
                <a:lnTo>
                  <a:pt x="153" y="124"/>
                </a:lnTo>
                <a:lnTo>
                  <a:pt x="162" y="111"/>
                </a:lnTo>
                <a:lnTo>
                  <a:pt x="167" y="99"/>
                </a:lnTo>
                <a:lnTo>
                  <a:pt x="168" y="84"/>
                </a:lnTo>
                <a:lnTo>
                  <a:pt x="165" y="68"/>
                </a:lnTo>
                <a:lnTo>
                  <a:pt x="158" y="54"/>
                </a:lnTo>
                <a:lnTo>
                  <a:pt x="147" y="43"/>
                </a:lnTo>
                <a:lnTo>
                  <a:pt x="135" y="35"/>
                </a:lnTo>
                <a:lnTo>
                  <a:pt x="118" y="31"/>
                </a:lnTo>
                <a:lnTo>
                  <a:pt x="99" y="29"/>
                </a:lnTo>
                <a:close/>
                <a:moveTo>
                  <a:pt x="99" y="0"/>
                </a:moveTo>
                <a:lnTo>
                  <a:pt x="123" y="2"/>
                </a:lnTo>
                <a:lnTo>
                  <a:pt x="144" y="7"/>
                </a:lnTo>
                <a:lnTo>
                  <a:pt x="161" y="15"/>
                </a:lnTo>
                <a:lnTo>
                  <a:pt x="174" y="26"/>
                </a:lnTo>
                <a:lnTo>
                  <a:pt x="184" y="39"/>
                </a:lnTo>
                <a:lnTo>
                  <a:pt x="191" y="53"/>
                </a:lnTo>
                <a:lnTo>
                  <a:pt x="196" y="68"/>
                </a:lnTo>
                <a:lnTo>
                  <a:pt x="198" y="82"/>
                </a:lnTo>
                <a:lnTo>
                  <a:pt x="197" y="101"/>
                </a:lnTo>
                <a:lnTo>
                  <a:pt x="193" y="118"/>
                </a:lnTo>
                <a:lnTo>
                  <a:pt x="184" y="133"/>
                </a:lnTo>
                <a:lnTo>
                  <a:pt x="175" y="147"/>
                </a:lnTo>
                <a:lnTo>
                  <a:pt x="164" y="160"/>
                </a:lnTo>
                <a:lnTo>
                  <a:pt x="154" y="175"/>
                </a:lnTo>
                <a:lnTo>
                  <a:pt x="145" y="189"/>
                </a:lnTo>
                <a:lnTo>
                  <a:pt x="139" y="206"/>
                </a:lnTo>
                <a:lnTo>
                  <a:pt x="137" y="226"/>
                </a:lnTo>
                <a:lnTo>
                  <a:pt x="60" y="226"/>
                </a:lnTo>
                <a:lnTo>
                  <a:pt x="58" y="206"/>
                </a:lnTo>
                <a:lnTo>
                  <a:pt x="52" y="189"/>
                </a:lnTo>
                <a:lnTo>
                  <a:pt x="43" y="175"/>
                </a:lnTo>
                <a:lnTo>
                  <a:pt x="33" y="160"/>
                </a:lnTo>
                <a:lnTo>
                  <a:pt x="23" y="147"/>
                </a:lnTo>
                <a:lnTo>
                  <a:pt x="13" y="133"/>
                </a:lnTo>
                <a:lnTo>
                  <a:pt x="6" y="118"/>
                </a:lnTo>
                <a:lnTo>
                  <a:pt x="1" y="101"/>
                </a:lnTo>
                <a:lnTo>
                  <a:pt x="0" y="82"/>
                </a:lnTo>
                <a:lnTo>
                  <a:pt x="2" y="68"/>
                </a:lnTo>
                <a:lnTo>
                  <a:pt x="7" y="53"/>
                </a:lnTo>
                <a:lnTo>
                  <a:pt x="14" y="39"/>
                </a:lnTo>
                <a:lnTo>
                  <a:pt x="24" y="26"/>
                </a:lnTo>
                <a:lnTo>
                  <a:pt x="38" y="15"/>
                </a:lnTo>
                <a:lnTo>
                  <a:pt x="55" y="7"/>
                </a:lnTo>
                <a:lnTo>
                  <a:pt x="75" y="2"/>
                </a:lnTo>
                <a:lnTo>
                  <a:pt x="9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01"/>
          <p:cNvSpPr>
            <a:spLocks noEditPoints="1"/>
          </p:cNvSpPr>
          <p:nvPr/>
        </p:nvSpPr>
        <p:spPr bwMode="auto">
          <a:xfrm>
            <a:off x="8980826" y="4846638"/>
            <a:ext cx="361950" cy="360362"/>
          </a:xfrm>
          <a:custGeom>
            <a:avLst/>
            <a:gdLst>
              <a:gd name="T0" fmla="*/ 71 w 228"/>
              <a:gd name="T1" fmla="*/ 46 h 227"/>
              <a:gd name="T2" fmla="*/ 46 w 228"/>
              <a:gd name="T3" fmla="*/ 70 h 227"/>
              <a:gd name="T4" fmla="*/ 90 w 228"/>
              <a:gd name="T5" fmla="*/ 114 h 227"/>
              <a:gd name="T6" fmla="*/ 46 w 228"/>
              <a:gd name="T7" fmla="*/ 157 h 227"/>
              <a:gd name="T8" fmla="*/ 71 w 228"/>
              <a:gd name="T9" fmla="*/ 182 h 227"/>
              <a:gd name="T10" fmla="*/ 114 w 228"/>
              <a:gd name="T11" fmla="*/ 138 h 227"/>
              <a:gd name="T12" fmla="*/ 158 w 228"/>
              <a:gd name="T13" fmla="*/ 182 h 227"/>
              <a:gd name="T14" fmla="*/ 182 w 228"/>
              <a:gd name="T15" fmla="*/ 157 h 227"/>
              <a:gd name="T16" fmla="*/ 139 w 228"/>
              <a:gd name="T17" fmla="*/ 114 h 227"/>
              <a:gd name="T18" fmla="*/ 182 w 228"/>
              <a:gd name="T19" fmla="*/ 70 h 227"/>
              <a:gd name="T20" fmla="*/ 158 w 228"/>
              <a:gd name="T21" fmla="*/ 46 h 227"/>
              <a:gd name="T22" fmla="*/ 114 w 228"/>
              <a:gd name="T23" fmla="*/ 89 h 227"/>
              <a:gd name="T24" fmla="*/ 71 w 228"/>
              <a:gd name="T25" fmla="*/ 46 h 227"/>
              <a:gd name="T26" fmla="*/ 28 w 228"/>
              <a:gd name="T27" fmla="*/ 0 h 227"/>
              <a:gd name="T28" fmla="*/ 199 w 228"/>
              <a:gd name="T29" fmla="*/ 0 h 227"/>
              <a:gd name="T30" fmla="*/ 210 w 228"/>
              <a:gd name="T31" fmla="*/ 2 h 227"/>
              <a:gd name="T32" fmla="*/ 219 w 228"/>
              <a:gd name="T33" fmla="*/ 8 h 227"/>
              <a:gd name="T34" fmla="*/ 226 w 228"/>
              <a:gd name="T35" fmla="*/ 17 h 227"/>
              <a:gd name="T36" fmla="*/ 228 w 228"/>
              <a:gd name="T37" fmla="*/ 28 h 227"/>
              <a:gd name="T38" fmla="*/ 228 w 228"/>
              <a:gd name="T39" fmla="*/ 198 h 227"/>
              <a:gd name="T40" fmla="*/ 226 w 228"/>
              <a:gd name="T41" fmla="*/ 210 h 227"/>
              <a:gd name="T42" fmla="*/ 219 w 228"/>
              <a:gd name="T43" fmla="*/ 219 h 227"/>
              <a:gd name="T44" fmla="*/ 210 w 228"/>
              <a:gd name="T45" fmla="*/ 225 h 227"/>
              <a:gd name="T46" fmla="*/ 199 w 228"/>
              <a:gd name="T47" fmla="*/ 227 h 227"/>
              <a:gd name="T48" fmla="*/ 28 w 228"/>
              <a:gd name="T49" fmla="*/ 227 h 227"/>
              <a:gd name="T50" fmla="*/ 17 w 228"/>
              <a:gd name="T51" fmla="*/ 225 h 227"/>
              <a:gd name="T52" fmla="*/ 8 w 228"/>
              <a:gd name="T53" fmla="*/ 219 h 227"/>
              <a:gd name="T54" fmla="*/ 3 w 228"/>
              <a:gd name="T55" fmla="*/ 210 h 227"/>
              <a:gd name="T56" fmla="*/ 0 w 228"/>
              <a:gd name="T57" fmla="*/ 198 h 227"/>
              <a:gd name="T58" fmla="*/ 0 w 228"/>
              <a:gd name="T59" fmla="*/ 28 h 227"/>
              <a:gd name="T60" fmla="*/ 3 w 228"/>
              <a:gd name="T61" fmla="*/ 17 h 227"/>
              <a:gd name="T62" fmla="*/ 8 w 228"/>
              <a:gd name="T63" fmla="*/ 8 h 227"/>
              <a:gd name="T64" fmla="*/ 17 w 228"/>
              <a:gd name="T65" fmla="*/ 2 h 227"/>
              <a:gd name="T66" fmla="*/ 28 w 228"/>
              <a:gd name="T67"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8" h="227">
                <a:moveTo>
                  <a:pt x="71" y="46"/>
                </a:moveTo>
                <a:lnTo>
                  <a:pt x="46" y="70"/>
                </a:lnTo>
                <a:lnTo>
                  <a:pt x="90" y="114"/>
                </a:lnTo>
                <a:lnTo>
                  <a:pt x="46" y="157"/>
                </a:lnTo>
                <a:lnTo>
                  <a:pt x="71" y="182"/>
                </a:lnTo>
                <a:lnTo>
                  <a:pt x="114" y="138"/>
                </a:lnTo>
                <a:lnTo>
                  <a:pt x="158" y="182"/>
                </a:lnTo>
                <a:lnTo>
                  <a:pt x="182" y="157"/>
                </a:lnTo>
                <a:lnTo>
                  <a:pt x="139" y="114"/>
                </a:lnTo>
                <a:lnTo>
                  <a:pt x="182" y="70"/>
                </a:lnTo>
                <a:lnTo>
                  <a:pt x="158" y="46"/>
                </a:lnTo>
                <a:lnTo>
                  <a:pt x="114" y="89"/>
                </a:lnTo>
                <a:lnTo>
                  <a:pt x="71" y="46"/>
                </a:lnTo>
                <a:close/>
                <a:moveTo>
                  <a:pt x="28" y="0"/>
                </a:moveTo>
                <a:lnTo>
                  <a:pt x="199" y="0"/>
                </a:lnTo>
                <a:lnTo>
                  <a:pt x="210" y="2"/>
                </a:lnTo>
                <a:lnTo>
                  <a:pt x="219" y="8"/>
                </a:lnTo>
                <a:lnTo>
                  <a:pt x="226" y="17"/>
                </a:lnTo>
                <a:lnTo>
                  <a:pt x="228" y="28"/>
                </a:lnTo>
                <a:lnTo>
                  <a:pt x="228" y="198"/>
                </a:lnTo>
                <a:lnTo>
                  <a:pt x="226" y="210"/>
                </a:lnTo>
                <a:lnTo>
                  <a:pt x="219" y="219"/>
                </a:lnTo>
                <a:lnTo>
                  <a:pt x="210" y="225"/>
                </a:lnTo>
                <a:lnTo>
                  <a:pt x="199" y="227"/>
                </a:lnTo>
                <a:lnTo>
                  <a:pt x="28" y="227"/>
                </a:lnTo>
                <a:lnTo>
                  <a:pt x="17" y="225"/>
                </a:lnTo>
                <a:lnTo>
                  <a:pt x="8" y="219"/>
                </a:lnTo>
                <a:lnTo>
                  <a:pt x="3" y="210"/>
                </a:lnTo>
                <a:lnTo>
                  <a:pt x="0" y="198"/>
                </a:lnTo>
                <a:lnTo>
                  <a:pt x="0" y="28"/>
                </a:lnTo>
                <a:lnTo>
                  <a:pt x="3" y="17"/>
                </a:lnTo>
                <a:lnTo>
                  <a:pt x="8" y="8"/>
                </a:lnTo>
                <a:lnTo>
                  <a:pt x="17" y="2"/>
                </a:lnTo>
                <a:lnTo>
                  <a:pt x="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02"/>
          <p:cNvSpPr>
            <a:spLocks noEditPoints="1"/>
          </p:cNvSpPr>
          <p:nvPr/>
        </p:nvSpPr>
        <p:spPr bwMode="auto">
          <a:xfrm>
            <a:off x="9873001" y="3994150"/>
            <a:ext cx="379413" cy="376237"/>
          </a:xfrm>
          <a:custGeom>
            <a:avLst/>
            <a:gdLst>
              <a:gd name="T0" fmla="*/ 135 w 239"/>
              <a:gd name="T1" fmla="*/ 0 h 237"/>
              <a:gd name="T2" fmla="*/ 159 w 239"/>
              <a:gd name="T3" fmla="*/ 5 h 237"/>
              <a:gd name="T4" fmla="*/ 181 w 239"/>
              <a:gd name="T5" fmla="*/ 15 h 237"/>
              <a:gd name="T6" fmla="*/ 200 w 239"/>
              <a:gd name="T7" fmla="*/ 30 h 237"/>
              <a:gd name="T8" fmla="*/ 217 w 239"/>
              <a:gd name="T9" fmla="*/ 49 h 237"/>
              <a:gd name="T10" fmla="*/ 229 w 239"/>
              <a:gd name="T11" fmla="*/ 69 h 237"/>
              <a:gd name="T12" fmla="*/ 236 w 239"/>
              <a:gd name="T13" fmla="*/ 92 h 237"/>
              <a:gd name="T14" fmla="*/ 239 w 239"/>
              <a:gd name="T15" fmla="*/ 118 h 237"/>
              <a:gd name="T16" fmla="*/ 236 w 239"/>
              <a:gd name="T17" fmla="*/ 146 h 237"/>
              <a:gd name="T18" fmla="*/ 227 w 239"/>
              <a:gd name="T19" fmla="*/ 170 h 237"/>
              <a:gd name="T20" fmla="*/ 212 w 239"/>
              <a:gd name="T21" fmla="*/ 193 h 237"/>
              <a:gd name="T22" fmla="*/ 195 w 239"/>
              <a:gd name="T23" fmla="*/ 212 h 237"/>
              <a:gd name="T24" fmla="*/ 172 w 239"/>
              <a:gd name="T25" fmla="*/ 226 h 237"/>
              <a:gd name="T26" fmla="*/ 147 w 239"/>
              <a:gd name="T27" fmla="*/ 235 h 237"/>
              <a:gd name="T28" fmla="*/ 119 w 239"/>
              <a:gd name="T29" fmla="*/ 237 h 237"/>
              <a:gd name="T30" fmla="*/ 94 w 239"/>
              <a:gd name="T31" fmla="*/ 235 h 237"/>
              <a:gd name="T32" fmla="*/ 71 w 239"/>
              <a:gd name="T33" fmla="*/ 227 h 237"/>
              <a:gd name="T34" fmla="*/ 50 w 239"/>
              <a:gd name="T35" fmla="*/ 215 h 237"/>
              <a:gd name="T36" fmla="*/ 32 w 239"/>
              <a:gd name="T37" fmla="*/ 199 h 237"/>
              <a:gd name="T38" fmla="*/ 17 w 239"/>
              <a:gd name="T39" fmla="*/ 180 h 237"/>
              <a:gd name="T40" fmla="*/ 6 w 239"/>
              <a:gd name="T41" fmla="*/ 158 h 237"/>
              <a:gd name="T42" fmla="*/ 0 w 239"/>
              <a:gd name="T43" fmla="*/ 133 h 237"/>
              <a:gd name="T44" fmla="*/ 121 w 239"/>
              <a:gd name="T45" fmla="*/ 133 h 237"/>
              <a:gd name="T46" fmla="*/ 125 w 239"/>
              <a:gd name="T47" fmla="*/ 133 h 237"/>
              <a:gd name="T48" fmla="*/ 129 w 239"/>
              <a:gd name="T49" fmla="*/ 131 h 237"/>
              <a:gd name="T50" fmla="*/ 132 w 239"/>
              <a:gd name="T51" fmla="*/ 128 h 237"/>
              <a:gd name="T52" fmla="*/ 134 w 239"/>
              <a:gd name="T53" fmla="*/ 123 h 237"/>
              <a:gd name="T54" fmla="*/ 135 w 239"/>
              <a:gd name="T55" fmla="*/ 119 h 237"/>
              <a:gd name="T56" fmla="*/ 135 w 239"/>
              <a:gd name="T57" fmla="*/ 0 h 237"/>
              <a:gd name="T58" fmla="*/ 105 w 239"/>
              <a:gd name="T59" fmla="*/ 0 h 237"/>
              <a:gd name="T60" fmla="*/ 105 w 239"/>
              <a:gd name="T61" fmla="*/ 103 h 237"/>
              <a:gd name="T62" fmla="*/ 0 w 239"/>
              <a:gd name="T63" fmla="*/ 103 h 237"/>
              <a:gd name="T64" fmla="*/ 7 w 239"/>
              <a:gd name="T65" fmla="*/ 78 h 237"/>
              <a:gd name="T66" fmla="*/ 18 w 239"/>
              <a:gd name="T67" fmla="*/ 54 h 237"/>
              <a:gd name="T68" fmla="*/ 35 w 239"/>
              <a:gd name="T69" fmla="*/ 33 h 237"/>
              <a:gd name="T70" fmla="*/ 55 w 239"/>
              <a:gd name="T71" fmla="*/ 17 h 237"/>
              <a:gd name="T72" fmla="*/ 79 w 239"/>
              <a:gd name="T73" fmla="*/ 5 h 237"/>
              <a:gd name="T74" fmla="*/ 105 w 239"/>
              <a:gd name="T7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9" h="237">
                <a:moveTo>
                  <a:pt x="135" y="0"/>
                </a:moveTo>
                <a:lnTo>
                  <a:pt x="159" y="5"/>
                </a:lnTo>
                <a:lnTo>
                  <a:pt x="181" y="15"/>
                </a:lnTo>
                <a:lnTo>
                  <a:pt x="200" y="30"/>
                </a:lnTo>
                <a:lnTo>
                  <a:pt x="217" y="49"/>
                </a:lnTo>
                <a:lnTo>
                  <a:pt x="229" y="69"/>
                </a:lnTo>
                <a:lnTo>
                  <a:pt x="236" y="92"/>
                </a:lnTo>
                <a:lnTo>
                  <a:pt x="239" y="118"/>
                </a:lnTo>
                <a:lnTo>
                  <a:pt x="236" y="146"/>
                </a:lnTo>
                <a:lnTo>
                  <a:pt x="227" y="170"/>
                </a:lnTo>
                <a:lnTo>
                  <a:pt x="212" y="193"/>
                </a:lnTo>
                <a:lnTo>
                  <a:pt x="195" y="212"/>
                </a:lnTo>
                <a:lnTo>
                  <a:pt x="172" y="226"/>
                </a:lnTo>
                <a:lnTo>
                  <a:pt x="147" y="235"/>
                </a:lnTo>
                <a:lnTo>
                  <a:pt x="119" y="237"/>
                </a:lnTo>
                <a:lnTo>
                  <a:pt x="94" y="235"/>
                </a:lnTo>
                <a:lnTo>
                  <a:pt x="71" y="227"/>
                </a:lnTo>
                <a:lnTo>
                  <a:pt x="50" y="215"/>
                </a:lnTo>
                <a:lnTo>
                  <a:pt x="32" y="199"/>
                </a:lnTo>
                <a:lnTo>
                  <a:pt x="17" y="180"/>
                </a:lnTo>
                <a:lnTo>
                  <a:pt x="6" y="158"/>
                </a:lnTo>
                <a:lnTo>
                  <a:pt x="0" y="133"/>
                </a:lnTo>
                <a:lnTo>
                  <a:pt x="121" y="133"/>
                </a:lnTo>
                <a:lnTo>
                  <a:pt x="125" y="133"/>
                </a:lnTo>
                <a:lnTo>
                  <a:pt x="129" y="131"/>
                </a:lnTo>
                <a:lnTo>
                  <a:pt x="132" y="128"/>
                </a:lnTo>
                <a:lnTo>
                  <a:pt x="134" y="123"/>
                </a:lnTo>
                <a:lnTo>
                  <a:pt x="135" y="119"/>
                </a:lnTo>
                <a:lnTo>
                  <a:pt x="135" y="0"/>
                </a:lnTo>
                <a:close/>
                <a:moveTo>
                  <a:pt x="105" y="0"/>
                </a:moveTo>
                <a:lnTo>
                  <a:pt x="105" y="103"/>
                </a:lnTo>
                <a:lnTo>
                  <a:pt x="0" y="103"/>
                </a:lnTo>
                <a:lnTo>
                  <a:pt x="7" y="78"/>
                </a:lnTo>
                <a:lnTo>
                  <a:pt x="18" y="54"/>
                </a:lnTo>
                <a:lnTo>
                  <a:pt x="35" y="33"/>
                </a:lnTo>
                <a:lnTo>
                  <a:pt x="55" y="17"/>
                </a:lnTo>
                <a:lnTo>
                  <a:pt x="79" y="5"/>
                </a:lnTo>
                <a:lnTo>
                  <a:pt x="10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03"/>
          <p:cNvSpPr>
            <a:spLocks noEditPoints="1"/>
          </p:cNvSpPr>
          <p:nvPr/>
        </p:nvSpPr>
        <p:spPr bwMode="auto">
          <a:xfrm>
            <a:off x="8934788" y="3987800"/>
            <a:ext cx="452438" cy="388937"/>
          </a:xfrm>
          <a:custGeom>
            <a:avLst/>
            <a:gdLst>
              <a:gd name="T0" fmla="*/ 121 w 285"/>
              <a:gd name="T1" fmla="*/ 142 h 245"/>
              <a:gd name="T2" fmla="*/ 125 w 285"/>
              <a:gd name="T3" fmla="*/ 144 h 245"/>
              <a:gd name="T4" fmla="*/ 264 w 285"/>
              <a:gd name="T5" fmla="*/ 145 h 245"/>
              <a:gd name="T6" fmla="*/ 276 w 285"/>
              <a:gd name="T7" fmla="*/ 142 h 245"/>
              <a:gd name="T8" fmla="*/ 285 w 285"/>
              <a:gd name="T9" fmla="*/ 152 h 245"/>
              <a:gd name="T10" fmla="*/ 280 w 285"/>
              <a:gd name="T11" fmla="*/ 164 h 245"/>
              <a:gd name="T12" fmla="*/ 207 w 285"/>
              <a:gd name="T13" fmla="*/ 230 h 245"/>
              <a:gd name="T14" fmla="*/ 200 w 285"/>
              <a:gd name="T15" fmla="*/ 232 h 245"/>
              <a:gd name="T16" fmla="*/ 192 w 285"/>
              <a:gd name="T17" fmla="*/ 229 h 245"/>
              <a:gd name="T18" fmla="*/ 96 w 285"/>
              <a:gd name="T19" fmla="*/ 162 h 245"/>
              <a:gd name="T20" fmla="*/ 13 w 285"/>
              <a:gd name="T21" fmla="*/ 116 h 245"/>
              <a:gd name="T22" fmla="*/ 45 w 285"/>
              <a:gd name="T23" fmla="*/ 123 h 245"/>
              <a:gd name="T24" fmla="*/ 10 w 285"/>
              <a:gd name="T25" fmla="*/ 142 h 245"/>
              <a:gd name="T26" fmla="*/ 4 w 285"/>
              <a:gd name="T27" fmla="*/ 137 h 245"/>
              <a:gd name="T28" fmla="*/ 2 w 285"/>
              <a:gd name="T29" fmla="*/ 130 h 245"/>
              <a:gd name="T30" fmla="*/ 3 w 285"/>
              <a:gd name="T31" fmla="*/ 122 h 245"/>
              <a:gd name="T32" fmla="*/ 9 w 285"/>
              <a:gd name="T33" fmla="*/ 117 h 245"/>
              <a:gd name="T34" fmla="*/ 273 w 285"/>
              <a:gd name="T35" fmla="*/ 0 h 245"/>
              <a:gd name="T36" fmla="*/ 284 w 285"/>
              <a:gd name="T37" fmla="*/ 8 h 245"/>
              <a:gd name="T38" fmla="*/ 283 w 285"/>
              <a:gd name="T39" fmla="*/ 20 h 245"/>
              <a:gd name="T40" fmla="*/ 208 w 285"/>
              <a:gd name="T41" fmla="*/ 126 h 245"/>
              <a:gd name="T42" fmla="*/ 201 w 285"/>
              <a:gd name="T43" fmla="*/ 129 h 245"/>
              <a:gd name="T44" fmla="*/ 193 w 285"/>
              <a:gd name="T45" fmla="*/ 127 h 245"/>
              <a:gd name="T46" fmla="*/ 25 w 285"/>
              <a:gd name="T47" fmla="*/ 239 h 245"/>
              <a:gd name="T48" fmla="*/ 21 w 285"/>
              <a:gd name="T49" fmla="*/ 243 h 245"/>
              <a:gd name="T50" fmla="*/ 14 w 285"/>
              <a:gd name="T51" fmla="*/ 245 h 245"/>
              <a:gd name="T52" fmla="*/ 7 w 285"/>
              <a:gd name="T53" fmla="*/ 242 h 245"/>
              <a:gd name="T54" fmla="*/ 2 w 285"/>
              <a:gd name="T55" fmla="*/ 237 h 245"/>
              <a:gd name="T56" fmla="*/ 2 w 285"/>
              <a:gd name="T57" fmla="*/ 229 h 245"/>
              <a:gd name="T58" fmla="*/ 110 w 285"/>
              <a:gd name="T59" fmla="*/ 58 h 245"/>
              <a:gd name="T60" fmla="*/ 114 w 285"/>
              <a:gd name="T61" fmla="*/ 54 h 245"/>
              <a:gd name="T62" fmla="*/ 121 w 285"/>
              <a:gd name="T63" fmla="*/ 52 h 245"/>
              <a:gd name="T64" fmla="*/ 128 w 285"/>
              <a:gd name="T65" fmla="*/ 54 h 245"/>
              <a:gd name="T66" fmla="*/ 261 w 285"/>
              <a:gd name="T67" fmla="*/ 6 h 245"/>
              <a:gd name="T68" fmla="*/ 273 w 285"/>
              <a:gd name="T69"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5" h="245">
                <a:moveTo>
                  <a:pt x="111" y="140"/>
                </a:moveTo>
                <a:lnTo>
                  <a:pt x="121" y="142"/>
                </a:lnTo>
                <a:lnTo>
                  <a:pt x="123" y="143"/>
                </a:lnTo>
                <a:lnTo>
                  <a:pt x="125" y="144"/>
                </a:lnTo>
                <a:lnTo>
                  <a:pt x="200" y="202"/>
                </a:lnTo>
                <a:lnTo>
                  <a:pt x="264" y="145"/>
                </a:lnTo>
                <a:lnTo>
                  <a:pt x="269" y="142"/>
                </a:lnTo>
                <a:lnTo>
                  <a:pt x="276" y="142"/>
                </a:lnTo>
                <a:lnTo>
                  <a:pt x="281" y="146"/>
                </a:lnTo>
                <a:lnTo>
                  <a:pt x="285" y="152"/>
                </a:lnTo>
                <a:lnTo>
                  <a:pt x="284" y="159"/>
                </a:lnTo>
                <a:lnTo>
                  <a:pt x="280" y="164"/>
                </a:lnTo>
                <a:lnTo>
                  <a:pt x="209" y="229"/>
                </a:lnTo>
                <a:lnTo>
                  <a:pt x="207" y="230"/>
                </a:lnTo>
                <a:lnTo>
                  <a:pt x="203" y="231"/>
                </a:lnTo>
                <a:lnTo>
                  <a:pt x="200" y="232"/>
                </a:lnTo>
                <a:lnTo>
                  <a:pt x="197" y="231"/>
                </a:lnTo>
                <a:lnTo>
                  <a:pt x="192" y="229"/>
                </a:lnTo>
                <a:lnTo>
                  <a:pt x="112" y="166"/>
                </a:lnTo>
                <a:lnTo>
                  <a:pt x="96" y="162"/>
                </a:lnTo>
                <a:lnTo>
                  <a:pt x="111" y="140"/>
                </a:lnTo>
                <a:close/>
                <a:moveTo>
                  <a:pt x="13" y="116"/>
                </a:moveTo>
                <a:lnTo>
                  <a:pt x="17" y="116"/>
                </a:lnTo>
                <a:lnTo>
                  <a:pt x="45" y="123"/>
                </a:lnTo>
                <a:lnTo>
                  <a:pt x="31" y="146"/>
                </a:lnTo>
                <a:lnTo>
                  <a:pt x="10" y="142"/>
                </a:lnTo>
                <a:lnTo>
                  <a:pt x="7" y="140"/>
                </a:lnTo>
                <a:lnTo>
                  <a:pt x="4" y="137"/>
                </a:lnTo>
                <a:lnTo>
                  <a:pt x="2" y="134"/>
                </a:lnTo>
                <a:lnTo>
                  <a:pt x="2" y="130"/>
                </a:lnTo>
                <a:lnTo>
                  <a:pt x="2" y="126"/>
                </a:lnTo>
                <a:lnTo>
                  <a:pt x="3" y="122"/>
                </a:lnTo>
                <a:lnTo>
                  <a:pt x="6" y="119"/>
                </a:lnTo>
                <a:lnTo>
                  <a:pt x="9" y="117"/>
                </a:lnTo>
                <a:lnTo>
                  <a:pt x="13" y="116"/>
                </a:lnTo>
                <a:close/>
                <a:moveTo>
                  <a:pt x="273" y="0"/>
                </a:moveTo>
                <a:lnTo>
                  <a:pt x="279" y="3"/>
                </a:lnTo>
                <a:lnTo>
                  <a:pt x="284" y="8"/>
                </a:lnTo>
                <a:lnTo>
                  <a:pt x="285" y="15"/>
                </a:lnTo>
                <a:lnTo>
                  <a:pt x="283" y="20"/>
                </a:lnTo>
                <a:lnTo>
                  <a:pt x="211" y="123"/>
                </a:lnTo>
                <a:lnTo>
                  <a:pt x="208" y="126"/>
                </a:lnTo>
                <a:lnTo>
                  <a:pt x="205" y="129"/>
                </a:lnTo>
                <a:lnTo>
                  <a:pt x="201" y="129"/>
                </a:lnTo>
                <a:lnTo>
                  <a:pt x="198" y="129"/>
                </a:lnTo>
                <a:lnTo>
                  <a:pt x="193" y="127"/>
                </a:lnTo>
                <a:lnTo>
                  <a:pt x="124" y="83"/>
                </a:lnTo>
                <a:lnTo>
                  <a:pt x="25" y="239"/>
                </a:lnTo>
                <a:lnTo>
                  <a:pt x="23" y="241"/>
                </a:lnTo>
                <a:lnTo>
                  <a:pt x="21" y="243"/>
                </a:lnTo>
                <a:lnTo>
                  <a:pt x="17" y="245"/>
                </a:lnTo>
                <a:lnTo>
                  <a:pt x="14" y="245"/>
                </a:lnTo>
                <a:lnTo>
                  <a:pt x="10" y="245"/>
                </a:lnTo>
                <a:lnTo>
                  <a:pt x="7" y="242"/>
                </a:lnTo>
                <a:lnTo>
                  <a:pt x="4" y="240"/>
                </a:lnTo>
                <a:lnTo>
                  <a:pt x="2" y="237"/>
                </a:lnTo>
                <a:lnTo>
                  <a:pt x="0" y="232"/>
                </a:lnTo>
                <a:lnTo>
                  <a:pt x="2" y="229"/>
                </a:lnTo>
                <a:lnTo>
                  <a:pt x="3" y="224"/>
                </a:lnTo>
                <a:lnTo>
                  <a:pt x="110" y="58"/>
                </a:lnTo>
                <a:lnTo>
                  <a:pt x="112" y="55"/>
                </a:lnTo>
                <a:lnTo>
                  <a:pt x="114" y="54"/>
                </a:lnTo>
                <a:lnTo>
                  <a:pt x="118" y="52"/>
                </a:lnTo>
                <a:lnTo>
                  <a:pt x="121" y="52"/>
                </a:lnTo>
                <a:lnTo>
                  <a:pt x="124" y="53"/>
                </a:lnTo>
                <a:lnTo>
                  <a:pt x="128" y="54"/>
                </a:lnTo>
                <a:lnTo>
                  <a:pt x="197" y="98"/>
                </a:lnTo>
                <a:lnTo>
                  <a:pt x="261" y="6"/>
                </a:lnTo>
                <a:lnTo>
                  <a:pt x="267" y="1"/>
                </a:lnTo>
                <a:lnTo>
                  <a:pt x="27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66"/>
          <p:cNvSpPr>
            <a:spLocks noEditPoints="1"/>
          </p:cNvSpPr>
          <p:nvPr/>
        </p:nvSpPr>
        <p:spPr bwMode="auto">
          <a:xfrm>
            <a:off x="10603590" y="741364"/>
            <a:ext cx="430213" cy="431800"/>
          </a:xfrm>
          <a:custGeom>
            <a:avLst/>
            <a:gdLst>
              <a:gd name="T0" fmla="*/ 111 w 271"/>
              <a:gd name="T1" fmla="*/ 84 h 272"/>
              <a:gd name="T2" fmla="*/ 84 w 271"/>
              <a:gd name="T3" fmla="*/ 104 h 272"/>
              <a:gd name="T4" fmla="*/ 74 w 271"/>
              <a:gd name="T5" fmla="*/ 136 h 272"/>
              <a:gd name="T6" fmla="*/ 84 w 271"/>
              <a:gd name="T7" fmla="*/ 168 h 272"/>
              <a:gd name="T8" fmla="*/ 111 w 271"/>
              <a:gd name="T9" fmla="*/ 188 h 272"/>
              <a:gd name="T10" fmla="*/ 146 w 271"/>
              <a:gd name="T11" fmla="*/ 188 h 272"/>
              <a:gd name="T12" fmla="*/ 174 w 271"/>
              <a:gd name="T13" fmla="*/ 168 h 272"/>
              <a:gd name="T14" fmla="*/ 184 w 271"/>
              <a:gd name="T15" fmla="*/ 136 h 272"/>
              <a:gd name="T16" fmla="*/ 193 w 271"/>
              <a:gd name="T17" fmla="*/ 125 h 272"/>
              <a:gd name="T18" fmla="*/ 204 w 271"/>
              <a:gd name="T19" fmla="*/ 113 h 272"/>
              <a:gd name="T20" fmla="*/ 203 w 271"/>
              <a:gd name="T21" fmla="*/ 106 h 272"/>
              <a:gd name="T22" fmla="*/ 170 w 271"/>
              <a:gd name="T23" fmla="*/ 96 h 272"/>
              <a:gd name="T24" fmla="*/ 156 w 271"/>
              <a:gd name="T25" fmla="*/ 87 h 272"/>
              <a:gd name="T26" fmla="*/ 152 w 271"/>
              <a:gd name="T27" fmla="*/ 140 h 272"/>
              <a:gd name="T28" fmla="*/ 138 w 271"/>
              <a:gd name="T29" fmla="*/ 157 h 272"/>
              <a:gd name="T30" fmla="*/ 118 w 271"/>
              <a:gd name="T31" fmla="*/ 159 h 272"/>
              <a:gd name="T32" fmla="*/ 104 w 271"/>
              <a:gd name="T33" fmla="*/ 148 h 272"/>
              <a:gd name="T34" fmla="*/ 106 w 271"/>
              <a:gd name="T35" fmla="*/ 129 h 272"/>
              <a:gd name="T36" fmla="*/ 120 w 271"/>
              <a:gd name="T37" fmla="*/ 115 h 272"/>
              <a:gd name="T38" fmla="*/ 141 w 271"/>
              <a:gd name="T39" fmla="*/ 114 h 272"/>
              <a:gd name="T40" fmla="*/ 136 w 271"/>
              <a:gd name="T41" fmla="*/ 80 h 272"/>
              <a:gd name="T42" fmla="*/ 136 w 271"/>
              <a:gd name="T43" fmla="*/ 0 h 272"/>
              <a:gd name="T44" fmla="*/ 188 w 271"/>
              <a:gd name="T45" fmla="*/ 11 h 272"/>
              <a:gd name="T46" fmla="*/ 232 w 271"/>
              <a:gd name="T47" fmla="*/ 40 h 272"/>
              <a:gd name="T48" fmla="*/ 261 w 271"/>
              <a:gd name="T49" fmla="*/ 84 h 272"/>
              <a:gd name="T50" fmla="*/ 271 w 271"/>
              <a:gd name="T51" fmla="*/ 136 h 272"/>
              <a:gd name="T52" fmla="*/ 261 w 271"/>
              <a:gd name="T53" fmla="*/ 188 h 272"/>
              <a:gd name="T54" fmla="*/ 232 w 271"/>
              <a:gd name="T55" fmla="*/ 232 h 272"/>
              <a:gd name="T56" fmla="*/ 188 w 271"/>
              <a:gd name="T57" fmla="*/ 261 h 272"/>
              <a:gd name="T58" fmla="*/ 136 w 271"/>
              <a:gd name="T59" fmla="*/ 272 h 272"/>
              <a:gd name="T60" fmla="*/ 82 w 271"/>
              <a:gd name="T61" fmla="*/ 261 h 272"/>
              <a:gd name="T62" fmla="*/ 40 w 271"/>
              <a:gd name="T63" fmla="*/ 232 h 272"/>
              <a:gd name="T64" fmla="*/ 11 w 271"/>
              <a:gd name="T65" fmla="*/ 188 h 272"/>
              <a:gd name="T66" fmla="*/ 0 w 271"/>
              <a:gd name="T67" fmla="*/ 136 h 272"/>
              <a:gd name="T68" fmla="*/ 11 w 271"/>
              <a:gd name="T69" fmla="*/ 84 h 272"/>
              <a:gd name="T70" fmla="*/ 40 w 271"/>
              <a:gd name="T71" fmla="*/ 40 h 272"/>
              <a:gd name="T72" fmla="*/ 82 w 271"/>
              <a:gd name="T73" fmla="*/ 11 h 272"/>
              <a:gd name="T74" fmla="*/ 136 w 271"/>
              <a:gd name="T7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1" h="272">
                <a:moveTo>
                  <a:pt x="128" y="80"/>
                </a:moveTo>
                <a:lnTo>
                  <a:pt x="111" y="84"/>
                </a:lnTo>
                <a:lnTo>
                  <a:pt x="97" y="91"/>
                </a:lnTo>
                <a:lnTo>
                  <a:pt x="84" y="104"/>
                </a:lnTo>
                <a:lnTo>
                  <a:pt x="77" y="118"/>
                </a:lnTo>
                <a:lnTo>
                  <a:pt x="74" y="136"/>
                </a:lnTo>
                <a:lnTo>
                  <a:pt x="77" y="154"/>
                </a:lnTo>
                <a:lnTo>
                  <a:pt x="84" y="168"/>
                </a:lnTo>
                <a:lnTo>
                  <a:pt x="97" y="181"/>
                </a:lnTo>
                <a:lnTo>
                  <a:pt x="111" y="188"/>
                </a:lnTo>
                <a:lnTo>
                  <a:pt x="128" y="192"/>
                </a:lnTo>
                <a:lnTo>
                  <a:pt x="146" y="188"/>
                </a:lnTo>
                <a:lnTo>
                  <a:pt x="161" y="181"/>
                </a:lnTo>
                <a:lnTo>
                  <a:pt x="174" y="168"/>
                </a:lnTo>
                <a:lnTo>
                  <a:pt x="181" y="154"/>
                </a:lnTo>
                <a:lnTo>
                  <a:pt x="184" y="136"/>
                </a:lnTo>
                <a:lnTo>
                  <a:pt x="184" y="128"/>
                </a:lnTo>
                <a:lnTo>
                  <a:pt x="193" y="125"/>
                </a:lnTo>
                <a:lnTo>
                  <a:pt x="199" y="118"/>
                </a:lnTo>
                <a:lnTo>
                  <a:pt x="204" y="113"/>
                </a:lnTo>
                <a:lnTo>
                  <a:pt x="205" y="108"/>
                </a:lnTo>
                <a:lnTo>
                  <a:pt x="203" y="106"/>
                </a:lnTo>
                <a:lnTo>
                  <a:pt x="186" y="103"/>
                </a:lnTo>
                <a:lnTo>
                  <a:pt x="170" y="96"/>
                </a:lnTo>
                <a:lnTo>
                  <a:pt x="159" y="89"/>
                </a:lnTo>
                <a:lnTo>
                  <a:pt x="156" y="87"/>
                </a:lnTo>
                <a:lnTo>
                  <a:pt x="156" y="128"/>
                </a:lnTo>
                <a:lnTo>
                  <a:pt x="152" y="140"/>
                </a:lnTo>
                <a:lnTo>
                  <a:pt x="147" y="150"/>
                </a:lnTo>
                <a:lnTo>
                  <a:pt x="138" y="157"/>
                </a:lnTo>
                <a:lnTo>
                  <a:pt x="128" y="159"/>
                </a:lnTo>
                <a:lnTo>
                  <a:pt x="118" y="159"/>
                </a:lnTo>
                <a:lnTo>
                  <a:pt x="110" y="155"/>
                </a:lnTo>
                <a:lnTo>
                  <a:pt x="104" y="148"/>
                </a:lnTo>
                <a:lnTo>
                  <a:pt x="102" y="138"/>
                </a:lnTo>
                <a:lnTo>
                  <a:pt x="106" y="129"/>
                </a:lnTo>
                <a:lnTo>
                  <a:pt x="111" y="121"/>
                </a:lnTo>
                <a:lnTo>
                  <a:pt x="120" y="115"/>
                </a:lnTo>
                <a:lnTo>
                  <a:pt x="131" y="113"/>
                </a:lnTo>
                <a:lnTo>
                  <a:pt x="141" y="114"/>
                </a:lnTo>
                <a:lnTo>
                  <a:pt x="141" y="81"/>
                </a:lnTo>
                <a:lnTo>
                  <a:pt x="136" y="80"/>
                </a:lnTo>
                <a:lnTo>
                  <a:pt x="128" y="80"/>
                </a:lnTo>
                <a:close/>
                <a:moveTo>
                  <a:pt x="136" y="0"/>
                </a:moveTo>
                <a:lnTo>
                  <a:pt x="162" y="3"/>
                </a:lnTo>
                <a:lnTo>
                  <a:pt x="188" y="11"/>
                </a:lnTo>
                <a:lnTo>
                  <a:pt x="212" y="23"/>
                </a:lnTo>
                <a:lnTo>
                  <a:pt x="232" y="40"/>
                </a:lnTo>
                <a:lnTo>
                  <a:pt x="247" y="60"/>
                </a:lnTo>
                <a:lnTo>
                  <a:pt x="261" y="84"/>
                </a:lnTo>
                <a:lnTo>
                  <a:pt x="268" y="108"/>
                </a:lnTo>
                <a:lnTo>
                  <a:pt x="271" y="136"/>
                </a:lnTo>
                <a:lnTo>
                  <a:pt x="268" y="163"/>
                </a:lnTo>
                <a:lnTo>
                  <a:pt x="261" y="188"/>
                </a:lnTo>
                <a:lnTo>
                  <a:pt x="247" y="212"/>
                </a:lnTo>
                <a:lnTo>
                  <a:pt x="232" y="232"/>
                </a:lnTo>
                <a:lnTo>
                  <a:pt x="212" y="249"/>
                </a:lnTo>
                <a:lnTo>
                  <a:pt x="188" y="261"/>
                </a:lnTo>
                <a:lnTo>
                  <a:pt x="162" y="269"/>
                </a:lnTo>
                <a:lnTo>
                  <a:pt x="136" y="272"/>
                </a:lnTo>
                <a:lnTo>
                  <a:pt x="108" y="269"/>
                </a:lnTo>
                <a:lnTo>
                  <a:pt x="82" y="261"/>
                </a:lnTo>
                <a:lnTo>
                  <a:pt x="60" y="249"/>
                </a:lnTo>
                <a:lnTo>
                  <a:pt x="40" y="232"/>
                </a:lnTo>
                <a:lnTo>
                  <a:pt x="23" y="212"/>
                </a:lnTo>
                <a:lnTo>
                  <a:pt x="11" y="188"/>
                </a:lnTo>
                <a:lnTo>
                  <a:pt x="2" y="163"/>
                </a:lnTo>
                <a:lnTo>
                  <a:pt x="0" y="136"/>
                </a:lnTo>
                <a:lnTo>
                  <a:pt x="2" y="108"/>
                </a:lnTo>
                <a:lnTo>
                  <a:pt x="11" y="84"/>
                </a:lnTo>
                <a:lnTo>
                  <a:pt x="23" y="60"/>
                </a:lnTo>
                <a:lnTo>
                  <a:pt x="40" y="40"/>
                </a:lnTo>
                <a:lnTo>
                  <a:pt x="60" y="23"/>
                </a:lnTo>
                <a:lnTo>
                  <a:pt x="82" y="11"/>
                </a:lnTo>
                <a:lnTo>
                  <a:pt x="108" y="3"/>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68"/>
          <p:cNvSpPr>
            <a:spLocks noEditPoints="1"/>
          </p:cNvSpPr>
          <p:nvPr/>
        </p:nvSpPr>
        <p:spPr bwMode="auto">
          <a:xfrm>
            <a:off x="10633751" y="1455738"/>
            <a:ext cx="446088" cy="420687"/>
          </a:xfrm>
          <a:custGeom>
            <a:avLst/>
            <a:gdLst>
              <a:gd name="T0" fmla="*/ 102 w 281"/>
              <a:gd name="T1" fmla="*/ 64 h 265"/>
              <a:gd name="T2" fmla="*/ 88 w 281"/>
              <a:gd name="T3" fmla="*/ 63 h 265"/>
              <a:gd name="T4" fmla="*/ 63 w 281"/>
              <a:gd name="T5" fmla="*/ 173 h 265"/>
              <a:gd name="T6" fmla="*/ 89 w 281"/>
              <a:gd name="T7" fmla="*/ 106 h 265"/>
              <a:gd name="T8" fmla="*/ 90 w 281"/>
              <a:gd name="T9" fmla="*/ 100 h 265"/>
              <a:gd name="T10" fmla="*/ 95 w 281"/>
              <a:gd name="T11" fmla="*/ 92 h 265"/>
              <a:gd name="T12" fmla="*/ 102 w 281"/>
              <a:gd name="T13" fmla="*/ 87 h 265"/>
              <a:gd name="T14" fmla="*/ 109 w 281"/>
              <a:gd name="T15" fmla="*/ 84 h 265"/>
              <a:gd name="T16" fmla="*/ 118 w 281"/>
              <a:gd name="T17" fmla="*/ 84 h 265"/>
              <a:gd name="T18" fmla="*/ 124 w 281"/>
              <a:gd name="T19" fmla="*/ 87 h 265"/>
              <a:gd name="T20" fmla="*/ 127 w 281"/>
              <a:gd name="T21" fmla="*/ 91 h 265"/>
              <a:gd name="T22" fmla="*/ 129 w 281"/>
              <a:gd name="T23" fmla="*/ 98 h 265"/>
              <a:gd name="T24" fmla="*/ 129 w 281"/>
              <a:gd name="T25" fmla="*/ 173 h 265"/>
              <a:gd name="T26" fmla="*/ 155 w 281"/>
              <a:gd name="T27" fmla="*/ 106 h 265"/>
              <a:gd name="T28" fmla="*/ 156 w 281"/>
              <a:gd name="T29" fmla="*/ 97 h 265"/>
              <a:gd name="T30" fmla="*/ 161 w 281"/>
              <a:gd name="T31" fmla="*/ 90 h 265"/>
              <a:gd name="T32" fmla="*/ 168 w 281"/>
              <a:gd name="T33" fmla="*/ 86 h 265"/>
              <a:gd name="T34" fmla="*/ 178 w 281"/>
              <a:gd name="T35" fmla="*/ 84 h 265"/>
              <a:gd name="T36" fmla="*/ 187 w 281"/>
              <a:gd name="T37" fmla="*/ 86 h 265"/>
              <a:gd name="T38" fmla="*/ 192 w 281"/>
              <a:gd name="T39" fmla="*/ 89 h 265"/>
              <a:gd name="T40" fmla="*/ 194 w 281"/>
              <a:gd name="T41" fmla="*/ 95 h 265"/>
              <a:gd name="T42" fmla="*/ 195 w 281"/>
              <a:gd name="T43" fmla="*/ 102 h 265"/>
              <a:gd name="T44" fmla="*/ 221 w 281"/>
              <a:gd name="T45" fmla="*/ 173 h 265"/>
              <a:gd name="T46" fmla="*/ 221 w 281"/>
              <a:gd name="T47" fmla="*/ 89 h 265"/>
              <a:gd name="T48" fmla="*/ 219 w 281"/>
              <a:gd name="T49" fmla="*/ 80 h 265"/>
              <a:gd name="T50" fmla="*/ 213 w 281"/>
              <a:gd name="T51" fmla="*/ 72 h 265"/>
              <a:gd name="T52" fmla="*/ 204 w 281"/>
              <a:gd name="T53" fmla="*/ 66 h 265"/>
              <a:gd name="T54" fmla="*/ 190 w 281"/>
              <a:gd name="T55" fmla="*/ 62 h 265"/>
              <a:gd name="T56" fmla="*/ 171 w 281"/>
              <a:gd name="T57" fmla="*/ 62 h 265"/>
              <a:gd name="T58" fmla="*/ 154 w 281"/>
              <a:gd name="T59" fmla="*/ 70 h 265"/>
              <a:gd name="T60" fmla="*/ 146 w 281"/>
              <a:gd name="T61" fmla="*/ 71 h 265"/>
              <a:gd name="T62" fmla="*/ 138 w 281"/>
              <a:gd name="T63" fmla="*/ 66 h 265"/>
              <a:gd name="T64" fmla="*/ 118 w 281"/>
              <a:gd name="T65" fmla="*/ 61 h 265"/>
              <a:gd name="T66" fmla="*/ 182 w 281"/>
              <a:gd name="T67" fmla="*/ 3 h 265"/>
              <a:gd name="T68" fmla="*/ 230 w 281"/>
              <a:gd name="T69" fmla="*/ 22 h 265"/>
              <a:gd name="T70" fmla="*/ 264 w 281"/>
              <a:gd name="T71" fmla="*/ 55 h 265"/>
              <a:gd name="T72" fmla="*/ 281 w 281"/>
              <a:gd name="T73" fmla="*/ 100 h 265"/>
              <a:gd name="T74" fmla="*/ 279 w 281"/>
              <a:gd name="T75" fmla="*/ 140 h 265"/>
              <a:gd name="T76" fmla="*/ 264 w 281"/>
              <a:gd name="T77" fmla="*/ 183 h 265"/>
              <a:gd name="T78" fmla="*/ 236 w 281"/>
              <a:gd name="T79" fmla="*/ 221 h 265"/>
              <a:gd name="T80" fmla="*/ 197 w 281"/>
              <a:gd name="T81" fmla="*/ 250 h 265"/>
              <a:gd name="T82" fmla="*/ 148 w 281"/>
              <a:gd name="T83" fmla="*/ 265 h 265"/>
              <a:gd name="T84" fmla="*/ 134 w 281"/>
              <a:gd name="T85" fmla="*/ 234 h 265"/>
              <a:gd name="T86" fmla="*/ 79 w 281"/>
              <a:gd name="T87" fmla="*/ 225 h 265"/>
              <a:gd name="T88" fmla="*/ 35 w 281"/>
              <a:gd name="T89" fmla="*/ 198 h 265"/>
              <a:gd name="T90" fmla="*/ 7 w 281"/>
              <a:gd name="T91" fmla="*/ 158 h 265"/>
              <a:gd name="T92" fmla="*/ 1 w 281"/>
              <a:gd name="T93" fmla="*/ 107 h 265"/>
              <a:gd name="T94" fmla="*/ 22 w 281"/>
              <a:gd name="T95" fmla="*/ 58 h 265"/>
              <a:gd name="T96" fmla="*/ 66 w 281"/>
              <a:gd name="T97" fmla="*/ 20 h 265"/>
              <a:gd name="T98" fmla="*/ 126 w 281"/>
              <a:gd name="T99" fmla="*/ 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65">
                <a:moveTo>
                  <a:pt x="118" y="61"/>
                </a:moveTo>
                <a:lnTo>
                  <a:pt x="102" y="64"/>
                </a:lnTo>
                <a:lnTo>
                  <a:pt x="88" y="72"/>
                </a:lnTo>
                <a:lnTo>
                  <a:pt x="88" y="63"/>
                </a:lnTo>
                <a:lnTo>
                  <a:pt x="63" y="63"/>
                </a:lnTo>
                <a:lnTo>
                  <a:pt x="63" y="173"/>
                </a:lnTo>
                <a:lnTo>
                  <a:pt x="89" y="173"/>
                </a:lnTo>
                <a:lnTo>
                  <a:pt x="89" y="106"/>
                </a:lnTo>
                <a:lnTo>
                  <a:pt x="89" y="103"/>
                </a:lnTo>
                <a:lnTo>
                  <a:pt x="90" y="100"/>
                </a:lnTo>
                <a:lnTo>
                  <a:pt x="92" y="96"/>
                </a:lnTo>
                <a:lnTo>
                  <a:pt x="95" y="92"/>
                </a:lnTo>
                <a:lnTo>
                  <a:pt x="98" y="89"/>
                </a:lnTo>
                <a:lnTo>
                  <a:pt x="102" y="87"/>
                </a:lnTo>
                <a:lnTo>
                  <a:pt x="105" y="86"/>
                </a:lnTo>
                <a:lnTo>
                  <a:pt x="109" y="84"/>
                </a:lnTo>
                <a:lnTo>
                  <a:pt x="114" y="84"/>
                </a:lnTo>
                <a:lnTo>
                  <a:pt x="118" y="84"/>
                </a:lnTo>
                <a:lnTo>
                  <a:pt x="122" y="86"/>
                </a:lnTo>
                <a:lnTo>
                  <a:pt x="124" y="87"/>
                </a:lnTo>
                <a:lnTo>
                  <a:pt x="126" y="89"/>
                </a:lnTo>
                <a:lnTo>
                  <a:pt x="127" y="91"/>
                </a:lnTo>
                <a:lnTo>
                  <a:pt x="128" y="95"/>
                </a:lnTo>
                <a:lnTo>
                  <a:pt x="129" y="98"/>
                </a:lnTo>
                <a:lnTo>
                  <a:pt x="129" y="102"/>
                </a:lnTo>
                <a:lnTo>
                  <a:pt x="129" y="173"/>
                </a:lnTo>
                <a:lnTo>
                  <a:pt x="155" y="173"/>
                </a:lnTo>
                <a:lnTo>
                  <a:pt x="155" y="106"/>
                </a:lnTo>
                <a:lnTo>
                  <a:pt x="155" y="101"/>
                </a:lnTo>
                <a:lnTo>
                  <a:pt x="156" y="97"/>
                </a:lnTo>
                <a:lnTo>
                  <a:pt x="158" y="93"/>
                </a:lnTo>
                <a:lnTo>
                  <a:pt x="161" y="90"/>
                </a:lnTo>
                <a:lnTo>
                  <a:pt x="165" y="88"/>
                </a:lnTo>
                <a:lnTo>
                  <a:pt x="168" y="86"/>
                </a:lnTo>
                <a:lnTo>
                  <a:pt x="173" y="84"/>
                </a:lnTo>
                <a:lnTo>
                  <a:pt x="178" y="84"/>
                </a:lnTo>
                <a:lnTo>
                  <a:pt x="184" y="84"/>
                </a:lnTo>
                <a:lnTo>
                  <a:pt x="187" y="86"/>
                </a:lnTo>
                <a:lnTo>
                  <a:pt x="191" y="87"/>
                </a:lnTo>
                <a:lnTo>
                  <a:pt x="192" y="89"/>
                </a:lnTo>
                <a:lnTo>
                  <a:pt x="194" y="91"/>
                </a:lnTo>
                <a:lnTo>
                  <a:pt x="194" y="95"/>
                </a:lnTo>
                <a:lnTo>
                  <a:pt x="195" y="98"/>
                </a:lnTo>
                <a:lnTo>
                  <a:pt x="195" y="102"/>
                </a:lnTo>
                <a:lnTo>
                  <a:pt x="195" y="173"/>
                </a:lnTo>
                <a:lnTo>
                  <a:pt x="221" y="173"/>
                </a:lnTo>
                <a:lnTo>
                  <a:pt x="221" y="95"/>
                </a:lnTo>
                <a:lnTo>
                  <a:pt x="221" y="89"/>
                </a:lnTo>
                <a:lnTo>
                  <a:pt x="220" y="84"/>
                </a:lnTo>
                <a:lnTo>
                  <a:pt x="219" y="80"/>
                </a:lnTo>
                <a:lnTo>
                  <a:pt x="216" y="76"/>
                </a:lnTo>
                <a:lnTo>
                  <a:pt x="213" y="72"/>
                </a:lnTo>
                <a:lnTo>
                  <a:pt x="210" y="69"/>
                </a:lnTo>
                <a:lnTo>
                  <a:pt x="204" y="66"/>
                </a:lnTo>
                <a:lnTo>
                  <a:pt x="197" y="63"/>
                </a:lnTo>
                <a:lnTo>
                  <a:pt x="190" y="62"/>
                </a:lnTo>
                <a:lnTo>
                  <a:pt x="182" y="61"/>
                </a:lnTo>
                <a:lnTo>
                  <a:pt x="171" y="62"/>
                </a:lnTo>
                <a:lnTo>
                  <a:pt x="161" y="67"/>
                </a:lnTo>
                <a:lnTo>
                  <a:pt x="154" y="70"/>
                </a:lnTo>
                <a:lnTo>
                  <a:pt x="148" y="74"/>
                </a:lnTo>
                <a:lnTo>
                  <a:pt x="146" y="71"/>
                </a:lnTo>
                <a:lnTo>
                  <a:pt x="143" y="68"/>
                </a:lnTo>
                <a:lnTo>
                  <a:pt x="138" y="66"/>
                </a:lnTo>
                <a:lnTo>
                  <a:pt x="129" y="62"/>
                </a:lnTo>
                <a:lnTo>
                  <a:pt x="118" y="61"/>
                </a:lnTo>
                <a:close/>
                <a:moveTo>
                  <a:pt x="155" y="0"/>
                </a:moveTo>
                <a:lnTo>
                  <a:pt x="182" y="3"/>
                </a:lnTo>
                <a:lnTo>
                  <a:pt x="207" y="11"/>
                </a:lnTo>
                <a:lnTo>
                  <a:pt x="230" y="22"/>
                </a:lnTo>
                <a:lnTo>
                  <a:pt x="249" y="38"/>
                </a:lnTo>
                <a:lnTo>
                  <a:pt x="264" y="55"/>
                </a:lnTo>
                <a:lnTo>
                  <a:pt x="276" y="77"/>
                </a:lnTo>
                <a:lnTo>
                  <a:pt x="281" y="100"/>
                </a:lnTo>
                <a:lnTo>
                  <a:pt x="281" y="119"/>
                </a:lnTo>
                <a:lnTo>
                  <a:pt x="279" y="140"/>
                </a:lnTo>
                <a:lnTo>
                  <a:pt x="273" y="161"/>
                </a:lnTo>
                <a:lnTo>
                  <a:pt x="264" y="183"/>
                </a:lnTo>
                <a:lnTo>
                  <a:pt x="252" y="203"/>
                </a:lnTo>
                <a:lnTo>
                  <a:pt x="236" y="221"/>
                </a:lnTo>
                <a:lnTo>
                  <a:pt x="219" y="237"/>
                </a:lnTo>
                <a:lnTo>
                  <a:pt x="197" y="250"/>
                </a:lnTo>
                <a:lnTo>
                  <a:pt x="174" y="260"/>
                </a:lnTo>
                <a:lnTo>
                  <a:pt x="148" y="265"/>
                </a:lnTo>
                <a:lnTo>
                  <a:pt x="148" y="234"/>
                </a:lnTo>
                <a:lnTo>
                  <a:pt x="134" y="234"/>
                </a:lnTo>
                <a:lnTo>
                  <a:pt x="106" y="232"/>
                </a:lnTo>
                <a:lnTo>
                  <a:pt x="79" y="225"/>
                </a:lnTo>
                <a:lnTo>
                  <a:pt x="55" y="214"/>
                </a:lnTo>
                <a:lnTo>
                  <a:pt x="35" y="198"/>
                </a:lnTo>
                <a:lnTo>
                  <a:pt x="18" y="179"/>
                </a:lnTo>
                <a:lnTo>
                  <a:pt x="7" y="158"/>
                </a:lnTo>
                <a:lnTo>
                  <a:pt x="0" y="134"/>
                </a:lnTo>
                <a:lnTo>
                  <a:pt x="1" y="107"/>
                </a:lnTo>
                <a:lnTo>
                  <a:pt x="9" y="81"/>
                </a:lnTo>
                <a:lnTo>
                  <a:pt x="22" y="58"/>
                </a:lnTo>
                <a:lnTo>
                  <a:pt x="41" y="37"/>
                </a:lnTo>
                <a:lnTo>
                  <a:pt x="66" y="20"/>
                </a:lnTo>
                <a:lnTo>
                  <a:pt x="95" y="8"/>
                </a:lnTo>
                <a:lnTo>
                  <a:pt x="126" y="1"/>
                </a:lnTo>
                <a:lnTo>
                  <a:pt x="15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73"/>
          <p:cNvSpPr>
            <a:spLocks noEditPoints="1"/>
          </p:cNvSpPr>
          <p:nvPr/>
        </p:nvSpPr>
        <p:spPr bwMode="auto">
          <a:xfrm>
            <a:off x="10617877" y="111126"/>
            <a:ext cx="401638" cy="393700"/>
          </a:xfrm>
          <a:custGeom>
            <a:avLst/>
            <a:gdLst>
              <a:gd name="T0" fmla="*/ 60 w 253"/>
              <a:gd name="T1" fmla="*/ 158 h 248"/>
              <a:gd name="T2" fmla="*/ 31 w 253"/>
              <a:gd name="T3" fmla="*/ 182 h 248"/>
              <a:gd name="T4" fmla="*/ 37 w 253"/>
              <a:gd name="T5" fmla="*/ 215 h 248"/>
              <a:gd name="T6" fmla="*/ 77 w 253"/>
              <a:gd name="T7" fmla="*/ 225 h 248"/>
              <a:gd name="T8" fmla="*/ 116 w 253"/>
              <a:gd name="T9" fmla="*/ 203 h 248"/>
              <a:gd name="T10" fmla="*/ 106 w 253"/>
              <a:gd name="T11" fmla="*/ 166 h 248"/>
              <a:gd name="T12" fmla="*/ 184 w 253"/>
              <a:gd name="T13" fmla="*/ 54 h 248"/>
              <a:gd name="T14" fmla="*/ 253 w 253"/>
              <a:gd name="T15" fmla="*/ 97 h 248"/>
              <a:gd name="T16" fmla="*/ 210 w 253"/>
              <a:gd name="T17" fmla="*/ 166 h 248"/>
              <a:gd name="T18" fmla="*/ 141 w 253"/>
              <a:gd name="T19" fmla="*/ 124 h 248"/>
              <a:gd name="T20" fmla="*/ 184 w 253"/>
              <a:gd name="T21" fmla="*/ 54 h 248"/>
              <a:gd name="T22" fmla="*/ 55 w 253"/>
              <a:gd name="T23" fmla="*/ 21 h 248"/>
              <a:gd name="T24" fmla="*/ 44 w 253"/>
              <a:gd name="T25" fmla="*/ 35 h 248"/>
              <a:gd name="T26" fmla="*/ 49 w 253"/>
              <a:gd name="T27" fmla="*/ 79 h 248"/>
              <a:gd name="T28" fmla="*/ 77 w 253"/>
              <a:gd name="T29" fmla="*/ 99 h 248"/>
              <a:gd name="T30" fmla="*/ 97 w 253"/>
              <a:gd name="T31" fmla="*/ 86 h 248"/>
              <a:gd name="T32" fmla="*/ 101 w 253"/>
              <a:gd name="T33" fmla="*/ 48 h 248"/>
              <a:gd name="T34" fmla="*/ 78 w 253"/>
              <a:gd name="T35" fmla="*/ 19 h 248"/>
              <a:gd name="T36" fmla="*/ 143 w 253"/>
              <a:gd name="T37" fmla="*/ 0 h 248"/>
              <a:gd name="T38" fmla="*/ 136 w 253"/>
              <a:gd name="T39" fmla="*/ 9 h 248"/>
              <a:gd name="T40" fmla="*/ 119 w 253"/>
              <a:gd name="T41" fmla="*/ 11 h 248"/>
              <a:gd name="T42" fmla="*/ 111 w 253"/>
              <a:gd name="T43" fmla="*/ 13 h 248"/>
              <a:gd name="T44" fmla="*/ 129 w 253"/>
              <a:gd name="T45" fmla="*/ 42 h 248"/>
              <a:gd name="T46" fmla="*/ 123 w 253"/>
              <a:gd name="T47" fmla="*/ 83 h 248"/>
              <a:gd name="T48" fmla="*/ 108 w 253"/>
              <a:gd name="T49" fmla="*/ 103 h 248"/>
              <a:gd name="T50" fmla="*/ 101 w 253"/>
              <a:gd name="T51" fmla="*/ 112 h 248"/>
              <a:gd name="T52" fmla="*/ 107 w 253"/>
              <a:gd name="T53" fmla="*/ 128 h 248"/>
              <a:gd name="T54" fmla="*/ 130 w 253"/>
              <a:gd name="T55" fmla="*/ 149 h 248"/>
              <a:gd name="T56" fmla="*/ 143 w 253"/>
              <a:gd name="T57" fmla="*/ 185 h 248"/>
              <a:gd name="T58" fmla="*/ 124 w 253"/>
              <a:gd name="T59" fmla="*/ 229 h 248"/>
              <a:gd name="T60" fmla="*/ 79 w 253"/>
              <a:gd name="T61" fmla="*/ 247 h 248"/>
              <a:gd name="T62" fmla="*/ 66 w 253"/>
              <a:gd name="T63" fmla="*/ 248 h 248"/>
              <a:gd name="T64" fmla="*/ 60 w 253"/>
              <a:gd name="T65" fmla="*/ 248 h 248"/>
              <a:gd name="T66" fmla="*/ 33 w 253"/>
              <a:gd name="T67" fmla="*/ 243 h 248"/>
              <a:gd name="T68" fmla="*/ 6 w 253"/>
              <a:gd name="T69" fmla="*/ 223 h 248"/>
              <a:gd name="T70" fmla="*/ 2 w 253"/>
              <a:gd name="T71" fmla="*/ 182 h 248"/>
              <a:gd name="T72" fmla="*/ 25 w 253"/>
              <a:gd name="T73" fmla="*/ 154 h 248"/>
              <a:gd name="T74" fmla="*/ 60 w 253"/>
              <a:gd name="T75" fmla="*/ 145 h 248"/>
              <a:gd name="T76" fmla="*/ 78 w 253"/>
              <a:gd name="T77" fmla="*/ 144 h 248"/>
              <a:gd name="T78" fmla="*/ 69 w 253"/>
              <a:gd name="T79" fmla="*/ 118 h 248"/>
              <a:gd name="T80" fmla="*/ 65 w 253"/>
              <a:gd name="T81" fmla="*/ 116 h 248"/>
              <a:gd name="T82" fmla="*/ 34 w 253"/>
              <a:gd name="T83" fmla="*/ 107 h 248"/>
              <a:gd name="T84" fmla="*/ 13 w 253"/>
              <a:gd name="T85" fmla="*/ 62 h 248"/>
              <a:gd name="T86" fmla="*/ 26 w 253"/>
              <a:gd name="T87" fmla="*/ 22 h 248"/>
              <a:gd name="T88" fmla="*/ 55 w 253"/>
              <a:gd name="T89" fmla="*/ 4 h 248"/>
              <a:gd name="T90" fmla="*/ 77 w 253"/>
              <a:gd name="T91"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3" h="248">
                <a:moveTo>
                  <a:pt x="77" y="156"/>
                </a:moveTo>
                <a:lnTo>
                  <a:pt x="72" y="156"/>
                </a:lnTo>
                <a:lnTo>
                  <a:pt x="60" y="158"/>
                </a:lnTo>
                <a:lnTo>
                  <a:pt x="49" y="163"/>
                </a:lnTo>
                <a:lnTo>
                  <a:pt x="40" y="169"/>
                </a:lnTo>
                <a:lnTo>
                  <a:pt x="31" y="182"/>
                </a:lnTo>
                <a:lnTo>
                  <a:pt x="27" y="196"/>
                </a:lnTo>
                <a:lnTo>
                  <a:pt x="31" y="207"/>
                </a:lnTo>
                <a:lnTo>
                  <a:pt x="37" y="215"/>
                </a:lnTo>
                <a:lnTo>
                  <a:pt x="49" y="222"/>
                </a:lnTo>
                <a:lnTo>
                  <a:pt x="61" y="225"/>
                </a:lnTo>
                <a:lnTo>
                  <a:pt x="77" y="225"/>
                </a:lnTo>
                <a:lnTo>
                  <a:pt x="93" y="222"/>
                </a:lnTo>
                <a:lnTo>
                  <a:pt x="107" y="214"/>
                </a:lnTo>
                <a:lnTo>
                  <a:pt x="116" y="203"/>
                </a:lnTo>
                <a:lnTo>
                  <a:pt x="118" y="189"/>
                </a:lnTo>
                <a:lnTo>
                  <a:pt x="114" y="176"/>
                </a:lnTo>
                <a:lnTo>
                  <a:pt x="106" y="166"/>
                </a:lnTo>
                <a:lnTo>
                  <a:pt x="92" y="159"/>
                </a:lnTo>
                <a:lnTo>
                  <a:pt x="77" y="156"/>
                </a:lnTo>
                <a:close/>
                <a:moveTo>
                  <a:pt x="184" y="54"/>
                </a:moveTo>
                <a:lnTo>
                  <a:pt x="210" y="54"/>
                </a:lnTo>
                <a:lnTo>
                  <a:pt x="210" y="97"/>
                </a:lnTo>
                <a:lnTo>
                  <a:pt x="253" y="97"/>
                </a:lnTo>
                <a:lnTo>
                  <a:pt x="253" y="124"/>
                </a:lnTo>
                <a:lnTo>
                  <a:pt x="210" y="124"/>
                </a:lnTo>
                <a:lnTo>
                  <a:pt x="210" y="166"/>
                </a:lnTo>
                <a:lnTo>
                  <a:pt x="184" y="166"/>
                </a:lnTo>
                <a:lnTo>
                  <a:pt x="184" y="124"/>
                </a:lnTo>
                <a:lnTo>
                  <a:pt x="141" y="124"/>
                </a:lnTo>
                <a:lnTo>
                  <a:pt x="141" y="97"/>
                </a:lnTo>
                <a:lnTo>
                  <a:pt x="184" y="97"/>
                </a:lnTo>
                <a:lnTo>
                  <a:pt x="184" y="54"/>
                </a:lnTo>
                <a:close/>
                <a:moveTo>
                  <a:pt x="66" y="18"/>
                </a:moveTo>
                <a:lnTo>
                  <a:pt x="61" y="19"/>
                </a:lnTo>
                <a:lnTo>
                  <a:pt x="55" y="21"/>
                </a:lnTo>
                <a:lnTo>
                  <a:pt x="51" y="24"/>
                </a:lnTo>
                <a:lnTo>
                  <a:pt x="48" y="29"/>
                </a:lnTo>
                <a:lnTo>
                  <a:pt x="44" y="35"/>
                </a:lnTo>
                <a:lnTo>
                  <a:pt x="42" y="50"/>
                </a:lnTo>
                <a:lnTo>
                  <a:pt x="43" y="66"/>
                </a:lnTo>
                <a:lnTo>
                  <a:pt x="49" y="79"/>
                </a:lnTo>
                <a:lnTo>
                  <a:pt x="56" y="90"/>
                </a:lnTo>
                <a:lnTo>
                  <a:pt x="66" y="97"/>
                </a:lnTo>
                <a:lnTo>
                  <a:pt x="77" y="99"/>
                </a:lnTo>
                <a:lnTo>
                  <a:pt x="82" y="98"/>
                </a:lnTo>
                <a:lnTo>
                  <a:pt x="90" y="93"/>
                </a:lnTo>
                <a:lnTo>
                  <a:pt x="97" y="86"/>
                </a:lnTo>
                <a:lnTo>
                  <a:pt x="101" y="74"/>
                </a:lnTo>
                <a:lnTo>
                  <a:pt x="102" y="61"/>
                </a:lnTo>
                <a:lnTo>
                  <a:pt x="101" y="48"/>
                </a:lnTo>
                <a:lnTo>
                  <a:pt x="94" y="33"/>
                </a:lnTo>
                <a:lnTo>
                  <a:pt x="87" y="24"/>
                </a:lnTo>
                <a:lnTo>
                  <a:pt x="78" y="19"/>
                </a:lnTo>
                <a:lnTo>
                  <a:pt x="66" y="18"/>
                </a:lnTo>
                <a:close/>
                <a:moveTo>
                  <a:pt x="79" y="0"/>
                </a:moveTo>
                <a:lnTo>
                  <a:pt x="143" y="0"/>
                </a:lnTo>
                <a:lnTo>
                  <a:pt x="143" y="1"/>
                </a:lnTo>
                <a:lnTo>
                  <a:pt x="141" y="5"/>
                </a:lnTo>
                <a:lnTo>
                  <a:pt x="136" y="9"/>
                </a:lnTo>
                <a:lnTo>
                  <a:pt x="129" y="10"/>
                </a:lnTo>
                <a:lnTo>
                  <a:pt x="121" y="11"/>
                </a:lnTo>
                <a:lnTo>
                  <a:pt x="119" y="11"/>
                </a:lnTo>
                <a:lnTo>
                  <a:pt x="116" y="12"/>
                </a:lnTo>
                <a:lnTo>
                  <a:pt x="112" y="12"/>
                </a:lnTo>
                <a:lnTo>
                  <a:pt x="111" y="13"/>
                </a:lnTo>
                <a:lnTo>
                  <a:pt x="120" y="21"/>
                </a:lnTo>
                <a:lnTo>
                  <a:pt x="127" y="30"/>
                </a:lnTo>
                <a:lnTo>
                  <a:pt x="129" y="42"/>
                </a:lnTo>
                <a:lnTo>
                  <a:pt x="130" y="57"/>
                </a:lnTo>
                <a:lnTo>
                  <a:pt x="128" y="72"/>
                </a:lnTo>
                <a:lnTo>
                  <a:pt x="123" y="83"/>
                </a:lnTo>
                <a:lnTo>
                  <a:pt x="118" y="93"/>
                </a:lnTo>
                <a:lnTo>
                  <a:pt x="111" y="100"/>
                </a:lnTo>
                <a:lnTo>
                  <a:pt x="108" y="103"/>
                </a:lnTo>
                <a:lnTo>
                  <a:pt x="104" y="107"/>
                </a:lnTo>
                <a:lnTo>
                  <a:pt x="102" y="110"/>
                </a:lnTo>
                <a:lnTo>
                  <a:pt x="101" y="112"/>
                </a:lnTo>
                <a:lnTo>
                  <a:pt x="100" y="116"/>
                </a:lnTo>
                <a:lnTo>
                  <a:pt x="102" y="121"/>
                </a:lnTo>
                <a:lnTo>
                  <a:pt x="107" y="128"/>
                </a:lnTo>
                <a:lnTo>
                  <a:pt x="114" y="134"/>
                </a:lnTo>
                <a:lnTo>
                  <a:pt x="122" y="141"/>
                </a:lnTo>
                <a:lnTo>
                  <a:pt x="130" y="149"/>
                </a:lnTo>
                <a:lnTo>
                  <a:pt x="137" y="159"/>
                </a:lnTo>
                <a:lnTo>
                  <a:pt x="141" y="170"/>
                </a:lnTo>
                <a:lnTo>
                  <a:pt x="143" y="185"/>
                </a:lnTo>
                <a:lnTo>
                  <a:pt x="141" y="203"/>
                </a:lnTo>
                <a:lnTo>
                  <a:pt x="134" y="217"/>
                </a:lnTo>
                <a:lnTo>
                  <a:pt x="124" y="229"/>
                </a:lnTo>
                <a:lnTo>
                  <a:pt x="110" y="240"/>
                </a:lnTo>
                <a:lnTo>
                  <a:pt x="93" y="245"/>
                </a:lnTo>
                <a:lnTo>
                  <a:pt x="79" y="247"/>
                </a:lnTo>
                <a:lnTo>
                  <a:pt x="69" y="248"/>
                </a:lnTo>
                <a:lnTo>
                  <a:pt x="66" y="248"/>
                </a:lnTo>
                <a:lnTo>
                  <a:pt x="66" y="248"/>
                </a:lnTo>
                <a:lnTo>
                  <a:pt x="65" y="248"/>
                </a:lnTo>
                <a:lnTo>
                  <a:pt x="64" y="248"/>
                </a:lnTo>
                <a:lnTo>
                  <a:pt x="60" y="248"/>
                </a:lnTo>
                <a:lnTo>
                  <a:pt x="52" y="247"/>
                </a:lnTo>
                <a:lnTo>
                  <a:pt x="43" y="246"/>
                </a:lnTo>
                <a:lnTo>
                  <a:pt x="33" y="243"/>
                </a:lnTo>
                <a:lnTo>
                  <a:pt x="23" y="238"/>
                </a:lnTo>
                <a:lnTo>
                  <a:pt x="14" y="232"/>
                </a:lnTo>
                <a:lnTo>
                  <a:pt x="6" y="223"/>
                </a:lnTo>
                <a:lnTo>
                  <a:pt x="1" y="211"/>
                </a:lnTo>
                <a:lnTo>
                  <a:pt x="0" y="196"/>
                </a:lnTo>
                <a:lnTo>
                  <a:pt x="2" y="182"/>
                </a:lnTo>
                <a:lnTo>
                  <a:pt x="7" y="169"/>
                </a:lnTo>
                <a:lnTo>
                  <a:pt x="15" y="160"/>
                </a:lnTo>
                <a:lnTo>
                  <a:pt x="25" y="154"/>
                </a:lnTo>
                <a:lnTo>
                  <a:pt x="37" y="149"/>
                </a:lnTo>
                <a:lnTo>
                  <a:pt x="49" y="146"/>
                </a:lnTo>
                <a:lnTo>
                  <a:pt x="60" y="145"/>
                </a:lnTo>
                <a:lnTo>
                  <a:pt x="70" y="144"/>
                </a:lnTo>
                <a:lnTo>
                  <a:pt x="77" y="144"/>
                </a:lnTo>
                <a:lnTo>
                  <a:pt x="78" y="144"/>
                </a:lnTo>
                <a:lnTo>
                  <a:pt x="72" y="134"/>
                </a:lnTo>
                <a:lnTo>
                  <a:pt x="69" y="125"/>
                </a:lnTo>
                <a:lnTo>
                  <a:pt x="69" y="118"/>
                </a:lnTo>
                <a:lnTo>
                  <a:pt x="69" y="116"/>
                </a:lnTo>
                <a:lnTo>
                  <a:pt x="68" y="116"/>
                </a:lnTo>
                <a:lnTo>
                  <a:pt x="65" y="116"/>
                </a:lnTo>
                <a:lnTo>
                  <a:pt x="56" y="115"/>
                </a:lnTo>
                <a:lnTo>
                  <a:pt x="45" y="112"/>
                </a:lnTo>
                <a:lnTo>
                  <a:pt x="34" y="107"/>
                </a:lnTo>
                <a:lnTo>
                  <a:pt x="22" y="96"/>
                </a:lnTo>
                <a:lnTo>
                  <a:pt x="15" y="81"/>
                </a:lnTo>
                <a:lnTo>
                  <a:pt x="13" y="62"/>
                </a:lnTo>
                <a:lnTo>
                  <a:pt x="14" y="45"/>
                </a:lnTo>
                <a:lnTo>
                  <a:pt x="20" y="32"/>
                </a:lnTo>
                <a:lnTo>
                  <a:pt x="26" y="22"/>
                </a:lnTo>
                <a:lnTo>
                  <a:pt x="35" y="14"/>
                </a:lnTo>
                <a:lnTo>
                  <a:pt x="45" y="9"/>
                </a:lnTo>
                <a:lnTo>
                  <a:pt x="55" y="4"/>
                </a:lnTo>
                <a:lnTo>
                  <a:pt x="64" y="2"/>
                </a:lnTo>
                <a:lnTo>
                  <a:pt x="71" y="1"/>
                </a:lnTo>
                <a:lnTo>
                  <a:pt x="77" y="0"/>
                </a:lnTo>
                <a:lnTo>
                  <a:pt x="7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88"/>
          <p:cNvSpPr>
            <a:spLocks noEditPoints="1"/>
          </p:cNvSpPr>
          <p:nvPr/>
        </p:nvSpPr>
        <p:spPr bwMode="auto">
          <a:xfrm>
            <a:off x="10590890" y="3333751"/>
            <a:ext cx="450850" cy="198437"/>
          </a:xfrm>
          <a:custGeom>
            <a:avLst/>
            <a:gdLst>
              <a:gd name="T0" fmla="*/ 207 w 284"/>
              <a:gd name="T1" fmla="*/ 28 h 125"/>
              <a:gd name="T2" fmla="*/ 173 w 284"/>
              <a:gd name="T3" fmla="*/ 48 h 125"/>
              <a:gd name="T4" fmla="*/ 173 w 284"/>
              <a:gd name="T5" fmla="*/ 78 h 125"/>
              <a:gd name="T6" fmla="*/ 207 w 284"/>
              <a:gd name="T7" fmla="*/ 98 h 125"/>
              <a:gd name="T8" fmla="*/ 240 w 284"/>
              <a:gd name="T9" fmla="*/ 98 h 125"/>
              <a:gd name="T10" fmla="*/ 256 w 284"/>
              <a:gd name="T11" fmla="*/ 79 h 125"/>
              <a:gd name="T12" fmla="*/ 256 w 284"/>
              <a:gd name="T13" fmla="*/ 47 h 125"/>
              <a:gd name="T14" fmla="*/ 240 w 284"/>
              <a:gd name="T15" fmla="*/ 28 h 125"/>
              <a:gd name="T16" fmla="*/ 59 w 284"/>
              <a:gd name="T17" fmla="*/ 25 h 125"/>
              <a:gd name="T18" fmla="*/ 34 w 284"/>
              <a:gd name="T19" fmla="*/ 34 h 125"/>
              <a:gd name="T20" fmla="*/ 25 w 284"/>
              <a:gd name="T21" fmla="*/ 62 h 125"/>
              <a:gd name="T22" fmla="*/ 34 w 284"/>
              <a:gd name="T23" fmla="*/ 91 h 125"/>
              <a:gd name="T24" fmla="*/ 59 w 284"/>
              <a:gd name="T25" fmla="*/ 100 h 125"/>
              <a:gd name="T26" fmla="*/ 95 w 284"/>
              <a:gd name="T27" fmla="*/ 90 h 125"/>
              <a:gd name="T28" fmla="*/ 127 w 284"/>
              <a:gd name="T29" fmla="*/ 62 h 125"/>
              <a:gd name="T30" fmla="*/ 95 w 284"/>
              <a:gd name="T31" fmla="*/ 35 h 125"/>
              <a:gd name="T32" fmla="*/ 59 w 284"/>
              <a:gd name="T33" fmla="*/ 25 h 125"/>
              <a:gd name="T34" fmla="*/ 81 w 284"/>
              <a:gd name="T35" fmla="*/ 3 h 125"/>
              <a:gd name="T36" fmla="*/ 124 w 284"/>
              <a:gd name="T37" fmla="*/ 24 h 125"/>
              <a:gd name="T38" fmla="*/ 160 w 284"/>
              <a:gd name="T39" fmla="*/ 24 h 125"/>
              <a:gd name="T40" fmla="*/ 204 w 284"/>
              <a:gd name="T41" fmla="*/ 3 h 125"/>
              <a:gd name="T42" fmla="*/ 238 w 284"/>
              <a:gd name="T43" fmla="*/ 1 h 125"/>
              <a:gd name="T44" fmla="*/ 261 w 284"/>
              <a:gd name="T45" fmla="*/ 10 h 125"/>
              <a:gd name="T46" fmla="*/ 278 w 284"/>
              <a:gd name="T47" fmla="*/ 30 h 125"/>
              <a:gd name="T48" fmla="*/ 284 w 284"/>
              <a:gd name="T49" fmla="*/ 62 h 125"/>
              <a:gd name="T50" fmla="*/ 278 w 284"/>
              <a:gd name="T51" fmla="*/ 96 h 125"/>
              <a:gd name="T52" fmla="*/ 261 w 284"/>
              <a:gd name="T53" fmla="*/ 115 h 125"/>
              <a:gd name="T54" fmla="*/ 238 w 284"/>
              <a:gd name="T55" fmla="*/ 125 h 125"/>
              <a:gd name="T56" fmla="*/ 204 w 284"/>
              <a:gd name="T57" fmla="*/ 122 h 125"/>
              <a:gd name="T58" fmla="*/ 160 w 284"/>
              <a:gd name="T59" fmla="*/ 101 h 125"/>
              <a:gd name="T60" fmla="*/ 124 w 284"/>
              <a:gd name="T61" fmla="*/ 101 h 125"/>
              <a:gd name="T62" fmla="*/ 81 w 284"/>
              <a:gd name="T63" fmla="*/ 122 h 125"/>
              <a:gd name="T64" fmla="*/ 47 w 284"/>
              <a:gd name="T65" fmla="*/ 125 h 125"/>
              <a:gd name="T66" fmla="*/ 23 w 284"/>
              <a:gd name="T67" fmla="*/ 115 h 125"/>
              <a:gd name="T68" fmla="*/ 7 w 284"/>
              <a:gd name="T69" fmla="*/ 96 h 125"/>
              <a:gd name="T70" fmla="*/ 0 w 284"/>
              <a:gd name="T71" fmla="*/ 62 h 125"/>
              <a:gd name="T72" fmla="*/ 7 w 284"/>
              <a:gd name="T73" fmla="*/ 30 h 125"/>
              <a:gd name="T74" fmla="*/ 23 w 284"/>
              <a:gd name="T75" fmla="*/ 10 h 125"/>
              <a:gd name="T76" fmla="*/ 47 w 284"/>
              <a:gd name="T77" fmla="*/ 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4" h="125">
                <a:moveTo>
                  <a:pt x="226" y="25"/>
                </a:moveTo>
                <a:lnTo>
                  <a:pt x="207" y="28"/>
                </a:lnTo>
                <a:lnTo>
                  <a:pt x="189" y="35"/>
                </a:lnTo>
                <a:lnTo>
                  <a:pt x="173" y="48"/>
                </a:lnTo>
                <a:lnTo>
                  <a:pt x="158" y="62"/>
                </a:lnTo>
                <a:lnTo>
                  <a:pt x="173" y="78"/>
                </a:lnTo>
                <a:lnTo>
                  <a:pt x="189" y="90"/>
                </a:lnTo>
                <a:lnTo>
                  <a:pt x="207" y="98"/>
                </a:lnTo>
                <a:lnTo>
                  <a:pt x="226" y="100"/>
                </a:lnTo>
                <a:lnTo>
                  <a:pt x="240" y="98"/>
                </a:lnTo>
                <a:lnTo>
                  <a:pt x="250" y="91"/>
                </a:lnTo>
                <a:lnTo>
                  <a:pt x="256" y="79"/>
                </a:lnTo>
                <a:lnTo>
                  <a:pt x="259" y="62"/>
                </a:lnTo>
                <a:lnTo>
                  <a:pt x="256" y="47"/>
                </a:lnTo>
                <a:lnTo>
                  <a:pt x="250" y="34"/>
                </a:lnTo>
                <a:lnTo>
                  <a:pt x="240" y="28"/>
                </a:lnTo>
                <a:lnTo>
                  <a:pt x="226" y="25"/>
                </a:lnTo>
                <a:close/>
                <a:moveTo>
                  <a:pt x="59" y="25"/>
                </a:moveTo>
                <a:lnTo>
                  <a:pt x="44" y="28"/>
                </a:lnTo>
                <a:lnTo>
                  <a:pt x="34" y="34"/>
                </a:lnTo>
                <a:lnTo>
                  <a:pt x="28" y="47"/>
                </a:lnTo>
                <a:lnTo>
                  <a:pt x="25" y="62"/>
                </a:lnTo>
                <a:lnTo>
                  <a:pt x="28" y="79"/>
                </a:lnTo>
                <a:lnTo>
                  <a:pt x="34" y="91"/>
                </a:lnTo>
                <a:lnTo>
                  <a:pt x="44" y="98"/>
                </a:lnTo>
                <a:lnTo>
                  <a:pt x="59" y="100"/>
                </a:lnTo>
                <a:lnTo>
                  <a:pt x="77" y="98"/>
                </a:lnTo>
                <a:lnTo>
                  <a:pt x="95" y="90"/>
                </a:lnTo>
                <a:lnTo>
                  <a:pt x="112" y="78"/>
                </a:lnTo>
                <a:lnTo>
                  <a:pt x="127" y="62"/>
                </a:lnTo>
                <a:lnTo>
                  <a:pt x="112" y="48"/>
                </a:lnTo>
                <a:lnTo>
                  <a:pt x="95" y="35"/>
                </a:lnTo>
                <a:lnTo>
                  <a:pt x="77" y="28"/>
                </a:lnTo>
                <a:lnTo>
                  <a:pt x="59" y="25"/>
                </a:lnTo>
                <a:close/>
                <a:moveTo>
                  <a:pt x="59" y="0"/>
                </a:moveTo>
                <a:lnTo>
                  <a:pt x="81" y="3"/>
                </a:lnTo>
                <a:lnTo>
                  <a:pt x="104" y="12"/>
                </a:lnTo>
                <a:lnTo>
                  <a:pt x="124" y="24"/>
                </a:lnTo>
                <a:lnTo>
                  <a:pt x="143" y="42"/>
                </a:lnTo>
                <a:lnTo>
                  <a:pt x="160" y="24"/>
                </a:lnTo>
                <a:lnTo>
                  <a:pt x="182" y="12"/>
                </a:lnTo>
                <a:lnTo>
                  <a:pt x="204" y="3"/>
                </a:lnTo>
                <a:lnTo>
                  <a:pt x="226" y="0"/>
                </a:lnTo>
                <a:lnTo>
                  <a:pt x="238" y="1"/>
                </a:lnTo>
                <a:lnTo>
                  <a:pt x="250" y="4"/>
                </a:lnTo>
                <a:lnTo>
                  <a:pt x="261" y="10"/>
                </a:lnTo>
                <a:lnTo>
                  <a:pt x="270" y="19"/>
                </a:lnTo>
                <a:lnTo>
                  <a:pt x="278" y="30"/>
                </a:lnTo>
                <a:lnTo>
                  <a:pt x="282" y="44"/>
                </a:lnTo>
                <a:lnTo>
                  <a:pt x="284" y="62"/>
                </a:lnTo>
                <a:lnTo>
                  <a:pt x="282" y="81"/>
                </a:lnTo>
                <a:lnTo>
                  <a:pt x="278" y="96"/>
                </a:lnTo>
                <a:lnTo>
                  <a:pt x="270" y="107"/>
                </a:lnTo>
                <a:lnTo>
                  <a:pt x="261" y="115"/>
                </a:lnTo>
                <a:lnTo>
                  <a:pt x="250" y="121"/>
                </a:lnTo>
                <a:lnTo>
                  <a:pt x="238" y="125"/>
                </a:lnTo>
                <a:lnTo>
                  <a:pt x="226" y="125"/>
                </a:lnTo>
                <a:lnTo>
                  <a:pt x="204" y="122"/>
                </a:lnTo>
                <a:lnTo>
                  <a:pt x="182" y="113"/>
                </a:lnTo>
                <a:lnTo>
                  <a:pt x="160" y="101"/>
                </a:lnTo>
                <a:lnTo>
                  <a:pt x="143" y="83"/>
                </a:lnTo>
                <a:lnTo>
                  <a:pt x="124" y="101"/>
                </a:lnTo>
                <a:lnTo>
                  <a:pt x="104" y="113"/>
                </a:lnTo>
                <a:lnTo>
                  <a:pt x="81" y="122"/>
                </a:lnTo>
                <a:lnTo>
                  <a:pt x="59" y="125"/>
                </a:lnTo>
                <a:lnTo>
                  <a:pt x="47" y="125"/>
                </a:lnTo>
                <a:lnTo>
                  <a:pt x="34" y="121"/>
                </a:lnTo>
                <a:lnTo>
                  <a:pt x="23" y="115"/>
                </a:lnTo>
                <a:lnTo>
                  <a:pt x="14" y="107"/>
                </a:lnTo>
                <a:lnTo>
                  <a:pt x="7" y="96"/>
                </a:lnTo>
                <a:lnTo>
                  <a:pt x="2" y="81"/>
                </a:lnTo>
                <a:lnTo>
                  <a:pt x="0" y="62"/>
                </a:lnTo>
                <a:lnTo>
                  <a:pt x="2" y="44"/>
                </a:lnTo>
                <a:lnTo>
                  <a:pt x="7" y="30"/>
                </a:lnTo>
                <a:lnTo>
                  <a:pt x="14" y="19"/>
                </a:lnTo>
                <a:lnTo>
                  <a:pt x="23" y="10"/>
                </a:lnTo>
                <a:lnTo>
                  <a:pt x="34" y="4"/>
                </a:lnTo>
                <a:lnTo>
                  <a:pt x="47" y="1"/>
                </a:lnTo>
                <a:lnTo>
                  <a:pt x="5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91"/>
          <p:cNvSpPr>
            <a:spLocks noEditPoints="1"/>
          </p:cNvSpPr>
          <p:nvPr/>
        </p:nvSpPr>
        <p:spPr bwMode="auto">
          <a:xfrm>
            <a:off x="10590890" y="2328864"/>
            <a:ext cx="450850" cy="406400"/>
          </a:xfrm>
          <a:custGeom>
            <a:avLst/>
            <a:gdLst>
              <a:gd name="T0" fmla="*/ 242 w 284"/>
              <a:gd name="T1" fmla="*/ 43 h 256"/>
              <a:gd name="T2" fmla="*/ 255 w 284"/>
              <a:gd name="T3" fmla="*/ 43 h 256"/>
              <a:gd name="T4" fmla="*/ 266 w 284"/>
              <a:gd name="T5" fmla="*/ 45 h 256"/>
              <a:gd name="T6" fmla="*/ 275 w 284"/>
              <a:gd name="T7" fmla="*/ 51 h 256"/>
              <a:gd name="T8" fmla="*/ 282 w 284"/>
              <a:gd name="T9" fmla="*/ 61 h 256"/>
              <a:gd name="T10" fmla="*/ 284 w 284"/>
              <a:gd name="T11" fmla="*/ 71 h 256"/>
              <a:gd name="T12" fmla="*/ 284 w 284"/>
              <a:gd name="T13" fmla="*/ 227 h 256"/>
              <a:gd name="T14" fmla="*/ 282 w 284"/>
              <a:gd name="T15" fmla="*/ 238 h 256"/>
              <a:gd name="T16" fmla="*/ 275 w 284"/>
              <a:gd name="T17" fmla="*/ 247 h 256"/>
              <a:gd name="T18" fmla="*/ 266 w 284"/>
              <a:gd name="T19" fmla="*/ 254 h 256"/>
              <a:gd name="T20" fmla="*/ 255 w 284"/>
              <a:gd name="T21" fmla="*/ 256 h 256"/>
              <a:gd name="T22" fmla="*/ 242 w 284"/>
              <a:gd name="T23" fmla="*/ 256 h 256"/>
              <a:gd name="T24" fmla="*/ 242 w 284"/>
              <a:gd name="T25" fmla="*/ 43 h 256"/>
              <a:gd name="T26" fmla="*/ 29 w 284"/>
              <a:gd name="T27" fmla="*/ 43 h 256"/>
              <a:gd name="T28" fmla="*/ 43 w 284"/>
              <a:gd name="T29" fmla="*/ 43 h 256"/>
              <a:gd name="T30" fmla="*/ 43 w 284"/>
              <a:gd name="T31" fmla="*/ 256 h 256"/>
              <a:gd name="T32" fmla="*/ 29 w 284"/>
              <a:gd name="T33" fmla="*/ 256 h 256"/>
              <a:gd name="T34" fmla="*/ 18 w 284"/>
              <a:gd name="T35" fmla="*/ 254 h 256"/>
              <a:gd name="T36" fmla="*/ 9 w 284"/>
              <a:gd name="T37" fmla="*/ 247 h 256"/>
              <a:gd name="T38" fmla="*/ 2 w 284"/>
              <a:gd name="T39" fmla="*/ 238 h 256"/>
              <a:gd name="T40" fmla="*/ 0 w 284"/>
              <a:gd name="T41" fmla="*/ 227 h 256"/>
              <a:gd name="T42" fmla="*/ 0 w 284"/>
              <a:gd name="T43" fmla="*/ 71 h 256"/>
              <a:gd name="T44" fmla="*/ 2 w 284"/>
              <a:gd name="T45" fmla="*/ 61 h 256"/>
              <a:gd name="T46" fmla="*/ 9 w 284"/>
              <a:gd name="T47" fmla="*/ 51 h 256"/>
              <a:gd name="T48" fmla="*/ 18 w 284"/>
              <a:gd name="T49" fmla="*/ 45 h 256"/>
              <a:gd name="T50" fmla="*/ 29 w 284"/>
              <a:gd name="T51" fmla="*/ 43 h 256"/>
              <a:gd name="T52" fmla="*/ 143 w 284"/>
              <a:gd name="T53" fmla="*/ 17 h 256"/>
              <a:gd name="T54" fmla="*/ 125 w 284"/>
              <a:gd name="T55" fmla="*/ 19 h 256"/>
              <a:gd name="T56" fmla="*/ 111 w 284"/>
              <a:gd name="T57" fmla="*/ 24 h 256"/>
              <a:gd name="T58" fmla="*/ 111 w 284"/>
              <a:gd name="T59" fmla="*/ 43 h 256"/>
              <a:gd name="T60" fmla="*/ 174 w 284"/>
              <a:gd name="T61" fmla="*/ 43 h 256"/>
              <a:gd name="T62" fmla="*/ 174 w 284"/>
              <a:gd name="T63" fmla="*/ 24 h 256"/>
              <a:gd name="T64" fmla="*/ 159 w 284"/>
              <a:gd name="T65" fmla="*/ 19 h 256"/>
              <a:gd name="T66" fmla="*/ 143 w 284"/>
              <a:gd name="T67" fmla="*/ 17 h 256"/>
              <a:gd name="T68" fmla="*/ 143 w 284"/>
              <a:gd name="T69" fmla="*/ 0 h 256"/>
              <a:gd name="T70" fmla="*/ 158 w 284"/>
              <a:gd name="T71" fmla="*/ 1 h 256"/>
              <a:gd name="T72" fmla="*/ 172 w 284"/>
              <a:gd name="T73" fmla="*/ 5 h 256"/>
              <a:gd name="T74" fmla="*/ 182 w 284"/>
              <a:gd name="T75" fmla="*/ 9 h 256"/>
              <a:gd name="T76" fmla="*/ 191 w 284"/>
              <a:gd name="T77" fmla="*/ 13 h 256"/>
              <a:gd name="T78" fmla="*/ 191 w 284"/>
              <a:gd name="T79" fmla="*/ 43 h 256"/>
              <a:gd name="T80" fmla="*/ 222 w 284"/>
              <a:gd name="T81" fmla="*/ 43 h 256"/>
              <a:gd name="T82" fmla="*/ 222 w 284"/>
              <a:gd name="T83" fmla="*/ 256 h 256"/>
              <a:gd name="T84" fmla="*/ 62 w 284"/>
              <a:gd name="T85" fmla="*/ 256 h 256"/>
              <a:gd name="T86" fmla="*/ 62 w 284"/>
              <a:gd name="T87" fmla="*/ 43 h 256"/>
              <a:gd name="T88" fmla="*/ 94 w 284"/>
              <a:gd name="T89" fmla="*/ 43 h 256"/>
              <a:gd name="T90" fmla="*/ 94 w 284"/>
              <a:gd name="T91" fmla="*/ 13 h 256"/>
              <a:gd name="T92" fmla="*/ 102 w 284"/>
              <a:gd name="T93" fmla="*/ 9 h 256"/>
              <a:gd name="T94" fmla="*/ 112 w 284"/>
              <a:gd name="T95" fmla="*/ 5 h 256"/>
              <a:gd name="T96" fmla="*/ 126 w 284"/>
              <a:gd name="T97" fmla="*/ 1 h 256"/>
              <a:gd name="T98" fmla="*/ 143 w 284"/>
              <a:gd name="T9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4" h="256">
                <a:moveTo>
                  <a:pt x="242" y="43"/>
                </a:moveTo>
                <a:lnTo>
                  <a:pt x="255" y="43"/>
                </a:lnTo>
                <a:lnTo>
                  <a:pt x="266" y="45"/>
                </a:lnTo>
                <a:lnTo>
                  <a:pt x="275" y="51"/>
                </a:lnTo>
                <a:lnTo>
                  <a:pt x="282" y="61"/>
                </a:lnTo>
                <a:lnTo>
                  <a:pt x="284" y="71"/>
                </a:lnTo>
                <a:lnTo>
                  <a:pt x="284" y="227"/>
                </a:lnTo>
                <a:lnTo>
                  <a:pt x="282" y="238"/>
                </a:lnTo>
                <a:lnTo>
                  <a:pt x="275" y="247"/>
                </a:lnTo>
                <a:lnTo>
                  <a:pt x="266" y="254"/>
                </a:lnTo>
                <a:lnTo>
                  <a:pt x="255" y="256"/>
                </a:lnTo>
                <a:lnTo>
                  <a:pt x="242" y="256"/>
                </a:lnTo>
                <a:lnTo>
                  <a:pt x="242" y="43"/>
                </a:lnTo>
                <a:close/>
                <a:moveTo>
                  <a:pt x="29" y="43"/>
                </a:moveTo>
                <a:lnTo>
                  <a:pt x="43" y="43"/>
                </a:lnTo>
                <a:lnTo>
                  <a:pt x="43" y="256"/>
                </a:lnTo>
                <a:lnTo>
                  <a:pt x="29" y="256"/>
                </a:lnTo>
                <a:lnTo>
                  <a:pt x="18" y="254"/>
                </a:lnTo>
                <a:lnTo>
                  <a:pt x="9" y="247"/>
                </a:lnTo>
                <a:lnTo>
                  <a:pt x="2" y="238"/>
                </a:lnTo>
                <a:lnTo>
                  <a:pt x="0" y="227"/>
                </a:lnTo>
                <a:lnTo>
                  <a:pt x="0" y="71"/>
                </a:lnTo>
                <a:lnTo>
                  <a:pt x="2" y="61"/>
                </a:lnTo>
                <a:lnTo>
                  <a:pt x="9" y="51"/>
                </a:lnTo>
                <a:lnTo>
                  <a:pt x="18" y="45"/>
                </a:lnTo>
                <a:lnTo>
                  <a:pt x="29" y="43"/>
                </a:lnTo>
                <a:close/>
                <a:moveTo>
                  <a:pt x="143" y="17"/>
                </a:moveTo>
                <a:lnTo>
                  <a:pt x="125" y="19"/>
                </a:lnTo>
                <a:lnTo>
                  <a:pt x="111" y="24"/>
                </a:lnTo>
                <a:lnTo>
                  <a:pt x="111" y="43"/>
                </a:lnTo>
                <a:lnTo>
                  <a:pt x="174" y="43"/>
                </a:lnTo>
                <a:lnTo>
                  <a:pt x="174" y="24"/>
                </a:lnTo>
                <a:lnTo>
                  <a:pt x="159" y="19"/>
                </a:lnTo>
                <a:lnTo>
                  <a:pt x="143" y="17"/>
                </a:lnTo>
                <a:close/>
                <a:moveTo>
                  <a:pt x="143" y="0"/>
                </a:moveTo>
                <a:lnTo>
                  <a:pt x="158" y="1"/>
                </a:lnTo>
                <a:lnTo>
                  <a:pt x="172" y="5"/>
                </a:lnTo>
                <a:lnTo>
                  <a:pt x="182" y="9"/>
                </a:lnTo>
                <a:lnTo>
                  <a:pt x="191" y="13"/>
                </a:lnTo>
                <a:lnTo>
                  <a:pt x="191" y="43"/>
                </a:lnTo>
                <a:lnTo>
                  <a:pt x="222" y="43"/>
                </a:lnTo>
                <a:lnTo>
                  <a:pt x="222" y="256"/>
                </a:lnTo>
                <a:lnTo>
                  <a:pt x="62" y="256"/>
                </a:lnTo>
                <a:lnTo>
                  <a:pt x="62" y="43"/>
                </a:lnTo>
                <a:lnTo>
                  <a:pt x="94" y="43"/>
                </a:lnTo>
                <a:lnTo>
                  <a:pt x="94" y="13"/>
                </a:lnTo>
                <a:lnTo>
                  <a:pt x="102" y="9"/>
                </a:lnTo>
                <a:lnTo>
                  <a:pt x="112" y="5"/>
                </a:lnTo>
                <a:lnTo>
                  <a:pt x="126" y="1"/>
                </a:lnTo>
                <a:lnTo>
                  <a:pt x="14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65"/>
          <p:cNvSpPr>
            <a:spLocks/>
          </p:cNvSpPr>
          <p:nvPr/>
        </p:nvSpPr>
        <p:spPr bwMode="auto">
          <a:xfrm>
            <a:off x="11336560" y="822325"/>
            <a:ext cx="411163" cy="349250"/>
          </a:xfrm>
          <a:custGeom>
            <a:avLst/>
            <a:gdLst>
              <a:gd name="T0" fmla="*/ 108 w 259"/>
              <a:gd name="T1" fmla="*/ 0 h 220"/>
              <a:gd name="T2" fmla="*/ 134 w 259"/>
              <a:gd name="T3" fmla="*/ 3 h 220"/>
              <a:gd name="T4" fmla="*/ 134 w 259"/>
              <a:gd name="T5" fmla="*/ 65 h 220"/>
              <a:gd name="T6" fmla="*/ 119 w 259"/>
              <a:gd name="T7" fmla="*/ 63 h 220"/>
              <a:gd name="T8" fmla="*/ 105 w 259"/>
              <a:gd name="T9" fmla="*/ 63 h 220"/>
              <a:gd name="T10" fmla="*/ 90 w 259"/>
              <a:gd name="T11" fmla="*/ 69 h 220"/>
              <a:gd name="T12" fmla="*/ 76 w 259"/>
              <a:gd name="T13" fmla="*/ 78 h 220"/>
              <a:gd name="T14" fmla="*/ 65 w 259"/>
              <a:gd name="T15" fmla="*/ 90 h 220"/>
              <a:gd name="T16" fmla="*/ 59 w 259"/>
              <a:gd name="T17" fmla="*/ 104 h 220"/>
              <a:gd name="T18" fmla="*/ 57 w 259"/>
              <a:gd name="T19" fmla="*/ 119 h 220"/>
              <a:gd name="T20" fmla="*/ 60 w 259"/>
              <a:gd name="T21" fmla="*/ 133 h 220"/>
              <a:gd name="T22" fmla="*/ 68 w 259"/>
              <a:gd name="T23" fmla="*/ 145 h 220"/>
              <a:gd name="T24" fmla="*/ 80 w 259"/>
              <a:gd name="T25" fmla="*/ 153 h 220"/>
              <a:gd name="T26" fmla="*/ 95 w 259"/>
              <a:gd name="T27" fmla="*/ 157 h 220"/>
              <a:gd name="T28" fmla="*/ 110 w 259"/>
              <a:gd name="T29" fmla="*/ 157 h 220"/>
              <a:gd name="T30" fmla="*/ 126 w 259"/>
              <a:gd name="T31" fmla="*/ 151 h 220"/>
              <a:gd name="T32" fmla="*/ 139 w 259"/>
              <a:gd name="T33" fmla="*/ 142 h 220"/>
              <a:gd name="T34" fmla="*/ 150 w 259"/>
              <a:gd name="T35" fmla="*/ 130 h 220"/>
              <a:gd name="T36" fmla="*/ 158 w 259"/>
              <a:gd name="T37" fmla="*/ 113 h 220"/>
              <a:gd name="T38" fmla="*/ 161 w 259"/>
              <a:gd name="T39" fmla="*/ 94 h 220"/>
              <a:gd name="T40" fmla="*/ 161 w 259"/>
              <a:gd name="T41" fmla="*/ 14 h 220"/>
              <a:gd name="T42" fmla="*/ 167 w 259"/>
              <a:gd name="T43" fmla="*/ 17 h 220"/>
              <a:gd name="T44" fmla="*/ 185 w 259"/>
              <a:gd name="T45" fmla="*/ 27 h 220"/>
              <a:gd name="T46" fmla="*/ 205 w 259"/>
              <a:gd name="T47" fmla="*/ 37 h 220"/>
              <a:gd name="T48" fmla="*/ 229 w 259"/>
              <a:gd name="T49" fmla="*/ 45 h 220"/>
              <a:gd name="T50" fmla="*/ 254 w 259"/>
              <a:gd name="T51" fmla="*/ 50 h 220"/>
              <a:gd name="T52" fmla="*/ 259 w 259"/>
              <a:gd name="T53" fmla="*/ 52 h 220"/>
              <a:gd name="T54" fmla="*/ 259 w 259"/>
              <a:gd name="T55" fmla="*/ 58 h 220"/>
              <a:gd name="T56" fmla="*/ 255 w 259"/>
              <a:gd name="T57" fmla="*/ 65 h 220"/>
              <a:gd name="T58" fmla="*/ 250 w 259"/>
              <a:gd name="T59" fmla="*/ 73 h 220"/>
              <a:gd name="T60" fmla="*/ 241 w 259"/>
              <a:gd name="T61" fmla="*/ 82 h 220"/>
              <a:gd name="T62" fmla="*/ 230 w 259"/>
              <a:gd name="T63" fmla="*/ 90 h 220"/>
              <a:gd name="T64" fmla="*/ 216 w 259"/>
              <a:gd name="T65" fmla="*/ 95 h 220"/>
              <a:gd name="T66" fmla="*/ 216 w 259"/>
              <a:gd name="T67" fmla="*/ 102 h 220"/>
              <a:gd name="T68" fmla="*/ 217 w 259"/>
              <a:gd name="T69" fmla="*/ 110 h 220"/>
              <a:gd name="T70" fmla="*/ 214 w 259"/>
              <a:gd name="T71" fmla="*/ 136 h 220"/>
              <a:gd name="T72" fmla="*/ 206 w 259"/>
              <a:gd name="T73" fmla="*/ 158 h 220"/>
              <a:gd name="T74" fmla="*/ 193 w 259"/>
              <a:gd name="T75" fmla="*/ 179 h 220"/>
              <a:gd name="T76" fmla="*/ 176 w 259"/>
              <a:gd name="T77" fmla="*/ 196 h 220"/>
              <a:gd name="T78" fmla="*/ 156 w 259"/>
              <a:gd name="T79" fmla="*/ 209 h 220"/>
              <a:gd name="T80" fmla="*/ 133 w 259"/>
              <a:gd name="T81" fmla="*/ 217 h 220"/>
              <a:gd name="T82" fmla="*/ 108 w 259"/>
              <a:gd name="T83" fmla="*/ 220 h 220"/>
              <a:gd name="T84" fmla="*/ 84 w 259"/>
              <a:gd name="T85" fmla="*/ 217 h 220"/>
              <a:gd name="T86" fmla="*/ 60 w 259"/>
              <a:gd name="T87" fmla="*/ 209 h 220"/>
              <a:gd name="T88" fmla="*/ 40 w 259"/>
              <a:gd name="T89" fmla="*/ 196 h 220"/>
              <a:gd name="T90" fmla="*/ 23 w 259"/>
              <a:gd name="T91" fmla="*/ 179 h 220"/>
              <a:gd name="T92" fmla="*/ 10 w 259"/>
              <a:gd name="T93" fmla="*/ 158 h 220"/>
              <a:gd name="T94" fmla="*/ 2 w 259"/>
              <a:gd name="T95" fmla="*/ 136 h 220"/>
              <a:gd name="T96" fmla="*/ 0 w 259"/>
              <a:gd name="T97" fmla="*/ 110 h 220"/>
              <a:gd name="T98" fmla="*/ 2 w 259"/>
              <a:gd name="T99" fmla="*/ 84 h 220"/>
              <a:gd name="T100" fmla="*/ 10 w 259"/>
              <a:gd name="T101" fmla="*/ 62 h 220"/>
              <a:gd name="T102" fmla="*/ 23 w 259"/>
              <a:gd name="T103" fmla="*/ 41 h 220"/>
              <a:gd name="T104" fmla="*/ 40 w 259"/>
              <a:gd name="T105" fmla="*/ 24 h 220"/>
              <a:gd name="T106" fmla="*/ 60 w 259"/>
              <a:gd name="T107" fmla="*/ 11 h 220"/>
              <a:gd name="T108" fmla="*/ 84 w 259"/>
              <a:gd name="T109" fmla="*/ 3 h 220"/>
              <a:gd name="T110" fmla="*/ 108 w 259"/>
              <a:gd name="T11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9" h="220">
                <a:moveTo>
                  <a:pt x="108" y="0"/>
                </a:moveTo>
                <a:lnTo>
                  <a:pt x="134" y="3"/>
                </a:lnTo>
                <a:lnTo>
                  <a:pt x="134" y="65"/>
                </a:lnTo>
                <a:lnTo>
                  <a:pt x="119" y="63"/>
                </a:lnTo>
                <a:lnTo>
                  <a:pt x="105" y="63"/>
                </a:lnTo>
                <a:lnTo>
                  <a:pt x="90" y="69"/>
                </a:lnTo>
                <a:lnTo>
                  <a:pt x="76" y="78"/>
                </a:lnTo>
                <a:lnTo>
                  <a:pt x="65" y="90"/>
                </a:lnTo>
                <a:lnTo>
                  <a:pt x="59" y="104"/>
                </a:lnTo>
                <a:lnTo>
                  <a:pt x="57" y="119"/>
                </a:lnTo>
                <a:lnTo>
                  <a:pt x="60" y="133"/>
                </a:lnTo>
                <a:lnTo>
                  <a:pt x="68" y="145"/>
                </a:lnTo>
                <a:lnTo>
                  <a:pt x="80" y="153"/>
                </a:lnTo>
                <a:lnTo>
                  <a:pt x="95" y="157"/>
                </a:lnTo>
                <a:lnTo>
                  <a:pt x="110" y="157"/>
                </a:lnTo>
                <a:lnTo>
                  <a:pt x="126" y="151"/>
                </a:lnTo>
                <a:lnTo>
                  <a:pt x="139" y="142"/>
                </a:lnTo>
                <a:lnTo>
                  <a:pt x="150" y="130"/>
                </a:lnTo>
                <a:lnTo>
                  <a:pt x="158" y="113"/>
                </a:lnTo>
                <a:lnTo>
                  <a:pt x="161" y="94"/>
                </a:lnTo>
                <a:lnTo>
                  <a:pt x="161" y="14"/>
                </a:lnTo>
                <a:lnTo>
                  <a:pt x="167" y="17"/>
                </a:lnTo>
                <a:lnTo>
                  <a:pt x="185" y="27"/>
                </a:lnTo>
                <a:lnTo>
                  <a:pt x="205" y="37"/>
                </a:lnTo>
                <a:lnTo>
                  <a:pt x="229" y="45"/>
                </a:lnTo>
                <a:lnTo>
                  <a:pt x="254" y="50"/>
                </a:lnTo>
                <a:lnTo>
                  <a:pt x="259" y="52"/>
                </a:lnTo>
                <a:lnTo>
                  <a:pt x="259" y="58"/>
                </a:lnTo>
                <a:lnTo>
                  <a:pt x="255" y="65"/>
                </a:lnTo>
                <a:lnTo>
                  <a:pt x="250" y="73"/>
                </a:lnTo>
                <a:lnTo>
                  <a:pt x="241" y="82"/>
                </a:lnTo>
                <a:lnTo>
                  <a:pt x="230" y="90"/>
                </a:lnTo>
                <a:lnTo>
                  <a:pt x="216" y="95"/>
                </a:lnTo>
                <a:lnTo>
                  <a:pt x="216" y="102"/>
                </a:lnTo>
                <a:lnTo>
                  <a:pt x="217" y="110"/>
                </a:lnTo>
                <a:lnTo>
                  <a:pt x="214" y="136"/>
                </a:lnTo>
                <a:lnTo>
                  <a:pt x="206" y="158"/>
                </a:lnTo>
                <a:lnTo>
                  <a:pt x="193" y="179"/>
                </a:lnTo>
                <a:lnTo>
                  <a:pt x="176" y="196"/>
                </a:lnTo>
                <a:lnTo>
                  <a:pt x="156" y="209"/>
                </a:lnTo>
                <a:lnTo>
                  <a:pt x="133" y="217"/>
                </a:lnTo>
                <a:lnTo>
                  <a:pt x="108" y="220"/>
                </a:lnTo>
                <a:lnTo>
                  <a:pt x="84" y="217"/>
                </a:lnTo>
                <a:lnTo>
                  <a:pt x="60" y="209"/>
                </a:lnTo>
                <a:lnTo>
                  <a:pt x="40" y="196"/>
                </a:lnTo>
                <a:lnTo>
                  <a:pt x="23" y="179"/>
                </a:lnTo>
                <a:lnTo>
                  <a:pt x="10" y="158"/>
                </a:lnTo>
                <a:lnTo>
                  <a:pt x="2" y="136"/>
                </a:lnTo>
                <a:lnTo>
                  <a:pt x="0" y="110"/>
                </a:lnTo>
                <a:lnTo>
                  <a:pt x="2" y="84"/>
                </a:lnTo>
                <a:lnTo>
                  <a:pt x="10" y="62"/>
                </a:lnTo>
                <a:lnTo>
                  <a:pt x="23" y="41"/>
                </a:lnTo>
                <a:lnTo>
                  <a:pt x="40" y="24"/>
                </a:lnTo>
                <a:lnTo>
                  <a:pt x="60" y="11"/>
                </a:lnTo>
                <a:lnTo>
                  <a:pt x="84" y="3"/>
                </a:lnTo>
                <a:lnTo>
                  <a:pt x="10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80"/>
          <p:cNvSpPr>
            <a:spLocks noEditPoints="1"/>
          </p:cNvSpPr>
          <p:nvPr/>
        </p:nvSpPr>
        <p:spPr bwMode="auto">
          <a:xfrm>
            <a:off x="11385434" y="1631950"/>
            <a:ext cx="447675" cy="196850"/>
          </a:xfrm>
          <a:custGeom>
            <a:avLst/>
            <a:gdLst>
              <a:gd name="T0" fmla="*/ 9 w 282"/>
              <a:gd name="T1" fmla="*/ 70 h 124"/>
              <a:gd name="T2" fmla="*/ 14 w 282"/>
              <a:gd name="T3" fmla="*/ 91 h 124"/>
              <a:gd name="T4" fmla="*/ 9 w 282"/>
              <a:gd name="T5" fmla="*/ 112 h 124"/>
              <a:gd name="T6" fmla="*/ 5 w 282"/>
              <a:gd name="T7" fmla="*/ 112 h 124"/>
              <a:gd name="T8" fmla="*/ 0 w 282"/>
              <a:gd name="T9" fmla="*/ 91 h 124"/>
              <a:gd name="T10" fmla="*/ 5 w 282"/>
              <a:gd name="T11" fmla="*/ 70 h 124"/>
              <a:gd name="T12" fmla="*/ 35 w 282"/>
              <a:gd name="T13" fmla="*/ 41 h 124"/>
              <a:gd name="T14" fmla="*/ 38 w 282"/>
              <a:gd name="T15" fmla="*/ 42 h 124"/>
              <a:gd name="T16" fmla="*/ 42 w 282"/>
              <a:gd name="T17" fmla="*/ 91 h 124"/>
              <a:gd name="T18" fmla="*/ 38 w 282"/>
              <a:gd name="T19" fmla="*/ 123 h 124"/>
              <a:gd name="T20" fmla="*/ 35 w 282"/>
              <a:gd name="T21" fmla="*/ 124 h 124"/>
              <a:gd name="T22" fmla="*/ 32 w 282"/>
              <a:gd name="T23" fmla="*/ 123 h 124"/>
              <a:gd name="T24" fmla="*/ 28 w 282"/>
              <a:gd name="T25" fmla="*/ 91 h 124"/>
              <a:gd name="T26" fmla="*/ 32 w 282"/>
              <a:gd name="T27" fmla="*/ 42 h 124"/>
              <a:gd name="T28" fmla="*/ 35 w 282"/>
              <a:gd name="T29" fmla="*/ 41 h 124"/>
              <a:gd name="T30" fmla="*/ 65 w 282"/>
              <a:gd name="T31" fmla="*/ 26 h 124"/>
              <a:gd name="T32" fmla="*/ 67 w 282"/>
              <a:gd name="T33" fmla="*/ 28 h 124"/>
              <a:gd name="T34" fmla="*/ 67 w 282"/>
              <a:gd name="T35" fmla="*/ 122 h 124"/>
              <a:gd name="T36" fmla="*/ 65 w 282"/>
              <a:gd name="T37" fmla="*/ 124 h 124"/>
              <a:gd name="T38" fmla="*/ 61 w 282"/>
              <a:gd name="T39" fmla="*/ 124 h 124"/>
              <a:gd name="T40" fmla="*/ 59 w 282"/>
              <a:gd name="T41" fmla="*/ 122 h 124"/>
              <a:gd name="T42" fmla="*/ 59 w 282"/>
              <a:gd name="T43" fmla="*/ 28 h 124"/>
              <a:gd name="T44" fmla="*/ 61 w 282"/>
              <a:gd name="T45" fmla="*/ 26 h 124"/>
              <a:gd name="T46" fmla="*/ 91 w 282"/>
              <a:gd name="T47" fmla="*/ 25 h 124"/>
              <a:gd name="T48" fmla="*/ 96 w 282"/>
              <a:gd name="T49" fmla="*/ 26 h 124"/>
              <a:gd name="T50" fmla="*/ 99 w 282"/>
              <a:gd name="T51" fmla="*/ 91 h 124"/>
              <a:gd name="T52" fmla="*/ 96 w 282"/>
              <a:gd name="T53" fmla="*/ 123 h 124"/>
              <a:gd name="T54" fmla="*/ 91 w 282"/>
              <a:gd name="T55" fmla="*/ 124 h 124"/>
              <a:gd name="T56" fmla="*/ 88 w 282"/>
              <a:gd name="T57" fmla="*/ 123 h 124"/>
              <a:gd name="T58" fmla="*/ 84 w 282"/>
              <a:gd name="T59" fmla="*/ 91 h 124"/>
              <a:gd name="T60" fmla="*/ 88 w 282"/>
              <a:gd name="T61" fmla="*/ 26 h 124"/>
              <a:gd name="T62" fmla="*/ 91 w 282"/>
              <a:gd name="T63" fmla="*/ 25 h 124"/>
              <a:gd name="T64" fmla="*/ 122 w 282"/>
              <a:gd name="T65" fmla="*/ 16 h 124"/>
              <a:gd name="T66" fmla="*/ 125 w 282"/>
              <a:gd name="T67" fmla="*/ 19 h 124"/>
              <a:gd name="T68" fmla="*/ 125 w 282"/>
              <a:gd name="T69" fmla="*/ 120 h 124"/>
              <a:gd name="T70" fmla="*/ 122 w 282"/>
              <a:gd name="T71" fmla="*/ 124 h 124"/>
              <a:gd name="T72" fmla="*/ 117 w 282"/>
              <a:gd name="T73" fmla="*/ 124 h 124"/>
              <a:gd name="T74" fmla="*/ 115 w 282"/>
              <a:gd name="T75" fmla="*/ 120 h 124"/>
              <a:gd name="T76" fmla="*/ 115 w 282"/>
              <a:gd name="T77" fmla="*/ 110 h 124"/>
              <a:gd name="T78" fmla="*/ 113 w 282"/>
              <a:gd name="T79" fmla="*/ 94 h 124"/>
              <a:gd name="T80" fmla="*/ 115 w 282"/>
              <a:gd name="T81" fmla="*/ 19 h 124"/>
              <a:gd name="T82" fmla="*/ 117 w 282"/>
              <a:gd name="T83" fmla="*/ 16 h 124"/>
              <a:gd name="T84" fmla="*/ 168 w 282"/>
              <a:gd name="T85" fmla="*/ 0 h 124"/>
              <a:gd name="T86" fmla="*/ 204 w 282"/>
              <a:gd name="T87" fmla="*/ 10 h 124"/>
              <a:gd name="T88" fmla="*/ 227 w 282"/>
              <a:gd name="T89" fmla="*/ 38 h 124"/>
              <a:gd name="T90" fmla="*/ 238 w 282"/>
              <a:gd name="T91" fmla="*/ 55 h 124"/>
              <a:gd name="T92" fmla="*/ 260 w 282"/>
              <a:gd name="T93" fmla="*/ 57 h 124"/>
              <a:gd name="T94" fmla="*/ 280 w 282"/>
              <a:gd name="T95" fmla="*/ 75 h 124"/>
              <a:gd name="T96" fmla="*/ 280 w 282"/>
              <a:gd name="T97" fmla="*/ 103 h 124"/>
              <a:gd name="T98" fmla="*/ 260 w 282"/>
              <a:gd name="T99" fmla="*/ 122 h 124"/>
              <a:gd name="T100" fmla="*/ 242 w 282"/>
              <a:gd name="T101" fmla="*/ 124 h 124"/>
              <a:gd name="T102" fmla="*/ 219 w 282"/>
              <a:gd name="T103" fmla="*/ 124 h 124"/>
              <a:gd name="T104" fmla="*/ 187 w 282"/>
              <a:gd name="T105" fmla="*/ 124 h 124"/>
              <a:gd name="T106" fmla="*/ 158 w 282"/>
              <a:gd name="T107" fmla="*/ 124 h 124"/>
              <a:gd name="T108" fmla="*/ 145 w 282"/>
              <a:gd name="T109" fmla="*/ 124 h 124"/>
              <a:gd name="T110" fmla="*/ 141 w 282"/>
              <a:gd name="T111" fmla="*/ 122 h 124"/>
              <a:gd name="T112" fmla="*/ 141 w 282"/>
              <a:gd name="T113" fmla="*/ 8 h 124"/>
              <a:gd name="T114" fmla="*/ 142 w 282"/>
              <a:gd name="T115" fmla="*/ 6 h 124"/>
              <a:gd name="T116" fmla="*/ 156 w 282"/>
              <a:gd name="T117" fmla="*/ 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2" h="124">
                <a:moveTo>
                  <a:pt x="6" y="69"/>
                </a:moveTo>
                <a:lnTo>
                  <a:pt x="9" y="70"/>
                </a:lnTo>
                <a:lnTo>
                  <a:pt x="10" y="70"/>
                </a:lnTo>
                <a:lnTo>
                  <a:pt x="14" y="91"/>
                </a:lnTo>
                <a:lnTo>
                  <a:pt x="10" y="110"/>
                </a:lnTo>
                <a:lnTo>
                  <a:pt x="9" y="112"/>
                </a:lnTo>
                <a:lnTo>
                  <a:pt x="6" y="112"/>
                </a:lnTo>
                <a:lnTo>
                  <a:pt x="5" y="112"/>
                </a:lnTo>
                <a:lnTo>
                  <a:pt x="4" y="110"/>
                </a:lnTo>
                <a:lnTo>
                  <a:pt x="0" y="91"/>
                </a:lnTo>
                <a:lnTo>
                  <a:pt x="4" y="70"/>
                </a:lnTo>
                <a:lnTo>
                  <a:pt x="5" y="70"/>
                </a:lnTo>
                <a:lnTo>
                  <a:pt x="6" y="69"/>
                </a:lnTo>
                <a:close/>
                <a:moveTo>
                  <a:pt x="35" y="41"/>
                </a:moveTo>
                <a:lnTo>
                  <a:pt x="36" y="42"/>
                </a:lnTo>
                <a:lnTo>
                  <a:pt x="38" y="42"/>
                </a:lnTo>
                <a:lnTo>
                  <a:pt x="39" y="43"/>
                </a:lnTo>
                <a:lnTo>
                  <a:pt x="42" y="91"/>
                </a:lnTo>
                <a:lnTo>
                  <a:pt x="39" y="122"/>
                </a:lnTo>
                <a:lnTo>
                  <a:pt x="38" y="123"/>
                </a:lnTo>
                <a:lnTo>
                  <a:pt x="36" y="124"/>
                </a:lnTo>
                <a:lnTo>
                  <a:pt x="35" y="124"/>
                </a:lnTo>
                <a:lnTo>
                  <a:pt x="33" y="124"/>
                </a:lnTo>
                <a:lnTo>
                  <a:pt x="32" y="123"/>
                </a:lnTo>
                <a:lnTo>
                  <a:pt x="32" y="122"/>
                </a:lnTo>
                <a:lnTo>
                  <a:pt x="28" y="91"/>
                </a:lnTo>
                <a:lnTo>
                  <a:pt x="32" y="43"/>
                </a:lnTo>
                <a:lnTo>
                  <a:pt x="32" y="42"/>
                </a:lnTo>
                <a:lnTo>
                  <a:pt x="33" y="42"/>
                </a:lnTo>
                <a:lnTo>
                  <a:pt x="35" y="41"/>
                </a:lnTo>
                <a:close/>
                <a:moveTo>
                  <a:pt x="63" y="26"/>
                </a:moveTo>
                <a:lnTo>
                  <a:pt x="65" y="26"/>
                </a:lnTo>
                <a:lnTo>
                  <a:pt x="67" y="27"/>
                </a:lnTo>
                <a:lnTo>
                  <a:pt x="67" y="28"/>
                </a:lnTo>
                <a:lnTo>
                  <a:pt x="70" y="91"/>
                </a:lnTo>
                <a:lnTo>
                  <a:pt x="67" y="122"/>
                </a:lnTo>
                <a:lnTo>
                  <a:pt x="67" y="123"/>
                </a:lnTo>
                <a:lnTo>
                  <a:pt x="65" y="124"/>
                </a:lnTo>
                <a:lnTo>
                  <a:pt x="63" y="124"/>
                </a:lnTo>
                <a:lnTo>
                  <a:pt x="61" y="124"/>
                </a:lnTo>
                <a:lnTo>
                  <a:pt x="60" y="123"/>
                </a:lnTo>
                <a:lnTo>
                  <a:pt x="59" y="122"/>
                </a:lnTo>
                <a:lnTo>
                  <a:pt x="57" y="91"/>
                </a:lnTo>
                <a:lnTo>
                  <a:pt x="59" y="28"/>
                </a:lnTo>
                <a:lnTo>
                  <a:pt x="60" y="27"/>
                </a:lnTo>
                <a:lnTo>
                  <a:pt x="61" y="26"/>
                </a:lnTo>
                <a:lnTo>
                  <a:pt x="63" y="26"/>
                </a:lnTo>
                <a:close/>
                <a:moveTo>
                  <a:pt x="91" y="25"/>
                </a:moveTo>
                <a:lnTo>
                  <a:pt x="93" y="25"/>
                </a:lnTo>
                <a:lnTo>
                  <a:pt x="96" y="26"/>
                </a:lnTo>
                <a:lnTo>
                  <a:pt x="96" y="28"/>
                </a:lnTo>
                <a:lnTo>
                  <a:pt x="99" y="91"/>
                </a:lnTo>
                <a:lnTo>
                  <a:pt x="96" y="120"/>
                </a:lnTo>
                <a:lnTo>
                  <a:pt x="96" y="123"/>
                </a:lnTo>
                <a:lnTo>
                  <a:pt x="93" y="124"/>
                </a:lnTo>
                <a:lnTo>
                  <a:pt x="91" y="124"/>
                </a:lnTo>
                <a:lnTo>
                  <a:pt x="89" y="124"/>
                </a:lnTo>
                <a:lnTo>
                  <a:pt x="88" y="123"/>
                </a:lnTo>
                <a:lnTo>
                  <a:pt x="87" y="120"/>
                </a:lnTo>
                <a:lnTo>
                  <a:pt x="84" y="91"/>
                </a:lnTo>
                <a:lnTo>
                  <a:pt x="87" y="28"/>
                </a:lnTo>
                <a:lnTo>
                  <a:pt x="88" y="26"/>
                </a:lnTo>
                <a:lnTo>
                  <a:pt x="89" y="25"/>
                </a:lnTo>
                <a:lnTo>
                  <a:pt x="91" y="25"/>
                </a:lnTo>
                <a:close/>
                <a:moveTo>
                  <a:pt x="120" y="14"/>
                </a:moveTo>
                <a:lnTo>
                  <a:pt x="122" y="16"/>
                </a:lnTo>
                <a:lnTo>
                  <a:pt x="125" y="17"/>
                </a:lnTo>
                <a:lnTo>
                  <a:pt x="125" y="19"/>
                </a:lnTo>
                <a:lnTo>
                  <a:pt x="127" y="91"/>
                </a:lnTo>
                <a:lnTo>
                  <a:pt x="125" y="120"/>
                </a:lnTo>
                <a:lnTo>
                  <a:pt x="125" y="123"/>
                </a:lnTo>
                <a:lnTo>
                  <a:pt x="122" y="124"/>
                </a:lnTo>
                <a:lnTo>
                  <a:pt x="120" y="124"/>
                </a:lnTo>
                <a:lnTo>
                  <a:pt x="117" y="124"/>
                </a:lnTo>
                <a:lnTo>
                  <a:pt x="116" y="123"/>
                </a:lnTo>
                <a:lnTo>
                  <a:pt x="115" y="120"/>
                </a:lnTo>
                <a:lnTo>
                  <a:pt x="115" y="117"/>
                </a:lnTo>
                <a:lnTo>
                  <a:pt x="115" y="110"/>
                </a:lnTo>
                <a:lnTo>
                  <a:pt x="113" y="101"/>
                </a:lnTo>
                <a:lnTo>
                  <a:pt x="113" y="94"/>
                </a:lnTo>
                <a:lnTo>
                  <a:pt x="112" y="91"/>
                </a:lnTo>
                <a:lnTo>
                  <a:pt x="115" y="19"/>
                </a:lnTo>
                <a:lnTo>
                  <a:pt x="116" y="17"/>
                </a:lnTo>
                <a:lnTo>
                  <a:pt x="117" y="16"/>
                </a:lnTo>
                <a:lnTo>
                  <a:pt x="120" y="14"/>
                </a:lnTo>
                <a:close/>
                <a:moveTo>
                  <a:pt x="168" y="0"/>
                </a:moveTo>
                <a:lnTo>
                  <a:pt x="187" y="2"/>
                </a:lnTo>
                <a:lnTo>
                  <a:pt x="204" y="10"/>
                </a:lnTo>
                <a:lnTo>
                  <a:pt x="217" y="22"/>
                </a:lnTo>
                <a:lnTo>
                  <a:pt x="227" y="38"/>
                </a:lnTo>
                <a:lnTo>
                  <a:pt x="232" y="57"/>
                </a:lnTo>
                <a:lnTo>
                  <a:pt x="238" y="55"/>
                </a:lnTo>
                <a:lnTo>
                  <a:pt x="246" y="54"/>
                </a:lnTo>
                <a:lnTo>
                  <a:pt x="260" y="57"/>
                </a:lnTo>
                <a:lnTo>
                  <a:pt x="272" y="64"/>
                </a:lnTo>
                <a:lnTo>
                  <a:pt x="280" y="75"/>
                </a:lnTo>
                <a:lnTo>
                  <a:pt x="282" y="89"/>
                </a:lnTo>
                <a:lnTo>
                  <a:pt x="280" y="103"/>
                </a:lnTo>
                <a:lnTo>
                  <a:pt x="272" y="114"/>
                </a:lnTo>
                <a:lnTo>
                  <a:pt x="260" y="122"/>
                </a:lnTo>
                <a:lnTo>
                  <a:pt x="246" y="124"/>
                </a:lnTo>
                <a:lnTo>
                  <a:pt x="242" y="124"/>
                </a:lnTo>
                <a:lnTo>
                  <a:pt x="233" y="124"/>
                </a:lnTo>
                <a:lnTo>
                  <a:pt x="219" y="124"/>
                </a:lnTo>
                <a:lnTo>
                  <a:pt x="204" y="124"/>
                </a:lnTo>
                <a:lnTo>
                  <a:pt x="187" y="124"/>
                </a:lnTo>
                <a:lnTo>
                  <a:pt x="171" y="124"/>
                </a:lnTo>
                <a:lnTo>
                  <a:pt x="158" y="124"/>
                </a:lnTo>
                <a:lnTo>
                  <a:pt x="148" y="124"/>
                </a:lnTo>
                <a:lnTo>
                  <a:pt x="145" y="124"/>
                </a:lnTo>
                <a:lnTo>
                  <a:pt x="142" y="124"/>
                </a:lnTo>
                <a:lnTo>
                  <a:pt x="141" y="122"/>
                </a:lnTo>
                <a:lnTo>
                  <a:pt x="141" y="119"/>
                </a:lnTo>
                <a:lnTo>
                  <a:pt x="141" y="8"/>
                </a:lnTo>
                <a:lnTo>
                  <a:pt x="141" y="7"/>
                </a:lnTo>
                <a:lnTo>
                  <a:pt x="142" y="6"/>
                </a:lnTo>
                <a:lnTo>
                  <a:pt x="145" y="4"/>
                </a:lnTo>
                <a:lnTo>
                  <a:pt x="156" y="1"/>
                </a:lnTo>
                <a:lnTo>
                  <a:pt x="16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82"/>
          <p:cNvSpPr>
            <a:spLocks/>
          </p:cNvSpPr>
          <p:nvPr/>
        </p:nvSpPr>
        <p:spPr bwMode="auto">
          <a:xfrm>
            <a:off x="11385434" y="120650"/>
            <a:ext cx="385763" cy="385762"/>
          </a:xfrm>
          <a:custGeom>
            <a:avLst/>
            <a:gdLst>
              <a:gd name="T0" fmla="*/ 30 w 243"/>
              <a:gd name="T1" fmla="*/ 0 h 243"/>
              <a:gd name="T2" fmla="*/ 212 w 243"/>
              <a:gd name="T3" fmla="*/ 0 h 243"/>
              <a:gd name="T4" fmla="*/ 224 w 243"/>
              <a:gd name="T5" fmla="*/ 3 h 243"/>
              <a:gd name="T6" fmla="*/ 234 w 243"/>
              <a:gd name="T7" fmla="*/ 9 h 243"/>
              <a:gd name="T8" fmla="*/ 240 w 243"/>
              <a:gd name="T9" fmla="*/ 19 h 243"/>
              <a:gd name="T10" fmla="*/ 243 w 243"/>
              <a:gd name="T11" fmla="*/ 30 h 243"/>
              <a:gd name="T12" fmla="*/ 243 w 243"/>
              <a:gd name="T13" fmla="*/ 213 h 243"/>
              <a:gd name="T14" fmla="*/ 240 w 243"/>
              <a:gd name="T15" fmla="*/ 224 h 243"/>
              <a:gd name="T16" fmla="*/ 234 w 243"/>
              <a:gd name="T17" fmla="*/ 235 h 243"/>
              <a:gd name="T18" fmla="*/ 224 w 243"/>
              <a:gd name="T19" fmla="*/ 241 h 243"/>
              <a:gd name="T20" fmla="*/ 212 w 243"/>
              <a:gd name="T21" fmla="*/ 243 h 243"/>
              <a:gd name="T22" fmla="*/ 166 w 243"/>
              <a:gd name="T23" fmla="*/ 243 h 243"/>
              <a:gd name="T24" fmla="*/ 166 w 243"/>
              <a:gd name="T25" fmla="*/ 156 h 243"/>
              <a:gd name="T26" fmla="*/ 198 w 243"/>
              <a:gd name="T27" fmla="*/ 156 h 243"/>
              <a:gd name="T28" fmla="*/ 198 w 243"/>
              <a:gd name="T29" fmla="*/ 119 h 243"/>
              <a:gd name="T30" fmla="*/ 166 w 243"/>
              <a:gd name="T31" fmla="*/ 119 h 243"/>
              <a:gd name="T32" fmla="*/ 166 w 243"/>
              <a:gd name="T33" fmla="*/ 98 h 243"/>
              <a:gd name="T34" fmla="*/ 166 w 243"/>
              <a:gd name="T35" fmla="*/ 95 h 243"/>
              <a:gd name="T36" fmla="*/ 167 w 243"/>
              <a:gd name="T37" fmla="*/ 93 h 243"/>
              <a:gd name="T38" fmla="*/ 168 w 243"/>
              <a:gd name="T39" fmla="*/ 92 h 243"/>
              <a:gd name="T40" fmla="*/ 170 w 243"/>
              <a:gd name="T41" fmla="*/ 91 h 243"/>
              <a:gd name="T42" fmla="*/ 174 w 243"/>
              <a:gd name="T43" fmla="*/ 90 h 243"/>
              <a:gd name="T44" fmla="*/ 198 w 243"/>
              <a:gd name="T45" fmla="*/ 90 h 243"/>
              <a:gd name="T46" fmla="*/ 198 w 243"/>
              <a:gd name="T47" fmla="*/ 47 h 243"/>
              <a:gd name="T48" fmla="*/ 171 w 243"/>
              <a:gd name="T49" fmla="*/ 47 h 243"/>
              <a:gd name="T50" fmla="*/ 156 w 243"/>
              <a:gd name="T51" fmla="*/ 49 h 243"/>
              <a:gd name="T52" fmla="*/ 142 w 243"/>
              <a:gd name="T53" fmla="*/ 57 h 243"/>
              <a:gd name="T54" fmla="*/ 131 w 243"/>
              <a:gd name="T55" fmla="*/ 68 h 243"/>
              <a:gd name="T56" fmla="*/ 125 w 243"/>
              <a:gd name="T57" fmla="*/ 83 h 243"/>
              <a:gd name="T58" fmla="*/ 122 w 243"/>
              <a:gd name="T59" fmla="*/ 100 h 243"/>
              <a:gd name="T60" fmla="*/ 122 w 243"/>
              <a:gd name="T61" fmla="*/ 119 h 243"/>
              <a:gd name="T62" fmla="*/ 93 w 243"/>
              <a:gd name="T63" fmla="*/ 119 h 243"/>
              <a:gd name="T64" fmla="*/ 93 w 243"/>
              <a:gd name="T65" fmla="*/ 156 h 243"/>
              <a:gd name="T66" fmla="*/ 122 w 243"/>
              <a:gd name="T67" fmla="*/ 156 h 243"/>
              <a:gd name="T68" fmla="*/ 122 w 243"/>
              <a:gd name="T69" fmla="*/ 243 h 243"/>
              <a:gd name="T70" fmla="*/ 30 w 243"/>
              <a:gd name="T71" fmla="*/ 243 h 243"/>
              <a:gd name="T72" fmla="*/ 18 w 243"/>
              <a:gd name="T73" fmla="*/ 241 h 243"/>
              <a:gd name="T74" fmla="*/ 9 w 243"/>
              <a:gd name="T75" fmla="*/ 235 h 243"/>
              <a:gd name="T76" fmla="*/ 2 w 243"/>
              <a:gd name="T77" fmla="*/ 224 h 243"/>
              <a:gd name="T78" fmla="*/ 0 w 243"/>
              <a:gd name="T79" fmla="*/ 213 h 243"/>
              <a:gd name="T80" fmla="*/ 0 w 243"/>
              <a:gd name="T81" fmla="*/ 30 h 243"/>
              <a:gd name="T82" fmla="*/ 2 w 243"/>
              <a:gd name="T83" fmla="*/ 19 h 243"/>
              <a:gd name="T84" fmla="*/ 9 w 243"/>
              <a:gd name="T85" fmla="*/ 9 h 243"/>
              <a:gd name="T86" fmla="*/ 18 w 243"/>
              <a:gd name="T87" fmla="*/ 3 h 243"/>
              <a:gd name="T88" fmla="*/ 30 w 243"/>
              <a:gd name="T8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3" h="243">
                <a:moveTo>
                  <a:pt x="30" y="0"/>
                </a:moveTo>
                <a:lnTo>
                  <a:pt x="212" y="0"/>
                </a:lnTo>
                <a:lnTo>
                  <a:pt x="224" y="3"/>
                </a:lnTo>
                <a:lnTo>
                  <a:pt x="234" y="9"/>
                </a:lnTo>
                <a:lnTo>
                  <a:pt x="240" y="19"/>
                </a:lnTo>
                <a:lnTo>
                  <a:pt x="243" y="30"/>
                </a:lnTo>
                <a:lnTo>
                  <a:pt x="243" y="213"/>
                </a:lnTo>
                <a:lnTo>
                  <a:pt x="240" y="224"/>
                </a:lnTo>
                <a:lnTo>
                  <a:pt x="234" y="235"/>
                </a:lnTo>
                <a:lnTo>
                  <a:pt x="224" y="241"/>
                </a:lnTo>
                <a:lnTo>
                  <a:pt x="212" y="243"/>
                </a:lnTo>
                <a:lnTo>
                  <a:pt x="166" y="243"/>
                </a:lnTo>
                <a:lnTo>
                  <a:pt x="166" y="156"/>
                </a:lnTo>
                <a:lnTo>
                  <a:pt x="198" y="156"/>
                </a:lnTo>
                <a:lnTo>
                  <a:pt x="198" y="119"/>
                </a:lnTo>
                <a:lnTo>
                  <a:pt x="166" y="119"/>
                </a:lnTo>
                <a:lnTo>
                  <a:pt x="166" y="98"/>
                </a:lnTo>
                <a:lnTo>
                  <a:pt x="166" y="95"/>
                </a:lnTo>
                <a:lnTo>
                  <a:pt x="167" y="93"/>
                </a:lnTo>
                <a:lnTo>
                  <a:pt x="168" y="92"/>
                </a:lnTo>
                <a:lnTo>
                  <a:pt x="170" y="91"/>
                </a:lnTo>
                <a:lnTo>
                  <a:pt x="174" y="90"/>
                </a:lnTo>
                <a:lnTo>
                  <a:pt x="198" y="90"/>
                </a:lnTo>
                <a:lnTo>
                  <a:pt x="198" y="47"/>
                </a:lnTo>
                <a:lnTo>
                  <a:pt x="171" y="47"/>
                </a:lnTo>
                <a:lnTo>
                  <a:pt x="156" y="49"/>
                </a:lnTo>
                <a:lnTo>
                  <a:pt x="142" y="57"/>
                </a:lnTo>
                <a:lnTo>
                  <a:pt x="131" y="68"/>
                </a:lnTo>
                <a:lnTo>
                  <a:pt x="125" y="83"/>
                </a:lnTo>
                <a:lnTo>
                  <a:pt x="122" y="100"/>
                </a:lnTo>
                <a:lnTo>
                  <a:pt x="122" y="119"/>
                </a:lnTo>
                <a:lnTo>
                  <a:pt x="93" y="119"/>
                </a:lnTo>
                <a:lnTo>
                  <a:pt x="93" y="156"/>
                </a:lnTo>
                <a:lnTo>
                  <a:pt x="122" y="156"/>
                </a:lnTo>
                <a:lnTo>
                  <a:pt x="122" y="243"/>
                </a:lnTo>
                <a:lnTo>
                  <a:pt x="30" y="243"/>
                </a:lnTo>
                <a:lnTo>
                  <a:pt x="18" y="241"/>
                </a:lnTo>
                <a:lnTo>
                  <a:pt x="9" y="235"/>
                </a:lnTo>
                <a:lnTo>
                  <a:pt x="2" y="224"/>
                </a:lnTo>
                <a:lnTo>
                  <a:pt x="0" y="213"/>
                </a:lnTo>
                <a:lnTo>
                  <a:pt x="0" y="30"/>
                </a:lnTo>
                <a:lnTo>
                  <a:pt x="2" y="19"/>
                </a:lnTo>
                <a:lnTo>
                  <a:pt x="9" y="9"/>
                </a:lnTo>
                <a:lnTo>
                  <a:pt x="18" y="3"/>
                </a:lnTo>
                <a:lnTo>
                  <a:pt x="3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87"/>
          <p:cNvSpPr>
            <a:spLocks noEditPoints="1"/>
          </p:cNvSpPr>
          <p:nvPr/>
        </p:nvSpPr>
        <p:spPr bwMode="auto">
          <a:xfrm>
            <a:off x="11365475" y="3256755"/>
            <a:ext cx="452438" cy="396875"/>
          </a:xfrm>
          <a:custGeom>
            <a:avLst/>
            <a:gdLst>
              <a:gd name="T0" fmla="*/ 29 w 285"/>
              <a:gd name="T1" fmla="*/ 26 h 250"/>
              <a:gd name="T2" fmla="*/ 29 w 285"/>
              <a:gd name="T3" fmla="*/ 184 h 250"/>
              <a:gd name="T4" fmla="*/ 256 w 285"/>
              <a:gd name="T5" fmla="*/ 184 h 250"/>
              <a:gd name="T6" fmla="*/ 256 w 285"/>
              <a:gd name="T7" fmla="*/ 26 h 250"/>
              <a:gd name="T8" fmla="*/ 29 w 285"/>
              <a:gd name="T9" fmla="*/ 26 h 250"/>
              <a:gd name="T10" fmla="*/ 29 w 285"/>
              <a:gd name="T11" fmla="*/ 0 h 250"/>
              <a:gd name="T12" fmla="*/ 256 w 285"/>
              <a:gd name="T13" fmla="*/ 0 h 250"/>
              <a:gd name="T14" fmla="*/ 267 w 285"/>
              <a:gd name="T15" fmla="*/ 2 h 250"/>
              <a:gd name="T16" fmla="*/ 276 w 285"/>
              <a:gd name="T17" fmla="*/ 9 h 250"/>
              <a:gd name="T18" fmla="*/ 282 w 285"/>
              <a:gd name="T19" fmla="*/ 18 h 250"/>
              <a:gd name="T20" fmla="*/ 285 w 285"/>
              <a:gd name="T21" fmla="*/ 29 h 250"/>
              <a:gd name="T22" fmla="*/ 285 w 285"/>
              <a:gd name="T23" fmla="*/ 185 h 250"/>
              <a:gd name="T24" fmla="*/ 282 w 285"/>
              <a:gd name="T25" fmla="*/ 197 h 250"/>
              <a:gd name="T26" fmla="*/ 276 w 285"/>
              <a:gd name="T27" fmla="*/ 207 h 250"/>
              <a:gd name="T28" fmla="*/ 268 w 285"/>
              <a:gd name="T29" fmla="*/ 214 h 250"/>
              <a:gd name="T30" fmla="*/ 257 w 285"/>
              <a:gd name="T31" fmla="*/ 219 h 250"/>
              <a:gd name="T32" fmla="*/ 194 w 285"/>
              <a:gd name="T33" fmla="*/ 231 h 250"/>
              <a:gd name="T34" fmla="*/ 196 w 285"/>
              <a:gd name="T35" fmla="*/ 232 h 250"/>
              <a:gd name="T36" fmla="*/ 201 w 285"/>
              <a:gd name="T37" fmla="*/ 234 h 250"/>
              <a:gd name="T38" fmla="*/ 207 w 285"/>
              <a:gd name="T39" fmla="*/ 237 h 250"/>
              <a:gd name="T40" fmla="*/ 213 w 285"/>
              <a:gd name="T41" fmla="*/ 240 h 250"/>
              <a:gd name="T42" fmla="*/ 220 w 285"/>
              <a:gd name="T43" fmla="*/ 242 h 250"/>
              <a:gd name="T44" fmla="*/ 224 w 285"/>
              <a:gd name="T45" fmla="*/ 246 h 250"/>
              <a:gd name="T46" fmla="*/ 224 w 285"/>
              <a:gd name="T47" fmla="*/ 248 h 250"/>
              <a:gd name="T48" fmla="*/ 222 w 285"/>
              <a:gd name="T49" fmla="*/ 250 h 250"/>
              <a:gd name="T50" fmla="*/ 213 w 285"/>
              <a:gd name="T51" fmla="*/ 250 h 250"/>
              <a:gd name="T52" fmla="*/ 72 w 285"/>
              <a:gd name="T53" fmla="*/ 250 h 250"/>
              <a:gd name="T54" fmla="*/ 63 w 285"/>
              <a:gd name="T55" fmla="*/ 250 h 250"/>
              <a:gd name="T56" fmla="*/ 60 w 285"/>
              <a:gd name="T57" fmla="*/ 248 h 250"/>
              <a:gd name="T58" fmla="*/ 62 w 285"/>
              <a:gd name="T59" fmla="*/ 246 h 250"/>
              <a:gd name="T60" fmla="*/ 65 w 285"/>
              <a:gd name="T61" fmla="*/ 242 h 250"/>
              <a:gd name="T62" fmla="*/ 72 w 285"/>
              <a:gd name="T63" fmla="*/ 240 h 250"/>
              <a:gd name="T64" fmla="*/ 78 w 285"/>
              <a:gd name="T65" fmla="*/ 237 h 250"/>
              <a:gd name="T66" fmla="*/ 84 w 285"/>
              <a:gd name="T67" fmla="*/ 234 h 250"/>
              <a:gd name="T68" fmla="*/ 88 w 285"/>
              <a:gd name="T69" fmla="*/ 232 h 250"/>
              <a:gd name="T70" fmla="*/ 91 w 285"/>
              <a:gd name="T71" fmla="*/ 231 h 250"/>
              <a:gd name="T72" fmla="*/ 28 w 285"/>
              <a:gd name="T73" fmla="*/ 219 h 250"/>
              <a:gd name="T74" fmla="*/ 18 w 285"/>
              <a:gd name="T75" fmla="*/ 214 h 250"/>
              <a:gd name="T76" fmla="*/ 9 w 285"/>
              <a:gd name="T77" fmla="*/ 207 h 250"/>
              <a:gd name="T78" fmla="*/ 2 w 285"/>
              <a:gd name="T79" fmla="*/ 197 h 250"/>
              <a:gd name="T80" fmla="*/ 0 w 285"/>
              <a:gd name="T81" fmla="*/ 185 h 250"/>
              <a:gd name="T82" fmla="*/ 0 w 285"/>
              <a:gd name="T83" fmla="*/ 29 h 250"/>
              <a:gd name="T84" fmla="*/ 2 w 285"/>
              <a:gd name="T85" fmla="*/ 18 h 250"/>
              <a:gd name="T86" fmla="*/ 9 w 285"/>
              <a:gd name="T87" fmla="*/ 9 h 250"/>
              <a:gd name="T88" fmla="*/ 18 w 285"/>
              <a:gd name="T89" fmla="*/ 2 h 250"/>
              <a:gd name="T90" fmla="*/ 29 w 285"/>
              <a:gd name="T9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5" h="250">
                <a:moveTo>
                  <a:pt x="29" y="26"/>
                </a:moveTo>
                <a:lnTo>
                  <a:pt x="29" y="184"/>
                </a:lnTo>
                <a:lnTo>
                  <a:pt x="256" y="184"/>
                </a:lnTo>
                <a:lnTo>
                  <a:pt x="256" y="26"/>
                </a:lnTo>
                <a:lnTo>
                  <a:pt x="29" y="26"/>
                </a:lnTo>
                <a:close/>
                <a:moveTo>
                  <a:pt x="29" y="0"/>
                </a:moveTo>
                <a:lnTo>
                  <a:pt x="256" y="0"/>
                </a:lnTo>
                <a:lnTo>
                  <a:pt x="267" y="2"/>
                </a:lnTo>
                <a:lnTo>
                  <a:pt x="276" y="9"/>
                </a:lnTo>
                <a:lnTo>
                  <a:pt x="282" y="18"/>
                </a:lnTo>
                <a:lnTo>
                  <a:pt x="285" y="29"/>
                </a:lnTo>
                <a:lnTo>
                  <a:pt x="285" y="185"/>
                </a:lnTo>
                <a:lnTo>
                  <a:pt x="282" y="197"/>
                </a:lnTo>
                <a:lnTo>
                  <a:pt x="276" y="207"/>
                </a:lnTo>
                <a:lnTo>
                  <a:pt x="268" y="214"/>
                </a:lnTo>
                <a:lnTo>
                  <a:pt x="257" y="219"/>
                </a:lnTo>
                <a:lnTo>
                  <a:pt x="194" y="231"/>
                </a:lnTo>
                <a:lnTo>
                  <a:pt x="196" y="232"/>
                </a:lnTo>
                <a:lnTo>
                  <a:pt x="201" y="234"/>
                </a:lnTo>
                <a:lnTo>
                  <a:pt x="207" y="237"/>
                </a:lnTo>
                <a:lnTo>
                  <a:pt x="213" y="240"/>
                </a:lnTo>
                <a:lnTo>
                  <a:pt x="220" y="242"/>
                </a:lnTo>
                <a:lnTo>
                  <a:pt x="224" y="246"/>
                </a:lnTo>
                <a:lnTo>
                  <a:pt x="224" y="248"/>
                </a:lnTo>
                <a:lnTo>
                  <a:pt x="222" y="250"/>
                </a:lnTo>
                <a:lnTo>
                  <a:pt x="213" y="250"/>
                </a:lnTo>
                <a:lnTo>
                  <a:pt x="72" y="250"/>
                </a:lnTo>
                <a:lnTo>
                  <a:pt x="63" y="250"/>
                </a:lnTo>
                <a:lnTo>
                  <a:pt x="60" y="248"/>
                </a:lnTo>
                <a:lnTo>
                  <a:pt x="62" y="246"/>
                </a:lnTo>
                <a:lnTo>
                  <a:pt x="65" y="242"/>
                </a:lnTo>
                <a:lnTo>
                  <a:pt x="72" y="240"/>
                </a:lnTo>
                <a:lnTo>
                  <a:pt x="78" y="237"/>
                </a:lnTo>
                <a:lnTo>
                  <a:pt x="84" y="234"/>
                </a:lnTo>
                <a:lnTo>
                  <a:pt x="88" y="232"/>
                </a:lnTo>
                <a:lnTo>
                  <a:pt x="91" y="231"/>
                </a:lnTo>
                <a:lnTo>
                  <a:pt x="28" y="219"/>
                </a:lnTo>
                <a:lnTo>
                  <a:pt x="18" y="214"/>
                </a:lnTo>
                <a:lnTo>
                  <a:pt x="9" y="207"/>
                </a:lnTo>
                <a:lnTo>
                  <a:pt x="2" y="197"/>
                </a:lnTo>
                <a:lnTo>
                  <a:pt x="0" y="185"/>
                </a:lnTo>
                <a:lnTo>
                  <a:pt x="0" y="29"/>
                </a:lnTo>
                <a:lnTo>
                  <a:pt x="2" y="18"/>
                </a:lnTo>
                <a:lnTo>
                  <a:pt x="9" y="9"/>
                </a:lnTo>
                <a:lnTo>
                  <a:pt x="18" y="2"/>
                </a:lnTo>
                <a:lnTo>
                  <a:pt x="2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93"/>
          <p:cNvSpPr>
            <a:spLocks noEditPoints="1"/>
          </p:cNvSpPr>
          <p:nvPr/>
        </p:nvSpPr>
        <p:spPr bwMode="auto">
          <a:xfrm>
            <a:off x="11375000" y="2341562"/>
            <a:ext cx="433388" cy="422275"/>
          </a:xfrm>
          <a:custGeom>
            <a:avLst/>
            <a:gdLst>
              <a:gd name="T0" fmla="*/ 63 w 273"/>
              <a:gd name="T1" fmla="*/ 176 h 266"/>
              <a:gd name="T2" fmla="*/ 82 w 273"/>
              <a:gd name="T3" fmla="*/ 188 h 266"/>
              <a:gd name="T4" fmla="*/ 95 w 273"/>
              <a:gd name="T5" fmla="*/ 207 h 266"/>
              <a:gd name="T6" fmla="*/ 93 w 273"/>
              <a:gd name="T7" fmla="*/ 227 h 266"/>
              <a:gd name="T8" fmla="*/ 76 w 273"/>
              <a:gd name="T9" fmla="*/ 246 h 266"/>
              <a:gd name="T10" fmla="*/ 48 w 273"/>
              <a:gd name="T11" fmla="*/ 260 h 266"/>
              <a:gd name="T12" fmla="*/ 21 w 273"/>
              <a:gd name="T13" fmla="*/ 265 h 266"/>
              <a:gd name="T14" fmla="*/ 3 w 273"/>
              <a:gd name="T15" fmla="*/ 265 h 266"/>
              <a:gd name="T16" fmla="*/ 2 w 273"/>
              <a:gd name="T17" fmla="*/ 259 h 266"/>
              <a:gd name="T18" fmla="*/ 17 w 273"/>
              <a:gd name="T19" fmla="*/ 233 h 266"/>
              <a:gd name="T20" fmla="*/ 21 w 273"/>
              <a:gd name="T21" fmla="*/ 212 h 266"/>
              <a:gd name="T22" fmla="*/ 27 w 273"/>
              <a:gd name="T23" fmla="*/ 193 h 266"/>
              <a:gd name="T24" fmla="*/ 42 w 273"/>
              <a:gd name="T25" fmla="*/ 177 h 266"/>
              <a:gd name="T26" fmla="*/ 267 w 273"/>
              <a:gd name="T27" fmla="*/ 0 h 266"/>
              <a:gd name="T28" fmla="*/ 273 w 273"/>
              <a:gd name="T29" fmla="*/ 4 h 266"/>
              <a:gd name="T30" fmla="*/ 264 w 273"/>
              <a:gd name="T31" fmla="*/ 23 h 266"/>
              <a:gd name="T32" fmla="*/ 245 w 273"/>
              <a:gd name="T33" fmla="*/ 50 h 266"/>
              <a:gd name="T34" fmla="*/ 221 w 273"/>
              <a:gd name="T35" fmla="*/ 82 h 266"/>
              <a:gd name="T36" fmla="*/ 194 w 273"/>
              <a:gd name="T37" fmla="*/ 116 h 266"/>
              <a:gd name="T38" fmla="*/ 167 w 273"/>
              <a:gd name="T39" fmla="*/ 145 h 266"/>
              <a:gd name="T40" fmla="*/ 147 w 273"/>
              <a:gd name="T41" fmla="*/ 167 h 266"/>
              <a:gd name="T42" fmla="*/ 126 w 273"/>
              <a:gd name="T43" fmla="*/ 186 h 266"/>
              <a:gd name="T44" fmla="*/ 112 w 273"/>
              <a:gd name="T45" fmla="*/ 196 h 266"/>
              <a:gd name="T46" fmla="*/ 109 w 273"/>
              <a:gd name="T47" fmla="*/ 197 h 266"/>
              <a:gd name="T48" fmla="*/ 108 w 273"/>
              <a:gd name="T49" fmla="*/ 194 h 266"/>
              <a:gd name="T50" fmla="*/ 101 w 273"/>
              <a:gd name="T51" fmla="*/ 185 h 266"/>
              <a:gd name="T52" fmla="*/ 85 w 273"/>
              <a:gd name="T53" fmla="*/ 168 h 266"/>
              <a:gd name="T54" fmla="*/ 75 w 273"/>
              <a:gd name="T55" fmla="*/ 161 h 266"/>
              <a:gd name="T56" fmla="*/ 72 w 273"/>
              <a:gd name="T57" fmla="*/ 160 h 266"/>
              <a:gd name="T58" fmla="*/ 72 w 273"/>
              <a:gd name="T59" fmla="*/ 157 h 266"/>
              <a:gd name="T60" fmla="*/ 82 w 273"/>
              <a:gd name="T61" fmla="*/ 144 h 266"/>
              <a:gd name="T62" fmla="*/ 102 w 273"/>
              <a:gd name="T63" fmla="*/ 124 h 266"/>
              <a:gd name="T64" fmla="*/ 125 w 273"/>
              <a:gd name="T65" fmla="*/ 102 h 266"/>
              <a:gd name="T66" fmla="*/ 155 w 273"/>
              <a:gd name="T67" fmla="*/ 78 h 266"/>
              <a:gd name="T68" fmla="*/ 188 w 273"/>
              <a:gd name="T69" fmla="*/ 51 h 266"/>
              <a:gd name="T70" fmla="*/ 221 w 273"/>
              <a:gd name="T71" fmla="*/ 27 h 266"/>
              <a:gd name="T72" fmla="*/ 248 w 273"/>
              <a:gd name="T73" fmla="*/ 8 h 266"/>
              <a:gd name="T74" fmla="*/ 267 w 273"/>
              <a:gd name="T7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266">
                <a:moveTo>
                  <a:pt x="52" y="175"/>
                </a:moveTo>
                <a:lnTo>
                  <a:pt x="63" y="176"/>
                </a:lnTo>
                <a:lnTo>
                  <a:pt x="73" y="180"/>
                </a:lnTo>
                <a:lnTo>
                  <a:pt x="82" y="188"/>
                </a:lnTo>
                <a:lnTo>
                  <a:pt x="90" y="197"/>
                </a:lnTo>
                <a:lnTo>
                  <a:pt x="95" y="207"/>
                </a:lnTo>
                <a:lnTo>
                  <a:pt x="96" y="217"/>
                </a:lnTo>
                <a:lnTo>
                  <a:pt x="93" y="227"/>
                </a:lnTo>
                <a:lnTo>
                  <a:pt x="88" y="236"/>
                </a:lnTo>
                <a:lnTo>
                  <a:pt x="76" y="246"/>
                </a:lnTo>
                <a:lnTo>
                  <a:pt x="62" y="254"/>
                </a:lnTo>
                <a:lnTo>
                  <a:pt x="48" y="260"/>
                </a:lnTo>
                <a:lnTo>
                  <a:pt x="34" y="264"/>
                </a:lnTo>
                <a:lnTo>
                  <a:pt x="21" y="265"/>
                </a:lnTo>
                <a:lnTo>
                  <a:pt x="11" y="266"/>
                </a:lnTo>
                <a:lnTo>
                  <a:pt x="3" y="265"/>
                </a:lnTo>
                <a:lnTo>
                  <a:pt x="0" y="263"/>
                </a:lnTo>
                <a:lnTo>
                  <a:pt x="2" y="259"/>
                </a:lnTo>
                <a:lnTo>
                  <a:pt x="11" y="245"/>
                </a:lnTo>
                <a:lnTo>
                  <a:pt x="17" y="233"/>
                </a:lnTo>
                <a:lnTo>
                  <a:pt x="20" y="222"/>
                </a:lnTo>
                <a:lnTo>
                  <a:pt x="21" y="212"/>
                </a:lnTo>
                <a:lnTo>
                  <a:pt x="23" y="202"/>
                </a:lnTo>
                <a:lnTo>
                  <a:pt x="27" y="193"/>
                </a:lnTo>
                <a:lnTo>
                  <a:pt x="33" y="184"/>
                </a:lnTo>
                <a:lnTo>
                  <a:pt x="42" y="177"/>
                </a:lnTo>
                <a:lnTo>
                  <a:pt x="52" y="175"/>
                </a:lnTo>
                <a:close/>
                <a:moveTo>
                  <a:pt x="267" y="0"/>
                </a:moveTo>
                <a:lnTo>
                  <a:pt x="272" y="0"/>
                </a:lnTo>
                <a:lnTo>
                  <a:pt x="273" y="4"/>
                </a:lnTo>
                <a:lnTo>
                  <a:pt x="270" y="12"/>
                </a:lnTo>
                <a:lnTo>
                  <a:pt x="264" y="23"/>
                </a:lnTo>
                <a:lnTo>
                  <a:pt x="255" y="35"/>
                </a:lnTo>
                <a:lnTo>
                  <a:pt x="245" y="50"/>
                </a:lnTo>
                <a:lnTo>
                  <a:pt x="234" y="66"/>
                </a:lnTo>
                <a:lnTo>
                  <a:pt x="221" y="82"/>
                </a:lnTo>
                <a:lnTo>
                  <a:pt x="207" y="99"/>
                </a:lnTo>
                <a:lnTo>
                  <a:pt x="194" y="116"/>
                </a:lnTo>
                <a:lnTo>
                  <a:pt x="180" y="131"/>
                </a:lnTo>
                <a:lnTo>
                  <a:pt x="167" y="145"/>
                </a:lnTo>
                <a:lnTo>
                  <a:pt x="156" y="157"/>
                </a:lnTo>
                <a:lnTo>
                  <a:pt x="147" y="167"/>
                </a:lnTo>
                <a:lnTo>
                  <a:pt x="135" y="178"/>
                </a:lnTo>
                <a:lnTo>
                  <a:pt x="126" y="186"/>
                </a:lnTo>
                <a:lnTo>
                  <a:pt x="118" y="192"/>
                </a:lnTo>
                <a:lnTo>
                  <a:pt x="112" y="196"/>
                </a:lnTo>
                <a:lnTo>
                  <a:pt x="110" y="197"/>
                </a:lnTo>
                <a:lnTo>
                  <a:pt x="109" y="197"/>
                </a:lnTo>
                <a:lnTo>
                  <a:pt x="108" y="196"/>
                </a:lnTo>
                <a:lnTo>
                  <a:pt x="108" y="194"/>
                </a:lnTo>
                <a:lnTo>
                  <a:pt x="107" y="194"/>
                </a:lnTo>
                <a:lnTo>
                  <a:pt x="101" y="185"/>
                </a:lnTo>
                <a:lnTo>
                  <a:pt x="93" y="176"/>
                </a:lnTo>
                <a:lnTo>
                  <a:pt x="85" y="168"/>
                </a:lnTo>
                <a:lnTo>
                  <a:pt x="75" y="163"/>
                </a:lnTo>
                <a:lnTo>
                  <a:pt x="75" y="161"/>
                </a:lnTo>
                <a:lnTo>
                  <a:pt x="73" y="161"/>
                </a:lnTo>
                <a:lnTo>
                  <a:pt x="72" y="160"/>
                </a:lnTo>
                <a:lnTo>
                  <a:pt x="72" y="159"/>
                </a:lnTo>
                <a:lnTo>
                  <a:pt x="72" y="157"/>
                </a:lnTo>
                <a:lnTo>
                  <a:pt x="77" y="151"/>
                </a:lnTo>
                <a:lnTo>
                  <a:pt x="82" y="144"/>
                </a:lnTo>
                <a:lnTo>
                  <a:pt x="91" y="135"/>
                </a:lnTo>
                <a:lnTo>
                  <a:pt x="102" y="124"/>
                </a:lnTo>
                <a:lnTo>
                  <a:pt x="112" y="114"/>
                </a:lnTo>
                <a:lnTo>
                  <a:pt x="125" y="102"/>
                </a:lnTo>
                <a:lnTo>
                  <a:pt x="139" y="90"/>
                </a:lnTo>
                <a:lnTo>
                  <a:pt x="155" y="78"/>
                </a:lnTo>
                <a:lnTo>
                  <a:pt x="172" y="64"/>
                </a:lnTo>
                <a:lnTo>
                  <a:pt x="188" y="51"/>
                </a:lnTo>
                <a:lnTo>
                  <a:pt x="205" y="38"/>
                </a:lnTo>
                <a:lnTo>
                  <a:pt x="221" y="27"/>
                </a:lnTo>
                <a:lnTo>
                  <a:pt x="236" y="16"/>
                </a:lnTo>
                <a:lnTo>
                  <a:pt x="248" y="8"/>
                </a:lnTo>
                <a:lnTo>
                  <a:pt x="260" y="2"/>
                </a:lnTo>
                <a:lnTo>
                  <a:pt x="26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69"/>
          <p:cNvSpPr>
            <a:spLocks noEditPoints="1"/>
          </p:cNvSpPr>
          <p:nvPr/>
        </p:nvSpPr>
        <p:spPr bwMode="auto">
          <a:xfrm>
            <a:off x="10606765" y="5692776"/>
            <a:ext cx="411163" cy="412750"/>
          </a:xfrm>
          <a:custGeom>
            <a:avLst/>
            <a:gdLst>
              <a:gd name="T0" fmla="*/ 75 w 259"/>
              <a:gd name="T1" fmla="*/ 193 h 260"/>
              <a:gd name="T2" fmla="*/ 243 w 259"/>
              <a:gd name="T3" fmla="*/ 193 h 260"/>
              <a:gd name="T4" fmla="*/ 228 w 259"/>
              <a:gd name="T5" fmla="*/ 214 h 260"/>
              <a:gd name="T6" fmla="*/ 210 w 259"/>
              <a:gd name="T7" fmla="*/ 232 h 260"/>
              <a:gd name="T8" fmla="*/ 189 w 259"/>
              <a:gd name="T9" fmla="*/ 245 h 260"/>
              <a:gd name="T10" fmla="*/ 166 w 259"/>
              <a:gd name="T11" fmla="*/ 255 h 260"/>
              <a:gd name="T12" fmla="*/ 141 w 259"/>
              <a:gd name="T13" fmla="*/ 260 h 260"/>
              <a:gd name="T14" fmla="*/ 117 w 259"/>
              <a:gd name="T15" fmla="*/ 260 h 260"/>
              <a:gd name="T16" fmla="*/ 97 w 259"/>
              <a:gd name="T17" fmla="*/ 256 h 260"/>
              <a:gd name="T18" fmla="*/ 75 w 259"/>
              <a:gd name="T19" fmla="*/ 249 h 260"/>
              <a:gd name="T20" fmla="*/ 75 w 259"/>
              <a:gd name="T21" fmla="*/ 193 h 260"/>
              <a:gd name="T22" fmla="*/ 56 w 259"/>
              <a:gd name="T23" fmla="*/ 135 h 260"/>
              <a:gd name="T24" fmla="*/ 56 w 259"/>
              <a:gd name="T25" fmla="*/ 238 h 260"/>
              <a:gd name="T26" fmla="*/ 36 w 259"/>
              <a:gd name="T27" fmla="*/ 221 h 260"/>
              <a:gd name="T28" fmla="*/ 21 w 259"/>
              <a:gd name="T29" fmla="*/ 201 h 260"/>
              <a:gd name="T30" fmla="*/ 8 w 259"/>
              <a:gd name="T31" fmla="*/ 178 h 260"/>
              <a:gd name="T32" fmla="*/ 11 w 259"/>
              <a:gd name="T33" fmla="*/ 176 h 260"/>
              <a:gd name="T34" fmla="*/ 14 w 259"/>
              <a:gd name="T35" fmla="*/ 173 h 260"/>
              <a:gd name="T36" fmla="*/ 21 w 259"/>
              <a:gd name="T37" fmla="*/ 167 h 260"/>
              <a:gd name="T38" fmla="*/ 27 w 259"/>
              <a:gd name="T39" fmla="*/ 162 h 260"/>
              <a:gd name="T40" fmla="*/ 56 w 259"/>
              <a:gd name="T41" fmla="*/ 135 h 260"/>
              <a:gd name="T42" fmla="*/ 203 w 259"/>
              <a:gd name="T43" fmla="*/ 23 h 260"/>
              <a:gd name="T44" fmla="*/ 221 w 259"/>
              <a:gd name="T45" fmla="*/ 39 h 260"/>
              <a:gd name="T46" fmla="*/ 237 w 259"/>
              <a:gd name="T47" fmla="*/ 59 h 260"/>
              <a:gd name="T48" fmla="*/ 249 w 259"/>
              <a:gd name="T49" fmla="*/ 81 h 260"/>
              <a:gd name="T50" fmla="*/ 256 w 259"/>
              <a:gd name="T51" fmla="*/ 105 h 260"/>
              <a:gd name="T52" fmla="*/ 259 w 259"/>
              <a:gd name="T53" fmla="*/ 130 h 260"/>
              <a:gd name="T54" fmla="*/ 257 w 259"/>
              <a:gd name="T55" fmla="*/ 152 h 260"/>
              <a:gd name="T56" fmla="*/ 252 w 259"/>
              <a:gd name="T57" fmla="*/ 173 h 260"/>
              <a:gd name="T58" fmla="*/ 203 w 259"/>
              <a:gd name="T59" fmla="*/ 173 h 260"/>
              <a:gd name="T60" fmla="*/ 203 w 259"/>
              <a:gd name="T61" fmla="*/ 23 h 260"/>
              <a:gd name="T62" fmla="*/ 70 w 259"/>
              <a:gd name="T63" fmla="*/ 14 h 260"/>
              <a:gd name="T64" fmla="*/ 72 w 259"/>
              <a:gd name="T65" fmla="*/ 17 h 260"/>
              <a:gd name="T66" fmla="*/ 78 w 259"/>
              <a:gd name="T67" fmla="*/ 21 h 260"/>
              <a:gd name="T68" fmla="*/ 84 w 259"/>
              <a:gd name="T69" fmla="*/ 28 h 260"/>
              <a:gd name="T70" fmla="*/ 92 w 259"/>
              <a:gd name="T71" fmla="*/ 35 h 260"/>
              <a:gd name="T72" fmla="*/ 101 w 259"/>
              <a:gd name="T73" fmla="*/ 42 h 260"/>
              <a:gd name="T74" fmla="*/ 109 w 259"/>
              <a:gd name="T75" fmla="*/ 49 h 260"/>
              <a:gd name="T76" fmla="*/ 114 w 259"/>
              <a:gd name="T77" fmla="*/ 55 h 260"/>
              <a:gd name="T78" fmla="*/ 2 w 259"/>
              <a:gd name="T79" fmla="*/ 157 h 260"/>
              <a:gd name="T80" fmla="*/ 0 w 259"/>
              <a:gd name="T81" fmla="*/ 130 h 260"/>
              <a:gd name="T82" fmla="*/ 2 w 259"/>
              <a:gd name="T83" fmla="*/ 106 h 260"/>
              <a:gd name="T84" fmla="*/ 7 w 259"/>
              <a:gd name="T85" fmla="*/ 84 h 260"/>
              <a:gd name="T86" fmla="*/ 19 w 259"/>
              <a:gd name="T87" fmla="*/ 62 h 260"/>
              <a:gd name="T88" fmla="*/ 32 w 259"/>
              <a:gd name="T89" fmla="*/ 43 h 260"/>
              <a:gd name="T90" fmla="*/ 50 w 259"/>
              <a:gd name="T91" fmla="*/ 28 h 260"/>
              <a:gd name="T92" fmla="*/ 70 w 259"/>
              <a:gd name="T93" fmla="*/ 14 h 260"/>
              <a:gd name="T94" fmla="*/ 129 w 259"/>
              <a:gd name="T95" fmla="*/ 0 h 260"/>
              <a:gd name="T96" fmla="*/ 157 w 259"/>
              <a:gd name="T97" fmla="*/ 3 h 260"/>
              <a:gd name="T98" fmla="*/ 182 w 259"/>
              <a:gd name="T99" fmla="*/ 11 h 260"/>
              <a:gd name="T100" fmla="*/ 182 w 259"/>
              <a:gd name="T101" fmla="*/ 90 h 260"/>
              <a:gd name="T102" fmla="*/ 90 w 259"/>
              <a:gd name="T103" fmla="*/ 7 h 260"/>
              <a:gd name="T104" fmla="*/ 110 w 259"/>
              <a:gd name="T105" fmla="*/ 1 h 260"/>
              <a:gd name="T106" fmla="*/ 129 w 259"/>
              <a:gd name="T10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60">
                <a:moveTo>
                  <a:pt x="75" y="193"/>
                </a:moveTo>
                <a:lnTo>
                  <a:pt x="243" y="193"/>
                </a:lnTo>
                <a:lnTo>
                  <a:pt x="228" y="214"/>
                </a:lnTo>
                <a:lnTo>
                  <a:pt x="210" y="232"/>
                </a:lnTo>
                <a:lnTo>
                  <a:pt x="189" y="245"/>
                </a:lnTo>
                <a:lnTo>
                  <a:pt x="166" y="255"/>
                </a:lnTo>
                <a:lnTo>
                  <a:pt x="141" y="260"/>
                </a:lnTo>
                <a:lnTo>
                  <a:pt x="117" y="260"/>
                </a:lnTo>
                <a:lnTo>
                  <a:pt x="97" y="256"/>
                </a:lnTo>
                <a:lnTo>
                  <a:pt x="75" y="249"/>
                </a:lnTo>
                <a:lnTo>
                  <a:pt x="75" y="193"/>
                </a:lnTo>
                <a:close/>
                <a:moveTo>
                  <a:pt x="56" y="135"/>
                </a:moveTo>
                <a:lnTo>
                  <a:pt x="56" y="238"/>
                </a:lnTo>
                <a:lnTo>
                  <a:pt x="36" y="221"/>
                </a:lnTo>
                <a:lnTo>
                  <a:pt x="21" y="201"/>
                </a:lnTo>
                <a:lnTo>
                  <a:pt x="8" y="178"/>
                </a:lnTo>
                <a:lnTo>
                  <a:pt x="11" y="176"/>
                </a:lnTo>
                <a:lnTo>
                  <a:pt x="14" y="173"/>
                </a:lnTo>
                <a:lnTo>
                  <a:pt x="21" y="167"/>
                </a:lnTo>
                <a:lnTo>
                  <a:pt x="27" y="162"/>
                </a:lnTo>
                <a:lnTo>
                  <a:pt x="56" y="135"/>
                </a:lnTo>
                <a:close/>
                <a:moveTo>
                  <a:pt x="203" y="23"/>
                </a:moveTo>
                <a:lnTo>
                  <a:pt x="221" y="39"/>
                </a:lnTo>
                <a:lnTo>
                  <a:pt x="237" y="59"/>
                </a:lnTo>
                <a:lnTo>
                  <a:pt x="249" y="81"/>
                </a:lnTo>
                <a:lnTo>
                  <a:pt x="256" y="105"/>
                </a:lnTo>
                <a:lnTo>
                  <a:pt x="259" y="130"/>
                </a:lnTo>
                <a:lnTo>
                  <a:pt x="257" y="152"/>
                </a:lnTo>
                <a:lnTo>
                  <a:pt x="252" y="173"/>
                </a:lnTo>
                <a:lnTo>
                  <a:pt x="203" y="173"/>
                </a:lnTo>
                <a:lnTo>
                  <a:pt x="203" y="23"/>
                </a:lnTo>
                <a:close/>
                <a:moveTo>
                  <a:pt x="70" y="14"/>
                </a:moveTo>
                <a:lnTo>
                  <a:pt x="72" y="17"/>
                </a:lnTo>
                <a:lnTo>
                  <a:pt x="78" y="21"/>
                </a:lnTo>
                <a:lnTo>
                  <a:pt x="84" y="28"/>
                </a:lnTo>
                <a:lnTo>
                  <a:pt x="92" y="35"/>
                </a:lnTo>
                <a:lnTo>
                  <a:pt x="101" y="42"/>
                </a:lnTo>
                <a:lnTo>
                  <a:pt x="109" y="49"/>
                </a:lnTo>
                <a:lnTo>
                  <a:pt x="114" y="55"/>
                </a:lnTo>
                <a:lnTo>
                  <a:pt x="2" y="157"/>
                </a:lnTo>
                <a:lnTo>
                  <a:pt x="0" y="130"/>
                </a:lnTo>
                <a:lnTo>
                  <a:pt x="2" y="106"/>
                </a:lnTo>
                <a:lnTo>
                  <a:pt x="7" y="84"/>
                </a:lnTo>
                <a:lnTo>
                  <a:pt x="19" y="62"/>
                </a:lnTo>
                <a:lnTo>
                  <a:pt x="32" y="43"/>
                </a:lnTo>
                <a:lnTo>
                  <a:pt x="50" y="28"/>
                </a:lnTo>
                <a:lnTo>
                  <a:pt x="70" y="14"/>
                </a:lnTo>
                <a:close/>
                <a:moveTo>
                  <a:pt x="129" y="0"/>
                </a:moveTo>
                <a:lnTo>
                  <a:pt x="157" y="3"/>
                </a:lnTo>
                <a:lnTo>
                  <a:pt x="182" y="11"/>
                </a:lnTo>
                <a:lnTo>
                  <a:pt x="182" y="90"/>
                </a:lnTo>
                <a:lnTo>
                  <a:pt x="90" y="7"/>
                </a:lnTo>
                <a:lnTo>
                  <a:pt x="110" y="1"/>
                </a:lnTo>
                <a:lnTo>
                  <a:pt x="12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71"/>
          <p:cNvSpPr>
            <a:spLocks noEditPoints="1"/>
          </p:cNvSpPr>
          <p:nvPr/>
        </p:nvSpPr>
        <p:spPr bwMode="auto">
          <a:xfrm>
            <a:off x="10597240" y="4786314"/>
            <a:ext cx="430213" cy="431800"/>
          </a:xfrm>
          <a:custGeom>
            <a:avLst/>
            <a:gdLst>
              <a:gd name="T0" fmla="*/ 80 w 271"/>
              <a:gd name="T1" fmla="*/ 103 h 272"/>
              <a:gd name="T2" fmla="*/ 65 w 271"/>
              <a:gd name="T3" fmla="*/ 137 h 272"/>
              <a:gd name="T4" fmla="*/ 80 w 271"/>
              <a:gd name="T5" fmla="*/ 169 h 272"/>
              <a:gd name="T6" fmla="*/ 113 w 271"/>
              <a:gd name="T7" fmla="*/ 175 h 272"/>
              <a:gd name="T8" fmla="*/ 120 w 271"/>
              <a:gd name="T9" fmla="*/ 154 h 272"/>
              <a:gd name="T10" fmla="*/ 103 w 271"/>
              <a:gd name="T11" fmla="*/ 163 h 272"/>
              <a:gd name="T12" fmla="*/ 81 w 271"/>
              <a:gd name="T13" fmla="*/ 147 h 272"/>
              <a:gd name="T14" fmla="*/ 85 w 271"/>
              <a:gd name="T15" fmla="*/ 118 h 272"/>
              <a:gd name="T16" fmla="*/ 103 w 271"/>
              <a:gd name="T17" fmla="*/ 110 h 272"/>
              <a:gd name="T18" fmla="*/ 122 w 271"/>
              <a:gd name="T19" fmla="*/ 123 h 272"/>
              <a:gd name="T20" fmla="*/ 134 w 271"/>
              <a:gd name="T21" fmla="*/ 156 h 272"/>
              <a:gd name="T22" fmla="*/ 158 w 271"/>
              <a:gd name="T23" fmla="*/ 175 h 272"/>
              <a:gd name="T24" fmla="*/ 194 w 271"/>
              <a:gd name="T25" fmla="*/ 173 h 272"/>
              <a:gd name="T26" fmla="*/ 206 w 271"/>
              <a:gd name="T27" fmla="*/ 153 h 272"/>
              <a:gd name="T28" fmla="*/ 194 w 271"/>
              <a:gd name="T29" fmla="*/ 133 h 272"/>
              <a:gd name="T30" fmla="*/ 171 w 271"/>
              <a:gd name="T31" fmla="*/ 126 h 272"/>
              <a:gd name="T32" fmla="*/ 166 w 271"/>
              <a:gd name="T33" fmla="*/ 120 h 272"/>
              <a:gd name="T34" fmla="*/ 167 w 271"/>
              <a:gd name="T35" fmla="*/ 113 h 272"/>
              <a:gd name="T36" fmla="*/ 177 w 271"/>
              <a:gd name="T37" fmla="*/ 109 h 272"/>
              <a:gd name="T38" fmla="*/ 187 w 271"/>
              <a:gd name="T39" fmla="*/ 113 h 272"/>
              <a:gd name="T40" fmla="*/ 206 w 271"/>
              <a:gd name="T41" fmla="*/ 117 h 272"/>
              <a:gd name="T42" fmla="*/ 190 w 271"/>
              <a:gd name="T43" fmla="*/ 97 h 272"/>
              <a:gd name="T44" fmla="*/ 162 w 271"/>
              <a:gd name="T45" fmla="*/ 99 h 272"/>
              <a:gd name="T46" fmla="*/ 149 w 271"/>
              <a:gd name="T47" fmla="*/ 119 h 272"/>
              <a:gd name="T48" fmla="*/ 168 w 271"/>
              <a:gd name="T49" fmla="*/ 142 h 272"/>
              <a:gd name="T50" fmla="*/ 186 w 271"/>
              <a:gd name="T51" fmla="*/ 147 h 272"/>
              <a:gd name="T52" fmla="*/ 191 w 271"/>
              <a:gd name="T53" fmla="*/ 154 h 272"/>
              <a:gd name="T54" fmla="*/ 186 w 271"/>
              <a:gd name="T55" fmla="*/ 161 h 272"/>
              <a:gd name="T56" fmla="*/ 173 w 271"/>
              <a:gd name="T57" fmla="*/ 163 h 272"/>
              <a:gd name="T58" fmla="*/ 148 w 271"/>
              <a:gd name="T59" fmla="*/ 150 h 272"/>
              <a:gd name="T60" fmla="*/ 134 w 271"/>
              <a:gd name="T61" fmla="*/ 111 h 272"/>
              <a:gd name="T62" fmla="*/ 103 w 271"/>
              <a:gd name="T63" fmla="*/ 96 h 272"/>
              <a:gd name="T64" fmla="*/ 188 w 271"/>
              <a:gd name="T65" fmla="*/ 11 h 272"/>
              <a:gd name="T66" fmla="*/ 248 w 271"/>
              <a:gd name="T67" fmla="*/ 60 h 272"/>
              <a:gd name="T68" fmla="*/ 271 w 271"/>
              <a:gd name="T69" fmla="*/ 136 h 272"/>
              <a:gd name="T70" fmla="*/ 248 w 271"/>
              <a:gd name="T71" fmla="*/ 212 h 272"/>
              <a:gd name="T72" fmla="*/ 188 w 271"/>
              <a:gd name="T73" fmla="*/ 261 h 272"/>
              <a:gd name="T74" fmla="*/ 108 w 271"/>
              <a:gd name="T75" fmla="*/ 269 h 272"/>
              <a:gd name="T76" fmla="*/ 40 w 271"/>
              <a:gd name="T77" fmla="*/ 232 h 272"/>
              <a:gd name="T78" fmla="*/ 2 w 271"/>
              <a:gd name="T79" fmla="*/ 163 h 272"/>
              <a:gd name="T80" fmla="*/ 11 w 271"/>
              <a:gd name="T81" fmla="*/ 84 h 272"/>
              <a:gd name="T82" fmla="*/ 60 w 271"/>
              <a:gd name="T83" fmla="*/ 23 h 272"/>
              <a:gd name="T84" fmla="*/ 136 w 271"/>
              <a:gd name="T8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1" h="272">
                <a:moveTo>
                  <a:pt x="103" y="96"/>
                </a:moveTo>
                <a:lnTo>
                  <a:pt x="91" y="98"/>
                </a:lnTo>
                <a:lnTo>
                  <a:pt x="80" y="103"/>
                </a:lnTo>
                <a:lnTo>
                  <a:pt x="72" y="111"/>
                </a:lnTo>
                <a:lnTo>
                  <a:pt x="66" y="123"/>
                </a:lnTo>
                <a:lnTo>
                  <a:pt x="65" y="137"/>
                </a:lnTo>
                <a:lnTo>
                  <a:pt x="66" y="150"/>
                </a:lnTo>
                <a:lnTo>
                  <a:pt x="71" y="162"/>
                </a:lnTo>
                <a:lnTo>
                  <a:pt x="80" y="169"/>
                </a:lnTo>
                <a:lnTo>
                  <a:pt x="90" y="174"/>
                </a:lnTo>
                <a:lnTo>
                  <a:pt x="101" y="176"/>
                </a:lnTo>
                <a:lnTo>
                  <a:pt x="113" y="175"/>
                </a:lnTo>
                <a:lnTo>
                  <a:pt x="120" y="172"/>
                </a:lnTo>
                <a:lnTo>
                  <a:pt x="125" y="168"/>
                </a:lnTo>
                <a:lnTo>
                  <a:pt x="120" y="154"/>
                </a:lnTo>
                <a:lnTo>
                  <a:pt x="116" y="157"/>
                </a:lnTo>
                <a:lnTo>
                  <a:pt x="110" y="161"/>
                </a:lnTo>
                <a:lnTo>
                  <a:pt x="103" y="163"/>
                </a:lnTo>
                <a:lnTo>
                  <a:pt x="94" y="161"/>
                </a:lnTo>
                <a:lnTo>
                  <a:pt x="87" y="156"/>
                </a:lnTo>
                <a:lnTo>
                  <a:pt x="81" y="147"/>
                </a:lnTo>
                <a:lnTo>
                  <a:pt x="80" y="137"/>
                </a:lnTo>
                <a:lnTo>
                  <a:pt x="81" y="126"/>
                </a:lnTo>
                <a:lnTo>
                  <a:pt x="85" y="118"/>
                </a:lnTo>
                <a:lnTo>
                  <a:pt x="90" y="114"/>
                </a:lnTo>
                <a:lnTo>
                  <a:pt x="97" y="110"/>
                </a:lnTo>
                <a:lnTo>
                  <a:pt x="103" y="110"/>
                </a:lnTo>
                <a:lnTo>
                  <a:pt x="112" y="111"/>
                </a:lnTo>
                <a:lnTo>
                  <a:pt x="117" y="116"/>
                </a:lnTo>
                <a:lnTo>
                  <a:pt x="122" y="123"/>
                </a:lnTo>
                <a:lnTo>
                  <a:pt x="124" y="130"/>
                </a:lnTo>
                <a:lnTo>
                  <a:pt x="129" y="147"/>
                </a:lnTo>
                <a:lnTo>
                  <a:pt x="134" y="156"/>
                </a:lnTo>
                <a:lnTo>
                  <a:pt x="139" y="164"/>
                </a:lnTo>
                <a:lnTo>
                  <a:pt x="147" y="171"/>
                </a:lnTo>
                <a:lnTo>
                  <a:pt x="158" y="175"/>
                </a:lnTo>
                <a:lnTo>
                  <a:pt x="173" y="176"/>
                </a:lnTo>
                <a:lnTo>
                  <a:pt x="184" y="175"/>
                </a:lnTo>
                <a:lnTo>
                  <a:pt x="194" y="173"/>
                </a:lnTo>
                <a:lnTo>
                  <a:pt x="201" y="168"/>
                </a:lnTo>
                <a:lnTo>
                  <a:pt x="205" y="162"/>
                </a:lnTo>
                <a:lnTo>
                  <a:pt x="206" y="153"/>
                </a:lnTo>
                <a:lnTo>
                  <a:pt x="205" y="144"/>
                </a:lnTo>
                <a:lnTo>
                  <a:pt x="202" y="137"/>
                </a:lnTo>
                <a:lnTo>
                  <a:pt x="194" y="133"/>
                </a:lnTo>
                <a:lnTo>
                  <a:pt x="185" y="129"/>
                </a:lnTo>
                <a:lnTo>
                  <a:pt x="175" y="127"/>
                </a:lnTo>
                <a:lnTo>
                  <a:pt x="171" y="126"/>
                </a:lnTo>
                <a:lnTo>
                  <a:pt x="168" y="125"/>
                </a:lnTo>
                <a:lnTo>
                  <a:pt x="166" y="123"/>
                </a:lnTo>
                <a:lnTo>
                  <a:pt x="166" y="120"/>
                </a:lnTo>
                <a:lnTo>
                  <a:pt x="165" y="118"/>
                </a:lnTo>
                <a:lnTo>
                  <a:pt x="166" y="115"/>
                </a:lnTo>
                <a:lnTo>
                  <a:pt x="167" y="113"/>
                </a:lnTo>
                <a:lnTo>
                  <a:pt x="169" y="110"/>
                </a:lnTo>
                <a:lnTo>
                  <a:pt x="173" y="109"/>
                </a:lnTo>
                <a:lnTo>
                  <a:pt x="177" y="109"/>
                </a:lnTo>
                <a:lnTo>
                  <a:pt x="182" y="109"/>
                </a:lnTo>
                <a:lnTo>
                  <a:pt x="185" y="110"/>
                </a:lnTo>
                <a:lnTo>
                  <a:pt x="187" y="113"/>
                </a:lnTo>
                <a:lnTo>
                  <a:pt x="190" y="115"/>
                </a:lnTo>
                <a:lnTo>
                  <a:pt x="190" y="119"/>
                </a:lnTo>
                <a:lnTo>
                  <a:pt x="206" y="117"/>
                </a:lnTo>
                <a:lnTo>
                  <a:pt x="204" y="107"/>
                </a:lnTo>
                <a:lnTo>
                  <a:pt x="197" y="101"/>
                </a:lnTo>
                <a:lnTo>
                  <a:pt x="190" y="97"/>
                </a:lnTo>
                <a:lnTo>
                  <a:pt x="178" y="96"/>
                </a:lnTo>
                <a:lnTo>
                  <a:pt x="169" y="97"/>
                </a:lnTo>
                <a:lnTo>
                  <a:pt x="162" y="99"/>
                </a:lnTo>
                <a:lnTo>
                  <a:pt x="155" y="104"/>
                </a:lnTo>
                <a:lnTo>
                  <a:pt x="151" y="110"/>
                </a:lnTo>
                <a:lnTo>
                  <a:pt x="149" y="119"/>
                </a:lnTo>
                <a:lnTo>
                  <a:pt x="151" y="129"/>
                </a:lnTo>
                <a:lnTo>
                  <a:pt x="157" y="137"/>
                </a:lnTo>
                <a:lnTo>
                  <a:pt x="168" y="142"/>
                </a:lnTo>
                <a:lnTo>
                  <a:pt x="180" y="144"/>
                </a:lnTo>
                <a:lnTo>
                  <a:pt x="183" y="145"/>
                </a:lnTo>
                <a:lnTo>
                  <a:pt x="186" y="147"/>
                </a:lnTo>
                <a:lnTo>
                  <a:pt x="188" y="149"/>
                </a:lnTo>
                <a:lnTo>
                  <a:pt x="190" y="152"/>
                </a:lnTo>
                <a:lnTo>
                  <a:pt x="191" y="154"/>
                </a:lnTo>
                <a:lnTo>
                  <a:pt x="190" y="157"/>
                </a:lnTo>
                <a:lnTo>
                  <a:pt x="188" y="159"/>
                </a:lnTo>
                <a:lnTo>
                  <a:pt x="186" y="161"/>
                </a:lnTo>
                <a:lnTo>
                  <a:pt x="183" y="162"/>
                </a:lnTo>
                <a:lnTo>
                  <a:pt x="178" y="163"/>
                </a:lnTo>
                <a:lnTo>
                  <a:pt x="173" y="163"/>
                </a:lnTo>
                <a:lnTo>
                  <a:pt x="163" y="161"/>
                </a:lnTo>
                <a:lnTo>
                  <a:pt x="154" y="157"/>
                </a:lnTo>
                <a:lnTo>
                  <a:pt x="148" y="150"/>
                </a:lnTo>
                <a:lnTo>
                  <a:pt x="145" y="142"/>
                </a:lnTo>
                <a:lnTo>
                  <a:pt x="139" y="125"/>
                </a:lnTo>
                <a:lnTo>
                  <a:pt x="134" y="111"/>
                </a:lnTo>
                <a:lnTo>
                  <a:pt x="126" y="103"/>
                </a:lnTo>
                <a:lnTo>
                  <a:pt x="116" y="98"/>
                </a:lnTo>
                <a:lnTo>
                  <a:pt x="103" y="96"/>
                </a:lnTo>
                <a:close/>
                <a:moveTo>
                  <a:pt x="136" y="0"/>
                </a:moveTo>
                <a:lnTo>
                  <a:pt x="163" y="3"/>
                </a:lnTo>
                <a:lnTo>
                  <a:pt x="188" y="11"/>
                </a:lnTo>
                <a:lnTo>
                  <a:pt x="211" y="23"/>
                </a:lnTo>
                <a:lnTo>
                  <a:pt x="231" y="40"/>
                </a:lnTo>
                <a:lnTo>
                  <a:pt x="248" y="60"/>
                </a:lnTo>
                <a:lnTo>
                  <a:pt x="261" y="84"/>
                </a:lnTo>
                <a:lnTo>
                  <a:pt x="269" y="108"/>
                </a:lnTo>
                <a:lnTo>
                  <a:pt x="271" y="136"/>
                </a:lnTo>
                <a:lnTo>
                  <a:pt x="269" y="163"/>
                </a:lnTo>
                <a:lnTo>
                  <a:pt x="261" y="188"/>
                </a:lnTo>
                <a:lnTo>
                  <a:pt x="248" y="212"/>
                </a:lnTo>
                <a:lnTo>
                  <a:pt x="231" y="232"/>
                </a:lnTo>
                <a:lnTo>
                  <a:pt x="211" y="249"/>
                </a:lnTo>
                <a:lnTo>
                  <a:pt x="188" y="261"/>
                </a:lnTo>
                <a:lnTo>
                  <a:pt x="163" y="269"/>
                </a:lnTo>
                <a:lnTo>
                  <a:pt x="136" y="272"/>
                </a:lnTo>
                <a:lnTo>
                  <a:pt x="108" y="269"/>
                </a:lnTo>
                <a:lnTo>
                  <a:pt x="83" y="261"/>
                </a:lnTo>
                <a:lnTo>
                  <a:pt x="60" y="249"/>
                </a:lnTo>
                <a:lnTo>
                  <a:pt x="40" y="232"/>
                </a:lnTo>
                <a:lnTo>
                  <a:pt x="23" y="212"/>
                </a:lnTo>
                <a:lnTo>
                  <a:pt x="11" y="188"/>
                </a:lnTo>
                <a:lnTo>
                  <a:pt x="2" y="163"/>
                </a:lnTo>
                <a:lnTo>
                  <a:pt x="0" y="136"/>
                </a:lnTo>
                <a:lnTo>
                  <a:pt x="2" y="108"/>
                </a:lnTo>
                <a:lnTo>
                  <a:pt x="11" y="84"/>
                </a:lnTo>
                <a:lnTo>
                  <a:pt x="23" y="60"/>
                </a:lnTo>
                <a:lnTo>
                  <a:pt x="40" y="40"/>
                </a:lnTo>
                <a:lnTo>
                  <a:pt x="60" y="23"/>
                </a:lnTo>
                <a:lnTo>
                  <a:pt x="83" y="11"/>
                </a:lnTo>
                <a:lnTo>
                  <a:pt x="108" y="3"/>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76"/>
          <p:cNvSpPr>
            <a:spLocks noEditPoints="1"/>
          </p:cNvSpPr>
          <p:nvPr/>
        </p:nvSpPr>
        <p:spPr bwMode="auto">
          <a:xfrm>
            <a:off x="10597240" y="3890964"/>
            <a:ext cx="430213" cy="430212"/>
          </a:xfrm>
          <a:custGeom>
            <a:avLst/>
            <a:gdLst>
              <a:gd name="T0" fmla="*/ 147 w 271"/>
              <a:gd name="T1" fmla="*/ 71 h 271"/>
              <a:gd name="T2" fmla="*/ 135 w 271"/>
              <a:gd name="T3" fmla="*/ 73 h 271"/>
              <a:gd name="T4" fmla="*/ 126 w 271"/>
              <a:gd name="T5" fmla="*/ 80 h 271"/>
              <a:gd name="T6" fmla="*/ 119 w 271"/>
              <a:gd name="T7" fmla="*/ 90 h 271"/>
              <a:gd name="T8" fmla="*/ 118 w 271"/>
              <a:gd name="T9" fmla="*/ 103 h 271"/>
              <a:gd name="T10" fmla="*/ 118 w 271"/>
              <a:gd name="T11" fmla="*/ 116 h 271"/>
              <a:gd name="T12" fmla="*/ 96 w 271"/>
              <a:gd name="T13" fmla="*/ 116 h 271"/>
              <a:gd name="T14" fmla="*/ 96 w 271"/>
              <a:gd name="T15" fmla="*/ 137 h 271"/>
              <a:gd name="T16" fmla="*/ 118 w 271"/>
              <a:gd name="T17" fmla="*/ 137 h 271"/>
              <a:gd name="T18" fmla="*/ 118 w 271"/>
              <a:gd name="T19" fmla="*/ 199 h 271"/>
              <a:gd name="T20" fmla="*/ 142 w 271"/>
              <a:gd name="T21" fmla="*/ 199 h 271"/>
              <a:gd name="T22" fmla="*/ 142 w 271"/>
              <a:gd name="T23" fmla="*/ 137 h 271"/>
              <a:gd name="T24" fmla="*/ 167 w 271"/>
              <a:gd name="T25" fmla="*/ 137 h 271"/>
              <a:gd name="T26" fmla="*/ 167 w 271"/>
              <a:gd name="T27" fmla="*/ 116 h 271"/>
              <a:gd name="T28" fmla="*/ 142 w 271"/>
              <a:gd name="T29" fmla="*/ 116 h 271"/>
              <a:gd name="T30" fmla="*/ 142 w 271"/>
              <a:gd name="T31" fmla="*/ 101 h 271"/>
              <a:gd name="T32" fmla="*/ 143 w 271"/>
              <a:gd name="T33" fmla="*/ 98 h 271"/>
              <a:gd name="T34" fmla="*/ 144 w 271"/>
              <a:gd name="T35" fmla="*/ 95 h 271"/>
              <a:gd name="T36" fmla="*/ 145 w 271"/>
              <a:gd name="T37" fmla="*/ 93 h 271"/>
              <a:gd name="T38" fmla="*/ 147 w 271"/>
              <a:gd name="T39" fmla="*/ 93 h 271"/>
              <a:gd name="T40" fmla="*/ 167 w 271"/>
              <a:gd name="T41" fmla="*/ 93 h 271"/>
              <a:gd name="T42" fmla="*/ 167 w 271"/>
              <a:gd name="T43" fmla="*/ 71 h 271"/>
              <a:gd name="T44" fmla="*/ 147 w 271"/>
              <a:gd name="T45" fmla="*/ 71 h 271"/>
              <a:gd name="T46" fmla="*/ 135 w 271"/>
              <a:gd name="T47" fmla="*/ 0 h 271"/>
              <a:gd name="T48" fmla="*/ 163 w 271"/>
              <a:gd name="T49" fmla="*/ 2 h 271"/>
              <a:gd name="T50" fmla="*/ 187 w 271"/>
              <a:gd name="T51" fmla="*/ 10 h 271"/>
              <a:gd name="T52" fmla="*/ 211 w 271"/>
              <a:gd name="T53" fmla="*/ 23 h 271"/>
              <a:gd name="T54" fmla="*/ 231 w 271"/>
              <a:gd name="T55" fmla="*/ 40 h 271"/>
              <a:gd name="T56" fmla="*/ 248 w 271"/>
              <a:gd name="T57" fmla="*/ 60 h 271"/>
              <a:gd name="T58" fmla="*/ 260 w 271"/>
              <a:gd name="T59" fmla="*/ 82 h 271"/>
              <a:gd name="T60" fmla="*/ 268 w 271"/>
              <a:gd name="T61" fmla="*/ 108 h 271"/>
              <a:gd name="T62" fmla="*/ 271 w 271"/>
              <a:gd name="T63" fmla="*/ 135 h 271"/>
              <a:gd name="T64" fmla="*/ 268 w 271"/>
              <a:gd name="T65" fmla="*/ 162 h 271"/>
              <a:gd name="T66" fmla="*/ 260 w 271"/>
              <a:gd name="T67" fmla="*/ 188 h 271"/>
              <a:gd name="T68" fmla="*/ 248 w 271"/>
              <a:gd name="T69" fmla="*/ 210 h 271"/>
              <a:gd name="T70" fmla="*/ 231 w 271"/>
              <a:gd name="T71" fmla="*/ 230 h 271"/>
              <a:gd name="T72" fmla="*/ 211 w 271"/>
              <a:gd name="T73" fmla="*/ 247 h 271"/>
              <a:gd name="T74" fmla="*/ 187 w 271"/>
              <a:gd name="T75" fmla="*/ 259 h 271"/>
              <a:gd name="T76" fmla="*/ 163 w 271"/>
              <a:gd name="T77" fmla="*/ 268 h 271"/>
              <a:gd name="T78" fmla="*/ 135 w 271"/>
              <a:gd name="T79" fmla="*/ 271 h 271"/>
              <a:gd name="T80" fmla="*/ 108 w 271"/>
              <a:gd name="T81" fmla="*/ 268 h 271"/>
              <a:gd name="T82" fmla="*/ 83 w 271"/>
              <a:gd name="T83" fmla="*/ 259 h 271"/>
              <a:gd name="T84" fmla="*/ 59 w 271"/>
              <a:gd name="T85" fmla="*/ 247 h 271"/>
              <a:gd name="T86" fmla="*/ 39 w 271"/>
              <a:gd name="T87" fmla="*/ 230 h 271"/>
              <a:gd name="T88" fmla="*/ 22 w 271"/>
              <a:gd name="T89" fmla="*/ 210 h 271"/>
              <a:gd name="T90" fmla="*/ 10 w 271"/>
              <a:gd name="T91" fmla="*/ 188 h 271"/>
              <a:gd name="T92" fmla="*/ 2 w 271"/>
              <a:gd name="T93" fmla="*/ 162 h 271"/>
              <a:gd name="T94" fmla="*/ 0 w 271"/>
              <a:gd name="T95" fmla="*/ 135 h 271"/>
              <a:gd name="T96" fmla="*/ 2 w 271"/>
              <a:gd name="T97" fmla="*/ 108 h 271"/>
              <a:gd name="T98" fmla="*/ 10 w 271"/>
              <a:gd name="T99" fmla="*/ 82 h 271"/>
              <a:gd name="T100" fmla="*/ 22 w 271"/>
              <a:gd name="T101" fmla="*/ 60 h 271"/>
              <a:gd name="T102" fmla="*/ 39 w 271"/>
              <a:gd name="T103" fmla="*/ 40 h 271"/>
              <a:gd name="T104" fmla="*/ 59 w 271"/>
              <a:gd name="T105" fmla="*/ 23 h 271"/>
              <a:gd name="T106" fmla="*/ 83 w 271"/>
              <a:gd name="T107" fmla="*/ 10 h 271"/>
              <a:gd name="T108" fmla="*/ 108 w 271"/>
              <a:gd name="T109" fmla="*/ 2 h 271"/>
              <a:gd name="T110" fmla="*/ 135 w 271"/>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 h="271">
                <a:moveTo>
                  <a:pt x="147" y="71"/>
                </a:moveTo>
                <a:lnTo>
                  <a:pt x="135" y="73"/>
                </a:lnTo>
                <a:lnTo>
                  <a:pt x="126" y="80"/>
                </a:lnTo>
                <a:lnTo>
                  <a:pt x="119" y="90"/>
                </a:lnTo>
                <a:lnTo>
                  <a:pt x="118" y="103"/>
                </a:lnTo>
                <a:lnTo>
                  <a:pt x="118" y="116"/>
                </a:lnTo>
                <a:lnTo>
                  <a:pt x="96" y="116"/>
                </a:lnTo>
                <a:lnTo>
                  <a:pt x="96" y="137"/>
                </a:lnTo>
                <a:lnTo>
                  <a:pt x="118" y="137"/>
                </a:lnTo>
                <a:lnTo>
                  <a:pt x="118" y="199"/>
                </a:lnTo>
                <a:lnTo>
                  <a:pt x="142" y="199"/>
                </a:lnTo>
                <a:lnTo>
                  <a:pt x="142" y="137"/>
                </a:lnTo>
                <a:lnTo>
                  <a:pt x="167" y="137"/>
                </a:lnTo>
                <a:lnTo>
                  <a:pt x="167" y="116"/>
                </a:lnTo>
                <a:lnTo>
                  <a:pt x="142" y="116"/>
                </a:lnTo>
                <a:lnTo>
                  <a:pt x="142" y="101"/>
                </a:lnTo>
                <a:lnTo>
                  <a:pt x="143" y="98"/>
                </a:lnTo>
                <a:lnTo>
                  <a:pt x="144" y="95"/>
                </a:lnTo>
                <a:lnTo>
                  <a:pt x="145" y="93"/>
                </a:lnTo>
                <a:lnTo>
                  <a:pt x="147" y="93"/>
                </a:lnTo>
                <a:lnTo>
                  <a:pt x="167" y="93"/>
                </a:lnTo>
                <a:lnTo>
                  <a:pt x="167" y="71"/>
                </a:lnTo>
                <a:lnTo>
                  <a:pt x="147" y="71"/>
                </a:lnTo>
                <a:close/>
                <a:moveTo>
                  <a:pt x="135" y="0"/>
                </a:moveTo>
                <a:lnTo>
                  <a:pt x="163" y="2"/>
                </a:lnTo>
                <a:lnTo>
                  <a:pt x="187" y="10"/>
                </a:lnTo>
                <a:lnTo>
                  <a:pt x="211" y="23"/>
                </a:lnTo>
                <a:lnTo>
                  <a:pt x="231" y="40"/>
                </a:lnTo>
                <a:lnTo>
                  <a:pt x="248" y="60"/>
                </a:lnTo>
                <a:lnTo>
                  <a:pt x="260" y="82"/>
                </a:lnTo>
                <a:lnTo>
                  <a:pt x="268" y="108"/>
                </a:lnTo>
                <a:lnTo>
                  <a:pt x="271" y="135"/>
                </a:lnTo>
                <a:lnTo>
                  <a:pt x="268" y="162"/>
                </a:lnTo>
                <a:lnTo>
                  <a:pt x="260" y="188"/>
                </a:lnTo>
                <a:lnTo>
                  <a:pt x="248" y="210"/>
                </a:lnTo>
                <a:lnTo>
                  <a:pt x="231" y="230"/>
                </a:lnTo>
                <a:lnTo>
                  <a:pt x="211" y="247"/>
                </a:lnTo>
                <a:lnTo>
                  <a:pt x="187" y="259"/>
                </a:lnTo>
                <a:lnTo>
                  <a:pt x="163" y="268"/>
                </a:lnTo>
                <a:lnTo>
                  <a:pt x="135" y="271"/>
                </a:lnTo>
                <a:lnTo>
                  <a:pt x="108" y="268"/>
                </a:lnTo>
                <a:lnTo>
                  <a:pt x="83" y="259"/>
                </a:lnTo>
                <a:lnTo>
                  <a:pt x="59" y="247"/>
                </a:lnTo>
                <a:lnTo>
                  <a:pt x="39" y="230"/>
                </a:lnTo>
                <a:lnTo>
                  <a:pt x="22" y="210"/>
                </a:lnTo>
                <a:lnTo>
                  <a:pt x="10" y="188"/>
                </a:lnTo>
                <a:lnTo>
                  <a:pt x="2" y="162"/>
                </a:lnTo>
                <a:lnTo>
                  <a:pt x="0" y="135"/>
                </a:lnTo>
                <a:lnTo>
                  <a:pt x="2" y="108"/>
                </a:lnTo>
                <a:lnTo>
                  <a:pt x="10" y="82"/>
                </a:lnTo>
                <a:lnTo>
                  <a:pt x="22" y="60"/>
                </a:lnTo>
                <a:lnTo>
                  <a:pt x="39" y="40"/>
                </a:lnTo>
                <a:lnTo>
                  <a:pt x="59" y="23"/>
                </a:lnTo>
                <a:lnTo>
                  <a:pt x="83" y="10"/>
                </a:lnTo>
                <a:lnTo>
                  <a:pt x="108" y="2"/>
                </a:lnTo>
                <a:lnTo>
                  <a:pt x="13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92"/>
          <p:cNvSpPr>
            <a:spLocks noEditPoints="1"/>
          </p:cNvSpPr>
          <p:nvPr/>
        </p:nvSpPr>
        <p:spPr bwMode="auto">
          <a:xfrm>
            <a:off x="10608352" y="6372226"/>
            <a:ext cx="385763" cy="395287"/>
          </a:xfrm>
          <a:custGeom>
            <a:avLst/>
            <a:gdLst>
              <a:gd name="T0" fmla="*/ 175 w 243"/>
              <a:gd name="T1" fmla="*/ 40 h 249"/>
              <a:gd name="T2" fmla="*/ 164 w 243"/>
              <a:gd name="T3" fmla="*/ 53 h 249"/>
              <a:gd name="T4" fmla="*/ 164 w 243"/>
              <a:gd name="T5" fmla="*/ 69 h 249"/>
              <a:gd name="T6" fmla="*/ 175 w 243"/>
              <a:gd name="T7" fmla="*/ 82 h 249"/>
              <a:gd name="T8" fmla="*/ 191 w 243"/>
              <a:gd name="T9" fmla="*/ 82 h 249"/>
              <a:gd name="T10" fmla="*/ 204 w 243"/>
              <a:gd name="T11" fmla="*/ 69 h 249"/>
              <a:gd name="T12" fmla="*/ 204 w 243"/>
              <a:gd name="T13" fmla="*/ 53 h 249"/>
              <a:gd name="T14" fmla="*/ 191 w 243"/>
              <a:gd name="T15" fmla="*/ 40 h 249"/>
              <a:gd name="T16" fmla="*/ 216 w 243"/>
              <a:gd name="T17" fmla="*/ 0 h 249"/>
              <a:gd name="T18" fmla="*/ 239 w 243"/>
              <a:gd name="T19" fmla="*/ 1 h 249"/>
              <a:gd name="T20" fmla="*/ 243 w 243"/>
              <a:gd name="T21" fmla="*/ 4 h 249"/>
              <a:gd name="T22" fmla="*/ 243 w 243"/>
              <a:gd name="T23" fmla="*/ 28 h 249"/>
              <a:gd name="T24" fmla="*/ 232 w 243"/>
              <a:gd name="T25" fmla="*/ 69 h 249"/>
              <a:gd name="T26" fmla="*/ 209 w 243"/>
              <a:gd name="T27" fmla="*/ 106 h 249"/>
              <a:gd name="T28" fmla="*/ 184 w 243"/>
              <a:gd name="T29" fmla="*/ 135 h 249"/>
              <a:gd name="T30" fmla="*/ 162 w 243"/>
              <a:gd name="T31" fmla="*/ 154 h 249"/>
              <a:gd name="T32" fmla="*/ 154 w 243"/>
              <a:gd name="T33" fmla="*/ 161 h 249"/>
              <a:gd name="T34" fmla="*/ 155 w 243"/>
              <a:gd name="T35" fmla="*/ 197 h 249"/>
              <a:gd name="T36" fmla="*/ 146 w 243"/>
              <a:gd name="T37" fmla="*/ 217 h 249"/>
              <a:gd name="T38" fmla="*/ 123 w 243"/>
              <a:gd name="T39" fmla="*/ 231 h 249"/>
              <a:gd name="T40" fmla="*/ 83 w 243"/>
              <a:gd name="T41" fmla="*/ 248 h 249"/>
              <a:gd name="T42" fmla="*/ 76 w 243"/>
              <a:gd name="T43" fmla="*/ 249 h 249"/>
              <a:gd name="T44" fmla="*/ 71 w 243"/>
              <a:gd name="T45" fmla="*/ 247 h 249"/>
              <a:gd name="T46" fmla="*/ 69 w 243"/>
              <a:gd name="T47" fmla="*/ 241 h 249"/>
              <a:gd name="T48" fmla="*/ 70 w 243"/>
              <a:gd name="T49" fmla="*/ 234 h 249"/>
              <a:gd name="T50" fmla="*/ 76 w 243"/>
              <a:gd name="T51" fmla="*/ 219 h 249"/>
              <a:gd name="T52" fmla="*/ 80 w 243"/>
              <a:gd name="T53" fmla="*/ 205 h 249"/>
              <a:gd name="T54" fmla="*/ 44 w 243"/>
              <a:gd name="T55" fmla="*/ 165 h 249"/>
              <a:gd name="T56" fmla="*/ 36 w 243"/>
              <a:gd name="T57" fmla="*/ 169 h 249"/>
              <a:gd name="T58" fmla="*/ 21 w 243"/>
              <a:gd name="T59" fmla="*/ 174 h 249"/>
              <a:gd name="T60" fmla="*/ 11 w 243"/>
              <a:gd name="T61" fmla="*/ 178 h 249"/>
              <a:gd name="T62" fmla="*/ 4 w 243"/>
              <a:gd name="T63" fmla="*/ 178 h 249"/>
              <a:gd name="T64" fmla="*/ 1 w 243"/>
              <a:gd name="T65" fmla="*/ 174 h 249"/>
              <a:gd name="T66" fmla="*/ 0 w 243"/>
              <a:gd name="T67" fmla="*/ 168 h 249"/>
              <a:gd name="T68" fmla="*/ 11 w 243"/>
              <a:gd name="T69" fmla="*/ 141 h 249"/>
              <a:gd name="T70" fmla="*/ 24 w 243"/>
              <a:gd name="T71" fmla="*/ 110 h 249"/>
              <a:gd name="T72" fmla="*/ 40 w 243"/>
              <a:gd name="T73" fmla="*/ 93 h 249"/>
              <a:gd name="T74" fmla="*/ 65 w 243"/>
              <a:gd name="T75" fmla="*/ 89 h 249"/>
              <a:gd name="T76" fmla="*/ 88 w 243"/>
              <a:gd name="T77" fmla="*/ 89 h 249"/>
              <a:gd name="T78" fmla="*/ 100 w 243"/>
              <a:gd name="T79" fmla="*/ 73 h 249"/>
              <a:gd name="T80" fmla="*/ 125 w 243"/>
              <a:gd name="T81" fmla="*/ 48 h 249"/>
              <a:gd name="T82" fmla="*/ 156 w 243"/>
              <a:gd name="T83" fmla="*/ 23 h 249"/>
              <a:gd name="T84" fmla="*/ 195 w 243"/>
              <a:gd name="T8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49">
                <a:moveTo>
                  <a:pt x="184" y="39"/>
                </a:moveTo>
                <a:lnTo>
                  <a:pt x="175" y="40"/>
                </a:lnTo>
                <a:lnTo>
                  <a:pt x="168" y="45"/>
                </a:lnTo>
                <a:lnTo>
                  <a:pt x="164" y="53"/>
                </a:lnTo>
                <a:lnTo>
                  <a:pt x="161" y="62"/>
                </a:lnTo>
                <a:lnTo>
                  <a:pt x="164" y="69"/>
                </a:lnTo>
                <a:lnTo>
                  <a:pt x="168" y="77"/>
                </a:lnTo>
                <a:lnTo>
                  <a:pt x="175" y="82"/>
                </a:lnTo>
                <a:lnTo>
                  <a:pt x="184" y="83"/>
                </a:lnTo>
                <a:lnTo>
                  <a:pt x="191" y="82"/>
                </a:lnTo>
                <a:lnTo>
                  <a:pt x="199" y="77"/>
                </a:lnTo>
                <a:lnTo>
                  <a:pt x="204" y="69"/>
                </a:lnTo>
                <a:lnTo>
                  <a:pt x="205" y="62"/>
                </a:lnTo>
                <a:lnTo>
                  <a:pt x="204" y="53"/>
                </a:lnTo>
                <a:lnTo>
                  <a:pt x="199" y="45"/>
                </a:lnTo>
                <a:lnTo>
                  <a:pt x="191" y="40"/>
                </a:lnTo>
                <a:lnTo>
                  <a:pt x="184" y="39"/>
                </a:lnTo>
                <a:close/>
                <a:moveTo>
                  <a:pt x="216" y="0"/>
                </a:moveTo>
                <a:lnTo>
                  <a:pt x="237" y="0"/>
                </a:lnTo>
                <a:lnTo>
                  <a:pt x="239" y="1"/>
                </a:lnTo>
                <a:lnTo>
                  <a:pt x="242" y="1"/>
                </a:lnTo>
                <a:lnTo>
                  <a:pt x="243" y="4"/>
                </a:lnTo>
                <a:lnTo>
                  <a:pt x="243" y="6"/>
                </a:lnTo>
                <a:lnTo>
                  <a:pt x="243" y="28"/>
                </a:lnTo>
                <a:lnTo>
                  <a:pt x="239" y="49"/>
                </a:lnTo>
                <a:lnTo>
                  <a:pt x="232" y="69"/>
                </a:lnTo>
                <a:lnTo>
                  <a:pt x="220" y="88"/>
                </a:lnTo>
                <a:lnTo>
                  <a:pt x="209" y="106"/>
                </a:lnTo>
                <a:lnTo>
                  <a:pt x="196" y="122"/>
                </a:lnTo>
                <a:lnTo>
                  <a:pt x="184" y="135"/>
                </a:lnTo>
                <a:lnTo>
                  <a:pt x="171" y="146"/>
                </a:lnTo>
                <a:lnTo>
                  <a:pt x="162" y="154"/>
                </a:lnTo>
                <a:lnTo>
                  <a:pt x="156" y="159"/>
                </a:lnTo>
                <a:lnTo>
                  <a:pt x="154" y="161"/>
                </a:lnTo>
                <a:lnTo>
                  <a:pt x="156" y="181"/>
                </a:lnTo>
                <a:lnTo>
                  <a:pt x="155" y="197"/>
                </a:lnTo>
                <a:lnTo>
                  <a:pt x="152" y="209"/>
                </a:lnTo>
                <a:lnTo>
                  <a:pt x="146" y="217"/>
                </a:lnTo>
                <a:lnTo>
                  <a:pt x="137" y="224"/>
                </a:lnTo>
                <a:lnTo>
                  <a:pt x="123" y="231"/>
                </a:lnTo>
                <a:lnTo>
                  <a:pt x="106" y="238"/>
                </a:lnTo>
                <a:lnTo>
                  <a:pt x="83" y="248"/>
                </a:lnTo>
                <a:lnTo>
                  <a:pt x="79" y="249"/>
                </a:lnTo>
                <a:lnTo>
                  <a:pt x="76" y="249"/>
                </a:lnTo>
                <a:lnTo>
                  <a:pt x="73" y="248"/>
                </a:lnTo>
                <a:lnTo>
                  <a:pt x="71" y="247"/>
                </a:lnTo>
                <a:lnTo>
                  <a:pt x="70" y="244"/>
                </a:lnTo>
                <a:lnTo>
                  <a:pt x="69" y="241"/>
                </a:lnTo>
                <a:lnTo>
                  <a:pt x="69" y="238"/>
                </a:lnTo>
                <a:lnTo>
                  <a:pt x="70" y="234"/>
                </a:lnTo>
                <a:lnTo>
                  <a:pt x="72" y="228"/>
                </a:lnTo>
                <a:lnTo>
                  <a:pt x="76" y="219"/>
                </a:lnTo>
                <a:lnTo>
                  <a:pt x="79" y="211"/>
                </a:lnTo>
                <a:lnTo>
                  <a:pt x="80" y="205"/>
                </a:lnTo>
                <a:lnTo>
                  <a:pt x="81" y="203"/>
                </a:lnTo>
                <a:lnTo>
                  <a:pt x="44" y="165"/>
                </a:lnTo>
                <a:lnTo>
                  <a:pt x="42" y="166"/>
                </a:lnTo>
                <a:lnTo>
                  <a:pt x="36" y="169"/>
                </a:lnTo>
                <a:lnTo>
                  <a:pt x="29" y="172"/>
                </a:lnTo>
                <a:lnTo>
                  <a:pt x="21" y="174"/>
                </a:lnTo>
                <a:lnTo>
                  <a:pt x="14" y="178"/>
                </a:lnTo>
                <a:lnTo>
                  <a:pt x="11" y="178"/>
                </a:lnTo>
                <a:lnTo>
                  <a:pt x="7" y="179"/>
                </a:lnTo>
                <a:lnTo>
                  <a:pt x="4" y="178"/>
                </a:lnTo>
                <a:lnTo>
                  <a:pt x="2" y="176"/>
                </a:lnTo>
                <a:lnTo>
                  <a:pt x="1" y="174"/>
                </a:lnTo>
                <a:lnTo>
                  <a:pt x="0" y="172"/>
                </a:lnTo>
                <a:lnTo>
                  <a:pt x="0" y="168"/>
                </a:lnTo>
                <a:lnTo>
                  <a:pt x="1" y="163"/>
                </a:lnTo>
                <a:lnTo>
                  <a:pt x="11" y="141"/>
                </a:lnTo>
                <a:lnTo>
                  <a:pt x="18" y="123"/>
                </a:lnTo>
                <a:lnTo>
                  <a:pt x="24" y="110"/>
                </a:lnTo>
                <a:lnTo>
                  <a:pt x="31" y="99"/>
                </a:lnTo>
                <a:lnTo>
                  <a:pt x="40" y="93"/>
                </a:lnTo>
                <a:lnTo>
                  <a:pt x="51" y="91"/>
                </a:lnTo>
                <a:lnTo>
                  <a:pt x="65" y="89"/>
                </a:lnTo>
                <a:lnTo>
                  <a:pt x="86" y="92"/>
                </a:lnTo>
                <a:lnTo>
                  <a:pt x="88" y="89"/>
                </a:lnTo>
                <a:lnTo>
                  <a:pt x="92" y="83"/>
                </a:lnTo>
                <a:lnTo>
                  <a:pt x="100" y="73"/>
                </a:lnTo>
                <a:lnTo>
                  <a:pt x="111" y="62"/>
                </a:lnTo>
                <a:lnTo>
                  <a:pt x="125" y="48"/>
                </a:lnTo>
                <a:lnTo>
                  <a:pt x="139" y="35"/>
                </a:lnTo>
                <a:lnTo>
                  <a:pt x="156" y="23"/>
                </a:lnTo>
                <a:lnTo>
                  <a:pt x="175" y="12"/>
                </a:lnTo>
                <a:lnTo>
                  <a:pt x="195" y="4"/>
                </a:lnTo>
                <a:lnTo>
                  <a:pt x="21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70"/>
          <p:cNvSpPr>
            <a:spLocks/>
          </p:cNvSpPr>
          <p:nvPr/>
        </p:nvSpPr>
        <p:spPr bwMode="auto">
          <a:xfrm>
            <a:off x="11346657" y="4851400"/>
            <a:ext cx="447675" cy="250825"/>
          </a:xfrm>
          <a:custGeom>
            <a:avLst/>
            <a:gdLst>
              <a:gd name="T0" fmla="*/ 95 w 282"/>
              <a:gd name="T1" fmla="*/ 1 h 158"/>
              <a:gd name="T2" fmla="*/ 123 w 282"/>
              <a:gd name="T3" fmla="*/ 13 h 158"/>
              <a:gd name="T4" fmla="*/ 142 w 282"/>
              <a:gd name="T5" fmla="*/ 39 h 158"/>
              <a:gd name="T6" fmla="*/ 160 w 282"/>
              <a:gd name="T7" fmla="*/ 90 h 158"/>
              <a:gd name="T8" fmla="*/ 173 w 282"/>
              <a:gd name="T9" fmla="*/ 116 h 158"/>
              <a:gd name="T10" fmla="*/ 199 w 282"/>
              <a:gd name="T11" fmla="*/ 129 h 158"/>
              <a:gd name="T12" fmla="*/ 231 w 282"/>
              <a:gd name="T13" fmla="*/ 130 h 158"/>
              <a:gd name="T14" fmla="*/ 248 w 282"/>
              <a:gd name="T15" fmla="*/ 122 h 158"/>
              <a:gd name="T16" fmla="*/ 249 w 282"/>
              <a:gd name="T17" fmla="*/ 108 h 158"/>
              <a:gd name="T18" fmla="*/ 238 w 282"/>
              <a:gd name="T19" fmla="*/ 98 h 158"/>
              <a:gd name="T20" fmla="*/ 205 w 282"/>
              <a:gd name="T21" fmla="*/ 89 h 158"/>
              <a:gd name="T22" fmla="*/ 176 w 282"/>
              <a:gd name="T23" fmla="*/ 73 h 158"/>
              <a:gd name="T24" fmla="*/ 168 w 282"/>
              <a:gd name="T25" fmla="*/ 47 h 158"/>
              <a:gd name="T26" fmla="*/ 176 w 282"/>
              <a:gd name="T27" fmla="*/ 19 h 158"/>
              <a:gd name="T28" fmla="*/ 197 w 282"/>
              <a:gd name="T29" fmla="*/ 4 h 158"/>
              <a:gd name="T30" fmla="*/ 225 w 282"/>
              <a:gd name="T31" fmla="*/ 0 h 158"/>
              <a:gd name="T32" fmla="*/ 259 w 282"/>
              <a:gd name="T33" fmla="*/ 6 h 158"/>
              <a:gd name="T34" fmla="*/ 278 w 282"/>
              <a:gd name="T35" fmla="*/ 25 h 158"/>
              <a:gd name="T36" fmla="*/ 249 w 282"/>
              <a:gd name="T37" fmla="*/ 46 h 158"/>
              <a:gd name="T38" fmla="*/ 242 w 282"/>
              <a:gd name="T39" fmla="*/ 30 h 158"/>
              <a:gd name="T40" fmla="*/ 224 w 282"/>
              <a:gd name="T41" fmla="*/ 25 h 158"/>
              <a:gd name="T42" fmla="*/ 203 w 282"/>
              <a:gd name="T43" fmla="*/ 33 h 158"/>
              <a:gd name="T44" fmla="*/ 202 w 282"/>
              <a:gd name="T45" fmla="*/ 51 h 158"/>
              <a:gd name="T46" fmla="*/ 219 w 282"/>
              <a:gd name="T47" fmla="*/ 62 h 158"/>
              <a:gd name="T48" fmla="*/ 255 w 282"/>
              <a:gd name="T49" fmla="*/ 71 h 158"/>
              <a:gd name="T50" fmla="*/ 275 w 282"/>
              <a:gd name="T51" fmla="*/ 87 h 158"/>
              <a:gd name="T52" fmla="*/ 282 w 282"/>
              <a:gd name="T53" fmla="*/ 114 h 158"/>
              <a:gd name="T54" fmla="*/ 274 w 282"/>
              <a:gd name="T55" fmla="*/ 139 h 158"/>
              <a:gd name="T56" fmla="*/ 251 w 282"/>
              <a:gd name="T57" fmla="*/ 154 h 158"/>
              <a:gd name="T58" fmla="*/ 215 w 282"/>
              <a:gd name="T59" fmla="*/ 158 h 158"/>
              <a:gd name="T60" fmla="*/ 175 w 282"/>
              <a:gd name="T61" fmla="*/ 153 h 158"/>
              <a:gd name="T62" fmla="*/ 149 w 282"/>
              <a:gd name="T63" fmla="*/ 137 h 158"/>
              <a:gd name="T64" fmla="*/ 135 w 282"/>
              <a:gd name="T65" fmla="*/ 114 h 158"/>
              <a:gd name="T66" fmla="*/ 119 w 282"/>
              <a:gd name="T67" fmla="*/ 68 h 158"/>
              <a:gd name="T68" fmla="*/ 112 w 282"/>
              <a:gd name="T69" fmla="*/ 47 h 158"/>
              <a:gd name="T70" fmla="*/ 98 w 282"/>
              <a:gd name="T71" fmla="*/ 33 h 158"/>
              <a:gd name="T72" fmla="*/ 77 w 282"/>
              <a:gd name="T73" fmla="*/ 28 h 158"/>
              <a:gd name="T74" fmla="*/ 56 w 282"/>
              <a:gd name="T75" fmla="*/ 32 h 158"/>
              <a:gd name="T76" fmla="*/ 39 w 282"/>
              <a:gd name="T77" fmla="*/ 49 h 158"/>
              <a:gd name="T78" fmla="*/ 31 w 282"/>
              <a:gd name="T79" fmla="*/ 80 h 158"/>
              <a:gd name="T80" fmla="*/ 40 w 282"/>
              <a:gd name="T81" fmla="*/ 111 h 158"/>
              <a:gd name="T82" fmla="*/ 62 w 282"/>
              <a:gd name="T83" fmla="*/ 129 h 158"/>
              <a:gd name="T84" fmla="*/ 88 w 282"/>
              <a:gd name="T85" fmla="*/ 129 h 158"/>
              <a:gd name="T86" fmla="*/ 106 w 282"/>
              <a:gd name="T87" fmla="*/ 120 h 158"/>
              <a:gd name="T88" fmla="*/ 122 w 282"/>
              <a:gd name="T89" fmla="*/ 144 h 158"/>
              <a:gd name="T90" fmla="*/ 105 w 282"/>
              <a:gd name="T91" fmla="*/ 153 h 158"/>
              <a:gd name="T92" fmla="*/ 74 w 282"/>
              <a:gd name="T93" fmla="*/ 158 h 158"/>
              <a:gd name="T94" fmla="*/ 42 w 282"/>
              <a:gd name="T95" fmla="*/ 151 h 158"/>
              <a:gd name="T96" fmla="*/ 17 w 282"/>
              <a:gd name="T97" fmla="*/ 133 h 158"/>
              <a:gd name="T98" fmla="*/ 2 w 282"/>
              <a:gd name="T99" fmla="*/ 101 h 158"/>
              <a:gd name="T100" fmla="*/ 2 w 282"/>
              <a:gd name="T101" fmla="*/ 61 h 158"/>
              <a:gd name="T102" fmla="*/ 18 w 282"/>
              <a:gd name="T103" fmla="*/ 28 h 158"/>
              <a:gd name="T104" fmla="*/ 44 w 282"/>
              <a:gd name="T105" fmla="*/ 8 h 158"/>
              <a:gd name="T106" fmla="*/ 76 w 282"/>
              <a:gd name="T10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158">
                <a:moveTo>
                  <a:pt x="76" y="0"/>
                </a:moveTo>
                <a:lnTo>
                  <a:pt x="95" y="1"/>
                </a:lnTo>
                <a:lnTo>
                  <a:pt x="110" y="5"/>
                </a:lnTo>
                <a:lnTo>
                  <a:pt x="123" y="13"/>
                </a:lnTo>
                <a:lnTo>
                  <a:pt x="133" y="24"/>
                </a:lnTo>
                <a:lnTo>
                  <a:pt x="142" y="39"/>
                </a:lnTo>
                <a:lnTo>
                  <a:pt x="148" y="58"/>
                </a:lnTo>
                <a:lnTo>
                  <a:pt x="160" y="90"/>
                </a:lnTo>
                <a:lnTo>
                  <a:pt x="165" y="104"/>
                </a:lnTo>
                <a:lnTo>
                  <a:pt x="173" y="116"/>
                </a:lnTo>
                <a:lnTo>
                  <a:pt x="184" y="124"/>
                </a:lnTo>
                <a:lnTo>
                  <a:pt x="199" y="129"/>
                </a:lnTo>
                <a:lnTo>
                  <a:pt x="216" y="131"/>
                </a:lnTo>
                <a:lnTo>
                  <a:pt x="231" y="130"/>
                </a:lnTo>
                <a:lnTo>
                  <a:pt x="241" y="128"/>
                </a:lnTo>
                <a:lnTo>
                  <a:pt x="248" y="122"/>
                </a:lnTo>
                <a:lnTo>
                  <a:pt x="250" y="115"/>
                </a:lnTo>
                <a:lnTo>
                  <a:pt x="249" y="108"/>
                </a:lnTo>
                <a:lnTo>
                  <a:pt x="244" y="102"/>
                </a:lnTo>
                <a:lnTo>
                  <a:pt x="238" y="98"/>
                </a:lnTo>
                <a:lnTo>
                  <a:pt x="228" y="95"/>
                </a:lnTo>
                <a:lnTo>
                  <a:pt x="205" y="89"/>
                </a:lnTo>
                <a:lnTo>
                  <a:pt x="188" y="83"/>
                </a:lnTo>
                <a:lnTo>
                  <a:pt x="176" y="73"/>
                </a:lnTo>
                <a:lnTo>
                  <a:pt x="171" y="61"/>
                </a:lnTo>
                <a:lnTo>
                  <a:pt x="168" y="47"/>
                </a:lnTo>
                <a:lnTo>
                  <a:pt x="171" y="31"/>
                </a:lnTo>
                <a:lnTo>
                  <a:pt x="176" y="19"/>
                </a:lnTo>
                <a:lnTo>
                  <a:pt x="186" y="10"/>
                </a:lnTo>
                <a:lnTo>
                  <a:pt x="197" y="4"/>
                </a:lnTo>
                <a:lnTo>
                  <a:pt x="211" y="1"/>
                </a:lnTo>
                <a:lnTo>
                  <a:pt x="225" y="0"/>
                </a:lnTo>
                <a:lnTo>
                  <a:pt x="244" y="1"/>
                </a:lnTo>
                <a:lnTo>
                  <a:pt x="259" y="6"/>
                </a:lnTo>
                <a:lnTo>
                  <a:pt x="270" y="14"/>
                </a:lnTo>
                <a:lnTo>
                  <a:pt x="278" y="25"/>
                </a:lnTo>
                <a:lnTo>
                  <a:pt x="281" y="41"/>
                </a:lnTo>
                <a:lnTo>
                  <a:pt x="249" y="46"/>
                </a:lnTo>
                <a:lnTo>
                  <a:pt x="246" y="37"/>
                </a:lnTo>
                <a:lnTo>
                  <a:pt x="242" y="30"/>
                </a:lnTo>
                <a:lnTo>
                  <a:pt x="234" y="27"/>
                </a:lnTo>
                <a:lnTo>
                  <a:pt x="224" y="25"/>
                </a:lnTo>
                <a:lnTo>
                  <a:pt x="212" y="28"/>
                </a:lnTo>
                <a:lnTo>
                  <a:pt x="203" y="33"/>
                </a:lnTo>
                <a:lnTo>
                  <a:pt x="201" y="43"/>
                </a:lnTo>
                <a:lnTo>
                  <a:pt x="202" y="51"/>
                </a:lnTo>
                <a:lnTo>
                  <a:pt x="209" y="58"/>
                </a:lnTo>
                <a:lnTo>
                  <a:pt x="219" y="62"/>
                </a:lnTo>
                <a:lnTo>
                  <a:pt x="240" y="67"/>
                </a:lnTo>
                <a:lnTo>
                  <a:pt x="255" y="71"/>
                </a:lnTo>
                <a:lnTo>
                  <a:pt x="267" y="78"/>
                </a:lnTo>
                <a:lnTo>
                  <a:pt x="275" y="87"/>
                </a:lnTo>
                <a:lnTo>
                  <a:pt x="281" y="99"/>
                </a:lnTo>
                <a:lnTo>
                  <a:pt x="282" y="114"/>
                </a:lnTo>
                <a:lnTo>
                  <a:pt x="280" y="128"/>
                </a:lnTo>
                <a:lnTo>
                  <a:pt x="274" y="139"/>
                </a:lnTo>
                <a:lnTo>
                  <a:pt x="264" y="148"/>
                </a:lnTo>
                <a:lnTo>
                  <a:pt x="251" y="154"/>
                </a:lnTo>
                <a:lnTo>
                  <a:pt x="234" y="157"/>
                </a:lnTo>
                <a:lnTo>
                  <a:pt x="215" y="158"/>
                </a:lnTo>
                <a:lnTo>
                  <a:pt x="193" y="157"/>
                </a:lnTo>
                <a:lnTo>
                  <a:pt x="175" y="153"/>
                </a:lnTo>
                <a:lnTo>
                  <a:pt x="162" y="146"/>
                </a:lnTo>
                <a:lnTo>
                  <a:pt x="149" y="137"/>
                </a:lnTo>
                <a:lnTo>
                  <a:pt x="142" y="126"/>
                </a:lnTo>
                <a:lnTo>
                  <a:pt x="135" y="114"/>
                </a:lnTo>
                <a:lnTo>
                  <a:pt x="129" y="101"/>
                </a:lnTo>
                <a:lnTo>
                  <a:pt x="119" y="68"/>
                </a:lnTo>
                <a:lnTo>
                  <a:pt x="115" y="57"/>
                </a:lnTo>
                <a:lnTo>
                  <a:pt x="112" y="47"/>
                </a:lnTo>
                <a:lnTo>
                  <a:pt x="106" y="39"/>
                </a:lnTo>
                <a:lnTo>
                  <a:pt x="98" y="33"/>
                </a:lnTo>
                <a:lnTo>
                  <a:pt x="89" y="29"/>
                </a:lnTo>
                <a:lnTo>
                  <a:pt x="77" y="28"/>
                </a:lnTo>
                <a:lnTo>
                  <a:pt x="67" y="29"/>
                </a:lnTo>
                <a:lnTo>
                  <a:pt x="56" y="32"/>
                </a:lnTo>
                <a:lnTo>
                  <a:pt x="47" y="39"/>
                </a:lnTo>
                <a:lnTo>
                  <a:pt x="39" y="49"/>
                </a:lnTo>
                <a:lnTo>
                  <a:pt x="33" y="62"/>
                </a:lnTo>
                <a:lnTo>
                  <a:pt x="31" y="80"/>
                </a:lnTo>
                <a:lnTo>
                  <a:pt x="33" y="98"/>
                </a:lnTo>
                <a:lnTo>
                  <a:pt x="40" y="111"/>
                </a:lnTo>
                <a:lnTo>
                  <a:pt x="50" y="122"/>
                </a:lnTo>
                <a:lnTo>
                  <a:pt x="62" y="129"/>
                </a:lnTo>
                <a:lnTo>
                  <a:pt x="75" y="131"/>
                </a:lnTo>
                <a:lnTo>
                  <a:pt x="88" y="129"/>
                </a:lnTo>
                <a:lnTo>
                  <a:pt x="98" y="126"/>
                </a:lnTo>
                <a:lnTo>
                  <a:pt x="106" y="120"/>
                </a:lnTo>
                <a:lnTo>
                  <a:pt x="112" y="116"/>
                </a:lnTo>
                <a:lnTo>
                  <a:pt x="122" y="144"/>
                </a:lnTo>
                <a:lnTo>
                  <a:pt x="115" y="148"/>
                </a:lnTo>
                <a:lnTo>
                  <a:pt x="105" y="153"/>
                </a:lnTo>
                <a:lnTo>
                  <a:pt x="91" y="156"/>
                </a:lnTo>
                <a:lnTo>
                  <a:pt x="74" y="158"/>
                </a:lnTo>
                <a:lnTo>
                  <a:pt x="58" y="156"/>
                </a:lnTo>
                <a:lnTo>
                  <a:pt x="42" y="151"/>
                </a:lnTo>
                <a:lnTo>
                  <a:pt x="29" y="144"/>
                </a:lnTo>
                <a:lnTo>
                  <a:pt x="17" y="133"/>
                </a:lnTo>
                <a:lnTo>
                  <a:pt x="8" y="118"/>
                </a:lnTo>
                <a:lnTo>
                  <a:pt x="2" y="101"/>
                </a:lnTo>
                <a:lnTo>
                  <a:pt x="0" y="81"/>
                </a:lnTo>
                <a:lnTo>
                  <a:pt x="2" y="61"/>
                </a:lnTo>
                <a:lnTo>
                  <a:pt x="8" y="43"/>
                </a:lnTo>
                <a:lnTo>
                  <a:pt x="18" y="28"/>
                </a:lnTo>
                <a:lnTo>
                  <a:pt x="30" y="15"/>
                </a:lnTo>
                <a:lnTo>
                  <a:pt x="44" y="8"/>
                </a:lnTo>
                <a:lnTo>
                  <a:pt x="59" y="2"/>
                </a:lnTo>
                <a:lnTo>
                  <a:pt x="7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74"/>
          <p:cNvSpPr>
            <a:spLocks/>
          </p:cNvSpPr>
          <p:nvPr/>
        </p:nvSpPr>
        <p:spPr bwMode="auto">
          <a:xfrm>
            <a:off x="11457782" y="3878263"/>
            <a:ext cx="225425" cy="403225"/>
          </a:xfrm>
          <a:custGeom>
            <a:avLst/>
            <a:gdLst>
              <a:gd name="T0" fmla="*/ 102 w 142"/>
              <a:gd name="T1" fmla="*/ 0 h 254"/>
              <a:gd name="T2" fmla="*/ 142 w 142"/>
              <a:gd name="T3" fmla="*/ 0 h 254"/>
              <a:gd name="T4" fmla="*/ 142 w 142"/>
              <a:gd name="T5" fmla="*/ 44 h 254"/>
              <a:gd name="T6" fmla="*/ 102 w 142"/>
              <a:gd name="T7" fmla="*/ 44 h 254"/>
              <a:gd name="T8" fmla="*/ 98 w 142"/>
              <a:gd name="T9" fmla="*/ 45 h 254"/>
              <a:gd name="T10" fmla="*/ 96 w 142"/>
              <a:gd name="T11" fmla="*/ 47 h 254"/>
              <a:gd name="T12" fmla="*/ 94 w 142"/>
              <a:gd name="T13" fmla="*/ 50 h 254"/>
              <a:gd name="T14" fmla="*/ 92 w 142"/>
              <a:gd name="T15" fmla="*/ 54 h 254"/>
              <a:gd name="T16" fmla="*/ 92 w 142"/>
              <a:gd name="T17" fmla="*/ 58 h 254"/>
              <a:gd name="T18" fmla="*/ 92 w 142"/>
              <a:gd name="T19" fmla="*/ 87 h 254"/>
              <a:gd name="T20" fmla="*/ 142 w 142"/>
              <a:gd name="T21" fmla="*/ 87 h 254"/>
              <a:gd name="T22" fmla="*/ 142 w 142"/>
              <a:gd name="T23" fmla="*/ 130 h 254"/>
              <a:gd name="T24" fmla="*/ 92 w 142"/>
              <a:gd name="T25" fmla="*/ 130 h 254"/>
              <a:gd name="T26" fmla="*/ 92 w 142"/>
              <a:gd name="T27" fmla="*/ 254 h 254"/>
              <a:gd name="T28" fmla="*/ 44 w 142"/>
              <a:gd name="T29" fmla="*/ 254 h 254"/>
              <a:gd name="T30" fmla="*/ 44 w 142"/>
              <a:gd name="T31" fmla="*/ 130 h 254"/>
              <a:gd name="T32" fmla="*/ 0 w 142"/>
              <a:gd name="T33" fmla="*/ 130 h 254"/>
              <a:gd name="T34" fmla="*/ 0 w 142"/>
              <a:gd name="T35" fmla="*/ 87 h 254"/>
              <a:gd name="T36" fmla="*/ 44 w 142"/>
              <a:gd name="T37" fmla="*/ 87 h 254"/>
              <a:gd name="T38" fmla="*/ 44 w 142"/>
              <a:gd name="T39" fmla="*/ 63 h 254"/>
              <a:gd name="T40" fmla="*/ 46 w 142"/>
              <a:gd name="T41" fmla="*/ 46 h 254"/>
              <a:gd name="T42" fmla="*/ 52 w 142"/>
              <a:gd name="T43" fmla="*/ 32 h 254"/>
              <a:gd name="T44" fmla="*/ 61 w 142"/>
              <a:gd name="T45" fmla="*/ 18 h 254"/>
              <a:gd name="T46" fmla="*/ 72 w 142"/>
              <a:gd name="T47" fmla="*/ 8 h 254"/>
              <a:gd name="T48" fmla="*/ 86 w 142"/>
              <a:gd name="T49" fmla="*/ 3 h 254"/>
              <a:gd name="T50" fmla="*/ 102 w 142"/>
              <a:gd name="T5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2" h="254">
                <a:moveTo>
                  <a:pt x="102" y="0"/>
                </a:moveTo>
                <a:lnTo>
                  <a:pt x="142" y="0"/>
                </a:lnTo>
                <a:lnTo>
                  <a:pt x="142" y="44"/>
                </a:lnTo>
                <a:lnTo>
                  <a:pt x="102" y="44"/>
                </a:lnTo>
                <a:lnTo>
                  <a:pt x="98" y="45"/>
                </a:lnTo>
                <a:lnTo>
                  <a:pt x="96" y="47"/>
                </a:lnTo>
                <a:lnTo>
                  <a:pt x="94" y="50"/>
                </a:lnTo>
                <a:lnTo>
                  <a:pt x="92" y="54"/>
                </a:lnTo>
                <a:lnTo>
                  <a:pt x="92" y="58"/>
                </a:lnTo>
                <a:lnTo>
                  <a:pt x="92" y="87"/>
                </a:lnTo>
                <a:lnTo>
                  <a:pt x="142" y="87"/>
                </a:lnTo>
                <a:lnTo>
                  <a:pt x="142" y="130"/>
                </a:lnTo>
                <a:lnTo>
                  <a:pt x="92" y="130"/>
                </a:lnTo>
                <a:lnTo>
                  <a:pt x="92" y="254"/>
                </a:lnTo>
                <a:lnTo>
                  <a:pt x="44" y="254"/>
                </a:lnTo>
                <a:lnTo>
                  <a:pt x="44" y="130"/>
                </a:lnTo>
                <a:lnTo>
                  <a:pt x="0" y="130"/>
                </a:lnTo>
                <a:lnTo>
                  <a:pt x="0" y="87"/>
                </a:lnTo>
                <a:lnTo>
                  <a:pt x="44" y="87"/>
                </a:lnTo>
                <a:lnTo>
                  <a:pt x="44" y="63"/>
                </a:lnTo>
                <a:lnTo>
                  <a:pt x="46" y="46"/>
                </a:lnTo>
                <a:lnTo>
                  <a:pt x="52" y="32"/>
                </a:lnTo>
                <a:lnTo>
                  <a:pt x="61" y="18"/>
                </a:lnTo>
                <a:lnTo>
                  <a:pt x="72" y="8"/>
                </a:lnTo>
                <a:lnTo>
                  <a:pt x="86" y="3"/>
                </a:lnTo>
                <a:lnTo>
                  <a:pt x="10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79"/>
          <p:cNvSpPr>
            <a:spLocks noEditPoints="1"/>
          </p:cNvSpPr>
          <p:nvPr/>
        </p:nvSpPr>
        <p:spPr bwMode="auto">
          <a:xfrm>
            <a:off x="11378407" y="5681663"/>
            <a:ext cx="385763" cy="384175"/>
          </a:xfrm>
          <a:custGeom>
            <a:avLst/>
            <a:gdLst>
              <a:gd name="T0" fmla="*/ 219 w 243"/>
              <a:gd name="T1" fmla="*/ 49 h 242"/>
              <a:gd name="T2" fmla="*/ 226 w 243"/>
              <a:gd name="T3" fmla="*/ 55 h 242"/>
              <a:gd name="T4" fmla="*/ 237 w 243"/>
              <a:gd name="T5" fmla="*/ 67 h 242"/>
              <a:gd name="T6" fmla="*/ 243 w 243"/>
              <a:gd name="T7" fmla="*/ 94 h 242"/>
              <a:gd name="T8" fmla="*/ 235 w 243"/>
              <a:gd name="T9" fmla="*/ 127 h 242"/>
              <a:gd name="T10" fmla="*/ 212 w 243"/>
              <a:gd name="T11" fmla="*/ 153 h 242"/>
              <a:gd name="T12" fmla="*/ 175 w 243"/>
              <a:gd name="T13" fmla="*/ 169 h 242"/>
              <a:gd name="T14" fmla="*/ 125 w 243"/>
              <a:gd name="T15" fmla="*/ 175 h 242"/>
              <a:gd name="T16" fmla="*/ 113 w 243"/>
              <a:gd name="T17" fmla="*/ 176 h 242"/>
              <a:gd name="T18" fmla="*/ 106 w 243"/>
              <a:gd name="T19" fmla="*/ 179 h 242"/>
              <a:gd name="T20" fmla="*/ 103 w 243"/>
              <a:gd name="T21" fmla="*/ 186 h 242"/>
              <a:gd name="T22" fmla="*/ 90 w 243"/>
              <a:gd name="T23" fmla="*/ 234 h 242"/>
              <a:gd name="T24" fmla="*/ 85 w 243"/>
              <a:gd name="T25" fmla="*/ 240 h 242"/>
              <a:gd name="T26" fmla="*/ 77 w 243"/>
              <a:gd name="T27" fmla="*/ 242 h 242"/>
              <a:gd name="T28" fmla="*/ 44 w 243"/>
              <a:gd name="T29" fmla="*/ 242 h 242"/>
              <a:gd name="T30" fmla="*/ 39 w 243"/>
              <a:gd name="T31" fmla="*/ 237 h 242"/>
              <a:gd name="T32" fmla="*/ 38 w 243"/>
              <a:gd name="T33" fmla="*/ 231 h 242"/>
              <a:gd name="T34" fmla="*/ 58 w 243"/>
              <a:gd name="T35" fmla="*/ 224 h 242"/>
              <a:gd name="T36" fmla="*/ 66 w 243"/>
              <a:gd name="T37" fmla="*/ 222 h 242"/>
              <a:gd name="T38" fmla="*/ 71 w 243"/>
              <a:gd name="T39" fmla="*/ 216 h 242"/>
              <a:gd name="T40" fmla="*/ 84 w 243"/>
              <a:gd name="T41" fmla="*/ 168 h 242"/>
              <a:gd name="T42" fmla="*/ 87 w 243"/>
              <a:gd name="T43" fmla="*/ 162 h 242"/>
              <a:gd name="T44" fmla="*/ 94 w 243"/>
              <a:gd name="T45" fmla="*/ 157 h 242"/>
              <a:gd name="T46" fmla="*/ 106 w 243"/>
              <a:gd name="T47" fmla="*/ 157 h 242"/>
              <a:gd name="T48" fmla="*/ 156 w 243"/>
              <a:gd name="T49" fmla="*/ 152 h 242"/>
              <a:gd name="T50" fmla="*/ 193 w 243"/>
              <a:gd name="T51" fmla="*/ 134 h 242"/>
              <a:gd name="T52" fmla="*/ 216 w 243"/>
              <a:gd name="T53" fmla="*/ 108 h 242"/>
              <a:gd name="T54" fmla="*/ 224 w 243"/>
              <a:gd name="T55" fmla="*/ 75 h 242"/>
              <a:gd name="T56" fmla="*/ 218 w 243"/>
              <a:gd name="T57" fmla="*/ 48 h 242"/>
              <a:gd name="T58" fmla="*/ 98 w 243"/>
              <a:gd name="T59" fmla="*/ 38 h 242"/>
              <a:gd name="T60" fmla="*/ 92 w 243"/>
              <a:gd name="T61" fmla="*/ 42 h 242"/>
              <a:gd name="T62" fmla="*/ 88 w 243"/>
              <a:gd name="T63" fmla="*/ 49 h 242"/>
              <a:gd name="T64" fmla="*/ 78 w 243"/>
              <a:gd name="T65" fmla="*/ 91 h 242"/>
              <a:gd name="T66" fmla="*/ 82 w 243"/>
              <a:gd name="T67" fmla="*/ 97 h 242"/>
              <a:gd name="T68" fmla="*/ 88 w 243"/>
              <a:gd name="T69" fmla="*/ 99 h 242"/>
              <a:gd name="T70" fmla="*/ 111 w 243"/>
              <a:gd name="T71" fmla="*/ 98 h 242"/>
              <a:gd name="T72" fmla="*/ 134 w 243"/>
              <a:gd name="T73" fmla="*/ 89 h 242"/>
              <a:gd name="T74" fmla="*/ 146 w 243"/>
              <a:gd name="T75" fmla="*/ 72 h 242"/>
              <a:gd name="T76" fmla="*/ 147 w 243"/>
              <a:gd name="T77" fmla="*/ 56 h 242"/>
              <a:gd name="T78" fmla="*/ 143 w 243"/>
              <a:gd name="T79" fmla="*/ 47 h 242"/>
              <a:gd name="T80" fmla="*/ 127 w 243"/>
              <a:gd name="T81" fmla="*/ 39 h 242"/>
              <a:gd name="T82" fmla="*/ 103 w 243"/>
              <a:gd name="T83" fmla="*/ 38 h 242"/>
              <a:gd name="T84" fmla="*/ 121 w 243"/>
              <a:gd name="T85" fmla="*/ 0 h 242"/>
              <a:gd name="T86" fmla="*/ 156 w 243"/>
              <a:gd name="T87" fmla="*/ 2 h 242"/>
              <a:gd name="T88" fmla="*/ 183 w 243"/>
              <a:gd name="T89" fmla="*/ 12 h 242"/>
              <a:gd name="T90" fmla="*/ 195 w 243"/>
              <a:gd name="T91" fmla="*/ 22 h 242"/>
              <a:gd name="T92" fmla="*/ 203 w 243"/>
              <a:gd name="T93" fmla="*/ 41 h 242"/>
              <a:gd name="T94" fmla="*/ 203 w 243"/>
              <a:gd name="T95" fmla="*/ 73 h 242"/>
              <a:gd name="T96" fmla="*/ 187 w 243"/>
              <a:gd name="T97" fmla="*/ 104 h 242"/>
              <a:gd name="T98" fmla="*/ 157 w 243"/>
              <a:gd name="T99" fmla="*/ 126 h 242"/>
              <a:gd name="T100" fmla="*/ 114 w 243"/>
              <a:gd name="T101" fmla="*/ 137 h 242"/>
              <a:gd name="T102" fmla="*/ 79 w 243"/>
              <a:gd name="T103" fmla="*/ 138 h 242"/>
              <a:gd name="T104" fmla="*/ 71 w 243"/>
              <a:gd name="T105" fmla="*/ 140 h 242"/>
              <a:gd name="T106" fmla="*/ 66 w 243"/>
              <a:gd name="T107" fmla="*/ 146 h 242"/>
              <a:gd name="T108" fmla="*/ 54 w 243"/>
              <a:gd name="T109" fmla="*/ 194 h 242"/>
              <a:gd name="T110" fmla="*/ 50 w 243"/>
              <a:gd name="T111" fmla="*/ 201 h 242"/>
              <a:gd name="T112" fmla="*/ 44 w 243"/>
              <a:gd name="T113" fmla="*/ 204 h 242"/>
              <a:gd name="T114" fmla="*/ 9 w 243"/>
              <a:gd name="T115" fmla="*/ 205 h 242"/>
              <a:gd name="T116" fmla="*/ 2 w 243"/>
              <a:gd name="T117" fmla="*/ 203 h 242"/>
              <a:gd name="T118" fmla="*/ 0 w 243"/>
              <a:gd name="T119" fmla="*/ 197 h 242"/>
              <a:gd name="T120" fmla="*/ 42 w 243"/>
              <a:gd name="T121" fmla="*/ 11 h 242"/>
              <a:gd name="T122" fmla="*/ 47 w 243"/>
              <a:gd name="T123" fmla="*/ 4 h 242"/>
              <a:gd name="T124" fmla="*/ 54 w 243"/>
              <a:gd name="T125"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42">
                <a:moveTo>
                  <a:pt x="218" y="48"/>
                </a:moveTo>
                <a:lnTo>
                  <a:pt x="219" y="49"/>
                </a:lnTo>
                <a:lnTo>
                  <a:pt x="220" y="49"/>
                </a:lnTo>
                <a:lnTo>
                  <a:pt x="226" y="55"/>
                </a:lnTo>
                <a:lnTo>
                  <a:pt x="232" y="60"/>
                </a:lnTo>
                <a:lnTo>
                  <a:pt x="237" y="67"/>
                </a:lnTo>
                <a:lnTo>
                  <a:pt x="241" y="79"/>
                </a:lnTo>
                <a:lnTo>
                  <a:pt x="243" y="94"/>
                </a:lnTo>
                <a:lnTo>
                  <a:pt x="241" y="111"/>
                </a:lnTo>
                <a:lnTo>
                  <a:pt x="235" y="127"/>
                </a:lnTo>
                <a:lnTo>
                  <a:pt x="225" y="140"/>
                </a:lnTo>
                <a:lnTo>
                  <a:pt x="212" y="153"/>
                </a:lnTo>
                <a:lnTo>
                  <a:pt x="195" y="163"/>
                </a:lnTo>
                <a:lnTo>
                  <a:pt x="175" y="169"/>
                </a:lnTo>
                <a:lnTo>
                  <a:pt x="152" y="174"/>
                </a:lnTo>
                <a:lnTo>
                  <a:pt x="125" y="175"/>
                </a:lnTo>
                <a:lnTo>
                  <a:pt x="117" y="175"/>
                </a:lnTo>
                <a:lnTo>
                  <a:pt x="113" y="176"/>
                </a:lnTo>
                <a:lnTo>
                  <a:pt x="109" y="177"/>
                </a:lnTo>
                <a:lnTo>
                  <a:pt x="106" y="179"/>
                </a:lnTo>
                <a:lnTo>
                  <a:pt x="104" y="183"/>
                </a:lnTo>
                <a:lnTo>
                  <a:pt x="103" y="186"/>
                </a:lnTo>
                <a:lnTo>
                  <a:pt x="92" y="231"/>
                </a:lnTo>
                <a:lnTo>
                  <a:pt x="90" y="234"/>
                </a:lnTo>
                <a:lnTo>
                  <a:pt x="88" y="237"/>
                </a:lnTo>
                <a:lnTo>
                  <a:pt x="85" y="240"/>
                </a:lnTo>
                <a:lnTo>
                  <a:pt x="82" y="242"/>
                </a:lnTo>
                <a:lnTo>
                  <a:pt x="77" y="242"/>
                </a:lnTo>
                <a:lnTo>
                  <a:pt x="47" y="242"/>
                </a:lnTo>
                <a:lnTo>
                  <a:pt x="44" y="242"/>
                </a:lnTo>
                <a:lnTo>
                  <a:pt x="40" y="240"/>
                </a:lnTo>
                <a:lnTo>
                  <a:pt x="39" y="237"/>
                </a:lnTo>
                <a:lnTo>
                  <a:pt x="38" y="234"/>
                </a:lnTo>
                <a:lnTo>
                  <a:pt x="38" y="231"/>
                </a:lnTo>
                <a:lnTo>
                  <a:pt x="39" y="224"/>
                </a:lnTo>
                <a:lnTo>
                  <a:pt x="58" y="224"/>
                </a:lnTo>
                <a:lnTo>
                  <a:pt x="63" y="223"/>
                </a:lnTo>
                <a:lnTo>
                  <a:pt x="66" y="222"/>
                </a:lnTo>
                <a:lnTo>
                  <a:pt x="69" y="220"/>
                </a:lnTo>
                <a:lnTo>
                  <a:pt x="71" y="216"/>
                </a:lnTo>
                <a:lnTo>
                  <a:pt x="73" y="212"/>
                </a:lnTo>
                <a:lnTo>
                  <a:pt x="84" y="168"/>
                </a:lnTo>
                <a:lnTo>
                  <a:pt x="85" y="165"/>
                </a:lnTo>
                <a:lnTo>
                  <a:pt x="87" y="162"/>
                </a:lnTo>
                <a:lnTo>
                  <a:pt x="90" y="159"/>
                </a:lnTo>
                <a:lnTo>
                  <a:pt x="94" y="157"/>
                </a:lnTo>
                <a:lnTo>
                  <a:pt x="98" y="157"/>
                </a:lnTo>
                <a:lnTo>
                  <a:pt x="106" y="157"/>
                </a:lnTo>
                <a:lnTo>
                  <a:pt x="133" y="155"/>
                </a:lnTo>
                <a:lnTo>
                  <a:pt x="156" y="152"/>
                </a:lnTo>
                <a:lnTo>
                  <a:pt x="176" y="144"/>
                </a:lnTo>
                <a:lnTo>
                  <a:pt x="193" y="134"/>
                </a:lnTo>
                <a:lnTo>
                  <a:pt x="206" y="123"/>
                </a:lnTo>
                <a:lnTo>
                  <a:pt x="216" y="108"/>
                </a:lnTo>
                <a:lnTo>
                  <a:pt x="222" y="92"/>
                </a:lnTo>
                <a:lnTo>
                  <a:pt x="224" y="75"/>
                </a:lnTo>
                <a:lnTo>
                  <a:pt x="222" y="60"/>
                </a:lnTo>
                <a:lnTo>
                  <a:pt x="218" y="48"/>
                </a:lnTo>
                <a:close/>
                <a:moveTo>
                  <a:pt x="103" y="38"/>
                </a:moveTo>
                <a:lnTo>
                  <a:pt x="98" y="38"/>
                </a:lnTo>
                <a:lnTo>
                  <a:pt x="95" y="40"/>
                </a:lnTo>
                <a:lnTo>
                  <a:pt x="92" y="42"/>
                </a:lnTo>
                <a:lnTo>
                  <a:pt x="89" y="46"/>
                </a:lnTo>
                <a:lnTo>
                  <a:pt x="88" y="49"/>
                </a:lnTo>
                <a:lnTo>
                  <a:pt x="79" y="88"/>
                </a:lnTo>
                <a:lnTo>
                  <a:pt x="78" y="91"/>
                </a:lnTo>
                <a:lnTo>
                  <a:pt x="79" y="95"/>
                </a:lnTo>
                <a:lnTo>
                  <a:pt x="82" y="97"/>
                </a:lnTo>
                <a:lnTo>
                  <a:pt x="85" y="98"/>
                </a:lnTo>
                <a:lnTo>
                  <a:pt x="88" y="99"/>
                </a:lnTo>
                <a:lnTo>
                  <a:pt x="96" y="99"/>
                </a:lnTo>
                <a:lnTo>
                  <a:pt x="111" y="98"/>
                </a:lnTo>
                <a:lnTo>
                  <a:pt x="124" y="95"/>
                </a:lnTo>
                <a:lnTo>
                  <a:pt x="134" y="89"/>
                </a:lnTo>
                <a:lnTo>
                  <a:pt x="142" y="81"/>
                </a:lnTo>
                <a:lnTo>
                  <a:pt x="146" y="72"/>
                </a:lnTo>
                <a:lnTo>
                  <a:pt x="147" y="61"/>
                </a:lnTo>
                <a:lnTo>
                  <a:pt x="147" y="56"/>
                </a:lnTo>
                <a:lnTo>
                  <a:pt x="145" y="50"/>
                </a:lnTo>
                <a:lnTo>
                  <a:pt x="143" y="47"/>
                </a:lnTo>
                <a:lnTo>
                  <a:pt x="138" y="43"/>
                </a:lnTo>
                <a:lnTo>
                  <a:pt x="127" y="39"/>
                </a:lnTo>
                <a:lnTo>
                  <a:pt x="113" y="38"/>
                </a:lnTo>
                <a:lnTo>
                  <a:pt x="103" y="38"/>
                </a:lnTo>
                <a:close/>
                <a:moveTo>
                  <a:pt x="57" y="0"/>
                </a:moveTo>
                <a:lnTo>
                  <a:pt x="121" y="0"/>
                </a:lnTo>
                <a:lnTo>
                  <a:pt x="140" y="0"/>
                </a:lnTo>
                <a:lnTo>
                  <a:pt x="156" y="2"/>
                </a:lnTo>
                <a:lnTo>
                  <a:pt x="171" y="5"/>
                </a:lnTo>
                <a:lnTo>
                  <a:pt x="183" y="12"/>
                </a:lnTo>
                <a:lnTo>
                  <a:pt x="190" y="17"/>
                </a:lnTo>
                <a:lnTo>
                  <a:pt x="195" y="22"/>
                </a:lnTo>
                <a:lnTo>
                  <a:pt x="200" y="29"/>
                </a:lnTo>
                <a:lnTo>
                  <a:pt x="203" y="41"/>
                </a:lnTo>
                <a:lnTo>
                  <a:pt x="205" y="57"/>
                </a:lnTo>
                <a:lnTo>
                  <a:pt x="203" y="73"/>
                </a:lnTo>
                <a:lnTo>
                  <a:pt x="197" y="89"/>
                </a:lnTo>
                <a:lnTo>
                  <a:pt x="187" y="104"/>
                </a:lnTo>
                <a:lnTo>
                  <a:pt x="174" y="116"/>
                </a:lnTo>
                <a:lnTo>
                  <a:pt x="157" y="126"/>
                </a:lnTo>
                <a:lnTo>
                  <a:pt x="137" y="133"/>
                </a:lnTo>
                <a:lnTo>
                  <a:pt x="114" y="137"/>
                </a:lnTo>
                <a:lnTo>
                  <a:pt x="88" y="138"/>
                </a:lnTo>
                <a:lnTo>
                  <a:pt x="79" y="138"/>
                </a:lnTo>
                <a:lnTo>
                  <a:pt x="75" y="138"/>
                </a:lnTo>
                <a:lnTo>
                  <a:pt x="71" y="140"/>
                </a:lnTo>
                <a:lnTo>
                  <a:pt x="68" y="143"/>
                </a:lnTo>
                <a:lnTo>
                  <a:pt x="66" y="146"/>
                </a:lnTo>
                <a:lnTo>
                  <a:pt x="65" y="149"/>
                </a:lnTo>
                <a:lnTo>
                  <a:pt x="54" y="194"/>
                </a:lnTo>
                <a:lnTo>
                  <a:pt x="53" y="197"/>
                </a:lnTo>
                <a:lnTo>
                  <a:pt x="50" y="201"/>
                </a:lnTo>
                <a:lnTo>
                  <a:pt x="47" y="203"/>
                </a:lnTo>
                <a:lnTo>
                  <a:pt x="44" y="204"/>
                </a:lnTo>
                <a:lnTo>
                  <a:pt x="39" y="205"/>
                </a:lnTo>
                <a:lnTo>
                  <a:pt x="9" y="205"/>
                </a:lnTo>
                <a:lnTo>
                  <a:pt x="6" y="204"/>
                </a:lnTo>
                <a:lnTo>
                  <a:pt x="2" y="203"/>
                </a:lnTo>
                <a:lnTo>
                  <a:pt x="1" y="201"/>
                </a:lnTo>
                <a:lnTo>
                  <a:pt x="0" y="197"/>
                </a:lnTo>
                <a:lnTo>
                  <a:pt x="0" y="194"/>
                </a:lnTo>
                <a:lnTo>
                  <a:pt x="42" y="11"/>
                </a:lnTo>
                <a:lnTo>
                  <a:pt x="45" y="8"/>
                </a:lnTo>
                <a:lnTo>
                  <a:pt x="47" y="4"/>
                </a:lnTo>
                <a:lnTo>
                  <a:pt x="50" y="2"/>
                </a:lnTo>
                <a:lnTo>
                  <a:pt x="54" y="0"/>
                </a:lnTo>
                <a:lnTo>
                  <a:pt x="5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95"/>
          <p:cNvSpPr>
            <a:spLocks noEditPoints="1"/>
          </p:cNvSpPr>
          <p:nvPr/>
        </p:nvSpPr>
        <p:spPr bwMode="auto">
          <a:xfrm>
            <a:off x="11403807" y="6365875"/>
            <a:ext cx="306388" cy="371475"/>
          </a:xfrm>
          <a:custGeom>
            <a:avLst/>
            <a:gdLst>
              <a:gd name="T0" fmla="*/ 96 w 193"/>
              <a:gd name="T1" fmla="*/ 18 h 234"/>
              <a:gd name="T2" fmla="*/ 74 w 193"/>
              <a:gd name="T3" fmla="*/ 19 h 234"/>
              <a:gd name="T4" fmla="*/ 57 w 193"/>
              <a:gd name="T5" fmla="*/ 22 h 234"/>
              <a:gd name="T6" fmla="*/ 41 w 193"/>
              <a:gd name="T7" fmla="*/ 26 h 234"/>
              <a:gd name="T8" fmla="*/ 30 w 193"/>
              <a:gd name="T9" fmla="*/ 32 h 234"/>
              <a:gd name="T10" fmla="*/ 22 w 193"/>
              <a:gd name="T11" fmla="*/ 36 h 234"/>
              <a:gd name="T12" fmla="*/ 20 w 193"/>
              <a:gd name="T13" fmla="*/ 40 h 234"/>
              <a:gd name="T14" fmla="*/ 22 w 193"/>
              <a:gd name="T15" fmla="*/ 43 h 234"/>
              <a:gd name="T16" fmla="*/ 30 w 193"/>
              <a:gd name="T17" fmla="*/ 47 h 234"/>
              <a:gd name="T18" fmla="*/ 41 w 193"/>
              <a:gd name="T19" fmla="*/ 53 h 234"/>
              <a:gd name="T20" fmla="*/ 57 w 193"/>
              <a:gd name="T21" fmla="*/ 57 h 234"/>
              <a:gd name="T22" fmla="*/ 74 w 193"/>
              <a:gd name="T23" fmla="*/ 60 h 234"/>
              <a:gd name="T24" fmla="*/ 96 w 193"/>
              <a:gd name="T25" fmla="*/ 62 h 234"/>
              <a:gd name="T26" fmla="*/ 117 w 193"/>
              <a:gd name="T27" fmla="*/ 60 h 234"/>
              <a:gd name="T28" fmla="*/ 136 w 193"/>
              <a:gd name="T29" fmla="*/ 57 h 234"/>
              <a:gd name="T30" fmla="*/ 150 w 193"/>
              <a:gd name="T31" fmla="*/ 53 h 234"/>
              <a:gd name="T32" fmla="*/ 163 w 193"/>
              <a:gd name="T33" fmla="*/ 47 h 234"/>
              <a:gd name="T34" fmla="*/ 169 w 193"/>
              <a:gd name="T35" fmla="*/ 43 h 234"/>
              <a:gd name="T36" fmla="*/ 171 w 193"/>
              <a:gd name="T37" fmla="*/ 40 h 234"/>
              <a:gd name="T38" fmla="*/ 169 w 193"/>
              <a:gd name="T39" fmla="*/ 36 h 234"/>
              <a:gd name="T40" fmla="*/ 163 w 193"/>
              <a:gd name="T41" fmla="*/ 32 h 234"/>
              <a:gd name="T42" fmla="*/ 150 w 193"/>
              <a:gd name="T43" fmla="*/ 26 h 234"/>
              <a:gd name="T44" fmla="*/ 136 w 193"/>
              <a:gd name="T45" fmla="*/ 22 h 234"/>
              <a:gd name="T46" fmla="*/ 117 w 193"/>
              <a:gd name="T47" fmla="*/ 19 h 234"/>
              <a:gd name="T48" fmla="*/ 96 w 193"/>
              <a:gd name="T49" fmla="*/ 18 h 234"/>
              <a:gd name="T50" fmla="*/ 96 w 193"/>
              <a:gd name="T51" fmla="*/ 0 h 234"/>
              <a:gd name="T52" fmla="*/ 125 w 193"/>
              <a:gd name="T53" fmla="*/ 2 h 234"/>
              <a:gd name="T54" fmla="*/ 148 w 193"/>
              <a:gd name="T55" fmla="*/ 6 h 234"/>
              <a:gd name="T56" fmla="*/ 168 w 193"/>
              <a:gd name="T57" fmla="*/ 13 h 234"/>
              <a:gd name="T58" fmla="*/ 181 w 193"/>
              <a:gd name="T59" fmla="*/ 21 h 234"/>
              <a:gd name="T60" fmla="*/ 190 w 193"/>
              <a:gd name="T61" fmla="*/ 28 h 234"/>
              <a:gd name="T62" fmla="*/ 193 w 193"/>
              <a:gd name="T63" fmla="*/ 36 h 234"/>
              <a:gd name="T64" fmla="*/ 171 w 193"/>
              <a:gd name="T65" fmla="*/ 206 h 234"/>
              <a:gd name="T66" fmla="*/ 169 w 193"/>
              <a:gd name="T67" fmla="*/ 209 h 234"/>
              <a:gd name="T68" fmla="*/ 161 w 193"/>
              <a:gd name="T69" fmla="*/ 216 h 234"/>
              <a:gd name="T70" fmla="*/ 150 w 193"/>
              <a:gd name="T71" fmla="*/ 221 h 234"/>
              <a:gd name="T72" fmla="*/ 135 w 193"/>
              <a:gd name="T73" fmla="*/ 227 h 234"/>
              <a:gd name="T74" fmla="*/ 117 w 193"/>
              <a:gd name="T75" fmla="*/ 231 h 234"/>
              <a:gd name="T76" fmla="*/ 96 w 193"/>
              <a:gd name="T77" fmla="*/ 234 h 234"/>
              <a:gd name="T78" fmla="*/ 74 w 193"/>
              <a:gd name="T79" fmla="*/ 231 h 234"/>
              <a:gd name="T80" fmla="*/ 57 w 193"/>
              <a:gd name="T81" fmla="*/ 227 h 234"/>
              <a:gd name="T82" fmla="*/ 42 w 193"/>
              <a:gd name="T83" fmla="*/ 221 h 234"/>
              <a:gd name="T84" fmla="*/ 30 w 193"/>
              <a:gd name="T85" fmla="*/ 216 h 234"/>
              <a:gd name="T86" fmla="*/ 23 w 193"/>
              <a:gd name="T87" fmla="*/ 209 h 234"/>
              <a:gd name="T88" fmla="*/ 20 w 193"/>
              <a:gd name="T89" fmla="*/ 206 h 234"/>
              <a:gd name="T90" fmla="*/ 0 w 193"/>
              <a:gd name="T91" fmla="*/ 36 h 234"/>
              <a:gd name="T92" fmla="*/ 2 w 193"/>
              <a:gd name="T93" fmla="*/ 28 h 234"/>
              <a:gd name="T94" fmla="*/ 10 w 193"/>
              <a:gd name="T95" fmla="*/ 21 h 234"/>
              <a:gd name="T96" fmla="*/ 24 w 193"/>
              <a:gd name="T97" fmla="*/ 13 h 234"/>
              <a:gd name="T98" fmla="*/ 43 w 193"/>
              <a:gd name="T99" fmla="*/ 6 h 234"/>
              <a:gd name="T100" fmla="*/ 68 w 193"/>
              <a:gd name="T101" fmla="*/ 2 h 234"/>
              <a:gd name="T102" fmla="*/ 96 w 193"/>
              <a:gd name="T10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3" h="234">
                <a:moveTo>
                  <a:pt x="96" y="18"/>
                </a:moveTo>
                <a:lnTo>
                  <a:pt x="74" y="19"/>
                </a:lnTo>
                <a:lnTo>
                  <a:pt x="57" y="22"/>
                </a:lnTo>
                <a:lnTo>
                  <a:pt x="41" y="26"/>
                </a:lnTo>
                <a:lnTo>
                  <a:pt x="30" y="32"/>
                </a:lnTo>
                <a:lnTo>
                  <a:pt x="22" y="36"/>
                </a:lnTo>
                <a:lnTo>
                  <a:pt x="20" y="40"/>
                </a:lnTo>
                <a:lnTo>
                  <a:pt x="22" y="43"/>
                </a:lnTo>
                <a:lnTo>
                  <a:pt x="30" y="47"/>
                </a:lnTo>
                <a:lnTo>
                  <a:pt x="41" y="53"/>
                </a:lnTo>
                <a:lnTo>
                  <a:pt x="57" y="57"/>
                </a:lnTo>
                <a:lnTo>
                  <a:pt x="74" y="60"/>
                </a:lnTo>
                <a:lnTo>
                  <a:pt x="96" y="62"/>
                </a:lnTo>
                <a:lnTo>
                  <a:pt x="117" y="60"/>
                </a:lnTo>
                <a:lnTo>
                  <a:pt x="136" y="57"/>
                </a:lnTo>
                <a:lnTo>
                  <a:pt x="150" y="53"/>
                </a:lnTo>
                <a:lnTo>
                  <a:pt x="163" y="47"/>
                </a:lnTo>
                <a:lnTo>
                  <a:pt x="169" y="43"/>
                </a:lnTo>
                <a:lnTo>
                  <a:pt x="171" y="40"/>
                </a:lnTo>
                <a:lnTo>
                  <a:pt x="169" y="36"/>
                </a:lnTo>
                <a:lnTo>
                  <a:pt x="163" y="32"/>
                </a:lnTo>
                <a:lnTo>
                  <a:pt x="150" y="26"/>
                </a:lnTo>
                <a:lnTo>
                  <a:pt x="136" y="22"/>
                </a:lnTo>
                <a:lnTo>
                  <a:pt x="117" y="19"/>
                </a:lnTo>
                <a:lnTo>
                  <a:pt x="96" y="18"/>
                </a:lnTo>
                <a:close/>
                <a:moveTo>
                  <a:pt x="96" y="0"/>
                </a:moveTo>
                <a:lnTo>
                  <a:pt x="125" y="2"/>
                </a:lnTo>
                <a:lnTo>
                  <a:pt x="148" y="6"/>
                </a:lnTo>
                <a:lnTo>
                  <a:pt x="168" y="13"/>
                </a:lnTo>
                <a:lnTo>
                  <a:pt x="181" y="21"/>
                </a:lnTo>
                <a:lnTo>
                  <a:pt x="190" y="28"/>
                </a:lnTo>
                <a:lnTo>
                  <a:pt x="193" y="36"/>
                </a:lnTo>
                <a:lnTo>
                  <a:pt x="171" y="206"/>
                </a:lnTo>
                <a:lnTo>
                  <a:pt x="169" y="209"/>
                </a:lnTo>
                <a:lnTo>
                  <a:pt x="161" y="216"/>
                </a:lnTo>
                <a:lnTo>
                  <a:pt x="150" y="221"/>
                </a:lnTo>
                <a:lnTo>
                  <a:pt x="135" y="227"/>
                </a:lnTo>
                <a:lnTo>
                  <a:pt x="117" y="231"/>
                </a:lnTo>
                <a:lnTo>
                  <a:pt x="96" y="234"/>
                </a:lnTo>
                <a:lnTo>
                  <a:pt x="74" y="231"/>
                </a:lnTo>
                <a:lnTo>
                  <a:pt x="57" y="227"/>
                </a:lnTo>
                <a:lnTo>
                  <a:pt x="42" y="221"/>
                </a:lnTo>
                <a:lnTo>
                  <a:pt x="30" y="216"/>
                </a:lnTo>
                <a:lnTo>
                  <a:pt x="23" y="209"/>
                </a:lnTo>
                <a:lnTo>
                  <a:pt x="20" y="206"/>
                </a:lnTo>
                <a:lnTo>
                  <a:pt x="0" y="36"/>
                </a:lnTo>
                <a:lnTo>
                  <a:pt x="2" y="28"/>
                </a:lnTo>
                <a:lnTo>
                  <a:pt x="10" y="21"/>
                </a:lnTo>
                <a:lnTo>
                  <a:pt x="24" y="13"/>
                </a:lnTo>
                <a:lnTo>
                  <a:pt x="43" y="6"/>
                </a:lnTo>
                <a:lnTo>
                  <a:pt x="68" y="2"/>
                </a:lnTo>
                <a:lnTo>
                  <a:pt x="9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21"/>
          <p:cNvSpPr>
            <a:spLocks noEditPoints="1"/>
          </p:cNvSpPr>
          <p:nvPr/>
        </p:nvSpPr>
        <p:spPr bwMode="auto">
          <a:xfrm>
            <a:off x="9123701" y="5621336"/>
            <a:ext cx="247650" cy="95250"/>
          </a:xfrm>
          <a:custGeom>
            <a:avLst/>
            <a:gdLst>
              <a:gd name="T0" fmla="*/ 125 w 156"/>
              <a:gd name="T1" fmla="*/ 0 h 60"/>
              <a:gd name="T2" fmla="*/ 138 w 156"/>
              <a:gd name="T3" fmla="*/ 3 h 60"/>
              <a:gd name="T4" fmla="*/ 147 w 156"/>
              <a:gd name="T5" fmla="*/ 9 h 60"/>
              <a:gd name="T6" fmla="*/ 154 w 156"/>
              <a:gd name="T7" fmla="*/ 19 h 60"/>
              <a:gd name="T8" fmla="*/ 156 w 156"/>
              <a:gd name="T9" fmla="*/ 30 h 60"/>
              <a:gd name="T10" fmla="*/ 154 w 156"/>
              <a:gd name="T11" fmla="*/ 43 h 60"/>
              <a:gd name="T12" fmla="*/ 147 w 156"/>
              <a:gd name="T13" fmla="*/ 51 h 60"/>
              <a:gd name="T14" fmla="*/ 138 w 156"/>
              <a:gd name="T15" fmla="*/ 57 h 60"/>
              <a:gd name="T16" fmla="*/ 125 w 156"/>
              <a:gd name="T17" fmla="*/ 60 h 60"/>
              <a:gd name="T18" fmla="*/ 114 w 156"/>
              <a:gd name="T19" fmla="*/ 57 h 60"/>
              <a:gd name="T20" fmla="*/ 104 w 156"/>
              <a:gd name="T21" fmla="*/ 51 h 60"/>
              <a:gd name="T22" fmla="*/ 98 w 156"/>
              <a:gd name="T23" fmla="*/ 43 h 60"/>
              <a:gd name="T24" fmla="*/ 95 w 156"/>
              <a:gd name="T25" fmla="*/ 30 h 60"/>
              <a:gd name="T26" fmla="*/ 98 w 156"/>
              <a:gd name="T27" fmla="*/ 19 h 60"/>
              <a:gd name="T28" fmla="*/ 104 w 156"/>
              <a:gd name="T29" fmla="*/ 9 h 60"/>
              <a:gd name="T30" fmla="*/ 114 w 156"/>
              <a:gd name="T31" fmla="*/ 3 h 60"/>
              <a:gd name="T32" fmla="*/ 125 w 156"/>
              <a:gd name="T33" fmla="*/ 0 h 60"/>
              <a:gd name="T34" fmla="*/ 29 w 156"/>
              <a:gd name="T35" fmla="*/ 0 h 60"/>
              <a:gd name="T36" fmla="*/ 42 w 156"/>
              <a:gd name="T37" fmla="*/ 3 h 60"/>
              <a:gd name="T38" fmla="*/ 51 w 156"/>
              <a:gd name="T39" fmla="*/ 9 h 60"/>
              <a:gd name="T40" fmla="*/ 58 w 156"/>
              <a:gd name="T41" fmla="*/ 19 h 60"/>
              <a:gd name="T42" fmla="*/ 60 w 156"/>
              <a:gd name="T43" fmla="*/ 30 h 60"/>
              <a:gd name="T44" fmla="*/ 58 w 156"/>
              <a:gd name="T45" fmla="*/ 43 h 60"/>
              <a:gd name="T46" fmla="*/ 51 w 156"/>
              <a:gd name="T47" fmla="*/ 51 h 60"/>
              <a:gd name="T48" fmla="*/ 42 w 156"/>
              <a:gd name="T49" fmla="*/ 57 h 60"/>
              <a:gd name="T50" fmla="*/ 29 w 156"/>
              <a:gd name="T51" fmla="*/ 60 h 60"/>
              <a:gd name="T52" fmla="*/ 18 w 156"/>
              <a:gd name="T53" fmla="*/ 57 h 60"/>
              <a:gd name="T54" fmla="*/ 8 w 156"/>
              <a:gd name="T55" fmla="*/ 51 h 60"/>
              <a:gd name="T56" fmla="*/ 2 w 156"/>
              <a:gd name="T57" fmla="*/ 43 h 60"/>
              <a:gd name="T58" fmla="*/ 0 w 156"/>
              <a:gd name="T59" fmla="*/ 30 h 60"/>
              <a:gd name="T60" fmla="*/ 2 w 156"/>
              <a:gd name="T61" fmla="*/ 19 h 60"/>
              <a:gd name="T62" fmla="*/ 8 w 156"/>
              <a:gd name="T63" fmla="*/ 9 h 60"/>
              <a:gd name="T64" fmla="*/ 18 w 156"/>
              <a:gd name="T65" fmla="*/ 3 h 60"/>
              <a:gd name="T66" fmla="*/ 29 w 156"/>
              <a:gd name="T6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6" h="60">
                <a:moveTo>
                  <a:pt x="125" y="0"/>
                </a:moveTo>
                <a:lnTo>
                  <a:pt x="138" y="3"/>
                </a:lnTo>
                <a:lnTo>
                  <a:pt x="147" y="9"/>
                </a:lnTo>
                <a:lnTo>
                  <a:pt x="154" y="19"/>
                </a:lnTo>
                <a:lnTo>
                  <a:pt x="156" y="30"/>
                </a:lnTo>
                <a:lnTo>
                  <a:pt x="154" y="43"/>
                </a:lnTo>
                <a:lnTo>
                  <a:pt x="147" y="51"/>
                </a:lnTo>
                <a:lnTo>
                  <a:pt x="138" y="57"/>
                </a:lnTo>
                <a:lnTo>
                  <a:pt x="125" y="60"/>
                </a:lnTo>
                <a:lnTo>
                  <a:pt x="114" y="57"/>
                </a:lnTo>
                <a:lnTo>
                  <a:pt x="104" y="51"/>
                </a:lnTo>
                <a:lnTo>
                  <a:pt x="98" y="43"/>
                </a:lnTo>
                <a:lnTo>
                  <a:pt x="95" y="30"/>
                </a:lnTo>
                <a:lnTo>
                  <a:pt x="98" y="19"/>
                </a:lnTo>
                <a:lnTo>
                  <a:pt x="104" y="9"/>
                </a:lnTo>
                <a:lnTo>
                  <a:pt x="114" y="3"/>
                </a:lnTo>
                <a:lnTo>
                  <a:pt x="125" y="0"/>
                </a:lnTo>
                <a:close/>
                <a:moveTo>
                  <a:pt x="29" y="0"/>
                </a:moveTo>
                <a:lnTo>
                  <a:pt x="42" y="3"/>
                </a:lnTo>
                <a:lnTo>
                  <a:pt x="51" y="9"/>
                </a:lnTo>
                <a:lnTo>
                  <a:pt x="58" y="19"/>
                </a:lnTo>
                <a:lnTo>
                  <a:pt x="60" y="30"/>
                </a:lnTo>
                <a:lnTo>
                  <a:pt x="58" y="43"/>
                </a:lnTo>
                <a:lnTo>
                  <a:pt x="51" y="51"/>
                </a:lnTo>
                <a:lnTo>
                  <a:pt x="42" y="57"/>
                </a:lnTo>
                <a:lnTo>
                  <a:pt x="29" y="60"/>
                </a:lnTo>
                <a:lnTo>
                  <a:pt x="18" y="57"/>
                </a:lnTo>
                <a:lnTo>
                  <a:pt x="8" y="51"/>
                </a:lnTo>
                <a:lnTo>
                  <a:pt x="2" y="43"/>
                </a:lnTo>
                <a:lnTo>
                  <a:pt x="0" y="30"/>
                </a:lnTo>
                <a:lnTo>
                  <a:pt x="2" y="19"/>
                </a:lnTo>
                <a:lnTo>
                  <a:pt x="8" y="9"/>
                </a:lnTo>
                <a:lnTo>
                  <a:pt x="18" y="3"/>
                </a:lnTo>
                <a:lnTo>
                  <a:pt x="2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84"/>
          <p:cNvSpPr>
            <a:spLocks/>
          </p:cNvSpPr>
          <p:nvPr/>
        </p:nvSpPr>
        <p:spPr bwMode="auto">
          <a:xfrm>
            <a:off x="9969838" y="5575299"/>
            <a:ext cx="211138" cy="231775"/>
          </a:xfrm>
          <a:custGeom>
            <a:avLst/>
            <a:gdLst>
              <a:gd name="T0" fmla="*/ 12 w 133"/>
              <a:gd name="T1" fmla="*/ 0 h 146"/>
              <a:gd name="T2" fmla="*/ 21 w 133"/>
              <a:gd name="T3" fmla="*/ 0 h 146"/>
              <a:gd name="T4" fmla="*/ 29 w 133"/>
              <a:gd name="T5" fmla="*/ 5 h 146"/>
              <a:gd name="T6" fmla="*/ 66 w 133"/>
              <a:gd name="T7" fmla="*/ 48 h 146"/>
              <a:gd name="T8" fmla="*/ 104 w 133"/>
              <a:gd name="T9" fmla="*/ 5 h 146"/>
              <a:gd name="T10" fmla="*/ 111 w 133"/>
              <a:gd name="T11" fmla="*/ 0 h 146"/>
              <a:gd name="T12" fmla="*/ 120 w 133"/>
              <a:gd name="T13" fmla="*/ 0 h 146"/>
              <a:gd name="T14" fmla="*/ 128 w 133"/>
              <a:gd name="T15" fmla="*/ 5 h 146"/>
              <a:gd name="T16" fmla="*/ 133 w 133"/>
              <a:gd name="T17" fmla="*/ 12 h 146"/>
              <a:gd name="T18" fmla="*/ 133 w 133"/>
              <a:gd name="T19" fmla="*/ 21 h 146"/>
              <a:gd name="T20" fmla="*/ 128 w 133"/>
              <a:gd name="T21" fmla="*/ 29 h 146"/>
              <a:gd name="T22" fmla="*/ 89 w 133"/>
              <a:gd name="T23" fmla="*/ 74 h 146"/>
              <a:gd name="T24" fmla="*/ 128 w 133"/>
              <a:gd name="T25" fmla="*/ 118 h 146"/>
              <a:gd name="T26" fmla="*/ 133 w 133"/>
              <a:gd name="T27" fmla="*/ 126 h 146"/>
              <a:gd name="T28" fmla="*/ 133 w 133"/>
              <a:gd name="T29" fmla="*/ 134 h 146"/>
              <a:gd name="T30" fmla="*/ 128 w 133"/>
              <a:gd name="T31" fmla="*/ 142 h 146"/>
              <a:gd name="T32" fmla="*/ 120 w 133"/>
              <a:gd name="T33" fmla="*/ 146 h 146"/>
              <a:gd name="T34" fmla="*/ 111 w 133"/>
              <a:gd name="T35" fmla="*/ 146 h 146"/>
              <a:gd name="T36" fmla="*/ 104 w 133"/>
              <a:gd name="T37" fmla="*/ 142 h 146"/>
              <a:gd name="T38" fmla="*/ 66 w 133"/>
              <a:gd name="T39" fmla="*/ 99 h 146"/>
              <a:gd name="T40" fmla="*/ 29 w 133"/>
              <a:gd name="T41" fmla="*/ 142 h 146"/>
              <a:gd name="T42" fmla="*/ 21 w 133"/>
              <a:gd name="T43" fmla="*/ 146 h 146"/>
              <a:gd name="T44" fmla="*/ 12 w 133"/>
              <a:gd name="T45" fmla="*/ 146 h 146"/>
              <a:gd name="T46" fmla="*/ 4 w 133"/>
              <a:gd name="T47" fmla="*/ 142 h 146"/>
              <a:gd name="T48" fmla="*/ 0 w 133"/>
              <a:gd name="T49" fmla="*/ 134 h 146"/>
              <a:gd name="T50" fmla="*/ 0 w 133"/>
              <a:gd name="T51" fmla="*/ 126 h 146"/>
              <a:gd name="T52" fmla="*/ 4 w 133"/>
              <a:gd name="T53" fmla="*/ 118 h 146"/>
              <a:gd name="T54" fmla="*/ 43 w 133"/>
              <a:gd name="T55" fmla="*/ 74 h 146"/>
              <a:gd name="T56" fmla="*/ 4 w 133"/>
              <a:gd name="T57" fmla="*/ 29 h 146"/>
              <a:gd name="T58" fmla="*/ 0 w 133"/>
              <a:gd name="T59" fmla="*/ 21 h 146"/>
              <a:gd name="T60" fmla="*/ 0 w 133"/>
              <a:gd name="T61" fmla="*/ 12 h 146"/>
              <a:gd name="T62" fmla="*/ 4 w 133"/>
              <a:gd name="T63" fmla="*/ 5 h 146"/>
              <a:gd name="T64" fmla="*/ 12 w 133"/>
              <a:gd name="T65"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46">
                <a:moveTo>
                  <a:pt x="12" y="0"/>
                </a:moveTo>
                <a:lnTo>
                  <a:pt x="21" y="0"/>
                </a:lnTo>
                <a:lnTo>
                  <a:pt x="29" y="5"/>
                </a:lnTo>
                <a:lnTo>
                  <a:pt x="66" y="48"/>
                </a:lnTo>
                <a:lnTo>
                  <a:pt x="104" y="5"/>
                </a:lnTo>
                <a:lnTo>
                  <a:pt x="111" y="0"/>
                </a:lnTo>
                <a:lnTo>
                  <a:pt x="120" y="0"/>
                </a:lnTo>
                <a:lnTo>
                  <a:pt x="128" y="5"/>
                </a:lnTo>
                <a:lnTo>
                  <a:pt x="133" y="12"/>
                </a:lnTo>
                <a:lnTo>
                  <a:pt x="133" y="21"/>
                </a:lnTo>
                <a:lnTo>
                  <a:pt x="128" y="29"/>
                </a:lnTo>
                <a:lnTo>
                  <a:pt x="89" y="74"/>
                </a:lnTo>
                <a:lnTo>
                  <a:pt x="128" y="118"/>
                </a:lnTo>
                <a:lnTo>
                  <a:pt x="133" y="126"/>
                </a:lnTo>
                <a:lnTo>
                  <a:pt x="133" y="134"/>
                </a:lnTo>
                <a:lnTo>
                  <a:pt x="128" y="142"/>
                </a:lnTo>
                <a:lnTo>
                  <a:pt x="120" y="146"/>
                </a:lnTo>
                <a:lnTo>
                  <a:pt x="111" y="146"/>
                </a:lnTo>
                <a:lnTo>
                  <a:pt x="104" y="142"/>
                </a:lnTo>
                <a:lnTo>
                  <a:pt x="66" y="99"/>
                </a:lnTo>
                <a:lnTo>
                  <a:pt x="29" y="142"/>
                </a:lnTo>
                <a:lnTo>
                  <a:pt x="21" y="146"/>
                </a:lnTo>
                <a:lnTo>
                  <a:pt x="12" y="146"/>
                </a:lnTo>
                <a:lnTo>
                  <a:pt x="4" y="142"/>
                </a:lnTo>
                <a:lnTo>
                  <a:pt x="0" y="134"/>
                </a:lnTo>
                <a:lnTo>
                  <a:pt x="0" y="126"/>
                </a:lnTo>
                <a:lnTo>
                  <a:pt x="4" y="118"/>
                </a:lnTo>
                <a:lnTo>
                  <a:pt x="43" y="74"/>
                </a:lnTo>
                <a:lnTo>
                  <a:pt x="4" y="29"/>
                </a:lnTo>
                <a:lnTo>
                  <a:pt x="0" y="21"/>
                </a:lnTo>
                <a:lnTo>
                  <a:pt x="0" y="12"/>
                </a:lnTo>
                <a:lnTo>
                  <a:pt x="4" y="5"/>
                </a:lnTo>
                <a:lnTo>
                  <a:pt x="1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96"/>
          <p:cNvSpPr>
            <a:spLocks noEditPoints="1"/>
          </p:cNvSpPr>
          <p:nvPr/>
        </p:nvSpPr>
        <p:spPr bwMode="auto">
          <a:xfrm>
            <a:off x="9849188" y="6365875"/>
            <a:ext cx="404813" cy="271462"/>
          </a:xfrm>
          <a:custGeom>
            <a:avLst/>
            <a:gdLst>
              <a:gd name="T0" fmla="*/ 113 w 255"/>
              <a:gd name="T1" fmla="*/ 99 h 171"/>
              <a:gd name="T2" fmla="*/ 255 w 255"/>
              <a:gd name="T3" fmla="*/ 99 h 171"/>
              <a:gd name="T4" fmla="*/ 255 w 255"/>
              <a:gd name="T5" fmla="*/ 156 h 171"/>
              <a:gd name="T6" fmla="*/ 254 w 255"/>
              <a:gd name="T7" fmla="*/ 161 h 171"/>
              <a:gd name="T8" fmla="*/ 253 w 255"/>
              <a:gd name="T9" fmla="*/ 165 h 171"/>
              <a:gd name="T10" fmla="*/ 250 w 255"/>
              <a:gd name="T11" fmla="*/ 167 h 171"/>
              <a:gd name="T12" fmla="*/ 245 w 255"/>
              <a:gd name="T13" fmla="*/ 170 h 171"/>
              <a:gd name="T14" fmla="*/ 241 w 255"/>
              <a:gd name="T15" fmla="*/ 171 h 171"/>
              <a:gd name="T16" fmla="*/ 113 w 255"/>
              <a:gd name="T17" fmla="*/ 171 h 171"/>
              <a:gd name="T18" fmla="*/ 113 w 255"/>
              <a:gd name="T19" fmla="*/ 99 h 171"/>
              <a:gd name="T20" fmla="*/ 0 w 255"/>
              <a:gd name="T21" fmla="*/ 99 h 171"/>
              <a:gd name="T22" fmla="*/ 84 w 255"/>
              <a:gd name="T23" fmla="*/ 99 h 171"/>
              <a:gd name="T24" fmla="*/ 84 w 255"/>
              <a:gd name="T25" fmla="*/ 171 h 171"/>
              <a:gd name="T26" fmla="*/ 11 w 255"/>
              <a:gd name="T27" fmla="*/ 171 h 171"/>
              <a:gd name="T28" fmla="*/ 8 w 255"/>
              <a:gd name="T29" fmla="*/ 170 h 171"/>
              <a:gd name="T30" fmla="*/ 4 w 255"/>
              <a:gd name="T31" fmla="*/ 169 h 171"/>
              <a:gd name="T32" fmla="*/ 2 w 255"/>
              <a:gd name="T33" fmla="*/ 166 h 171"/>
              <a:gd name="T34" fmla="*/ 1 w 255"/>
              <a:gd name="T35" fmla="*/ 164 h 171"/>
              <a:gd name="T36" fmla="*/ 0 w 255"/>
              <a:gd name="T37" fmla="*/ 161 h 171"/>
              <a:gd name="T38" fmla="*/ 0 w 255"/>
              <a:gd name="T39" fmla="*/ 156 h 171"/>
              <a:gd name="T40" fmla="*/ 0 w 255"/>
              <a:gd name="T41" fmla="*/ 99 h 171"/>
              <a:gd name="T42" fmla="*/ 113 w 255"/>
              <a:gd name="T43" fmla="*/ 0 h 171"/>
              <a:gd name="T44" fmla="*/ 241 w 255"/>
              <a:gd name="T45" fmla="*/ 0 h 171"/>
              <a:gd name="T46" fmla="*/ 245 w 255"/>
              <a:gd name="T47" fmla="*/ 1 h 171"/>
              <a:gd name="T48" fmla="*/ 250 w 255"/>
              <a:gd name="T49" fmla="*/ 3 h 171"/>
              <a:gd name="T50" fmla="*/ 253 w 255"/>
              <a:gd name="T51" fmla="*/ 6 h 171"/>
              <a:gd name="T52" fmla="*/ 254 w 255"/>
              <a:gd name="T53" fmla="*/ 10 h 171"/>
              <a:gd name="T54" fmla="*/ 255 w 255"/>
              <a:gd name="T55" fmla="*/ 15 h 171"/>
              <a:gd name="T56" fmla="*/ 255 w 255"/>
              <a:gd name="T57" fmla="*/ 71 h 171"/>
              <a:gd name="T58" fmla="*/ 113 w 255"/>
              <a:gd name="T59" fmla="*/ 71 h 171"/>
              <a:gd name="T60" fmla="*/ 113 w 255"/>
              <a:gd name="T61" fmla="*/ 0 h 171"/>
              <a:gd name="T62" fmla="*/ 11 w 255"/>
              <a:gd name="T63" fmla="*/ 0 h 171"/>
              <a:gd name="T64" fmla="*/ 84 w 255"/>
              <a:gd name="T65" fmla="*/ 0 h 171"/>
              <a:gd name="T66" fmla="*/ 84 w 255"/>
              <a:gd name="T67" fmla="*/ 71 h 171"/>
              <a:gd name="T68" fmla="*/ 0 w 255"/>
              <a:gd name="T69" fmla="*/ 71 h 171"/>
              <a:gd name="T70" fmla="*/ 0 w 255"/>
              <a:gd name="T71" fmla="*/ 15 h 171"/>
              <a:gd name="T72" fmla="*/ 0 w 255"/>
              <a:gd name="T73" fmla="*/ 11 h 171"/>
              <a:gd name="T74" fmla="*/ 1 w 255"/>
              <a:gd name="T75" fmla="*/ 8 h 171"/>
              <a:gd name="T76" fmla="*/ 2 w 255"/>
              <a:gd name="T77" fmla="*/ 5 h 171"/>
              <a:gd name="T78" fmla="*/ 4 w 255"/>
              <a:gd name="T79" fmla="*/ 2 h 171"/>
              <a:gd name="T80" fmla="*/ 8 w 255"/>
              <a:gd name="T81" fmla="*/ 1 h 171"/>
              <a:gd name="T82" fmla="*/ 11 w 255"/>
              <a:gd name="T8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5" h="171">
                <a:moveTo>
                  <a:pt x="113" y="99"/>
                </a:moveTo>
                <a:lnTo>
                  <a:pt x="255" y="99"/>
                </a:lnTo>
                <a:lnTo>
                  <a:pt x="255" y="156"/>
                </a:lnTo>
                <a:lnTo>
                  <a:pt x="254" y="161"/>
                </a:lnTo>
                <a:lnTo>
                  <a:pt x="253" y="165"/>
                </a:lnTo>
                <a:lnTo>
                  <a:pt x="250" y="167"/>
                </a:lnTo>
                <a:lnTo>
                  <a:pt x="245" y="170"/>
                </a:lnTo>
                <a:lnTo>
                  <a:pt x="241" y="171"/>
                </a:lnTo>
                <a:lnTo>
                  <a:pt x="113" y="171"/>
                </a:lnTo>
                <a:lnTo>
                  <a:pt x="113" y="99"/>
                </a:lnTo>
                <a:close/>
                <a:moveTo>
                  <a:pt x="0" y="99"/>
                </a:moveTo>
                <a:lnTo>
                  <a:pt x="84" y="99"/>
                </a:lnTo>
                <a:lnTo>
                  <a:pt x="84" y="171"/>
                </a:lnTo>
                <a:lnTo>
                  <a:pt x="11" y="171"/>
                </a:lnTo>
                <a:lnTo>
                  <a:pt x="8" y="170"/>
                </a:lnTo>
                <a:lnTo>
                  <a:pt x="4" y="169"/>
                </a:lnTo>
                <a:lnTo>
                  <a:pt x="2" y="166"/>
                </a:lnTo>
                <a:lnTo>
                  <a:pt x="1" y="164"/>
                </a:lnTo>
                <a:lnTo>
                  <a:pt x="0" y="161"/>
                </a:lnTo>
                <a:lnTo>
                  <a:pt x="0" y="156"/>
                </a:lnTo>
                <a:lnTo>
                  <a:pt x="0" y="99"/>
                </a:lnTo>
                <a:close/>
                <a:moveTo>
                  <a:pt x="113" y="0"/>
                </a:moveTo>
                <a:lnTo>
                  <a:pt x="241" y="0"/>
                </a:lnTo>
                <a:lnTo>
                  <a:pt x="245" y="1"/>
                </a:lnTo>
                <a:lnTo>
                  <a:pt x="250" y="3"/>
                </a:lnTo>
                <a:lnTo>
                  <a:pt x="253" y="6"/>
                </a:lnTo>
                <a:lnTo>
                  <a:pt x="254" y="10"/>
                </a:lnTo>
                <a:lnTo>
                  <a:pt x="255" y="15"/>
                </a:lnTo>
                <a:lnTo>
                  <a:pt x="255" y="71"/>
                </a:lnTo>
                <a:lnTo>
                  <a:pt x="113" y="71"/>
                </a:lnTo>
                <a:lnTo>
                  <a:pt x="113" y="0"/>
                </a:lnTo>
                <a:close/>
                <a:moveTo>
                  <a:pt x="11" y="0"/>
                </a:moveTo>
                <a:lnTo>
                  <a:pt x="84" y="0"/>
                </a:lnTo>
                <a:lnTo>
                  <a:pt x="84" y="71"/>
                </a:lnTo>
                <a:lnTo>
                  <a:pt x="0" y="71"/>
                </a:lnTo>
                <a:lnTo>
                  <a:pt x="0" y="15"/>
                </a:lnTo>
                <a:lnTo>
                  <a:pt x="0" y="11"/>
                </a:lnTo>
                <a:lnTo>
                  <a:pt x="1" y="8"/>
                </a:lnTo>
                <a:lnTo>
                  <a:pt x="2" y="5"/>
                </a:lnTo>
                <a:lnTo>
                  <a:pt x="4" y="2"/>
                </a:lnTo>
                <a:lnTo>
                  <a:pt x="8" y="1"/>
                </a:lnTo>
                <a:lnTo>
                  <a:pt x="1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00"/>
          <p:cNvSpPr>
            <a:spLocks noEditPoints="1"/>
          </p:cNvSpPr>
          <p:nvPr/>
        </p:nvSpPr>
        <p:spPr bwMode="auto">
          <a:xfrm>
            <a:off x="9052263" y="6329361"/>
            <a:ext cx="360363" cy="360362"/>
          </a:xfrm>
          <a:custGeom>
            <a:avLst/>
            <a:gdLst>
              <a:gd name="T0" fmla="*/ 43 w 227"/>
              <a:gd name="T1" fmla="*/ 99 h 227"/>
              <a:gd name="T2" fmla="*/ 43 w 227"/>
              <a:gd name="T3" fmla="*/ 127 h 227"/>
              <a:gd name="T4" fmla="*/ 184 w 227"/>
              <a:gd name="T5" fmla="*/ 127 h 227"/>
              <a:gd name="T6" fmla="*/ 184 w 227"/>
              <a:gd name="T7" fmla="*/ 99 h 227"/>
              <a:gd name="T8" fmla="*/ 43 w 227"/>
              <a:gd name="T9" fmla="*/ 99 h 227"/>
              <a:gd name="T10" fmla="*/ 28 w 227"/>
              <a:gd name="T11" fmla="*/ 0 h 227"/>
              <a:gd name="T12" fmla="*/ 199 w 227"/>
              <a:gd name="T13" fmla="*/ 0 h 227"/>
              <a:gd name="T14" fmla="*/ 210 w 227"/>
              <a:gd name="T15" fmla="*/ 2 h 227"/>
              <a:gd name="T16" fmla="*/ 219 w 227"/>
              <a:gd name="T17" fmla="*/ 8 h 227"/>
              <a:gd name="T18" fmla="*/ 224 w 227"/>
              <a:gd name="T19" fmla="*/ 17 h 227"/>
              <a:gd name="T20" fmla="*/ 227 w 227"/>
              <a:gd name="T21" fmla="*/ 28 h 227"/>
              <a:gd name="T22" fmla="*/ 227 w 227"/>
              <a:gd name="T23" fmla="*/ 198 h 227"/>
              <a:gd name="T24" fmla="*/ 224 w 227"/>
              <a:gd name="T25" fmla="*/ 210 h 227"/>
              <a:gd name="T26" fmla="*/ 219 w 227"/>
              <a:gd name="T27" fmla="*/ 219 h 227"/>
              <a:gd name="T28" fmla="*/ 210 w 227"/>
              <a:gd name="T29" fmla="*/ 225 h 227"/>
              <a:gd name="T30" fmla="*/ 199 w 227"/>
              <a:gd name="T31" fmla="*/ 227 h 227"/>
              <a:gd name="T32" fmla="*/ 28 w 227"/>
              <a:gd name="T33" fmla="*/ 227 h 227"/>
              <a:gd name="T34" fmla="*/ 17 w 227"/>
              <a:gd name="T35" fmla="*/ 225 h 227"/>
              <a:gd name="T36" fmla="*/ 8 w 227"/>
              <a:gd name="T37" fmla="*/ 219 h 227"/>
              <a:gd name="T38" fmla="*/ 2 w 227"/>
              <a:gd name="T39" fmla="*/ 210 h 227"/>
              <a:gd name="T40" fmla="*/ 0 w 227"/>
              <a:gd name="T41" fmla="*/ 198 h 227"/>
              <a:gd name="T42" fmla="*/ 0 w 227"/>
              <a:gd name="T43" fmla="*/ 28 h 227"/>
              <a:gd name="T44" fmla="*/ 2 w 227"/>
              <a:gd name="T45" fmla="*/ 17 h 227"/>
              <a:gd name="T46" fmla="*/ 8 w 227"/>
              <a:gd name="T47" fmla="*/ 8 h 227"/>
              <a:gd name="T48" fmla="*/ 17 w 227"/>
              <a:gd name="T49" fmla="*/ 2 h 227"/>
              <a:gd name="T50" fmla="*/ 28 w 227"/>
              <a:gd name="T51"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7" h="227">
                <a:moveTo>
                  <a:pt x="43" y="99"/>
                </a:moveTo>
                <a:lnTo>
                  <a:pt x="43" y="127"/>
                </a:lnTo>
                <a:lnTo>
                  <a:pt x="184" y="127"/>
                </a:lnTo>
                <a:lnTo>
                  <a:pt x="184" y="99"/>
                </a:lnTo>
                <a:lnTo>
                  <a:pt x="43" y="99"/>
                </a:lnTo>
                <a:close/>
                <a:moveTo>
                  <a:pt x="28" y="0"/>
                </a:moveTo>
                <a:lnTo>
                  <a:pt x="199" y="0"/>
                </a:lnTo>
                <a:lnTo>
                  <a:pt x="210" y="2"/>
                </a:lnTo>
                <a:lnTo>
                  <a:pt x="219" y="8"/>
                </a:lnTo>
                <a:lnTo>
                  <a:pt x="224" y="17"/>
                </a:lnTo>
                <a:lnTo>
                  <a:pt x="227" y="28"/>
                </a:lnTo>
                <a:lnTo>
                  <a:pt x="227" y="198"/>
                </a:lnTo>
                <a:lnTo>
                  <a:pt x="224" y="210"/>
                </a:lnTo>
                <a:lnTo>
                  <a:pt x="219" y="219"/>
                </a:lnTo>
                <a:lnTo>
                  <a:pt x="210" y="225"/>
                </a:lnTo>
                <a:lnTo>
                  <a:pt x="199" y="227"/>
                </a:lnTo>
                <a:lnTo>
                  <a:pt x="28" y="227"/>
                </a:lnTo>
                <a:lnTo>
                  <a:pt x="17" y="225"/>
                </a:lnTo>
                <a:lnTo>
                  <a:pt x="8" y="219"/>
                </a:lnTo>
                <a:lnTo>
                  <a:pt x="2" y="210"/>
                </a:lnTo>
                <a:lnTo>
                  <a:pt x="0" y="198"/>
                </a:lnTo>
                <a:lnTo>
                  <a:pt x="0" y="28"/>
                </a:lnTo>
                <a:lnTo>
                  <a:pt x="2" y="17"/>
                </a:lnTo>
                <a:lnTo>
                  <a:pt x="8" y="8"/>
                </a:lnTo>
                <a:lnTo>
                  <a:pt x="17" y="2"/>
                </a:lnTo>
                <a:lnTo>
                  <a:pt x="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5567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420805" y="3698875"/>
            <a:ext cx="330200" cy="317500"/>
          </a:xfrm>
          <a:custGeom>
            <a:avLst/>
            <a:gdLst>
              <a:gd name="T0" fmla="*/ 52 w 208"/>
              <a:gd name="T1" fmla="*/ 0 h 200"/>
              <a:gd name="T2" fmla="*/ 156 w 208"/>
              <a:gd name="T3" fmla="*/ 0 h 200"/>
              <a:gd name="T4" fmla="*/ 156 w 208"/>
              <a:gd name="T5" fmla="*/ 96 h 200"/>
              <a:gd name="T6" fmla="*/ 208 w 208"/>
              <a:gd name="T7" fmla="*/ 96 h 200"/>
              <a:gd name="T8" fmla="*/ 104 w 208"/>
              <a:gd name="T9" fmla="*/ 200 h 200"/>
              <a:gd name="T10" fmla="*/ 0 w 208"/>
              <a:gd name="T11" fmla="*/ 96 h 200"/>
              <a:gd name="T12" fmla="*/ 52 w 208"/>
              <a:gd name="T13" fmla="*/ 96 h 200"/>
              <a:gd name="T14" fmla="*/ 52 w 208"/>
              <a:gd name="T15" fmla="*/ 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200">
                <a:moveTo>
                  <a:pt x="52" y="0"/>
                </a:moveTo>
                <a:lnTo>
                  <a:pt x="156" y="0"/>
                </a:lnTo>
                <a:lnTo>
                  <a:pt x="156" y="96"/>
                </a:lnTo>
                <a:lnTo>
                  <a:pt x="208" y="96"/>
                </a:lnTo>
                <a:lnTo>
                  <a:pt x="104" y="200"/>
                </a:lnTo>
                <a:lnTo>
                  <a:pt x="0" y="96"/>
                </a:lnTo>
                <a:lnTo>
                  <a:pt x="52" y="96"/>
                </a:lnTo>
                <a:lnTo>
                  <a:pt x="5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0159867" y="3692525"/>
            <a:ext cx="317500" cy="330200"/>
          </a:xfrm>
          <a:custGeom>
            <a:avLst/>
            <a:gdLst>
              <a:gd name="T0" fmla="*/ 96 w 200"/>
              <a:gd name="T1" fmla="*/ 0 h 208"/>
              <a:gd name="T2" fmla="*/ 200 w 200"/>
              <a:gd name="T3" fmla="*/ 105 h 208"/>
              <a:gd name="T4" fmla="*/ 96 w 200"/>
              <a:gd name="T5" fmla="*/ 208 h 208"/>
              <a:gd name="T6" fmla="*/ 96 w 200"/>
              <a:gd name="T7" fmla="*/ 155 h 208"/>
              <a:gd name="T8" fmla="*/ 0 w 200"/>
              <a:gd name="T9" fmla="*/ 155 h 208"/>
              <a:gd name="T10" fmla="*/ 0 w 200"/>
              <a:gd name="T11" fmla="*/ 52 h 208"/>
              <a:gd name="T12" fmla="*/ 96 w 200"/>
              <a:gd name="T13" fmla="*/ 52 h 208"/>
              <a:gd name="T14" fmla="*/ 96 w 200"/>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08">
                <a:moveTo>
                  <a:pt x="96" y="0"/>
                </a:moveTo>
                <a:lnTo>
                  <a:pt x="200" y="105"/>
                </a:lnTo>
                <a:lnTo>
                  <a:pt x="96" y="208"/>
                </a:lnTo>
                <a:lnTo>
                  <a:pt x="96" y="155"/>
                </a:lnTo>
                <a:lnTo>
                  <a:pt x="0" y="155"/>
                </a:lnTo>
                <a:lnTo>
                  <a:pt x="0" y="52"/>
                </a:lnTo>
                <a:lnTo>
                  <a:pt x="96" y="52"/>
                </a:lnTo>
                <a:lnTo>
                  <a:pt x="9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558792" y="3692525"/>
            <a:ext cx="317500" cy="330200"/>
          </a:xfrm>
          <a:custGeom>
            <a:avLst/>
            <a:gdLst>
              <a:gd name="T0" fmla="*/ 103 w 200"/>
              <a:gd name="T1" fmla="*/ 0 h 208"/>
              <a:gd name="T2" fmla="*/ 103 w 200"/>
              <a:gd name="T3" fmla="*/ 52 h 208"/>
              <a:gd name="T4" fmla="*/ 200 w 200"/>
              <a:gd name="T5" fmla="*/ 52 h 208"/>
              <a:gd name="T6" fmla="*/ 200 w 200"/>
              <a:gd name="T7" fmla="*/ 155 h 208"/>
              <a:gd name="T8" fmla="*/ 103 w 200"/>
              <a:gd name="T9" fmla="*/ 155 h 208"/>
              <a:gd name="T10" fmla="*/ 103 w 200"/>
              <a:gd name="T11" fmla="*/ 208 h 208"/>
              <a:gd name="T12" fmla="*/ 0 w 200"/>
              <a:gd name="T13" fmla="*/ 105 h 208"/>
              <a:gd name="T14" fmla="*/ 103 w 200"/>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08">
                <a:moveTo>
                  <a:pt x="103" y="0"/>
                </a:moveTo>
                <a:lnTo>
                  <a:pt x="103" y="52"/>
                </a:lnTo>
                <a:lnTo>
                  <a:pt x="200" y="52"/>
                </a:lnTo>
                <a:lnTo>
                  <a:pt x="200" y="155"/>
                </a:lnTo>
                <a:lnTo>
                  <a:pt x="103" y="155"/>
                </a:lnTo>
                <a:lnTo>
                  <a:pt x="103" y="208"/>
                </a:lnTo>
                <a:lnTo>
                  <a:pt x="0" y="105"/>
                </a:lnTo>
                <a:lnTo>
                  <a:pt x="10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9283567" y="3698875"/>
            <a:ext cx="330200" cy="317500"/>
          </a:xfrm>
          <a:custGeom>
            <a:avLst/>
            <a:gdLst>
              <a:gd name="T0" fmla="*/ 105 w 208"/>
              <a:gd name="T1" fmla="*/ 0 h 200"/>
              <a:gd name="T2" fmla="*/ 208 w 208"/>
              <a:gd name="T3" fmla="*/ 104 h 200"/>
              <a:gd name="T4" fmla="*/ 156 w 208"/>
              <a:gd name="T5" fmla="*/ 104 h 200"/>
              <a:gd name="T6" fmla="*/ 156 w 208"/>
              <a:gd name="T7" fmla="*/ 200 h 200"/>
              <a:gd name="T8" fmla="*/ 53 w 208"/>
              <a:gd name="T9" fmla="*/ 200 h 200"/>
              <a:gd name="T10" fmla="*/ 53 w 208"/>
              <a:gd name="T11" fmla="*/ 104 h 200"/>
              <a:gd name="T12" fmla="*/ 0 w 208"/>
              <a:gd name="T13" fmla="*/ 104 h 200"/>
              <a:gd name="T14" fmla="*/ 105 w 208"/>
              <a:gd name="T15" fmla="*/ 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200">
                <a:moveTo>
                  <a:pt x="105" y="0"/>
                </a:moveTo>
                <a:lnTo>
                  <a:pt x="208" y="104"/>
                </a:lnTo>
                <a:lnTo>
                  <a:pt x="156" y="104"/>
                </a:lnTo>
                <a:lnTo>
                  <a:pt x="156" y="200"/>
                </a:lnTo>
                <a:lnTo>
                  <a:pt x="53" y="200"/>
                </a:lnTo>
                <a:lnTo>
                  <a:pt x="53" y="104"/>
                </a:lnTo>
                <a:lnTo>
                  <a:pt x="0" y="104"/>
                </a:lnTo>
                <a:lnTo>
                  <a:pt x="10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11029817" y="3714750"/>
            <a:ext cx="317500" cy="285750"/>
          </a:xfrm>
          <a:custGeom>
            <a:avLst/>
            <a:gdLst>
              <a:gd name="T0" fmla="*/ 103 w 200"/>
              <a:gd name="T1" fmla="*/ 0 h 180"/>
              <a:gd name="T2" fmla="*/ 103 w 200"/>
              <a:gd name="T3" fmla="*/ 52 h 180"/>
              <a:gd name="T4" fmla="*/ 200 w 200"/>
              <a:gd name="T5" fmla="*/ 52 h 180"/>
              <a:gd name="T6" fmla="*/ 200 w 200"/>
              <a:gd name="T7" fmla="*/ 128 h 180"/>
              <a:gd name="T8" fmla="*/ 103 w 200"/>
              <a:gd name="T9" fmla="*/ 128 h 180"/>
              <a:gd name="T10" fmla="*/ 103 w 200"/>
              <a:gd name="T11" fmla="*/ 180 h 180"/>
              <a:gd name="T12" fmla="*/ 0 w 200"/>
              <a:gd name="T13" fmla="*/ 91 h 180"/>
              <a:gd name="T14" fmla="*/ 103 w 200"/>
              <a:gd name="T15" fmla="*/ 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80">
                <a:moveTo>
                  <a:pt x="103" y="0"/>
                </a:moveTo>
                <a:lnTo>
                  <a:pt x="103" y="52"/>
                </a:lnTo>
                <a:lnTo>
                  <a:pt x="200" y="52"/>
                </a:lnTo>
                <a:lnTo>
                  <a:pt x="200" y="128"/>
                </a:lnTo>
                <a:lnTo>
                  <a:pt x="103" y="128"/>
                </a:lnTo>
                <a:lnTo>
                  <a:pt x="103" y="180"/>
                </a:lnTo>
                <a:lnTo>
                  <a:pt x="0" y="91"/>
                </a:lnTo>
                <a:lnTo>
                  <a:pt x="10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noEditPoints="1"/>
          </p:cNvSpPr>
          <p:nvPr/>
        </p:nvSpPr>
        <p:spPr bwMode="auto">
          <a:xfrm>
            <a:off x="722180" y="187325"/>
            <a:ext cx="250825" cy="392113"/>
          </a:xfrm>
          <a:custGeom>
            <a:avLst/>
            <a:gdLst>
              <a:gd name="T0" fmla="*/ 87 w 158"/>
              <a:gd name="T1" fmla="*/ 194 h 247"/>
              <a:gd name="T2" fmla="*/ 101 w 158"/>
              <a:gd name="T3" fmla="*/ 209 h 247"/>
              <a:gd name="T4" fmla="*/ 101 w 158"/>
              <a:gd name="T5" fmla="*/ 231 h 247"/>
              <a:gd name="T6" fmla="*/ 86 w 158"/>
              <a:gd name="T7" fmla="*/ 245 h 247"/>
              <a:gd name="T8" fmla="*/ 64 w 158"/>
              <a:gd name="T9" fmla="*/ 245 h 247"/>
              <a:gd name="T10" fmla="*/ 49 w 158"/>
              <a:gd name="T11" fmla="*/ 230 h 247"/>
              <a:gd name="T12" fmla="*/ 49 w 158"/>
              <a:gd name="T13" fmla="*/ 207 h 247"/>
              <a:gd name="T14" fmla="*/ 65 w 158"/>
              <a:gd name="T15" fmla="*/ 193 h 247"/>
              <a:gd name="T16" fmla="*/ 76 w 158"/>
              <a:gd name="T17" fmla="*/ 0 h 247"/>
              <a:gd name="T18" fmla="*/ 118 w 158"/>
              <a:gd name="T19" fmla="*/ 9 h 247"/>
              <a:gd name="T20" fmla="*/ 148 w 158"/>
              <a:gd name="T21" fmla="*/ 31 h 247"/>
              <a:gd name="T22" fmla="*/ 158 w 158"/>
              <a:gd name="T23" fmla="*/ 67 h 247"/>
              <a:gd name="T24" fmla="*/ 153 w 158"/>
              <a:gd name="T25" fmla="*/ 92 h 247"/>
              <a:gd name="T26" fmla="*/ 138 w 158"/>
              <a:gd name="T27" fmla="*/ 112 h 247"/>
              <a:gd name="T28" fmla="*/ 111 w 158"/>
              <a:gd name="T29" fmla="*/ 132 h 247"/>
              <a:gd name="T30" fmla="*/ 102 w 158"/>
              <a:gd name="T31" fmla="*/ 139 h 247"/>
              <a:gd name="T32" fmla="*/ 97 w 158"/>
              <a:gd name="T33" fmla="*/ 148 h 247"/>
              <a:gd name="T34" fmla="*/ 96 w 158"/>
              <a:gd name="T35" fmla="*/ 155 h 247"/>
              <a:gd name="T36" fmla="*/ 95 w 158"/>
              <a:gd name="T37" fmla="*/ 162 h 247"/>
              <a:gd name="T38" fmla="*/ 93 w 158"/>
              <a:gd name="T39" fmla="*/ 164 h 247"/>
              <a:gd name="T40" fmla="*/ 56 w 158"/>
              <a:gd name="T41" fmla="*/ 164 h 247"/>
              <a:gd name="T42" fmla="*/ 52 w 158"/>
              <a:gd name="T43" fmla="*/ 163 h 247"/>
              <a:gd name="T44" fmla="*/ 51 w 158"/>
              <a:gd name="T45" fmla="*/ 160 h 247"/>
              <a:gd name="T46" fmla="*/ 54 w 158"/>
              <a:gd name="T47" fmla="*/ 135 h 247"/>
              <a:gd name="T48" fmla="*/ 66 w 158"/>
              <a:gd name="T49" fmla="*/ 119 h 247"/>
              <a:gd name="T50" fmla="*/ 85 w 158"/>
              <a:gd name="T51" fmla="*/ 104 h 247"/>
              <a:gd name="T52" fmla="*/ 93 w 158"/>
              <a:gd name="T53" fmla="*/ 98 h 247"/>
              <a:gd name="T54" fmla="*/ 103 w 158"/>
              <a:gd name="T55" fmla="*/ 90 h 247"/>
              <a:gd name="T56" fmla="*/ 108 w 158"/>
              <a:gd name="T57" fmla="*/ 80 h 247"/>
              <a:gd name="T58" fmla="*/ 111 w 158"/>
              <a:gd name="T59" fmla="*/ 70 h 247"/>
              <a:gd name="T60" fmla="*/ 103 w 158"/>
              <a:gd name="T61" fmla="*/ 49 h 247"/>
              <a:gd name="T62" fmla="*/ 90 w 158"/>
              <a:gd name="T63" fmla="*/ 40 h 247"/>
              <a:gd name="T64" fmla="*/ 67 w 158"/>
              <a:gd name="T65" fmla="*/ 40 h 247"/>
              <a:gd name="T66" fmla="*/ 52 w 158"/>
              <a:gd name="T67" fmla="*/ 51 h 247"/>
              <a:gd name="T68" fmla="*/ 45 w 158"/>
              <a:gd name="T69" fmla="*/ 76 h 247"/>
              <a:gd name="T70" fmla="*/ 3 w 158"/>
              <a:gd name="T71" fmla="*/ 55 h 247"/>
              <a:gd name="T72" fmla="*/ 18 w 158"/>
              <a:gd name="T73" fmla="*/ 24 h 247"/>
              <a:gd name="T74" fmla="*/ 44 w 158"/>
              <a:gd name="T75" fmla="*/ 6 h 247"/>
              <a:gd name="T76" fmla="*/ 76 w 158"/>
              <a:gd name="T7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247">
                <a:moveTo>
                  <a:pt x="76" y="191"/>
                </a:moveTo>
                <a:lnTo>
                  <a:pt x="87" y="194"/>
                </a:lnTo>
                <a:lnTo>
                  <a:pt x="96" y="200"/>
                </a:lnTo>
                <a:lnTo>
                  <a:pt x="101" y="209"/>
                </a:lnTo>
                <a:lnTo>
                  <a:pt x="103" y="220"/>
                </a:lnTo>
                <a:lnTo>
                  <a:pt x="101" y="231"/>
                </a:lnTo>
                <a:lnTo>
                  <a:pt x="95" y="240"/>
                </a:lnTo>
                <a:lnTo>
                  <a:pt x="86" y="245"/>
                </a:lnTo>
                <a:lnTo>
                  <a:pt x="73" y="247"/>
                </a:lnTo>
                <a:lnTo>
                  <a:pt x="64" y="245"/>
                </a:lnTo>
                <a:lnTo>
                  <a:pt x="54" y="239"/>
                </a:lnTo>
                <a:lnTo>
                  <a:pt x="49" y="230"/>
                </a:lnTo>
                <a:lnTo>
                  <a:pt x="46" y="219"/>
                </a:lnTo>
                <a:lnTo>
                  <a:pt x="49" y="207"/>
                </a:lnTo>
                <a:lnTo>
                  <a:pt x="55" y="199"/>
                </a:lnTo>
                <a:lnTo>
                  <a:pt x="65" y="193"/>
                </a:lnTo>
                <a:lnTo>
                  <a:pt x="76" y="191"/>
                </a:lnTo>
                <a:close/>
                <a:moveTo>
                  <a:pt x="76" y="0"/>
                </a:moveTo>
                <a:lnTo>
                  <a:pt x="98" y="3"/>
                </a:lnTo>
                <a:lnTo>
                  <a:pt x="118" y="9"/>
                </a:lnTo>
                <a:lnTo>
                  <a:pt x="136" y="18"/>
                </a:lnTo>
                <a:lnTo>
                  <a:pt x="148" y="31"/>
                </a:lnTo>
                <a:lnTo>
                  <a:pt x="155" y="47"/>
                </a:lnTo>
                <a:lnTo>
                  <a:pt x="158" y="67"/>
                </a:lnTo>
                <a:lnTo>
                  <a:pt x="157" y="81"/>
                </a:lnTo>
                <a:lnTo>
                  <a:pt x="153" y="92"/>
                </a:lnTo>
                <a:lnTo>
                  <a:pt x="147" y="102"/>
                </a:lnTo>
                <a:lnTo>
                  <a:pt x="138" y="112"/>
                </a:lnTo>
                <a:lnTo>
                  <a:pt x="123" y="123"/>
                </a:lnTo>
                <a:lnTo>
                  <a:pt x="111" y="132"/>
                </a:lnTo>
                <a:lnTo>
                  <a:pt x="106" y="135"/>
                </a:lnTo>
                <a:lnTo>
                  <a:pt x="102" y="139"/>
                </a:lnTo>
                <a:lnTo>
                  <a:pt x="100" y="144"/>
                </a:lnTo>
                <a:lnTo>
                  <a:pt x="97" y="148"/>
                </a:lnTo>
                <a:lnTo>
                  <a:pt x="96" y="152"/>
                </a:lnTo>
                <a:lnTo>
                  <a:pt x="96" y="155"/>
                </a:lnTo>
                <a:lnTo>
                  <a:pt x="95" y="160"/>
                </a:lnTo>
                <a:lnTo>
                  <a:pt x="95" y="162"/>
                </a:lnTo>
                <a:lnTo>
                  <a:pt x="95" y="163"/>
                </a:lnTo>
                <a:lnTo>
                  <a:pt x="93" y="164"/>
                </a:lnTo>
                <a:lnTo>
                  <a:pt x="91" y="164"/>
                </a:lnTo>
                <a:lnTo>
                  <a:pt x="56" y="164"/>
                </a:lnTo>
                <a:lnTo>
                  <a:pt x="54" y="164"/>
                </a:lnTo>
                <a:lnTo>
                  <a:pt x="52" y="163"/>
                </a:lnTo>
                <a:lnTo>
                  <a:pt x="51" y="162"/>
                </a:lnTo>
                <a:lnTo>
                  <a:pt x="51" y="160"/>
                </a:lnTo>
                <a:lnTo>
                  <a:pt x="52" y="147"/>
                </a:lnTo>
                <a:lnTo>
                  <a:pt x="54" y="135"/>
                </a:lnTo>
                <a:lnTo>
                  <a:pt x="59" y="127"/>
                </a:lnTo>
                <a:lnTo>
                  <a:pt x="66" y="119"/>
                </a:lnTo>
                <a:lnTo>
                  <a:pt x="76" y="111"/>
                </a:lnTo>
                <a:lnTo>
                  <a:pt x="85" y="104"/>
                </a:lnTo>
                <a:lnTo>
                  <a:pt x="91" y="100"/>
                </a:lnTo>
                <a:lnTo>
                  <a:pt x="93" y="98"/>
                </a:lnTo>
                <a:lnTo>
                  <a:pt x="100" y="93"/>
                </a:lnTo>
                <a:lnTo>
                  <a:pt x="103" y="90"/>
                </a:lnTo>
                <a:lnTo>
                  <a:pt x="106" y="85"/>
                </a:lnTo>
                <a:lnTo>
                  <a:pt x="108" y="80"/>
                </a:lnTo>
                <a:lnTo>
                  <a:pt x="109" y="75"/>
                </a:lnTo>
                <a:lnTo>
                  <a:pt x="111" y="70"/>
                </a:lnTo>
                <a:lnTo>
                  <a:pt x="108" y="59"/>
                </a:lnTo>
                <a:lnTo>
                  <a:pt x="103" y="49"/>
                </a:lnTo>
                <a:lnTo>
                  <a:pt x="97" y="44"/>
                </a:lnTo>
                <a:lnTo>
                  <a:pt x="90" y="40"/>
                </a:lnTo>
                <a:lnTo>
                  <a:pt x="78" y="39"/>
                </a:lnTo>
                <a:lnTo>
                  <a:pt x="67" y="40"/>
                </a:lnTo>
                <a:lnTo>
                  <a:pt x="59" y="44"/>
                </a:lnTo>
                <a:lnTo>
                  <a:pt x="52" y="51"/>
                </a:lnTo>
                <a:lnTo>
                  <a:pt x="47" y="64"/>
                </a:lnTo>
                <a:lnTo>
                  <a:pt x="45" y="76"/>
                </a:lnTo>
                <a:lnTo>
                  <a:pt x="0" y="76"/>
                </a:lnTo>
                <a:lnTo>
                  <a:pt x="3" y="55"/>
                </a:lnTo>
                <a:lnTo>
                  <a:pt x="9" y="37"/>
                </a:lnTo>
                <a:lnTo>
                  <a:pt x="18" y="24"/>
                </a:lnTo>
                <a:lnTo>
                  <a:pt x="31" y="13"/>
                </a:lnTo>
                <a:lnTo>
                  <a:pt x="44" y="6"/>
                </a:lnTo>
                <a:lnTo>
                  <a:pt x="60" y="3"/>
                </a:lnTo>
                <a:lnTo>
                  <a:pt x="7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noEditPoints="1"/>
          </p:cNvSpPr>
          <p:nvPr/>
        </p:nvSpPr>
        <p:spPr bwMode="auto">
          <a:xfrm>
            <a:off x="1517517" y="184150"/>
            <a:ext cx="400050" cy="400050"/>
          </a:xfrm>
          <a:custGeom>
            <a:avLst/>
            <a:gdLst>
              <a:gd name="T0" fmla="*/ 118 w 252"/>
              <a:gd name="T1" fmla="*/ 167 h 252"/>
              <a:gd name="T2" fmla="*/ 108 w 252"/>
              <a:gd name="T3" fmla="*/ 173 h 252"/>
              <a:gd name="T4" fmla="*/ 105 w 252"/>
              <a:gd name="T5" fmla="*/ 183 h 252"/>
              <a:gd name="T6" fmla="*/ 107 w 252"/>
              <a:gd name="T7" fmla="*/ 193 h 252"/>
              <a:gd name="T8" fmla="*/ 113 w 252"/>
              <a:gd name="T9" fmla="*/ 200 h 252"/>
              <a:gd name="T10" fmla="*/ 123 w 252"/>
              <a:gd name="T11" fmla="*/ 202 h 252"/>
              <a:gd name="T12" fmla="*/ 129 w 252"/>
              <a:gd name="T13" fmla="*/ 202 h 252"/>
              <a:gd name="T14" fmla="*/ 136 w 252"/>
              <a:gd name="T15" fmla="*/ 197 h 252"/>
              <a:gd name="T16" fmla="*/ 141 w 252"/>
              <a:gd name="T17" fmla="*/ 190 h 252"/>
              <a:gd name="T18" fmla="*/ 141 w 252"/>
              <a:gd name="T19" fmla="*/ 180 h 252"/>
              <a:gd name="T20" fmla="*/ 138 w 252"/>
              <a:gd name="T21" fmla="*/ 171 h 252"/>
              <a:gd name="T22" fmla="*/ 129 w 252"/>
              <a:gd name="T23" fmla="*/ 166 h 252"/>
              <a:gd name="T24" fmla="*/ 123 w 252"/>
              <a:gd name="T25" fmla="*/ 166 h 252"/>
              <a:gd name="T26" fmla="*/ 109 w 252"/>
              <a:gd name="T27" fmla="*/ 51 h 252"/>
              <a:gd name="T28" fmla="*/ 85 w 252"/>
              <a:gd name="T29" fmla="*/ 67 h 252"/>
              <a:gd name="T30" fmla="*/ 76 w 252"/>
              <a:gd name="T31" fmla="*/ 97 h 252"/>
              <a:gd name="T32" fmla="*/ 107 w 252"/>
              <a:gd name="T33" fmla="*/ 98 h 252"/>
              <a:gd name="T34" fmla="*/ 107 w 252"/>
              <a:gd name="T35" fmla="*/ 92 h 252"/>
              <a:gd name="T36" fmla="*/ 110 w 252"/>
              <a:gd name="T37" fmla="*/ 82 h 252"/>
              <a:gd name="T38" fmla="*/ 117 w 252"/>
              <a:gd name="T39" fmla="*/ 77 h 252"/>
              <a:gd name="T40" fmla="*/ 125 w 252"/>
              <a:gd name="T41" fmla="*/ 75 h 252"/>
              <a:gd name="T42" fmla="*/ 134 w 252"/>
              <a:gd name="T43" fmla="*/ 77 h 252"/>
              <a:gd name="T44" fmla="*/ 140 w 252"/>
              <a:gd name="T45" fmla="*/ 80 h 252"/>
              <a:gd name="T46" fmla="*/ 144 w 252"/>
              <a:gd name="T47" fmla="*/ 89 h 252"/>
              <a:gd name="T48" fmla="*/ 144 w 252"/>
              <a:gd name="T49" fmla="*/ 97 h 252"/>
              <a:gd name="T50" fmla="*/ 140 w 252"/>
              <a:gd name="T51" fmla="*/ 104 h 252"/>
              <a:gd name="T52" fmla="*/ 134 w 252"/>
              <a:gd name="T53" fmla="*/ 109 h 252"/>
              <a:gd name="T54" fmla="*/ 125 w 252"/>
              <a:gd name="T55" fmla="*/ 115 h 252"/>
              <a:gd name="T56" fmla="*/ 113 w 252"/>
              <a:gd name="T57" fmla="*/ 126 h 252"/>
              <a:gd name="T58" fmla="*/ 108 w 252"/>
              <a:gd name="T59" fmla="*/ 147 h 252"/>
              <a:gd name="T60" fmla="*/ 136 w 252"/>
              <a:gd name="T61" fmla="*/ 150 h 252"/>
              <a:gd name="T62" fmla="*/ 136 w 252"/>
              <a:gd name="T63" fmla="*/ 146 h 252"/>
              <a:gd name="T64" fmla="*/ 138 w 252"/>
              <a:gd name="T65" fmla="*/ 142 h 252"/>
              <a:gd name="T66" fmla="*/ 140 w 252"/>
              <a:gd name="T67" fmla="*/ 139 h 252"/>
              <a:gd name="T68" fmla="*/ 146 w 252"/>
              <a:gd name="T69" fmla="*/ 131 h 252"/>
              <a:gd name="T70" fmla="*/ 159 w 252"/>
              <a:gd name="T71" fmla="*/ 123 h 252"/>
              <a:gd name="T72" fmla="*/ 166 w 252"/>
              <a:gd name="T73" fmla="*/ 116 h 252"/>
              <a:gd name="T74" fmla="*/ 174 w 252"/>
              <a:gd name="T75" fmla="*/ 103 h 252"/>
              <a:gd name="T76" fmla="*/ 174 w 252"/>
              <a:gd name="T77" fmla="*/ 79 h 252"/>
              <a:gd name="T78" fmla="*/ 161 w 252"/>
              <a:gd name="T79" fmla="*/ 59 h 252"/>
              <a:gd name="T80" fmla="*/ 124 w 252"/>
              <a:gd name="T81" fmla="*/ 49 h 252"/>
              <a:gd name="T82" fmla="*/ 153 w 252"/>
              <a:gd name="T83" fmla="*/ 3 h 252"/>
              <a:gd name="T84" fmla="*/ 203 w 252"/>
              <a:gd name="T85" fmla="*/ 27 h 252"/>
              <a:gd name="T86" fmla="*/ 238 w 252"/>
              <a:gd name="T87" fmla="*/ 69 h 252"/>
              <a:gd name="T88" fmla="*/ 252 w 252"/>
              <a:gd name="T89" fmla="*/ 124 h 252"/>
              <a:gd name="T90" fmla="*/ 239 w 252"/>
              <a:gd name="T91" fmla="*/ 180 h 252"/>
              <a:gd name="T92" fmla="*/ 206 w 252"/>
              <a:gd name="T93" fmla="*/ 223 h 252"/>
              <a:gd name="T94" fmla="*/ 156 w 252"/>
              <a:gd name="T95" fmla="*/ 248 h 252"/>
              <a:gd name="T96" fmla="*/ 98 w 252"/>
              <a:gd name="T97" fmla="*/ 249 h 252"/>
              <a:gd name="T98" fmla="*/ 48 w 252"/>
              <a:gd name="T99" fmla="*/ 226 h 252"/>
              <a:gd name="T100" fmla="*/ 13 w 252"/>
              <a:gd name="T101" fmla="*/ 182 h 252"/>
              <a:gd name="T102" fmla="*/ 0 w 252"/>
              <a:gd name="T103" fmla="*/ 128 h 252"/>
              <a:gd name="T104" fmla="*/ 12 w 252"/>
              <a:gd name="T105" fmla="*/ 72 h 252"/>
              <a:gd name="T106" fmla="*/ 46 w 252"/>
              <a:gd name="T107" fmla="*/ 28 h 252"/>
              <a:gd name="T108" fmla="*/ 95 w 252"/>
              <a:gd name="T109" fmla="*/ 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2" h="252">
                <a:moveTo>
                  <a:pt x="123" y="166"/>
                </a:moveTo>
                <a:lnTo>
                  <a:pt x="118" y="167"/>
                </a:lnTo>
                <a:lnTo>
                  <a:pt x="113" y="169"/>
                </a:lnTo>
                <a:lnTo>
                  <a:pt x="108" y="173"/>
                </a:lnTo>
                <a:lnTo>
                  <a:pt x="105" y="178"/>
                </a:lnTo>
                <a:lnTo>
                  <a:pt x="105" y="183"/>
                </a:lnTo>
                <a:lnTo>
                  <a:pt x="105" y="188"/>
                </a:lnTo>
                <a:lnTo>
                  <a:pt x="107" y="193"/>
                </a:lnTo>
                <a:lnTo>
                  <a:pt x="109" y="197"/>
                </a:lnTo>
                <a:lnTo>
                  <a:pt x="113" y="200"/>
                </a:lnTo>
                <a:lnTo>
                  <a:pt x="118" y="202"/>
                </a:lnTo>
                <a:lnTo>
                  <a:pt x="123" y="202"/>
                </a:lnTo>
                <a:lnTo>
                  <a:pt x="124" y="202"/>
                </a:lnTo>
                <a:lnTo>
                  <a:pt x="129" y="202"/>
                </a:lnTo>
                <a:lnTo>
                  <a:pt x="133" y="201"/>
                </a:lnTo>
                <a:lnTo>
                  <a:pt x="136" y="197"/>
                </a:lnTo>
                <a:lnTo>
                  <a:pt x="139" y="195"/>
                </a:lnTo>
                <a:lnTo>
                  <a:pt x="141" y="190"/>
                </a:lnTo>
                <a:lnTo>
                  <a:pt x="143" y="185"/>
                </a:lnTo>
                <a:lnTo>
                  <a:pt x="141" y="180"/>
                </a:lnTo>
                <a:lnTo>
                  <a:pt x="140" y="175"/>
                </a:lnTo>
                <a:lnTo>
                  <a:pt x="138" y="171"/>
                </a:lnTo>
                <a:lnTo>
                  <a:pt x="134" y="169"/>
                </a:lnTo>
                <a:lnTo>
                  <a:pt x="129" y="166"/>
                </a:lnTo>
                <a:lnTo>
                  <a:pt x="124" y="166"/>
                </a:lnTo>
                <a:lnTo>
                  <a:pt x="123" y="166"/>
                </a:lnTo>
                <a:close/>
                <a:moveTo>
                  <a:pt x="124" y="49"/>
                </a:moveTo>
                <a:lnTo>
                  <a:pt x="109" y="51"/>
                </a:lnTo>
                <a:lnTo>
                  <a:pt x="95" y="57"/>
                </a:lnTo>
                <a:lnTo>
                  <a:pt x="85" y="67"/>
                </a:lnTo>
                <a:lnTo>
                  <a:pt x="79" y="79"/>
                </a:lnTo>
                <a:lnTo>
                  <a:pt x="76" y="97"/>
                </a:lnTo>
                <a:lnTo>
                  <a:pt x="76" y="98"/>
                </a:lnTo>
                <a:lnTo>
                  <a:pt x="107" y="98"/>
                </a:lnTo>
                <a:lnTo>
                  <a:pt x="107" y="97"/>
                </a:lnTo>
                <a:lnTo>
                  <a:pt x="107" y="92"/>
                </a:lnTo>
                <a:lnTo>
                  <a:pt x="108" y="87"/>
                </a:lnTo>
                <a:lnTo>
                  <a:pt x="110" y="82"/>
                </a:lnTo>
                <a:lnTo>
                  <a:pt x="113" y="79"/>
                </a:lnTo>
                <a:lnTo>
                  <a:pt x="117" y="77"/>
                </a:lnTo>
                <a:lnTo>
                  <a:pt x="120" y="75"/>
                </a:lnTo>
                <a:lnTo>
                  <a:pt x="125" y="75"/>
                </a:lnTo>
                <a:lnTo>
                  <a:pt x="130" y="75"/>
                </a:lnTo>
                <a:lnTo>
                  <a:pt x="134" y="77"/>
                </a:lnTo>
                <a:lnTo>
                  <a:pt x="138" y="78"/>
                </a:lnTo>
                <a:lnTo>
                  <a:pt x="140" y="80"/>
                </a:lnTo>
                <a:lnTo>
                  <a:pt x="143" y="84"/>
                </a:lnTo>
                <a:lnTo>
                  <a:pt x="144" y="89"/>
                </a:lnTo>
                <a:lnTo>
                  <a:pt x="144" y="93"/>
                </a:lnTo>
                <a:lnTo>
                  <a:pt x="144" y="97"/>
                </a:lnTo>
                <a:lnTo>
                  <a:pt x="143" y="100"/>
                </a:lnTo>
                <a:lnTo>
                  <a:pt x="140" y="104"/>
                </a:lnTo>
                <a:lnTo>
                  <a:pt x="138" y="106"/>
                </a:lnTo>
                <a:lnTo>
                  <a:pt x="134" y="109"/>
                </a:lnTo>
                <a:lnTo>
                  <a:pt x="131" y="111"/>
                </a:lnTo>
                <a:lnTo>
                  <a:pt x="125" y="115"/>
                </a:lnTo>
                <a:lnTo>
                  <a:pt x="119" y="121"/>
                </a:lnTo>
                <a:lnTo>
                  <a:pt x="113" y="126"/>
                </a:lnTo>
                <a:lnTo>
                  <a:pt x="109" y="135"/>
                </a:lnTo>
                <a:lnTo>
                  <a:pt x="108" y="147"/>
                </a:lnTo>
                <a:lnTo>
                  <a:pt x="108" y="150"/>
                </a:lnTo>
                <a:lnTo>
                  <a:pt x="136" y="150"/>
                </a:lnTo>
                <a:lnTo>
                  <a:pt x="136" y="149"/>
                </a:lnTo>
                <a:lnTo>
                  <a:pt x="136" y="146"/>
                </a:lnTo>
                <a:lnTo>
                  <a:pt x="138" y="144"/>
                </a:lnTo>
                <a:lnTo>
                  <a:pt x="138" y="142"/>
                </a:lnTo>
                <a:lnTo>
                  <a:pt x="138" y="141"/>
                </a:lnTo>
                <a:lnTo>
                  <a:pt x="140" y="139"/>
                </a:lnTo>
                <a:lnTo>
                  <a:pt x="143" y="135"/>
                </a:lnTo>
                <a:lnTo>
                  <a:pt x="146" y="131"/>
                </a:lnTo>
                <a:lnTo>
                  <a:pt x="154" y="126"/>
                </a:lnTo>
                <a:lnTo>
                  <a:pt x="159" y="123"/>
                </a:lnTo>
                <a:lnTo>
                  <a:pt x="162" y="119"/>
                </a:lnTo>
                <a:lnTo>
                  <a:pt x="166" y="116"/>
                </a:lnTo>
                <a:lnTo>
                  <a:pt x="169" y="113"/>
                </a:lnTo>
                <a:lnTo>
                  <a:pt x="174" y="103"/>
                </a:lnTo>
                <a:lnTo>
                  <a:pt x="176" y="92"/>
                </a:lnTo>
                <a:lnTo>
                  <a:pt x="174" y="79"/>
                </a:lnTo>
                <a:lnTo>
                  <a:pt x="169" y="68"/>
                </a:lnTo>
                <a:lnTo>
                  <a:pt x="161" y="59"/>
                </a:lnTo>
                <a:lnTo>
                  <a:pt x="144" y="52"/>
                </a:lnTo>
                <a:lnTo>
                  <a:pt x="124" y="49"/>
                </a:lnTo>
                <a:close/>
                <a:moveTo>
                  <a:pt x="124" y="0"/>
                </a:moveTo>
                <a:lnTo>
                  <a:pt x="153" y="3"/>
                </a:lnTo>
                <a:lnTo>
                  <a:pt x="180" y="12"/>
                </a:lnTo>
                <a:lnTo>
                  <a:pt x="203" y="27"/>
                </a:lnTo>
                <a:lnTo>
                  <a:pt x="222" y="46"/>
                </a:lnTo>
                <a:lnTo>
                  <a:pt x="238" y="69"/>
                </a:lnTo>
                <a:lnTo>
                  <a:pt x="248" y="95"/>
                </a:lnTo>
                <a:lnTo>
                  <a:pt x="252" y="124"/>
                </a:lnTo>
                <a:lnTo>
                  <a:pt x="248" y="154"/>
                </a:lnTo>
                <a:lnTo>
                  <a:pt x="239" y="180"/>
                </a:lnTo>
                <a:lnTo>
                  <a:pt x="225" y="203"/>
                </a:lnTo>
                <a:lnTo>
                  <a:pt x="206" y="223"/>
                </a:lnTo>
                <a:lnTo>
                  <a:pt x="182" y="238"/>
                </a:lnTo>
                <a:lnTo>
                  <a:pt x="156" y="248"/>
                </a:lnTo>
                <a:lnTo>
                  <a:pt x="128" y="252"/>
                </a:lnTo>
                <a:lnTo>
                  <a:pt x="98" y="249"/>
                </a:lnTo>
                <a:lnTo>
                  <a:pt x="72" y="239"/>
                </a:lnTo>
                <a:lnTo>
                  <a:pt x="48" y="226"/>
                </a:lnTo>
                <a:lnTo>
                  <a:pt x="28" y="206"/>
                </a:lnTo>
                <a:lnTo>
                  <a:pt x="13" y="182"/>
                </a:lnTo>
                <a:lnTo>
                  <a:pt x="3" y="156"/>
                </a:lnTo>
                <a:lnTo>
                  <a:pt x="0" y="128"/>
                </a:lnTo>
                <a:lnTo>
                  <a:pt x="2" y="99"/>
                </a:lnTo>
                <a:lnTo>
                  <a:pt x="12" y="72"/>
                </a:lnTo>
                <a:lnTo>
                  <a:pt x="26" y="48"/>
                </a:lnTo>
                <a:lnTo>
                  <a:pt x="46" y="28"/>
                </a:lnTo>
                <a:lnTo>
                  <a:pt x="68" y="13"/>
                </a:lnTo>
                <a:lnTo>
                  <a:pt x="95" y="3"/>
                </a:lnTo>
                <a:lnTo>
                  <a:pt x="124"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10983780" y="204788"/>
            <a:ext cx="407987" cy="357188"/>
          </a:xfrm>
          <a:custGeom>
            <a:avLst/>
            <a:gdLst>
              <a:gd name="T0" fmla="*/ 112 w 257"/>
              <a:gd name="T1" fmla="*/ 0 h 225"/>
              <a:gd name="T2" fmla="*/ 137 w 257"/>
              <a:gd name="T3" fmla="*/ 4 h 225"/>
              <a:gd name="T4" fmla="*/ 160 w 257"/>
              <a:gd name="T5" fmla="*/ 12 h 225"/>
              <a:gd name="T6" fmla="*/ 180 w 257"/>
              <a:gd name="T7" fmla="*/ 25 h 225"/>
              <a:gd name="T8" fmla="*/ 198 w 257"/>
              <a:gd name="T9" fmla="*/ 41 h 225"/>
              <a:gd name="T10" fmla="*/ 211 w 257"/>
              <a:gd name="T11" fmla="*/ 62 h 225"/>
              <a:gd name="T12" fmla="*/ 220 w 257"/>
              <a:gd name="T13" fmla="*/ 85 h 225"/>
              <a:gd name="T14" fmla="*/ 224 w 257"/>
              <a:gd name="T15" fmla="*/ 110 h 225"/>
              <a:gd name="T16" fmla="*/ 257 w 257"/>
              <a:gd name="T17" fmla="*/ 110 h 225"/>
              <a:gd name="T18" fmla="*/ 206 w 257"/>
              <a:gd name="T19" fmla="*/ 167 h 225"/>
              <a:gd name="T20" fmla="*/ 157 w 257"/>
              <a:gd name="T21" fmla="*/ 110 h 225"/>
              <a:gd name="T22" fmla="*/ 195 w 257"/>
              <a:gd name="T23" fmla="*/ 110 h 225"/>
              <a:gd name="T24" fmla="*/ 191 w 257"/>
              <a:gd name="T25" fmla="*/ 89 h 225"/>
              <a:gd name="T26" fmla="*/ 183 w 257"/>
              <a:gd name="T27" fmla="*/ 69 h 225"/>
              <a:gd name="T28" fmla="*/ 170 w 257"/>
              <a:gd name="T29" fmla="*/ 53 h 225"/>
              <a:gd name="T30" fmla="*/ 153 w 257"/>
              <a:gd name="T31" fmla="*/ 40 h 225"/>
              <a:gd name="T32" fmla="*/ 133 w 257"/>
              <a:gd name="T33" fmla="*/ 31 h 225"/>
              <a:gd name="T34" fmla="*/ 112 w 257"/>
              <a:gd name="T35" fmla="*/ 29 h 225"/>
              <a:gd name="T36" fmla="*/ 90 w 257"/>
              <a:gd name="T37" fmla="*/ 31 h 225"/>
              <a:gd name="T38" fmla="*/ 70 w 257"/>
              <a:gd name="T39" fmla="*/ 40 h 225"/>
              <a:gd name="T40" fmla="*/ 52 w 257"/>
              <a:gd name="T41" fmla="*/ 54 h 225"/>
              <a:gd name="T42" fmla="*/ 39 w 257"/>
              <a:gd name="T43" fmla="*/ 70 h 225"/>
              <a:gd name="T44" fmla="*/ 31 w 257"/>
              <a:gd name="T45" fmla="*/ 91 h 225"/>
              <a:gd name="T46" fmla="*/ 27 w 257"/>
              <a:gd name="T47" fmla="*/ 113 h 225"/>
              <a:gd name="T48" fmla="*/ 31 w 257"/>
              <a:gd name="T49" fmla="*/ 136 h 225"/>
              <a:gd name="T50" fmla="*/ 39 w 257"/>
              <a:gd name="T51" fmla="*/ 156 h 225"/>
              <a:gd name="T52" fmla="*/ 52 w 257"/>
              <a:gd name="T53" fmla="*/ 173 h 225"/>
              <a:gd name="T54" fmla="*/ 70 w 257"/>
              <a:gd name="T55" fmla="*/ 185 h 225"/>
              <a:gd name="T56" fmla="*/ 90 w 257"/>
              <a:gd name="T57" fmla="*/ 194 h 225"/>
              <a:gd name="T58" fmla="*/ 112 w 257"/>
              <a:gd name="T59" fmla="*/ 196 h 225"/>
              <a:gd name="T60" fmla="*/ 129 w 257"/>
              <a:gd name="T61" fmla="*/ 195 h 225"/>
              <a:gd name="T62" fmla="*/ 147 w 257"/>
              <a:gd name="T63" fmla="*/ 189 h 225"/>
              <a:gd name="T64" fmla="*/ 162 w 257"/>
              <a:gd name="T65" fmla="*/ 180 h 225"/>
              <a:gd name="T66" fmla="*/ 180 w 257"/>
              <a:gd name="T67" fmla="*/ 201 h 225"/>
              <a:gd name="T68" fmla="*/ 160 w 257"/>
              <a:gd name="T69" fmla="*/ 214 h 225"/>
              <a:gd name="T70" fmla="*/ 137 w 257"/>
              <a:gd name="T71" fmla="*/ 223 h 225"/>
              <a:gd name="T72" fmla="*/ 112 w 257"/>
              <a:gd name="T73" fmla="*/ 225 h 225"/>
              <a:gd name="T74" fmla="*/ 86 w 257"/>
              <a:gd name="T75" fmla="*/ 223 h 225"/>
              <a:gd name="T76" fmla="*/ 62 w 257"/>
              <a:gd name="T77" fmla="*/ 214 h 225"/>
              <a:gd name="T78" fmla="*/ 41 w 257"/>
              <a:gd name="T79" fmla="*/ 200 h 225"/>
              <a:gd name="T80" fmla="*/ 24 w 257"/>
              <a:gd name="T81" fmla="*/ 183 h 225"/>
              <a:gd name="T82" fmla="*/ 11 w 257"/>
              <a:gd name="T83" fmla="*/ 162 h 225"/>
              <a:gd name="T84" fmla="*/ 3 w 257"/>
              <a:gd name="T85" fmla="*/ 138 h 225"/>
              <a:gd name="T86" fmla="*/ 0 w 257"/>
              <a:gd name="T87" fmla="*/ 113 h 225"/>
              <a:gd name="T88" fmla="*/ 3 w 257"/>
              <a:gd name="T89" fmla="*/ 87 h 225"/>
              <a:gd name="T90" fmla="*/ 11 w 257"/>
              <a:gd name="T91" fmla="*/ 64 h 225"/>
              <a:gd name="T92" fmla="*/ 24 w 257"/>
              <a:gd name="T93" fmla="*/ 43 h 225"/>
              <a:gd name="T94" fmla="*/ 41 w 257"/>
              <a:gd name="T95" fmla="*/ 25 h 225"/>
              <a:gd name="T96" fmla="*/ 62 w 257"/>
              <a:gd name="T97" fmla="*/ 12 h 225"/>
              <a:gd name="T98" fmla="*/ 86 w 257"/>
              <a:gd name="T99" fmla="*/ 4 h 225"/>
              <a:gd name="T100" fmla="*/ 112 w 257"/>
              <a:gd name="T101"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225">
                <a:moveTo>
                  <a:pt x="112" y="0"/>
                </a:moveTo>
                <a:lnTo>
                  <a:pt x="137" y="4"/>
                </a:lnTo>
                <a:lnTo>
                  <a:pt x="160" y="12"/>
                </a:lnTo>
                <a:lnTo>
                  <a:pt x="180" y="25"/>
                </a:lnTo>
                <a:lnTo>
                  <a:pt x="198" y="41"/>
                </a:lnTo>
                <a:lnTo>
                  <a:pt x="211" y="62"/>
                </a:lnTo>
                <a:lnTo>
                  <a:pt x="220" y="85"/>
                </a:lnTo>
                <a:lnTo>
                  <a:pt x="224" y="110"/>
                </a:lnTo>
                <a:lnTo>
                  <a:pt x="257" y="110"/>
                </a:lnTo>
                <a:lnTo>
                  <a:pt x="206" y="167"/>
                </a:lnTo>
                <a:lnTo>
                  <a:pt x="157" y="110"/>
                </a:lnTo>
                <a:lnTo>
                  <a:pt x="195" y="110"/>
                </a:lnTo>
                <a:lnTo>
                  <a:pt x="191" y="89"/>
                </a:lnTo>
                <a:lnTo>
                  <a:pt x="183" y="69"/>
                </a:lnTo>
                <a:lnTo>
                  <a:pt x="170" y="53"/>
                </a:lnTo>
                <a:lnTo>
                  <a:pt x="153" y="40"/>
                </a:lnTo>
                <a:lnTo>
                  <a:pt x="133" y="31"/>
                </a:lnTo>
                <a:lnTo>
                  <a:pt x="112" y="29"/>
                </a:lnTo>
                <a:lnTo>
                  <a:pt x="90" y="31"/>
                </a:lnTo>
                <a:lnTo>
                  <a:pt x="70" y="40"/>
                </a:lnTo>
                <a:lnTo>
                  <a:pt x="52" y="54"/>
                </a:lnTo>
                <a:lnTo>
                  <a:pt x="39" y="70"/>
                </a:lnTo>
                <a:lnTo>
                  <a:pt x="31" y="91"/>
                </a:lnTo>
                <a:lnTo>
                  <a:pt x="27" y="113"/>
                </a:lnTo>
                <a:lnTo>
                  <a:pt x="31" y="136"/>
                </a:lnTo>
                <a:lnTo>
                  <a:pt x="39" y="156"/>
                </a:lnTo>
                <a:lnTo>
                  <a:pt x="52" y="173"/>
                </a:lnTo>
                <a:lnTo>
                  <a:pt x="70" y="185"/>
                </a:lnTo>
                <a:lnTo>
                  <a:pt x="90" y="194"/>
                </a:lnTo>
                <a:lnTo>
                  <a:pt x="112" y="196"/>
                </a:lnTo>
                <a:lnTo>
                  <a:pt x="129" y="195"/>
                </a:lnTo>
                <a:lnTo>
                  <a:pt x="147" y="189"/>
                </a:lnTo>
                <a:lnTo>
                  <a:pt x="162" y="180"/>
                </a:lnTo>
                <a:lnTo>
                  <a:pt x="180" y="201"/>
                </a:lnTo>
                <a:lnTo>
                  <a:pt x="160" y="214"/>
                </a:lnTo>
                <a:lnTo>
                  <a:pt x="137" y="223"/>
                </a:lnTo>
                <a:lnTo>
                  <a:pt x="112" y="225"/>
                </a:lnTo>
                <a:lnTo>
                  <a:pt x="86" y="223"/>
                </a:lnTo>
                <a:lnTo>
                  <a:pt x="62" y="214"/>
                </a:lnTo>
                <a:lnTo>
                  <a:pt x="41" y="200"/>
                </a:lnTo>
                <a:lnTo>
                  <a:pt x="24" y="183"/>
                </a:lnTo>
                <a:lnTo>
                  <a:pt x="11" y="162"/>
                </a:lnTo>
                <a:lnTo>
                  <a:pt x="3" y="138"/>
                </a:lnTo>
                <a:lnTo>
                  <a:pt x="0" y="113"/>
                </a:lnTo>
                <a:lnTo>
                  <a:pt x="3" y="87"/>
                </a:lnTo>
                <a:lnTo>
                  <a:pt x="11" y="64"/>
                </a:lnTo>
                <a:lnTo>
                  <a:pt x="24" y="43"/>
                </a:lnTo>
                <a:lnTo>
                  <a:pt x="41" y="25"/>
                </a:lnTo>
                <a:lnTo>
                  <a:pt x="62" y="12"/>
                </a:lnTo>
                <a:lnTo>
                  <a:pt x="86" y="4"/>
                </a:lnTo>
                <a:lnTo>
                  <a:pt x="11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noEditPoints="1"/>
          </p:cNvSpPr>
          <p:nvPr/>
        </p:nvSpPr>
        <p:spPr bwMode="auto">
          <a:xfrm>
            <a:off x="10166217" y="1143000"/>
            <a:ext cx="304800" cy="217488"/>
          </a:xfrm>
          <a:custGeom>
            <a:avLst/>
            <a:gdLst>
              <a:gd name="T0" fmla="*/ 179 w 192"/>
              <a:gd name="T1" fmla="*/ 109 h 137"/>
              <a:gd name="T2" fmla="*/ 186 w 192"/>
              <a:gd name="T3" fmla="*/ 113 h 137"/>
              <a:gd name="T4" fmla="*/ 191 w 192"/>
              <a:gd name="T5" fmla="*/ 119 h 137"/>
              <a:gd name="T6" fmla="*/ 191 w 192"/>
              <a:gd name="T7" fmla="*/ 128 h 137"/>
              <a:gd name="T8" fmla="*/ 186 w 192"/>
              <a:gd name="T9" fmla="*/ 134 h 137"/>
              <a:gd name="T10" fmla="*/ 179 w 192"/>
              <a:gd name="T11" fmla="*/ 137 h 137"/>
              <a:gd name="T12" fmla="*/ 10 w 192"/>
              <a:gd name="T13" fmla="*/ 137 h 137"/>
              <a:gd name="T14" fmla="*/ 2 w 192"/>
              <a:gd name="T15" fmla="*/ 132 h 137"/>
              <a:gd name="T16" fmla="*/ 0 w 192"/>
              <a:gd name="T17" fmla="*/ 123 h 137"/>
              <a:gd name="T18" fmla="*/ 2 w 192"/>
              <a:gd name="T19" fmla="*/ 116 h 137"/>
              <a:gd name="T20" fmla="*/ 10 w 192"/>
              <a:gd name="T21" fmla="*/ 111 h 137"/>
              <a:gd name="T22" fmla="*/ 13 w 192"/>
              <a:gd name="T23" fmla="*/ 55 h 137"/>
              <a:gd name="T24" fmla="*/ 182 w 192"/>
              <a:gd name="T25" fmla="*/ 56 h 137"/>
              <a:gd name="T26" fmla="*/ 188 w 192"/>
              <a:gd name="T27" fmla="*/ 61 h 137"/>
              <a:gd name="T28" fmla="*/ 192 w 192"/>
              <a:gd name="T29" fmla="*/ 68 h 137"/>
              <a:gd name="T30" fmla="*/ 188 w 192"/>
              <a:gd name="T31" fmla="*/ 77 h 137"/>
              <a:gd name="T32" fmla="*/ 182 w 192"/>
              <a:gd name="T33" fmla="*/ 82 h 137"/>
              <a:gd name="T34" fmla="*/ 13 w 192"/>
              <a:gd name="T35" fmla="*/ 82 h 137"/>
              <a:gd name="T36" fmla="*/ 6 w 192"/>
              <a:gd name="T37" fmla="*/ 80 h 137"/>
              <a:gd name="T38" fmla="*/ 1 w 192"/>
              <a:gd name="T39" fmla="*/ 73 h 137"/>
              <a:gd name="T40" fmla="*/ 1 w 192"/>
              <a:gd name="T41" fmla="*/ 65 h 137"/>
              <a:gd name="T42" fmla="*/ 6 w 192"/>
              <a:gd name="T43" fmla="*/ 57 h 137"/>
              <a:gd name="T44" fmla="*/ 13 w 192"/>
              <a:gd name="T45" fmla="*/ 55 h 137"/>
              <a:gd name="T46" fmla="*/ 179 w 192"/>
              <a:gd name="T47" fmla="*/ 0 h 137"/>
              <a:gd name="T48" fmla="*/ 186 w 192"/>
              <a:gd name="T49" fmla="*/ 3 h 137"/>
              <a:gd name="T50" fmla="*/ 191 w 192"/>
              <a:gd name="T51" fmla="*/ 10 h 137"/>
              <a:gd name="T52" fmla="*/ 191 w 192"/>
              <a:gd name="T53" fmla="*/ 19 h 137"/>
              <a:gd name="T54" fmla="*/ 186 w 192"/>
              <a:gd name="T55" fmla="*/ 25 h 137"/>
              <a:gd name="T56" fmla="*/ 179 w 192"/>
              <a:gd name="T57" fmla="*/ 28 h 137"/>
              <a:gd name="T58" fmla="*/ 10 w 192"/>
              <a:gd name="T59" fmla="*/ 28 h 137"/>
              <a:gd name="T60" fmla="*/ 2 w 192"/>
              <a:gd name="T61" fmla="*/ 23 h 137"/>
              <a:gd name="T62" fmla="*/ 0 w 192"/>
              <a:gd name="T63" fmla="*/ 14 h 137"/>
              <a:gd name="T64" fmla="*/ 2 w 192"/>
              <a:gd name="T65" fmla="*/ 6 h 137"/>
              <a:gd name="T66" fmla="*/ 10 w 192"/>
              <a:gd name="T6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37">
                <a:moveTo>
                  <a:pt x="13" y="109"/>
                </a:moveTo>
                <a:lnTo>
                  <a:pt x="179" y="109"/>
                </a:lnTo>
                <a:lnTo>
                  <a:pt x="182" y="111"/>
                </a:lnTo>
                <a:lnTo>
                  <a:pt x="186" y="113"/>
                </a:lnTo>
                <a:lnTo>
                  <a:pt x="188" y="116"/>
                </a:lnTo>
                <a:lnTo>
                  <a:pt x="191" y="119"/>
                </a:lnTo>
                <a:lnTo>
                  <a:pt x="192" y="123"/>
                </a:lnTo>
                <a:lnTo>
                  <a:pt x="191" y="128"/>
                </a:lnTo>
                <a:lnTo>
                  <a:pt x="188" y="132"/>
                </a:lnTo>
                <a:lnTo>
                  <a:pt x="186" y="134"/>
                </a:lnTo>
                <a:lnTo>
                  <a:pt x="182" y="137"/>
                </a:lnTo>
                <a:lnTo>
                  <a:pt x="179" y="137"/>
                </a:lnTo>
                <a:lnTo>
                  <a:pt x="13" y="137"/>
                </a:lnTo>
                <a:lnTo>
                  <a:pt x="10" y="137"/>
                </a:lnTo>
                <a:lnTo>
                  <a:pt x="6" y="134"/>
                </a:lnTo>
                <a:lnTo>
                  <a:pt x="2" y="132"/>
                </a:lnTo>
                <a:lnTo>
                  <a:pt x="1" y="128"/>
                </a:lnTo>
                <a:lnTo>
                  <a:pt x="0" y="123"/>
                </a:lnTo>
                <a:lnTo>
                  <a:pt x="1" y="119"/>
                </a:lnTo>
                <a:lnTo>
                  <a:pt x="2" y="116"/>
                </a:lnTo>
                <a:lnTo>
                  <a:pt x="6" y="113"/>
                </a:lnTo>
                <a:lnTo>
                  <a:pt x="10" y="111"/>
                </a:lnTo>
                <a:lnTo>
                  <a:pt x="13" y="109"/>
                </a:lnTo>
                <a:close/>
                <a:moveTo>
                  <a:pt x="13" y="55"/>
                </a:moveTo>
                <a:lnTo>
                  <a:pt x="179" y="55"/>
                </a:lnTo>
                <a:lnTo>
                  <a:pt x="182" y="56"/>
                </a:lnTo>
                <a:lnTo>
                  <a:pt x="186" y="57"/>
                </a:lnTo>
                <a:lnTo>
                  <a:pt x="188" y="61"/>
                </a:lnTo>
                <a:lnTo>
                  <a:pt x="191" y="65"/>
                </a:lnTo>
                <a:lnTo>
                  <a:pt x="192" y="68"/>
                </a:lnTo>
                <a:lnTo>
                  <a:pt x="191" y="73"/>
                </a:lnTo>
                <a:lnTo>
                  <a:pt x="188" y="77"/>
                </a:lnTo>
                <a:lnTo>
                  <a:pt x="186" y="80"/>
                </a:lnTo>
                <a:lnTo>
                  <a:pt x="182" y="82"/>
                </a:lnTo>
                <a:lnTo>
                  <a:pt x="179" y="82"/>
                </a:lnTo>
                <a:lnTo>
                  <a:pt x="13" y="82"/>
                </a:lnTo>
                <a:lnTo>
                  <a:pt x="10" y="82"/>
                </a:lnTo>
                <a:lnTo>
                  <a:pt x="6" y="80"/>
                </a:lnTo>
                <a:lnTo>
                  <a:pt x="2" y="77"/>
                </a:lnTo>
                <a:lnTo>
                  <a:pt x="1" y="73"/>
                </a:lnTo>
                <a:lnTo>
                  <a:pt x="0" y="68"/>
                </a:lnTo>
                <a:lnTo>
                  <a:pt x="1" y="65"/>
                </a:lnTo>
                <a:lnTo>
                  <a:pt x="2" y="61"/>
                </a:lnTo>
                <a:lnTo>
                  <a:pt x="6" y="57"/>
                </a:lnTo>
                <a:lnTo>
                  <a:pt x="10" y="56"/>
                </a:lnTo>
                <a:lnTo>
                  <a:pt x="13" y="55"/>
                </a:lnTo>
                <a:close/>
                <a:moveTo>
                  <a:pt x="13" y="0"/>
                </a:moveTo>
                <a:lnTo>
                  <a:pt x="179" y="0"/>
                </a:lnTo>
                <a:lnTo>
                  <a:pt x="182" y="1"/>
                </a:lnTo>
                <a:lnTo>
                  <a:pt x="186" y="3"/>
                </a:lnTo>
                <a:lnTo>
                  <a:pt x="188" y="6"/>
                </a:lnTo>
                <a:lnTo>
                  <a:pt x="191" y="10"/>
                </a:lnTo>
                <a:lnTo>
                  <a:pt x="192" y="14"/>
                </a:lnTo>
                <a:lnTo>
                  <a:pt x="191" y="19"/>
                </a:lnTo>
                <a:lnTo>
                  <a:pt x="188" y="23"/>
                </a:lnTo>
                <a:lnTo>
                  <a:pt x="186" y="25"/>
                </a:lnTo>
                <a:lnTo>
                  <a:pt x="182" y="28"/>
                </a:lnTo>
                <a:lnTo>
                  <a:pt x="179" y="28"/>
                </a:lnTo>
                <a:lnTo>
                  <a:pt x="13" y="28"/>
                </a:lnTo>
                <a:lnTo>
                  <a:pt x="10" y="28"/>
                </a:lnTo>
                <a:lnTo>
                  <a:pt x="6" y="25"/>
                </a:lnTo>
                <a:lnTo>
                  <a:pt x="2" y="23"/>
                </a:lnTo>
                <a:lnTo>
                  <a:pt x="1" y="19"/>
                </a:lnTo>
                <a:lnTo>
                  <a:pt x="0" y="14"/>
                </a:lnTo>
                <a:lnTo>
                  <a:pt x="1" y="10"/>
                </a:lnTo>
                <a:lnTo>
                  <a:pt x="2" y="6"/>
                </a:lnTo>
                <a:lnTo>
                  <a:pt x="6" y="3"/>
                </a:lnTo>
                <a:lnTo>
                  <a:pt x="10" y="1"/>
                </a:lnTo>
                <a:lnTo>
                  <a:pt x="1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noEditPoints="1"/>
          </p:cNvSpPr>
          <p:nvPr/>
        </p:nvSpPr>
        <p:spPr bwMode="auto">
          <a:xfrm>
            <a:off x="2368417" y="1143000"/>
            <a:ext cx="434975" cy="217488"/>
          </a:xfrm>
          <a:custGeom>
            <a:avLst/>
            <a:gdLst>
              <a:gd name="T0" fmla="*/ 96 w 274"/>
              <a:gd name="T1" fmla="*/ 109 h 137"/>
              <a:gd name="T2" fmla="*/ 103 w 274"/>
              <a:gd name="T3" fmla="*/ 113 h 137"/>
              <a:gd name="T4" fmla="*/ 108 w 274"/>
              <a:gd name="T5" fmla="*/ 119 h 137"/>
              <a:gd name="T6" fmla="*/ 108 w 274"/>
              <a:gd name="T7" fmla="*/ 128 h 137"/>
              <a:gd name="T8" fmla="*/ 103 w 274"/>
              <a:gd name="T9" fmla="*/ 134 h 137"/>
              <a:gd name="T10" fmla="*/ 96 w 274"/>
              <a:gd name="T11" fmla="*/ 137 h 137"/>
              <a:gd name="T12" fmla="*/ 9 w 274"/>
              <a:gd name="T13" fmla="*/ 137 h 137"/>
              <a:gd name="T14" fmla="*/ 3 w 274"/>
              <a:gd name="T15" fmla="*/ 132 h 137"/>
              <a:gd name="T16" fmla="*/ 0 w 274"/>
              <a:gd name="T17" fmla="*/ 123 h 137"/>
              <a:gd name="T18" fmla="*/ 3 w 274"/>
              <a:gd name="T19" fmla="*/ 116 h 137"/>
              <a:gd name="T20" fmla="*/ 9 w 274"/>
              <a:gd name="T21" fmla="*/ 111 h 137"/>
              <a:gd name="T22" fmla="*/ 14 w 274"/>
              <a:gd name="T23" fmla="*/ 55 h 137"/>
              <a:gd name="T24" fmla="*/ 100 w 274"/>
              <a:gd name="T25" fmla="*/ 56 h 137"/>
              <a:gd name="T26" fmla="*/ 107 w 274"/>
              <a:gd name="T27" fmla="*/ 61 h 137"/>
              <a:gd name="T28" fmla="*/ 110 w 274"/>
              <a:gd name="T29" fmla="*/ 68 h 137"/>
              <a:gd name="T30" fmla="*/ 107 w 274"/>
              <a:gd name="T31" fmla="*/ 77 h 137"/>
              <a:gd name="T32" fmla="*/ 100 w 274"/>
              <a:gd name="T33" fmla="*/ 82 h 137"/>
              <a:gd name="T34" fmla="*/ 14 w 274"/>
              <a:gd name="T35" fmla="*/ 82 h 137"/>
              <a:gd name="T36" fmla="*/ 5 w 274"/>
              <a:gd name="T37" fmla="*/ 80 h 137"/>
              <a:gd name="T38" fmla="*/ 0 w 274"/>
              <a:gd name="T39" fmla="*/ 73 h 137"/>
              <a:gd name="T40" fmla="*/ 0 w 274"/>
              <a:gd name="T41" fmla="*/ 65 h 137"/>
              <a:gd name="T42" fmla="*/ 5 w 274"/>
              <a:gd name="T43" fmla="*/ 57 h 137"/>
              <a:gd name="T44" fmla="*/ 14 w 274"/>
              <a:gd name="T45" fmla="*/ 55 h 137"/>
              <a:gd name="T46" fmla="*/ 209 w 274"/>
              <a:gd name="T47" fmla="*/ 0 h 137"/>
              <a:gd name="T48" fmla="*/ 215 w 274"/>
              <a:gd name="T49" fmla="*/ 1 h 137"/>
              <a:gd name="T50" fmla="*/ 219 w 274"/>
              <a:gd name="T51" fmla="*/ 5 h 137"/>
              <a:gd name="T52" fmla="*/ 219 w 274"/>
              <a:gd name="T53" fmla="*/ 55 h 137"/>
              <a:gd name="T54" fmla="*/ 269 w 274"/>
              <a:gd name="T55" fmla="*/ 56 h 137"/>
              <a:gd name="T56" fmla="*/ 272 w 274"/>
              <a:gd name="T57" fmla="*/ 60 h 137"/>
              <a:gd name="T58" fmla="*/ 274 w 274"/>
              <a:gd name="T59" fmla="*/ 65 h 137"/>
              <a:gd name="T60" fmla="*/ 274 w 274"/>
              <a:gd name="T61" fmla="*/ 72 h 137"/>
              <a:gd name="T62" fmla="*/ 272 w 274"/>
              <a:gd name="T63" fmla="*/ 78 h 137"/>
              <a:gd name="T64" fmla="*/ 269 w 274"/>
              <a:gd name="T65" fmla="*/ 82 h 137"/>
              <a:gd name="T66" fmla="*/ 219 w 274"/>
              <a:gd name="T67" fmla="*/ 82 h 137"/>
              <a:gd name="T68" fmla="*/ 219 w 274"/>
              <a:gd name="T69" fmla="*/ 132 h 137"/>
              <a:gd name="T70" fmla="*/ 215 w 274"/>
              <a:gd name="T71" fmla="*/ 135 h 137"/>
              <a:gd name="T72" fmla="*/ 209 w 274"/>
              <a:gd name="T73" fmla="*/ 137 h 137"/>
              <a:gd name="T74" fmla="*/ 202 w 274"/>
              <a:gd name="T75" fmla="*/ 137 h 137"/>
              <a:gd name="T76" fmla="*/ 195 w 274"/>
              <a:gd name="T77" fmla="*/ 135 h 137"/>
              <a:gd name="T78" fmla="*/ 192 w 274"/>
              <a:gd name="T79" fmla="*/ 132 h 137"/>
              <a:gd name="T80" fmla="*/ 192 w 274"/>
              <a:gd name="T81" fmla="*/ 82 h 137"/>
              <a:gd name="T82" fmla="*/ 143 w 274"/>
              <a:gd name="T83" fmla="*/ 82 h 137"/>
              <a:gd name="T84" fmla="*/ 139 w 274"/>
              <a:gd name="T85" fmla="*/ 78 h 137"/>
              <a:gd name="T86" fmla="*/ 138 w 274"/>
              <a:gd name="T87" fmla="*/ 72 h 137"/>
              <a:gd name="T88" fmla="*/ 138 w 274"/>
              <a:gd name="T89" fmla="*/ 65 h 137"/>
              <a:gd name="T90" fmla="*/ 139 w 274"/>
              <a:gd name="T91" fmla="*/ 60 h 137"/>
              <a:gd name="T92" fmla="*/ 143 w 274"/>
              <a:gd name="T93" fmla="*/ 56 h 137"/>
              <a:gd name="T94" fmla="*/ 192 w 274"/>
              <a:gd name="T95" fmla="*/ 55 h 137"/>
              <a:gd name="T96" fmla="*/ 192 w 274"/>
              <a:gd name="T97" fmla="*/ 5 h 137"/>
              <a:gd name="T98" fmla="*/ 195 w 274"/>
              <a:gd name="T99" fmla="*/ 1 h 137"/>
              <a:gd name="T100" fmla="*/ 202 w 274"/>
              <a:gd name="T101" fmla="*/ 0 h 137"/>
              <a:gd name="T102" fmla="*/ 14 w 274"/>
              <a:gd name="T103" fmla="*/ 0 h 137"/>
              <a:gd name="T104" fmla="*/ 100 w 274"/>
              <a:gd name="T105" fmla="*/ 1 h 137"/>
              <a:gd name="T106" fmla="*/ 107 w 274"/>
              <a:gd name="T107" fmla="*/ 6 h 137"/>
              <a:gd name="T108" fmla="*/ 110 w 274"/>
              <a:gd name="T109" fmla="*/ 14 h 137"/>
              <a:gd name="T110" fmla="*/ 107 w 274"/>
              <a:gd name="T111" fmla="*/ 23 h 137"/>
              <a:gd name="T112" fmla="*/ 100 w 274"/>
              <a:gd name="T113" fmla="*/ 28 h 137"/>
              <a:gd name="T114" fmla="*/ 14 w 274"/>
              <a:gd name="T115" fmla="*/ 28 h 137"/>
              <a:gd name="T116" fmla="*/ 5 w 274"/>
              <a:gd name="T117" fmla="*/ 25 h 137"/>
              <a:gd name="T118" fmla="*/ 0 w 274"/>
              <a:gd name="T119" fmla="*/ 19 h 137"/>
              <a:gd name="T120" fmla="*/ 0 w 274"/>
              <a:gd name="T121" fmla="*/ 10 h 137"/>
              <a:gd name="T122" fmla="*/ 5 w 274"/>
              <a:gd name="T123" fmla="*/ 3 h 137"/>
              <a:gd name="T124" fmla="*/ 14 w 274"/>
              <a:gd name="T1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 h="137">
                <a:moveTo>
                  <a:pt x="14" y="109"/>
                </a:moveTo>
                <a:lnTo>
                  <a:pt x="96" y="109"/>
                </a:lnTo>
                <a:lnTo>
                  <a:pt x="100" y="111"/>
                </a:lnTo>
                <a:lnTo>
                  <a:pt x="103" y="113"/>
                </a:lnTo>
                <a:lnTo>
                  <a:pt x="107" y="116"/>
                </a:lnTo>
                <a:lnTo>
                  <a:pt x="108" y="119"/>
                </a:lnTo>
                <a:lnTo>
                  <a:pt x="110" y="123"/>
                </a:lnTo>
                <a:lnTo>
                  <a:pt x="108" y="128"/>
                </a:lnTo>
                <a:lnTo>
                  <a:pt x="107" y="132"/>
                </a:lnTo>
                <a:lnTo>
                  <a:pt x="103" y="134"/>
                </a:lnTo>
                <a:lnTo>
                  <a:pt x="100" y="137"/>
                </a:lnTo>
                <a:lnTo>
                  <a:pt x="96" y="137"/>
                </a:lnTo>
                <a:lnTo>
                  <a:pt x="14" y="137"/>
                </a:lnTo>
                <a:lnTo>
                  <a:pt x="9" y="137"/>
                </a:lnTo>
                <a:lnTo>
                  <a:pt x="5" y="134"/>
                </a:lnTo>
                <a:lnTo>
                  <a:pt x="3" y="132"/>
                </a:lnTo>
                <a:lnTo>
                  <a:pt x="0" y="128"/>
                </a:lnTo>
                <a:lnTo>
                  <a:pt x="0" y="123"/>
                </a:lnTo>
                <a:lnTo>
                  <a:pt x="0" y="119"/>
                </a:lnTo>
                <a:lnTo>
                  <a:pt x="3" y="116"/>
                </a:lnTo>
                <a:lnTo>
                  <a:pt x="5" y="113"/>
                </a:lnTo>
                <a:lnTo>
                  <a:pt x="9" y="111"/>
                </a:lnTo>
                <a:lnTo>
                  <a:pt x="14" y="109"/>
                </a:lnTo>
                <a:close/>
                <a:moveTo>
                  <a:pt x="14" y="55"/>
                </a:moveTo>
                <a:lnTo>
                  <a:pt x="96" y="55"/>
                </a:lnTo>
                <a:lnTo>
                  <a:pt x="100" y="56"/>
                </a:lnTo>
                <a:lnTo>
                  <a:pt x="103" y="57"/>
                </a:lnTo>
                <a:lnTo>
                  <a:pt x="107" y="61"/>
                </a:lnTo>
                <a:lnTo>
                  <a:pt x="108" y="65"/>
                </a:lnTo>
                <a:lnTo>
                  <a:pt x="110" y="68"/>
                </a:lnTo>
                <a:lnTo>
                  <a:pt x="108" y="73"/>
                </a:lnTo>
                <a:lnTo>
                  <a:pt x="107" y="77"/>
                </a:lnTo>
                <a:lnTo>
                  <a:pt x="103" y="80"/>
                </a:lnTo>
                <a:lnTo>
                  <a:pt x="100" y="82"/>
                </a:lnTo>
                <a:lnTo>
                  <a:pt x="96" y="82"/>
                </a:lnTo>
                <a:lnTo>
                  <a:pt x="14" y="82"/>
                </a:lnTo>
                <a:lnTo>
                  <a:pt x="9" y="82"/>
                </a:lnTo>
                <a:lnTo>
                  <a:pt x="5" y="80"/>
                </a:lnTo>
                <a:lnTo>
                  <a:pt x="3" y="77"/>
                </a:lnTo>
                <a:lnTo>
                  <a:pt x="0" y="73"/>
                </a:lnTo>
                <a:lnTo>
                  <a:pt x="0" y="68"/>
                </a:lnTo>
                <a:lnTo>
                  <a:pt x="0" y="65"/>
                </a:lnTo>
                <a:lnTo>
                  <a:pt x="3" y="61"/>
                </a:lnTo>
                <a:lnTo>
                  <a:pt x="5" y="57"/>
                </a:lnTo>
                <a:lnTo>
                  <a:pt x="9" y="56"/>
                </a:lnTo>
                <a:lnTo>
                  <a:pt x="14" y="55"/>
                </a:lnTo>
                <a:close/>
                <a:moveTo>
                  <a:pt x="205" y="0"/>
                </a:moveTo>
                <a:lnTo>
                  <a:pt x="209" y="0"/>
                </a:lnTo>
                <a:lnTo>
                  <a:pt x="213" y="1"/>
                </a:lnTo>
                <a:lnTo>
                  <a:pt x="215" y="1"/>
                </a:lnTo>
                <a:lnTo>
                  <a:pt x="218" y="3"/>
                </a:lnTo>
                <a:lnTo>
                  <a:pt x="219" y="5"/>
                </a:lnTo>
                <a:lnTo>
                  <a:pt x="219" y="9"/>
                </a:lnTo>
                <a:lnTo>
                  <a:pt x="219" y="55"/>
                </a:lnTo>
                <a:lnTo>
                  <a:pt x="266" y="55"/>
                </a:lnTo>
                <a:lnTo>
                  <a:pt x="269" y="56"/>
                </a:lnTo>
                <a:lnTo>
                  <a:pt x="271" y="57"/>
                </a:lnTo>
                <a:lnTo>
                  <a:pt x="272" y="60"/>
                </a:lnTo>
                <a:lnTo>
                  <a:pt x="274" y="62"/>
                </a:lnTo>
                <a:lnTo>
                  <a:pt x="274" y="65"/>
                </a:lnTo>
                <a:lnTo>
                  <a:pt x="274" y="68"/>
                </a:lnTo>
                <a:lnTo>
                  <a:pt x="274" y="72"/>
                </a:lnTo>
                <a:lnTo>
                  <a:pt x="274" y="76"/>
                </a:lnTo>
                <a:lnTo>
                  <a:pt x="272" y="78"/>
                </a:lnTo>
                <a:lnTo>
                  <a:pt x="271" y="81"/>
                </a:lnTo>
                <a:lnTo>
                  <a:pt x="269" y="82"/>
                </a:lnTo>
                <a:lnTo>
                  <a:pt x="266" y="82"/>
                </a:lnTo>
                <a:lnTo>
                  <a:pt x="219" y="82"/>
                </a:lnTo>
                <a:lnTo>
                  <a:pt x="219" y="129"/>
                </a:lnTo>
                <a:lnTo>
                  <a:pt x="219" y="132"/>
                </a:lnTo>
                <a:lnTo>
                  <a:pt x="218" y="134"/>
                </a:lnTo>
                <a:lnTo>
                  <a:pt x="215" y="135"/>
                </a:lnTo>
                <a:lnTo>
                  <a:pt x="213" y="137"/>
                </a:lnTo>
                <a:lnTo>
                  <a:pt x="209" y="137"/>
                </a:lnTo>
                <a:lnTo>
                  <a:pt x="205" y="137"/>
                </a:lnTo>
                <a:lnTo>
                  <a:pt x="202" y="137"/>
                </a:lnTo>
                <a:lnTo>
                  <a:pt x="199" y="137"/>
                </a:lnTo>
                <a:lnTo>
                  <a:pt x="195" y="135"/>
                </a:lnTo>
                <a:lnTo>
                  <a:pt x="194" y="134"/>
                </a:lnTo>
                <a:lnTo>
                  <a:pt x="192" y="132"/>
                </a:lnTo>
                <a:lnTo>
                  <a:pt x="192" y="129"/>
                </a:lnTo>
                <a:lnTo>
                  <a:pt x="192" y="82"/>
                </a:lnTo>
                <a:lnTo>
                  <a:pt x="147" y="82"/>
                </a:lnTo>
                <a:lnTo>
                  <a:pt x="143" y="82"/>
                </a:lnTo>
                <a:lnTo>
                  <a:pt x="141" y="81"/>
                </a:lnTo>
                <a:lnTo>
                  <a:pt x="139" y="78"/>
                </a:lnTo>
                <a:lnTo>
                  <a:pt x="138" y="76"/>
                </a:lnTo>
                <a:lnTo>
                  <a:pt x="138" y="72"/>
                </a:lnTo>
                <a:lnTo>
                  <a:pt x="138" y="68"/>
                </a:lnTo>
                <a:lnTo>
                  <a:pt x="138" y="65"/>
                </a:lnTo>
                <a:lnTo>
                  <a:pt x="138" y="62"/>
                </a:lnTo>
                <a:lnTo>
                  <a:pt x="139" y="60"/>
                </a:lnTo>
                <a:lnTo>
                  <a:pt x="141" y="57"/>
                </a:lnTo>
                <a:lnTo>
                  <a:pt x="143" y="56"/>
                </a:lnTo>
                <a:lnTo>
                  <a:pt x="147" y="55"/>
                </a:lnTo>
                <a:lnTo>
                  <a:pt x="192" y="55"/>
                </a:lnTo>
                <a:lnTo>
                  <a:pt x="192" y="9"/>
                </a:lnTo>
                <a:lnTo>
                  <a:pt x="192" y="5"/>
                </a:lnTo>
                <a:lnTo>
                  <a:pt x="194" y="3"/>
                </a:lnTo>
                <a:lnTo>
                  <a:pt x="195" y="1"/>
                </a:lnTo>
                <a:lnTo>
                  <a:pt x="199" y="1"/>
                </a:lnTo>
                <a:lnTo>
                  <a:pt x="202" y="0"/>
                </a:lnTo>
                <a:lnTo>
                  <a:pt x="205" y="0"/>
                </a:lnTo>
                <a:close/>
                <a:moveTo>
                  <a:pt x="14" y="0"/>
                </a:moveTo>
                <a:lnTo>
                  <a:pt x="96" y="0"/>
                </a:lnTo>
                <a:lnTo>
                  <a:pt x="100" y="1"/>
                </a:lnTo>
                <a:lnTo>
                  <a:pt x="103" y="3"/>
                </a:lnTo>
                <a:lnTo>
                  <a:pt x="107" y="6"/>
                </a:lnTo>
                <a:lnTo>
                  <a:pt x="108" y="10"/>
                </a:lnTo>
                <a:lnTo>
                  <a:pt x="110" y="14"/>
                </a:lnTo>
                <a:lnTo>
                  <a:pt x="108" y="19"/>
                </a:lnTo>
                <a:lnTo>
                  <a:pt x="107" y="23"/>
                </a:lnTo>
                <a:lnTo>
                  <a:pt x="103" y="25"/>
                </a:lnTo>
                <a:lnTo>
                  <a:pt x="100" y="28"/>
                </a:lnTo>
                <a:lnTo>
                  <a:pt x="96" y="28"/>
                </a:lnTo>
                <a:lnTo>
                  <a:pt x="14" y="28"/>
                </a:lnTo>
                <a:lnTo>
                  <a:pt x="9" y="28"/>
                </a:lnTo>
                <a:lnTo>
                  <a:pt x="5" y="25"/>
                </a:lnTo>
                <a:lnTo>
                  <a:pt x="3" y="23"/>
                </a:lnTo>
                <a:lnTo>
                  <a:pt x="0" y="19"/>
                </a:lnTo>
                <a:lnTo>
                  <a:pt x="0" y="14"/>
                </a:lnTo>
                <a:lnTo>
                  <a:pt x="0" y="10"/>
                </a:lnTo>
                <a:lnTo>
                  <a:pt x="3" y="6"/>
                </a:lnTo>
                <a:lnTo>
                  <a:pt x="5" y="3"/>
                </a:lnTo>
                <a:lnTo>
                  <a:pt x="9" y="1"/>
                </a:lnTo>
                <a:lnTo>
                  <a:pt x="14"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noEditPoints="1"/>
          </p:cNvSpPr>
          <p:nvPr/>
        </p:nvSpPr>
        <p:spPr bwMode="auto">
          <a:xfrm>
            <a:off x="9320080" y="1122363"/>
            <a:ext cx="260350" cy="258763"/>
          </a:xfrm>
          <a:custGeom>
            <a:avLst/>
            <a:gdLst>
              <a:gd name="T0" fmla="*/ 141 w 164"/>
              <a:gd name="T1" fmla="*/ 95 h 163"/>
              <a:gd name="T2" fmla="*/ 159 w 164"/>
              <a:gd name="T3" fmla="*/ 101 h 163"/>
              <a:gd name="T4" fmla="*/ 164 w 164"/>
              <a:gd name="T5" fmla="*/ 117 h 163"/>
              <a:gd name="T6" fmla="*/ 163 w 164"/>
              <a:gd name="T7" fmla="*/ 152 h 163"/>
              <a:gd name="T8" fmla="*/ 151 w 164"/>
              <a:gd name="T9" fmla="*/ 162 h 163"/>
              <a:gd name="T10" fmla="*/ 117 w 164"/>
              <a:gd name="T11" fmla="*/ 163 h 163"/>
              <a:gd name="T12" fmla="*/ 100 w 164"/>
              <a:gd name="T13" fmla="*/ 158 h 163"/>
              <a:gd name="T14" fmla="*/ 95 w 164"/>
              <a:gd name="T15" fmla="*/ 142 h 163"/>
              <a:gd name="T16" fmla="*/ 97 w 164"/>
              <a:gd name="T17" fmla="*/ 108 h 163"/>
              <a:gd name="T18" fmla="*/ 108 w 164"/>
              <a:gd name="T19" fmla="*/ 96 h 163"/>
              <a:gd name="T20" fmla="*/ 21 w 164"/>
              <a:gd name="T21" fmla="*/ 95 h 163"/>
              <a:gd name="T22" fmla="*/ 56 w 164"/>
              <a:gd name="T23" fmla="*/ 96 h 163"/>
              <a:gd name="T24" fmla="*/ 67 w 164"/>
              <a:gd name="T25" fmla="*/ 108 h 163"/>
              <a:gd name="T26" fmla="*/ 68 w 164"/>
              <a:gd name="T27" fmla="*/ 142 h 163"/>
              <a:gd name="T28" fmla="*/ 62 w 164"/>
              <a:gd name="T29" fmla="*/ 158 h 163"/>
              <a:gd name="T30" fmla="*/ 46 w 164"/>
              <a:gd name="T31" fmla="*/ 163 h 163"/>
              <a:gd name="T32" fmla="*/ 11 w 164"/>
              <a:gd name="T33" fmla="*/ 162 h 163"/>
              <a:gd name="T34" fmla="*/ 1 w 164"/>
              <a:gd name="T35" fmla="*/ 152 h 163"/>
              <a:gd name="T36" fmla="*/ 0 w 164"/>
              <a:gd name="T37" fmla="*/ 117 h 163"/>
              <a:gd name="T38" fmla="*/ 5 w 164"/>
              <a:gd name="T39" fmla="*/ 101 h 163"/>
              <a:gd name="T40" fmla="*/ 21 w 164"/>
              <a:gd name="T41" fmla="*/ 95 h 163"/>
              <a:gd name="T42" fmla="*/ 141 w 164"/>
              <a:gd name="T43" fmla="*/ 0 h 163"/>
              <a:gd name="T44" fmla="*/ 159 w 164"/>
              <a:gd name="T45" fmla="*/ 6 h 163"/>
              <a:gd name="T46" fmla="*/ 164 w 164"/>
              <a:gd name="T47" fmla="*/ 22 h 163"/>
              <a:gd name="T48" fmla="*/ 163 w 164"/>
              <a:gd name="T49" fmla="*/ 57 h 163"/>
              <a:gd name="T50" fmla="*/ 151 w 164"/>
              <a:gd name="T51" fmla="*/ 67 h 163"/>
              <a:gd name="T52" fmla="*/ 117 w 164"/>
              <a:gd name="T53" fmla="*/ 68 h 163"/>
              <a:gd name="T54" fmla="*/ 100 w 164"/>
              <a:gd name="T55" fmla="*/ 63 h 163"/>
              <a:gd name="T56" fmla="*/ 95 w 164"/>
              <a:gd name="T57" fmla="*/ 47 h 163"/>
              <a:gd name="T58" fmla="*/ 97 w 164"/>
              <a:gd name="T59" fmla="*/ 12 h 163"/>
              <a:gd name="T60" fmla="*/ 108 w 164"/>
              <a:gd name="T61" fmla="*/ 1 h 163"/>
              <a:gd name="T62" fmla="*/ 21 w 164"/>
              <a:gd name="T63" fmla="*/ 0 h 163"/>
              <a:gd name="T64" fmla="*/ 56 w 164"/>
              <a:gd name="T65" fmla="*/ 1 h 163"/>
              <a:gd name="T66" fmla="*/ 67 w 164"/>
              <a:gd name="T67" fmla="*/ 12 h 163"/>
              <a:gd name="T68" fmla="*/ 68 w 164"/>
              <a:gd name="T69" fmla="*/ 47 h 163"/>
              <a:gd name="T70" fmla="*/ 62 w 164"/>
              <a:gd name="T71" fmla="*/ 63 h 163"/>
              <a:gd name="T72" fmla="*/ 46 w 164"/>
              <a:gd name="T73" fmla="*/ 68 h 163"/>
              <a:gd name="T74" fmla="*/ 11 w 164"/>
              <a:gd name="T75" fmla="*/ 67 h 163"/>
              <a:gd name="T76" fmla="*/ 1 w 164"/>
              <a:gd name="T77" fmla="*/ 57 h 163"/>
              <a:gd name="T78" fmla="*/ 0 w 164"/>
              <a:gd name="T79" fmla="*/ 22 h 163"/>
              <a:gd name="T80" fmla="*/ 5 w 164"/>
              <a:gd name="T81" fmla="*/ 6 h 163"/>
              <a:gd name="T82" fmla="*/ 21 w 164"/>
              <a:gd name="T83"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63">
                <a:moveTo>
                  <a:pt x="117" y="95"/>
                </a:moveTo>
                <a:lnTo>
                  <a:pt x="141" y="95"/>
                </a:lnTo>
                <a:lnTo>
                  <a:pt x="151" y="96"/>
                </a:lnTo>
                <a:lnTo>
                  <a:pt x="159" y="101"/>
                </a:lnTo>
                <a:lnTo>
                  <a:pt x="163" y="108"/>
                </a:lnTo>
                <a:lnTo>
                  <a:pt x="164" y="117"/>
                </a:lnTo>
                <a:lnTo>
                  <a:pt x="164" y="142"/>
                </a:lnTo>
                <a:lnTo>
                  <a:pt x="163" y="152"/>
                </a:lnTo>
                <a:lnTo>
                  <a:pt x="159" y="158"/>
                </a:lnTo>
                <a:lnTo>
                  <a:pt x="151" y="162"/>
                </a:lnTo>
                <a:lnTo>
                  <a:pt x="141" y="163"/>
                </a:lnTo>
                <a:lnTo>
                  <a:pt x="117" y="163"/>
                </a:lnTo>
                <a:lnTo>
                  <a:pt x="108" y="162"/>
                </a:lnTo>
                <a:lnTo>
                  <a:pt x="100" y="158"/>
                </a:lnTo>
                <a:lnTo>
                  <a:pt x="97" y="152"/>
                </a:lnTo>
                <a:lnTo>
                  <a:pt x="95" y="142"/>
                </a:lnTo>
                <a:lnTo>
                  <a:pt x="95" y="117"/>
                </a:lnTo>
                <a:lnTo>
                  <a:pt x="97" y="108"/>
                </a:lnTo>
                <a:lnTo>
                  <a:pt x="100" y="101"/>
                </a:lnTo>
                <a:lnTo>
                  <a:pt x="108" y="96"/>
                </a:lnTo>
                <a:lnTo>
                  <a:pt x="117" y="95"/>
                </a:lnTo>
                <a:close/>
                <a:moveTo>
                  <a:pt x="21" y="95"/>
                </a:moveTo>
                <a:lnTo>
                  <a:pt x="46" y="95"/>
                </a:lnTo>
                <a:lnTo>
                  <a:pt x="56" y="96"/>
                </a:lnTo>
                <a:lnTo>
                  <a:pt x="62" y="101"/>
                </a:lnTo>
                <a:lnTo>
                  <a:pt x="67" y="108"/>
                </a:lnTo>
                <a:lnTo>
                  <a:pt x="68" y="117"/>
                </a:lnTo>
                <a:lnTo>
                  <a:pt x="68" y="142"/>
                </a:lnTo>
                <a:lnTo>
                  <a:pt x="67" y="152"/>
                </a:lnTo>
                <a:lnTo>
                  <a:pt x="62" y="158"/>
                </a:lnTo>
                <a:lnTo>
                  <a:pt x="56" y="162"/>
                </a:lnTo>
                <a:lnTo>
                  <a:pt x="46" y="163"/>
                </a:lnTo>
                <a:lnTo>
                  <a:pt x="21" y="163"/>
                </a:lnTo>
                <a:lnTo>
                  <a:pt x="11" y="162"/>
                </a:lnTo>
                <a:lnTo>
                  <a:pt x="5" y="158"/>
                </a:lnTo>
                <a:lnTo>
                  <a:pt x="1" y="152"/>
                </a:lnTo>
                <a:lnTo>
                  <a:pt x="0" y="142"/>
                </a:lnTo>
                <a:lnTo>
                  <a:pt x="0" y="117"/>
                </a:lnTo>
                <a:lnTo>
                  <a:pt x="1" y="108"/>
                </a:lnTo>
                <a:lnTo>
                  <a:pt x="5" y="101"/>
                </a:lnTo>
                <a:lnTo>
                  <a:pt x="11" y="96"/>
                </a:lnTo>
                <a:lnTo>
                  <a:pt x="21" y="95"/>
                </a:lnTo>
                <a:close/>
                <a:moveTo>
                  <a:pt x="117" y="0"/>
                </a:moveTo>
                <a:lnTo>
                  <a:pt x="141" y="0"/>
                </a:lnTo>
                <a:lnTo>
                  <a:pt x="151" y="1"/>
                </a:lnTo>
                <a:lnTo>
                  <a:pt x="159" y="6"/>
                </a:lnTo>
                <a:lnTo>
                  <a:pt x="163" y="12"/>
                </a:lnTo>
                <a:lnTo>
                  <a:pt x="164" y="22"/>
                </a:lnTo>
                <a:lnTo>
                  <a:pt x="164" y="47"/>
                </a:lnTo>
                <a:lnTo>
                  <a:pt x="163" y="57"/>
                </a:lnTo>
                <a:lnTo>
                  <a:pt x="159" y="63"/>
                </a:lnTo>
                <a:lnTo>
                  <a:pt x="151" y="67"/>
                </a:lnTo>
                <a:lnTo>
                  <a:pt x="141" y="68"/>
                </a:lnTo>
                <a:lnTo>
                  <a:pt x="117" y="68"/>
                </a:lnTo>
                <a:lnTo>
                  <a:pt x="108" y="67"/>
                </a:lnTo>
                <a:lnTo>
                  <a:pt x="100" y="63"/>
                </a:lnTo>
                <a:lnTo>
                  <a:pt x="97" y="57"/>
                </a:lnTo>
                <a:lnTo>
                  <a:pt x="95" y="47"/>
                </a:lnTo>
                <a:lnTo>
                  <a:pt x="95" y="22"/>
                </a:lnTo>
                <a:lnTo>
                  <a:pt x="97" y="12"/>
                </a:lnTo>
                <a:lnTo>
                  <a:pt x="100" y="6"/>
                </a:lnTo>
                <a:lnTo>
                  <a:pt x="108" y="1"/>
                </a:lnTo>
                <a:lnTo>
                  <a:pt x="117" y="0"/>
                </a:lnTo>
                <a:close/>
                <a:moveTo>
                  <a:pt x="21" y="0"/>
                </a:moveTo>
                <a:lnTo>
                  <a:pt x="46" y="0"/>
                </a:lnTo>
                <a:lnTo>
                  <a:pt x="56" y="1"/>
                </a:lnTo>
                <a:lnTo>
                  <a:pt x="62" y="6"/>
                </a:lnTo>
                <a:lnTo>
                  <a:pt x="67" y="12"/>
                </a:lnTo>
                <a:lnTo>
                  <a:pt x="68" y="22"/>
                </a:lnTo>
                <a:lnTo>
                  <a:pt x="68" y="47"/>
                </a:lnTo>
                <a:lnTo>
                  <a:pt x="67" y="57"/>
                </a:lnTo>
                <a:lnTo>
                  <a:pt x="62" y="63"/>
                </a:lnTo>
                <a:lnTo>
                  <a:pt x="56" y="67"/>
                </a:lnTo>
                <a:lnTo>
                  <a:pt x="46" y="68"/>
                </a:lnTo>
                <a:lnTo>
                  <a:pt x="21" y="68"/>
                </a:lnTo>
                <a:lnTo>
                  <a:pt x="11" y="67"/>
                </a:lnTo>
                <a:lnTo>
                  <a:pt x="5" y="63"/>
                </a:lnTo>
                <a:lnTo>
                  <a:pt x="1" y="57"/>
                </a:lnTo>
                <a:lnTo>
                  <a:pt x="0" y="47"/>
                </a:lnTo>
                <a:lnTo>
                  <a:pt x="0" y="22"/>
                </a:lnTo>
                <a:lnTo>
                  <a:pt x="1" y="12"/>
                </a:lnTo>
                <a:lnTo>
                  <a:pt x="5" y="6"/>
                </a:lnTo>
                <a:lnTo>
                  <a:pt x="11" y="1"/>
                </a:lnTo>
                <a:lnTo>
                  <a:pt x="2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noEditPoints="1"/>
          </p:cNvSpPr>
          <p:nvPr/>
        </p:nvSpPr>
        <p:spPr bwMode="auto">
          <a:xfrm>
            <a:off x="10988542" y="5546725"/>
            <a:ext cx="400050" cy="95250"/>
          </a:xfrm>
          <a:custGeom>
            <a:avLst/>
            <a:gdLst>
              <a:gd name="T0" fmla="*/ 221 w 252"/>
              <a:gd name="T1" fmla="*/ 0 h 60"/>
              <a:gd name="T2" fmla="*/ 233 w 252"/>
              <a:gd name="T3" fmla="*/ 3 h 60"/>
              <a:gd name="T4" fmla="*/ 242 w 252"/>
              <a:gd name="T5" fmla="*/ 9 h 60"/>
              <a:gd name="T6" fmla="*/ 249 w 252"/>
              <a:gd name="T7" fmla="*/ 19 h 60"/>
              <a:gd name="T8" fmla="*/ 252 w 252"/>
              <a:gd name="T9" fmla="*/ 30 h 60"/>
              <a:gd name="T10" fmla="*/ 249 w 252"/>
              <a:gd name="T11" fmla="*/ 43 h 60"/>
              <a:gd name="T12" fmla="*/ 242 w 252"/>
              <a:gd name="T13" fmla="*/ 51 h 60"/>
              <a:gd name="T14" fmla="*/ 233 w 252"/>
              <a:gd name="T15" fmla="*/ 57 h 60"/>
              <a:gd name="T16" fmla="*/ 221 w 252"/>
              <a:gd name="T17" fmla="*/ 60 h 60"/>
              <a:gd name="T18" fmla="*/ 210 w 252"/>
              <a:gd name="T19" fmla="*/ 57 h 60"/>
              <a:gd name="T20" fmla="*/ 200 w 252"/>
              <a:gd name="T21" fmla="*/ 51 h 60"/>
              <a:gd name="T22" fmla="*/ 193 w 252"/>
              <a:gd name="T23" fmla="*/ 43 h 60"/>
              <a:gd name="T24" fmla="*/ 191 w 252"/>
              <a:gd name="T25" fmla="*/ 30 h 60"/>
              <a:gd name="T26" fmla="*/ 193 w 252"/>
              <a:gd name="T27" fmla="*/ 19 h 60"/>
              <a:gd name="T28" fmla="*/ 200 w 252"/>
              <a:gd name="T29" fmla="*/ 9 h 60"/>
              <a:gd name="T30" fmla="*/ 210 w 252"/>
              <a:gd name="T31" fmla="*/ 3 h 60"/>
              <a:gd name="T32" fmla="*/ 221 w 252"/>
              <a:gd name="T33" fmla="*/ 0 h 60"/>
              <a:gd name="T34" fmla="*/ 125 w 252"/>
              <a:gd name="T35" fmla="*/ 0 h 60"/>
              <a:gd name="T36" fmla="*/ 138 w 252"/>
              <a:gd name="T37" fmla="*/ 3 h 60"/>
              <a:gd name="T38" fmla="*/ 146 w 252"/>
              <a:gd name="T39" fmla="*/ 9 h 60"/>
              <a:gd name="T40" fmla="*/ 152 w 252"/>
              <a:gd name="T41" fmla="*/ 19 h 60"/>
              <a:gd name="T42" fmla="*/ 155 w 252"/>
              <a:gd name="T43" fmla="*/ 30 h 60"/>
              <a:gd name="T44" fmla="*/ 152 w 252"/>
              <a:gd name="T45" fmla="*/ 43 h 60"/>
              <a:gd name="T46" fmla="*/ 146 w 252"/>
              <a:gd name="T47" fmla="*/ 51 h 60"/>
              <a:gd name="T48" fmla="*/ 138 w 252"/>
              <a:gd name="T49" fmla="*/ 57 h 60"/>
              <a:gd name="T50" fmla="*/ 125 w 252"/>
              <a:gd name="T51" fmla="*/ 60 h 60"/>
              <a:gd name="T52" fmla="*/ 114 w 252"/>
              <a:gd name="T53" fmla="*/ 57 h 60"/>
              <a:gd name="T54" fmla="*/ 104 w 252"/>
              <a:gd name="T55" fmla="*/ 51 h 60"/>
              <a:gd name="T56" fmla="*/ 98 w 252"/>
              <a:gd name="T57" fmla="*/ 43 h 60"/>
              <a:gd name="T58" fmla="*/ 95 w 252"/>
              <a:gd name="T59" fmla="*/ 30 h 60"/>
              <a:gd name="T60" fmla="*/ 98 w 252"/>
              <a:gd name="T61" fmla="*/ 19 h 60"/>
              <a:gd name="T62" fmla="*/ 104 w 252"/>
              <a:gd name="T63" fmla="*/ 9 h 60"/>
              <a:gd name="T64" fmla="*/ 114 w 252"/>
              <a:gd name="T65" fmla="*/ 3 h 60"/>
              <a:gd name="T66" fmla="*/ 125 w 252"/>
              <a:gd name="T67" fmla="*/ 0 h 60"/>
              <a:gd name="T68" fmla="*/ 29 w 252"/>
              <a:gd name="T69" fmla="*/ 0 h 60"/>
              <a:gd name="T70" fmla="*/ 41 w 252"/>
              <a:gd name="T71" fmla="*/ 3 h 60"/>
              <a:gd name="T72" fmla="*/ 51 w 252"/>
              <a:gd name="T73" fmla="*/ 9 h 60"/>
              <a:gd name="T74" fmla="*/ 57 w 252"/>
              <a:gd name="T75" fmla="*/ 19 h 60"/>
              <a:gd name="T76" fmla="*/ 59 w 252"/>
              <a:gd name="T77" fmla="*/ 30 h 60"/>
              <a:gd name="T78" fmla="*/ 57 w 252"/>
              <a:gd name="T79" fmla="*/ 43 h 60"/>
              <a:gd name="T80" fmla="*/ 51 w 252"/>
              <a:gd name="T81" fmla="*/ 51 h 60"/>
              <a:gd name="T82" fmla="*/ 41 w 252"/>
              <a:gd name="T83" fmla="*/ 57 h 60"/>
              <a:gd name="T84" fmla="*/ 29 w 252"/>
              <a:gd name="T85" fmla="*/ 60 h 60"/>
              <a:gd name="T86" fmla="*/ 18 w 252"/>
              <a:gd name="T87" fmla="*/ 57 h 60"/>
              <a:gd name="T88" fmla="*/ 8 w 252"/>
              <a:gd name="T89" fmla="*/ 51 h 60"/>
              <a:gd name="T90" fmla="*/ 2 w 252"/>
              <a:gd name="T91" fmla="*/ 43 h 60"/>
              <a:gd name="T92" fmla="*/ 0 w 252"/>
              <a:gd name="T93" fmla="*/ 30 h 60"/>
              <a:gd name="T94" fmla="*/ 2 w 252"/>
              <a:gd name="T95" fmla="*/ 19 h 60"/>
              <a:gd name="T96" fmla="*/ 8 w 252"/>
              <a:gd name="T97" fmla="*/ 9 h 60"/>
              <a:gd name="T98" fmla="*/ 18 w 252"/>
              <a:gd name="T99" fmla="*/ 3 h 60"/>
              <a:gd name="T100" fmla="*/ 29 w 252"/>
              <a:gd name="T10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60">
                <a:moveTo>
                  <a:pt x="221" y="0"/>
                </a:moveTo>
                <a:lnTo>
                  <a:pt x="233" y="3"/>
                </a:lnTo>
                <a:lnTo>
                  <a:pt x="242" y="9"/>
                </a:lnTo>
                <a:lnTo>
                  <a:pt x="249" y="19"/>
                </a:lnTo>
                <a:lnTo>
                  <a:pt x="252" y="30"/>
                </a:lnTo>
                <a:lnTo>
                  <a:pt x="249" y="43"/>
                </a:lnTo>
                <a:lnTo>
                  <a:pt x="242" y="51"/>
                </a:lnTo>
                <a:lnTo>
                  <a:pt x="233" y="57"/>
                </a:lnTo>
                <a:lnTo>
                  <a:pt x="221" y="60"/>
                </a:lnTo>
                <a:lnTo>
                  <a:pt x="210" y="57"/>
                </a:lnTo>
                <a:lnTo>
                  <a:pt x="200" y="51"/>
                </a:lnTo>
                <a:lnTo>
                  <a:pt x="193" y="43"/>
                </a:lnTo>
                <a:lnTo>
                  <a:pt x="191" y="30"/>
                </a:lnTo>
                <a:lnTo>
                  <a:pt x="193" y="19"/>
                </a:lnTo>
                <a:lnTo>
                  <a:pt x="200" y="9"/>
                </a:lnTo>
                <a:lnTo>
                  <a:pt x="210" y="3"/>
                </a:lnTo>
                <a:lnTo>
                  <a:pt x="221" y="0"/>
                </a:lnTo>
                <a:close/>
                <a:moveTo>
                  <a:pt x="125" y="0"/>
                </a:moveTo>
                <a:lnTo>
                  <a:pt x="138" y="3"/>
                </a:lnTo>
                <a:lnTo>
                  <a:pt x="146" y="9"/>
                </a:lnTo>
                <a:lnTo>
                  <a:pt x="152" y="19"/>
                </a:lnTo>
                <a:lnTo>
                  <a:pt x="155" y="30"/>
                </a:lnTo>
                <a:lnTo>
                  <a:pt x="152" y="43"/>
                </a:lnTo>
                <a:lnTo>
                  <a:pt x="146" y="51"/>
                </a:lnTo>
                <a:lnTo>
                  <a:pt x="138" y="57"/>
                </a:lnTo>
                <a:lnTo>
                  <a:pt x="125" y="60"/>
                </a:lnTo>
                <a:lnTo>
                  <a:pt x="114" y="57"/>
                </a:lnTo>
                <a:lnTo>
                  <a:pt x="104" y="51"/>
                </a:lnTo>
                <a:lnTo>
                  <a:pt x="98" y="43"/>
                </a:lnTo>
                <a:lnTo>
                  <a:pt x="95" y="30"/>
                </a:lnTo>
                <a:lnTo>
                  <a:pt x="98" y="19"/>
                </a:lnTo>
                <a:lnTo>
                  <a:pt x="104" y="9"/>
                </a:lnTo>
                <a:lnTo>
                  <a:pt x="114" y="3"/>
                </a:lnTo>
                <a:lnTo>
                  <a:pt x="125" y="0"/>
                </a:lnTo>
                <a:close/>
                <a:moveTo>
                  <a:pt x="29" y="0"/>
                </a:moveTo>
                <a:lnTo>
                  <a:pt x="41" y="3"/>
                </a:lnTo>
                <a:lnTo>
                  <a:pt x="51" y="9"/>
                </a:lnTo>
                <a:lnTo>
                  <a:pt x="57" y="19"/>
                </a:lnTo>
                <a:lnTo>
                  <a:pt x="59" y="30"/>
                </a:lnTo>
                <a:lnTo>
                  <a:pt x="57" y="43"/>
                </a:lnTo>
                <a:lnTo>
                  <a:pt x="51" y="51"/>
                </a:lnTo>
                <a:lnTo>
                  <a:pt x="41" y="57"/>
                </a:lnTo>
                <a:lnTo>
                  <a:pt x="29" y="60"/>
                </a:lnTo>
                <a:lnTo>
                  <a:pt x="18" y="57"/>
                </a:lnTo>
                <a:lnTo>
                  <a:pt x="8" y="51"/>
                </a:lnTo>
                <a:lnTo>
                  <a:pt x="2" y="43"/>
                </a:lnTo>
                <a:lnTo>
                  <a:pt x="0" y="30"/>
                </a:lnTo>
                <a:lnTo>
                  <a:pt x="2" y="19"/>
                </a:lnTo>
                <a:lnTo>
                  <a:pt x="8" y="9"/>
                </a:lnTo>
                <a:lnTo>
                  <a:pt x="18" y="3"/>
                </a:lnTo>
                <a:lnTo>
                  <a:pt x="2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noEditPoints="1"/>
          </p:cNvSpPr>
          <p:nvPr/>
        </p:nvSpPr>
        <p:spPr bwMode="auto">
          <a:xfrm>
            <a:off x="11029817" y="6246813"/>
            <a:ext cx="314325" cy="433388"/>
          </a:xfrm>
          <a:custGeom>
            <a:avLst/>
            <a:gdLst>
              <a:gd name="T0" fmla="*/ 100 w 198"/>
              <a:gd name="T1" fmla="*/ 149 h 273"/>
              <a:gd name="T2" fmla="*/ 84 w 198"/>
              <a:gd name="T3" fmla="*/ 218 h 273"/>
              <a:gd name="T4" fmla="*/ 112 w 198"/>
              <a:gd name="T5" fmla="*/ 222 h 273"/>
              <a:gd name="T6" fmla="*/ 131 w 198"/>
              <a:gd name="T7" fmla="*/ 206 h 273"/>
              <a:gd name="T8" fmla="*/ 136 w 198"/>
              <a:gd name="T9" fmla="*/ 180 h 273"/>
              <a:gd name="T10" fmla="*/ 119 w 198"/>
              <a:gd name="T11" fmla="*/ 158 h 273"/>
              <a:gd name="T12" fmla="*/ 58 w 198"/>
              <a:gd name="T13" fmla="*/ 74 h 273"/>
              <a:gd name="T14" fmla="*/ 42 w 198"/>
              <a:gd name="T15" fmla="*/ 144 h 273"/>
              <a:gd name="T16" fmla="*/ 68 w 198"/>
              <a:gd name="T17" fmla="*/ 149 h 273"/>
              <a:gd name="T18" fmla="*/ 89 w 198"/>
              <a:gd name="T19" fmla="*/ 132 h 273"/>
              <a:gd name="T20" fmla="*/ 94 w 198"/>
              <a:gd name="T21" fmla="*/ 105 h 273"/>
              <a:gd name="T22" fmla="*/ 77 w 198"/>
              <a:gd name="T23" fmla="*/ 84 h 273"/>
              <a:gd name="T24" fmla="*/ 144 w 198"/>
              <a:gd name="T25" fmla="*/ 73 h 273"/>
              <a:gd name="T26" fmla="*/ 109 w 198"/>
              <a:gd name="T27" fmla="*/ 134 h 273"/>
              <a:gd name="T28" fmla="*/ 141 w 198"/>
              <a:gd name="T29" fmla="*/ 149 h 273"/>
              <a:gd name="T30" fmla="*/ 166 w 198"/>
              <a:gd name="T31" fmla="*/ 143 h 273"/>
              <a:gd name="T32" fmla="*/ 180 w 198"/>
              <a:gd name="T33" fmla="*/ 118 h 273"/>
              <a:gd name="T34" fmla="*/ 174 w 198"/>
              <a:gd name="T35" fmla="*/ 93 h 273"/>
              <a:gd name="T36" fmla="*/ 144 w 198"/>
              <a:gd name="T37" fmla="*/ 73 h 273"/>
              <a:gd name="T38" fmla="*/ 181 w 198"/>
              <a:gd name="T39" fmla="*/ 9 h 273"/>
              <a:gd name="T40" fmla="*/ 170 w 198"/>
              <a:gd name="T41" fmla="*/ 69 h 273"/>
              <a:gd name="T42" fmla="*/ 194 w 198"/>
              <a:gd name="T43" fmla="*/ 94 h 273"/>
              <a:gd name="T44" fmla="*/ 197 w 198"/>
              <a:gd name="T45" fmla="*/ 125 h 273"/>
              <a:gd name="T46" fmla="*/ 180 w 198"/>
              <a:gd name="T47" fmla="*/ 154 h 273"/>
              <a:gd name="T48" fmla="*/ 149 w 198"/>
              <a:gd name="T49" fmla="*/ 166 h 273"/>
              <a:gd name="T50" fmla="*/ 155 w 198"/>
              <a:gd name="T51" fmla="*/ 199 h 273"/>
              <a:gd name="T52" fmla="*/ 138 w 198"/>
              <a:gd name="T53" fmla="*/ 228 h 273"/>
              <a:gd name="T54" fmla="*/ 109 w 198"/>
              <a:gd name="T55" fmla="*/ 241 h 273"/>
              <a:gd name="T56" fmla="*/ 75 w 198"/>
              <a:gd name="T57" fmla="*/ 232 h 273"/>
              <a:gd name="T58" fmla="*/ 28 w 198"/>
              <a:gd name="T59" fmla="*/ 273 h 273"/>
              <a:gd name="T60" fmla="*/ 69 w 198"/>
              <a:gd name="T61" fmla="*/ 166 h 273"/>
              <a:gd name="T62" fmla="*/ 33 w 198"/>
              <a:gd name="T63" fmla="*/ 159 h 273"/>
              <a:gd name="T64" fmla="*/ 52 w 198"/>
              <a:gd name="T65" fmla="*/ 51 h 273"/>
              <a:gd name="T66" fmla="*/ 100 w 198"/>
              <a:gd name="T67" fmla="*/ 82 h 273"/>
              <a:gd name="T68" fmla="*/ 166 w 198"/>
              <a:gd name="T6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273">
                <a:moveTo>
                  <a:pt x="102" y="148"/>
                </a:moveTo>
                <a:lnTo>
                  <a:pt x="100" y="149"/>
                </a:lnTo>
                <a:lnTo>
                  <a:pt x="67" y="208"/>
                </a:lnTo>
                <a:lnTo>
                  <a:pt x="84" y="218"/>
                </a:lnTo>
                <a:lnTo>
                  <a:pt x="98" y="223"/>
                </a:lnTo>
                <a:lnTo>
                  <a:pt x="112" y="222"/>
                </a:lnTo>
                <a:lnTo>
                  <a:pt x="123" y="217"/>
                </a:lnTo>
                <a:lnTo>
                  <a:pt x="131" y="206"/>
                </a:lnTo>
                <a:lnTo>
                  <a:pt x="136" y="192"/>
                </a:lnTo>
                <a:lnTo>
                  <a:pt x="136" y="180"/>
                </a:lnTo>
                <a:lnTo>
                  <a:pt x="130" y="167"/>
                </a:lnTo>
                <a:lnTo>
                  <a:pt x="119" y="158"/>
                </a:lnTo>
                <a:lnTo>
                  <a:pt x="102" y="148"/>
                </a:lnTo>
                <a:close/>
                <a:moveTo>
                  <a:pt x="58" y="74"/>
                </a:moveTo>
                <a:lnTo>
                  <a:pt x="23" y="134"/>
                </a:lnTo>
                <a:lnTo>
                  <a:pt x="42" y="144"/>
                </a:lnTo>
                <a:lnTo>
                  <a:pt x="56" y="149"/>
                </a:lnTo>
                <a:lnTo>
                  <a:pt x="68" y="149"/>
                </a:lnTo>
                <a:lnTo>
                  <a:pt x="80" y="143"/>
                </a:lnTo>
                <a:lnTo>
                  <a:pt x="89" y="132"/>
                </a:lnTo>
                <a:lnTo>
                  <a:pt x="94" y="119"/>
                </a:lnTo>
                <a:lnTo>
                  <a:pt x="94" y="105"/>
                </a:lnTo>
                <a:lnTo>
                  <a:pt x="88" y="93"/>
                </a:lnTo>
                <a:lnTo>
                  <a:pt x="77" y="84"/>
                </a:lnTo>
                <a:lnTo>
                  <a:pt x="58" y="74"/>
                </a:lnTo>
                <a:close/>
                <a:moveTo>
                  <a:pt x="144" y="73"/>
                </a:moveTo>
                <a:lnTo>
                  <a:pt x="110" y="133"/>
                </a:lnTo>
                <a:lnTo>
                  <a:pt x="109" y="134"/>
                </a:lnTo>
                <a:lnTo>
                  <a:pt x="126" y="144"/>
                </a:lnTo>
                <a:lnTo>
                  <a:pt x="141" y="149"/>
                </a:lnTo>
                <a:lnTo>
                  <a:pt x="154" y="148"/>
                </a:lnTo>
                <a:lnTo>
                  <a:pt x="166" y="143"/>
                </a:lnTo>
                <a:lnTo>
                  <a:pt x="175" y="132"/>
                </a:lnTo>
                <a:lnTo>
                  <a:pt x="180" y="118"/>
                </a:lnTo>
                <a:lnTo>
                  <a:pt x="179" y="105"/>
                </a:lnTo>
                <a:lnTo>
                  <a:pt x="174" y="93"/>
                </a:lnTo>
                <a:lnTo>
                  <a:pt x="161" y="83"/>
                </a:lnTo>
                <a:lnTo>
                  <a:pt x="144" y="73"/>
                </a:lnTo>
                <a:close/>
                <a:moveTo>
                  <a:pt x="166" y="0"/>
                </a:moveTo>
                <a:lnTo>
                  <a:pt x="181" y="9"/>
                </a:lnTo>
                <a:lnTo>
                  <a:pt x="153" y="60"/>
                </a:lnTo>
                <a:lnTo>
                  <a:pt x="170" y="69"/>
                </a:lnTo>
                <a:lnTo>
                  <a:pt x="185" y="81"/>
                </a:lnTo>
                <a:lnTo>
                  <a:pt x="194" y="94"/>
                </a:lnTo>
                <a:lnTo>
                  <a:pt x="198" y="109"/>
                </a:lnTo>
                <a:lnTo>
                  <a:pt x="197" y="125"/>
                </a:lnTo>
                <a:lnTo>
                  <a:pt x="191" y="140"/>
                </a:lnTo>
                <a:lnTo>
                  <a:pt x="180" y="154"/>
                </a:lnTo>
                <a:lnTo>
                  <a:pt x="166" y="163"/>
                </a:lnTo>
                <a:lnTo>
                  <a:pt x="149" y="166"/>
                </a:lnTo>
                <a:lnTo>
                  <a:pt x="155" y="182"/>
                </a:lnTo>
                <a:lnTo>
                  <a:pt x="155" y="199"/>
                </a:lnTo>
                <a:lnTo>
                  <a:pt x="149" y="215"/>
                </a:lnTo>
                <a:lnTo>
                  <a:pt x="138" y="228"/>
                </a:lnTo>
                <a:lnTo>
                  <a:pt x="125" y="237"/>
                </a:lnTo>
                <a:lnTo>
                  <a:pt x="109" y="241"/>
                </a:lnTo>
                <a:lnTo>
                  <a:pt x="93" y="239"/>
                </a:lnTo>
                <a:lnTo>
                  <a:pt x="75" y="232"/>
                </a:lnTo>
                <a:lnTo>
                  <a:pt x="58" y="222"/>
                </a:lnTo>
                <a:lnTo>
                  <a:pt x="28" y="273"/>
                </a:lnTo>
                <a:lnTo>
                  <a:pt x="13" y="264"/>
                </a:lnTo>
                <a:lnTo>
                  <a:pt x="69" y="166"/>
                </a:lnTo>
                <a:lnTo>
                  <a:pt x="52" y="165"/>
                </a:lnTo>
                <a:lnTo>
                  <a:pt x="33" y="159"/>
                </a:lnTo>
                <a:lnTo>
                  <a:pt x="0" y="139"/>
                </a:lnTo>
                <a:lnTo>
                  <a:pt x="52" y="51"/>
                </a:lnTo>
                <a:lnTo>
                  <a:pt x="84" y="69"/>
                </a:lnTo>
                <a:lnTo>
                  <a:pt x="100" y="82"/>
                </a:lnTo>
                <a:lnTo>
                  <a:pt x="109" y="98"/>
                </a:lnTo>
                <a:lnTo>
                  <a:pt x="16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1630230" y="4627563"/>
            <a:ext cx="173037" cy="198438"/>
          </a:xfrm>
          <a:custGeom>
            <a:avLst/>
            <a:gdLst>
              <a:gd name="T0" fmla="*/ 0 w 109"/>
              <a:gd name="T1" fmla="*/ 0 h 125"/>
              <a:gd name="T2" fmla="*/ 109 w 109"/>
              <a:gd name="T3" fmla="*/ 62 h 125"/>
              <a:gd name="T4" fmla="*/ 0 w 109"/>
              <a:gd name="T5" fmla="*/ 125 h 125"/>
              <a:gd name="T6" fmla="*/ 0 w 109"/>
              <a:gd name="T7" fmla="*/ 0 h 125"/>
            </a:gdLst>
            <a:ahLst/>
            <a:cxnLst>
              <a:cxn ang="0">
                <a:pos x="T0" y="T1"/>
              </a:cxn>
              <a:cxn ang="0">
                <a:pos x="T2" y="T3"/>
              </a:cxn>
              <a:cxn ang="0">
                <a:pos x="T4" y="T5"/>
              </a:cxn>
              <a:cxn ang="0">
                <a:pos x="T6" y="T7"/>
              </a:cxn>
            </a:cxnLst>
            <a:rect l="0" t="0" r="r" b="b"/>
            <a:pathLst>
              <a:path w="109" h="125">
                <a:moveTo>
                  <a:pt x="0" y="0"/>
                </a:moveTo>
                <a:lnTo>
                  <a:pt x="109" y="62"/>
                </a:lnTo>
                <a:lnTo>
                  <a:pt x="0" y="125"/>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747580" y="4638675"/>
            <a:ext cx="200025" cy="173038"/>
          </a:xfrm>
          <a:custGeom>
            <a:avLst/>
            <a:gdLst>
              <a:gd name="T0" fmla="*/ 62 w 126"/>
              <a:gd name="T1" fmla="*/ 0 h 109"/>
              <a:gd name="T2" fmla="*/ 126 w 126"/>
              <a:gd name="T3" fmla="*/ 109 h 109"/>
              <a:gd name="T4" fmla="*/ 0 w 126"/>
              <a:gd name="T5" fmla="*/ 109 h 109"/>
              <a:gd name="T6" fmla="*/ 62 w 126"/>
              <a:gd name="T7" fmla="*/ 0 h 109"/>
            </a:gdLst>
            <a:ahLst/>
            <a:cxnLst>
              <a:cxn ang="0">
                <a:pos x="T0" y="T1"/>
              </a:cxn>
              <a:cxn ang="0">
                <a:pos x="T2" y="T3"/>
              </a:cxn>
              <a:cxn ang="0">
                <a:pos x="T4" y="T5"/>
              </a:cxn>
              <a:cxn ang="0">
                <a:pos x="T6" y="T7"/>
              </a:cxn>
            </a:cxnLst>
            <a:rect l="0" t="0" r="r" b="b"/>
            <a:pathLst>
              <a:path w="126" h="109">
                <a:moveTo>
                  <a:pt x="62" y="0"/>
                </a:moveTo>
                <a:lnTo>
                  <a:pt x="126" y="109"/>
                </a:lnTo>
                <a:lnTo>
                  <a:pt x="0" y="109"/>
                </a:lnTo>
                <a:lnTo>
                  <a:pt x="6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10193205" y="4652963"/>
            <a:ext cx="250825" cy="146050"/>
          </a:xfrm>
          <a:custGeom>
            <a:avLst/>
            <a:gdLst>
              <a:gd name="T0" fmla="*/ 78 w 158"/>
              <a:gd name="T1" fmla="*/ 0 h 92"/>
              <a:gd name="T2" fmla="*/ 83 w 158"/>
              <a:gd name="T3" fmla="*/ 0 h 92"/>
              <a:gd name="T4" fmla="*/ 86 w 158"/>
              <a:gd name="T5" fmla="*/ 2 h 92"/>
              <a:gd name="T6" fmla="*/ 89 w 158"/>
              <a:gd name="T7" fmla="*/ 5 h 92"/>
              <a:gd name="T8" fmla="*/ 92 w 158"/>
              <a:gd name="T9" fmla="*/ 6 h 92"/>
              <a:gd name="T10" fmla="*/ 97 w 158"/>
              <a:gd name="T11" fmla="*/ 11 h 92"/>
              <a:gd name="T12" fmla="*/ 106 w 158"/>
              <a:gd name="T13" fmla="*/ 18 h 92"/>
              <a:gd name="T14" fmla="*/ 114 w 158"/>
              <a:gd name="T15" fmla="*/ 28 h 92"/>
              <a:gd name="T16" fmla="*/ 124 w 158"/>
              <a:gd name="T17" fmla="*/ 38 h 92"/>
              <a:gd name="T18" fmla="*/ 134 w 158"/>
              <a:gd name="T19" fmla="*/ 47 h 92"/>
              <a:gd name="T20" fmla="*/ 144 w 158"/>
              <a:gd name="T21" fmla="*/ 56 h 92"/>
              <a:gd name="T22" fmla="*/ 150 w 158"/>
              <a:gd name="T23" fmla="*/ 62 h 92"/>
              <a:gd name="T24" fmla="*/ 154 w 158"/>
              <a:gd name="T25" fmla="*/ 66 h 92"/>
              <a:gd name="T26" fmla="*/ 158 w 158"/>
              <a:gd name="T27" fmla="*/ 73 h 92"/>
              <a:gd name="T28" fmla="*/ 158 w 158"/>
              <a:gd name="T29" fmla="*/ 80 h 92"/>
              <a:gd name="T30" fmla="*/ 154 w 158"/>
              <a:gd name="T31" fmla="*/ 88 h 92"/>
              <a:gd name="T32" fmla="*/ 148 w 158"/>
              <a:gd name="T33" fmla="*/ 92 h 92"/>
              <a:gd name="T34" fmla="*/ 140 w 158"/>
              <a:gd name="T35" fmla="*/ 92 h 92"/>
              <a:gd name="T36" fmla="*/ 132 w 158"/>
              <a:gd name="T37" fmla="*/ 88 h 92"/>
              <a:gd name="T38" fmla="*/ 78 w 158"/>
              <a:gd name="T39" fmla="*/ 37 h 92"/>
              <a:gd name="T40" fmla="*/ 25 w 158"/>
              <a:gd name="T41" fmla="*/ 88 h 92"/>
              <a:gd name="T42" fmla="*/ 17 w 158"/>
              <a:gd name="T43" fmla="*/ 92 h 92"/>
              <a:gd name="T44" fmla="*/ 10 w 158"/>
              <a:gd name="T45" fmla="*/ 92 h 92"/>
              <a:gd name="T46" fmla="*/ 4 w 158"/>
              <a:gd name="T47" fmla="*/ 88 h 92"/>
              <a:gd name="T48" fmla="*/ 0 w 158"/>
              <a:gd name="T49" fmla="*/ 80 h 92"/>
              <a:gd name="T50" fmla="*/ 0 w 158"/>
              <a:gd name="T51" fmla="*/ 73 h 92"/>
              <a:gd name="T52" fmla="*/ 4 w 158"/>
              <a:gd name="T53" fmla="*/ 66 h 92"/>
              <a:gd name="T54" fmla="*/ 8 w 158"/>
              <a:gd name="T55" fmla="*/ 62 h 92"/>
              <a:gd name="T56" fmla="*/ 14 w 158"/>
              <a:gd name="T57" fmla="*/ 56 h 92"/>
              <a:gd name="T58" fmla="*/ 22 w 158"/>
              <a:gd name="T59" fmla="*/ 47 h 92"/>
              <a:gd name="T60" fmla="*/ 32 w 158"/>
              <a:gd name="T61" fmla="*/ 38 h 92"/>
              <a:gd name="T62" fmla="*/ 44 w 158"/>
              <a:gd name="T63" fmla="*/ 28 h 92"/>
              <a:gd name="T64" fmla="*/ 52 w 158"/>
              <a:gd name="T65" fmla="*/ 18 h 92"/>
              <a:gd name="T66" fmla="*/ 61 w 158"/>
              <a:gd name="T67" fmla="*/ 11 h 92"/>
              <a:gd name="T68" fmla="*/ 66 w 158"/>
              <a:gd name="T69" fmla="*/ 6 h 92"/>
              <a:gd name="T70" fmla="*/ 68 w 158"/>
              <a:gd name="T71" fmla="*/ 5 h 92"/>
              <a:gd name="T72" fmla="*/ 71 w 158"/>
              <a:gd name="T73" fmla="*/ 2 h 92"/>
              <a:gd name="T74" fmla="*/ 75 w 158"/>
              <a:gd name="T75" fmla="*/ 0 h 92"/>
              <a:gd name="T76" fmla="*/ 78 w 158"/>
              <a:gd name="T7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92">
                <a:moveTo>
                  <a:pt x="78" y="0"/>
                </a:moveTo>
                <a:lnTo>
                  <a:pt x="83" y="0"/>
                </a:lnTo>
                <a:lnTo>
                  <a:pt x="86" y="2"/>
                </a:lnTo>
                <a:lnTo>
                  <a:pt x="89" y="5"/>
                </a:lnTo>
                <a:lnTo>
                  <a:pt x="92" y="6"/>
                </a:lnTo>
                <a:lnTo>
                  <a:pt x="97" y="11"/>
                </a:lnTo>
                <a:lnTo>
                  <a:pt x="106" y="18"/>
                </a:lnTo>
                <a:lnTo>
                  <a:pt x="114" y="28"/>
                </a:lnTo>
                <a:lnTo>
                  <a:pt x="124" y="38"/>
                </a:lnTo>
                <a:lnTo>
                  <a:pt x="134" y="47"/>
                </a:lnTo>
                <a:lnTo>
                  <a:pt x="144" y="56"/>
                </a:lnTo>
                <a:lnTo>
                  <a:pt x="150" y="62"/>
                </a:lnTo>
                <a:lnTo>
                  <a:pt x="154" y="66"/>
                </a:lnTo>
                <a:lnTo>
                  <a:pt x="158" y="73"/>
                </a:lnTo>
                <a:lnTo>
                  <a:pt x="158" y="80"/>
                </a:lnTo>
                <a:lnTo>
                  <a:pt x="154" y="88"/>
                </a:lnTo>
                <a:lnTo>
                  <a:pt x="148" y="92"/>
                </a:lnTo>
                <a:lnTo>
                  <a:pt x="140" y="92"/>
                </a:lnTo>
                <a:lnTo>
                  <a:pt x="132" y="88"/>
                </a:lnTo>
                <a:lnTo>
                  <a:pt x="78" y="37"/>
                </a:lnTo>
                <a:lnTo>
                  <a:pt x="25" y="88"/>
                </a:lnTo>
                <a:lnTo>
                  <a:pt x="17" y="92"/>
                </a:lnTo>
                <a:lnTo>
                  <a:pt x="10" y="92"/>
                </a:lnTo>
                <a:lnTo>
                  <a:pt x="4" y="88"/>
                </a:lnTo>
                <a:lnTo>
                  <a:pt x="0" y="80"/>
                </a:lnTo>
                <a:lnTo>
                  <a:pt x="0" y="73"/>
                </a:lnTo>
                <a:lnTo>
                  <a:pt x="4" y="66"/>
                </a:lnTo>
                <a:lnTo>
                  <a:pt x="8" y="62"/>
                </a:lnTo>
                <a:lnTo>
                  <a:pt x="14" y="56"/>
                </a:lnTo>
                <a:lnTo>
                  <a:pt x="22" y="47"/>
                </a:lnTo>
                <a:lnTo>
                  <a:pt x="32" y="38"/>
                </a:lnTo>
                <a:lnTo>
                  <a:pt x="44" y="28"/>
                </a:lnTo>
                <a:lnTo>
                  <a:pt x="52" y="18"/>
                </a:lnTo>
                <a:lnTo>
                  <a:pt x="61" y="11"/>
                </a:lnTo>
                <a:lnTo>
                  <a:pt x="66" y="6"/>
                </a:lnTo>
                <a:lnTo>
                  <a:pt x="68" y="5"/>
                </a:lnTo>
                <a:lnTo>
                  <a:pt x="71" y="2"/>
                </a:lnTo>
                <a:lnTo>
                  <a:pt x="75" y="0"/>
                </a:lnTo>
                <a:lnTo>
                  <a:pt x="7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9323255" y="4652963"/>
            <a:ext cx="250825" cy="147638"/>
          </a:xfrm>
          <a:custGeom>
            <a:avLst/>
            <a:gdLst>
              <a:gd name="T0" fmla="*/ 141 w 158"/>
              <a:gd name="T1" fmla="*/ 0 h 93"/>
              <a:gd name="T2" fmla="*/ 148 w 158"/>
              <a:gd name="T3" fmla="*/ 0 h 93"/>
              <a:gd name="T4" fmla="*/ 154 w 158"/>
              <a:gd name="T5" fmla="*/ 5 h 93"/>
              <a:gd name="T6" fmla="*/ 158 w 158"/>
              <a:gd name="T7" fmla="*/ 11 h 93"/>
              <a:gd name="T8" fmla="*/ 158 w 158"/>
              <a:gd name="T9" fmla="*/ 20 h 93"/>
              <a:gd name="T10" fmla="*/ 154 w 158"/>
              <a:gd name="T11" fmla="*/ 27 h 93"/>
              <a:gd name="T12" fmla="*/ 151 w 158"/>
              <a:gd name="T13" fmla="*/ 30 h 93"/>
              <a:gd name="T14" fmla="*/ 144 w 158"/>
              <a:gd name="T15" fmla="*/ 37 h 93"/>
              <a:gd name="T16" fmla="*/ 136 w 158"/>
              <a:gd name="T17" fmla="*/ 44 h 93"/>
              <a:gd name="T18" fmla="*/ 126 w 158"/>
              <a:gd name="T19" fmla="*/ 54 h 93"/>
              <a:gd name="T20" fmla="*/ 115 w 158"/>
              <a:gd name="T21" fmla="*/ 64 h 93"/>
              <a:gd name="T22" fmla="*/ 106 w 158"/>
              <a:gd name="T23" fmla="*/ 73 h 93"/>
              <a:gd name="T24" fmla="*/ 97 w 158"/>
              <a:gd name="T25" fmla="*/ 80 h 93"/>
              <a:gd name="T26" fmla="*/ 92 w 158"/>
              <a:gd name="T27" fmla="*/ 87 h 93"/>
              <a:gd name="T28" fmla="*/ 90 w 158"/>
              <a:gd name="T29" fmla="*/ 88 h 93"/>
              <a:gd name="T30" fmla="*/ 87 w 158"/>
              <a:gd name="T31" fmla="*/ 90 h 93"/>
              <a:gd name="T32" fmla="*/ 82 w 158"/>
              <a:gd name="T33" fmla="*/ 92 h 93"/>
              <a:gd name="T34" fmla="*/ 80 w 158"/>
              <a:gd name="T35" fmla="*/ 93 h 93"/>
              <a:gd name="T36" fmla="*/ 76 w 158"/>
              <a:gd name="T37" fmla="*/ 92 h 93"/>
              <a:gd name="T38" fmla="*/ 72 w 158"/>
              <a:gd name="T39" fmla="*/ 90 h 93"/>
              <a:gd name="T40" fmla="*/ 69 w 158"/>
              <a:gd name="T41" fmla="*/ 88 h 93"/>
              <a:gd name="T42" fmla="*/ 66 w 158"/>
              <a:gd name="T43" fmla="*/ 87 h 93"/>
              <a:gd name="T44" fmla="*/ 61 w 158"/>
              <a:gd name="T45" fmla="*/ 80 h 93"/>
              <a:gd name="T46" fmla="*/ 54 w 158"/>
              <a:gd name="T47" fmla="*/ 73 h 93"/>
              <a:gd name="T48" fmla="*/ 44 w 158"/>
              <a:gd name="T49" fmla="*/ 64 h 93"/>
              <a:gd name="T50" fmla="*/ 34 w 158"/>
              <a:gd name="T51" fmla="*/ 54 h 93"/>
              <a:gd name="T52" fmla="*/ 24 w 158"/>
              <a:gd name="T53" fmla="*/ 44 h 93"/>
              <a:gd name="T54" fmla="*/ 15 w 158"/>
              <a:gd name="T55" fmla="*/ 37 h 93"/>
              <a:gd name="T56" fmla="*/ 8 w 158"/>
              <a:gd name="T57" fmla="*/ 30 h 93"/>
              <a:gd name="T58" fmla="*/ 4 w 158"/>
              <a:gd name="T59" fmla="*/ 27 h 93"/>
              <a:gd name="T60" fmla="*/ 0 w 158"/>
              <a:gd name="T61" fmla="*/ 20 h 93"/>
              <a:gd name="T62" fmla="*/ 0 w 158"/>
              <a:gd name="T63" fmla="*/ 11 h 93"/>
              <a:gd name="T64" fmla="*/ 4 w 158"/>
              <a:gd name="T65" fmla="*/ 5 h 93"/>
              <a:gd name="T66" fmla="*/ 11 w 158"/>
              <a:gd name="T67" fmla="*/ 0 h 93"/>
              <a:gd name="T68" fmla="*/ 19 w 158"/>
              <a:gd name="T69" fmla="*/ 0 h 93"/>
              <a:gd name="T70" fmla="*/ 26 w 158"/>
              <a:gd name="T71" fmla="*/ 5 h 93"/>
              <a:gd name="T72" fmla="*/ 80 w 158"/>
              <a:gd name="T73" fmla="*/ 56 h 93"/>
              <a:gd name="T74" fmla="*/ 133 w 158"/>
              <a:gd name="T75" fmla="*/ 5 h 93"/>
              <a:gd name="T76" fmla="*/ 141 w 158"/>
              <a:gd name="T7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93">
                <a:moveTo>
                  <a:pt x="141" y="0"/>
                </a:moveTo>
                <a:lnTo>
                  <a:pt x="148" y="0"/>
                </a:lnTo>
                <a:lnTo>
                  <a:pt x="154" y="5"/>
                </a:lnTo>
                <a:lnTo>
                  <a:pt x="158" y="11"/>
                </a:lnTo>
                <a:lnTo>
                  <a:pt x="158" y="20"/>
                </a:lnTo>
                <a:lnTo>
                  <a:pt x="154" y="27"/>
                </a:lnTo>
                <a:lnTo>
                  <a:pt x="151" y="30"/>
                </a:lnTo>
                <a:lnTo>
                  <a:pt x="144" y="37"/>
                </a:lnTo>
                <a:lnTo>
                  <a:pt x="136" y="44"/>
                </a:lnTo>
                <a:lnTo>
                  <a:pt x="126" y="54"/>
                </a:lnTo>
                <a:lnTo>
                  <a:pt x="115" y="64"/>
                </a:lnTo>
                <a:lnTo>
                  <a:pt x="106" y="73"/>
                </a:lnTo>
                <a:lnTo>
                  <a:pt x="97" y="80"/>
                </a:lnTo>
                <a:lnTo>
                  <a:pt x="92" y="87"/>
                </a:lnTo>
                <a:lnTo>
                  <a:pt x="90" y="88"/>
                </a:lnTo>
                <a:lnTo>
                  <a:pt x="87" y="90"/>
                </a:lnTo>
                <a:lnTo>
                  <a:pt x="82" y="92"/>
                </a:lnTo>
                <a:lnTo>
                  <a:pt x="80" y="93"/>
                </a:lnTo>
                <a:lnTo>
                  <a:pt x="76" y="92"/>
                </a:lnTo>
                <a:lnTo>
                  <a:pt x="72" y="90"/>
                </a:lnTo>
                <a:lnTo>
                  <a:pt x="69" y="88"/>
                </a:lnTo>
                <a:lnTo>
                  <a:pt x="66" y="87"/>
                </a:lnTo>
                <a:lnTo>
                  <a:pt x="61" y="80"/>
                </a:lnTo>
                <a:lnTo>
                  <a:pt x="54" y="73"/>
                </a:lnTo>
                <a:lnTo>
                  <a:pt x="44" y="64"/>
                </a:lnTo>
                <a:lnTo>
                  <a:pt x="34" y="54"/>
                </a:lnTo>
                <a:lnTo>
                  <a:pt x="24" y="44"/>
                </a:lnTo>
                <a:lnTo>
                  <a:pt x="15" y="37"/>
                </a:lnTo>
                <a:lnTo>
                  <a:pt x="8" y="30"/>
                </a:lnTo>
                <a:lnTo>
                  <a:pt x="4" y="27"/>
                </a:lnTo>
                <a:lnTo>
                  <a:pt x="0" y="20"/>
                </a:lnTo>
                <a:lnTo>
                  <a:pt x="0" y="11"/>
                </a:lnTo>
                <a:lnTo>
                  <a:pt x="4" y="5"/>
                </a:lnTo>
                <a:lnTo>
                  <a:pt x="11" y="0"/>
                </a:lnTo>
                <a:lnTo>
                  <a:pt x="19" y="0"/>
                </a:lnTo>
                <a:lnTo>
                  <a:pt x="26" y="5"/>
                </a:lnTo>
                <a:lnTo>
                  <a:pt x="80" y="56"/>
                </a:lnTo>
                <a:lnTo>
                  <a:pt x="133" y="5"/>
                </a:lnTo>
                <a:lnTo>
                  <a:pt x="14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11113955" y="4602163"/>
            <a:ext cx="147637" cy="249238"/>
          </a:xfrm>
          <a:custGeom>
            <a:avLst/>
            <a:gdLst>
              <a:gd name="T0" fmla="*/ 11 w 93"/>
              <a:gd name="T1" fmla="*/ 0 h 157"/>
              <a:gd name="T2" fmla="*/ 20 w 93"/>
              <a:gd name="T3" fmla="*/ 0 h 157"/>
              <a:gd name="T4" fmla="*/ 26 w 93"/>
              <a:gd name="T5" fmla="*/ 3 h 157"/>
              <a:gd name="T6" fmla="*/ 30 w 93"/>
              <a:gd name="T7" fmla="*/ 7 h 157"/>
              <a:gd name="T8" fmla="*/ 36 w 93"/>
              <a:gd name="T9" fmla="*/ 13 h 157"/>
              <a:gd name="T10" fmla="*/ 45 w 93"/>
              <a:gd name="T11" fmla="*/ 22 h 157"/>
              <a:gd name="T12" fmla="*/ 55 w 93"/>
              <a:gd name="T13" fmla="*/ 32 h 157"/>
              <a:gd name="T14" fmla="*/ 65 w 93"/>
              <a:gd name="T15" fmla="*/ 43 h 157"/>
              <a:gd name="T16" fmla="*/ 73 w 93"/>
              <a:gd name="T17" fmla="*/ 52 h 157"/>
              <a:gd name="T18" fmla="*/ 81 w 93"/>
              <a:gd name="T19" fmla="*/ 60 h 157"/>
              <a:gd name="T20" fmla="*/ 86 w 93"/>
              <a:gd name="T21" fmla="*/ 65 h 157"/>
              <a:gd name="T22" fmla="*/ 88 w 93"/>
              <a:gd name="T23" fmla="*/ 68 h 157"/>
              <a:gd name="T24" fmla="*/ 91 w 93"/>
              <a:gd name="T25" fmla="*/ 70 h 157"/>
              <a:gd name="T26" fmla="*/ 92 w 93"/>
              <a:gd name="T27" fmla="*/ 74 h 157"/>
              <a:gd name="T28" fmla="*/ 93 w 93"/>
              <a:gd name="T29" fmla="*/ 78 h 157"/>
              <a:gd name="T30" fmla="*/ 92 w 93"/>
              <a:gd name="T31" fmla="*/ 81 h 157"/>
              <a:gd name="T32" fmla="*/ 91 w 93"/>
              <a:gd name="T33" fmla="*/ 85 h 157"/>
              <a:gd name="T34" fmla="*/ 88 w 93"/>
              <a:gd name="T35" fmla="*/ 89 h 157"/>
              <a:gd name="T36" fmla="*/ 86 w 93"/>
              <a:gd name="T37" fmla="*/ 91 h 157"/>
              <a:gd name="T38" fmla="*/ 81 w 93"/>
              <a:gd name="T39" fmla="*/ 96 h 157"/>
              <a:gd name="T40" fmla="*/ 73 w 93"/>
              <a:gd name="T41" fmla="*/ 104 h 157"/>
              <a:gd name="T42" fmla="*/ 65 w 93"/>
              <a:gd name="T43" fmla="*/ 114 h 157"/>
              <a:gd name="T44" fmla="*/ 55 w 93"/>
              <a:gd name="T45" fmla="*/ 124 h 157"/>
              <a:gd name="T46" fmla="*/ 45 w 93"/>
              <a:gd name="T47" fmla="*/ 134 h 157"/>
              <a:gd name="T48" fmla="*/ 36 w 93"/>
              <a:gd name="T49" fmla="*/ 142 h 157"/>
              <a:gd name="T50" fmla="*/ 30 w 93"/>
              <a:gd name="T51" fmla="*/ 150 h 157"/>
              <a:gd name="T52" fmla="*/ 26 w 93"/>
              <a:gd name="T53" fmla="*/ 153 h 157"/>
              <a:gd name="T54" fmla="*/ 20 w 93"/>
              <a:gd name="T55" fmla="*/ 157 h 157"/>
              <a:gd name="T56" fmla="*/ 11 w 93"/>
              <a:gd name="T57" fmla="*/ 157 h 157"/>
              <a:gd name="T58" fmla="*/ 5 w 93"/>
              <a:gd name="T59" fmla="*/ 153 h 157"/>
              <a:gd name="T60" fmla="*/ 0 w 93"/>
              <a:gd name="T61" fmla="*/ 146 h 157"/>
              <a:gd name="T62" fmla="*/ 0 w 93"/>
              <a:gd name="T63" fmla="*/ 139 h 157"/>
              <a:gd name="T64" fmla="*/ 5 w 93"/>
              <a:gd name="T65" fmla="*/ 131 h 157"/>
              <a:gd name="T66" fmla="*/ 56 w 93"/>
              <a:gd name="T67" fmla="*/ 78 h 157"/>
              <a:gd name="T68" fmla="*/ 5 w 93"/>
              <a:gd name="T69" fmla="*/ 24 h 157"/>
              <a:gd name="T70" fmla="*/ 0 w 93"/>
              <a:gd name="T71" fmla="*/ 17 h 157"/>
              <a:gd name="T72" fmla="*/ 0 w 93"/>
              <a:gd name="T73" fmla="*/ 9 h 157"/>
              <a:gd name="T74" fmla="*/ 5 w 93"/>
              <a:gd name="T75" fmla="*/ 3 h 157"/>
              <a:gd name="T76" fmla="*/ 11 w 93"/>
              <a:gd name="T7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57">
                <a:moveTo>
                  <a:pt x="11" y="0"/>
                </a:moveTo>
                <a:lnTo>
                  <a:pt x="20" y="0"/>
                </a:lnTo>
                <a:lnTo>
                  <a:pt x="26" y="3"/>
                </a:lnTo>
                <a:lnTo>
                  <a:pt x="30" y="7"/>
                </a:lnTo>
                <a:lnTo>
                  <a:pt x="36" y="13"/>
                </a:lnTo>
                <a:lnTo>
                  <a:pt x="45" y="22"/>
                </a:lnTo>
                <a:lnTo>
                  <a:pt x="55" y="32"/>
                </a:lnTo>
                <a:lnTo>
                  <a:pt x="65" y="43"/>
                </a:lnTo>
                <a:lnTo>
                  <a:pt x="73" y="52"/>
                </a:lnTo>
                <a:lnTo>
                  <a:pt x="81" y="60"/>
                </a:lnTo>
                <a:lnTo>
                  <a:pt x="86" y="65"/>
                </a:lnTo>
                <a:lnTo>
                  <a:pt x="88" y="68"/>
                </a:lnTo>
                <a:lnTo>
                  <a:pt x="91" y="70"/>
                </a:lnTo>
                <a:lnTo>
                  <a:pt x="92" y="74"/>
                </a:lnTo>
                <a:lnTo>
                  <a:pt x="93" y="78"/>
                </a:lnTo>
                <a:lnTo>
                  <a:pt x="92" y="81"/>
                </a:lnTo>
                <a:lnTo>
                  <a:pt x="91" y="85"/>
                </a:lnTo>
                <a:lnTo>
                  <a:pt x="88" y="89"/>
                </a:lnTo>
                <a:lnTo>
                  <a:pt x="86" y="91"/>
                </a:lnTo>
                <a:lnTo>
                  <a:pt x="81" y="96"/>
                </a:lnTo>
                <a:lnTo>
                  <a:pt x="73" y="104"/>
                </a:lnTo>
                <a:lnTo>
                  <a:pt x="65" y="114"/>
                </a:lnTo>
                <a:lnTo>
                  <a:pt x="55" y="124"/>
                </a:lnTo>
                <a:lnTo>
                  <a:pt x="45" y="134"/>
                </a:lnTo>
                <a:lnTo>
                  <a:pt x="36" y="142"/>
                </a:lnTo>
                <a:lnTo>
                  <a:pt x="30" y="150"/>
                </a:lnTo>
                <a:lnTo>
                  <a:pt x="26" y="153"/>
                </a:lnTo>
                <a:lnTo>
                  <a:pt x="20" y="157"/>
                </a:lnTo>
                <a:lnTo>
                  <a:pt x="11" y="157"/>
                </a:lnTo>
                <a:lnTo>
                  <a:pt x="5" y="153"/>
                </a:lnTo>
                <a:lnTo>
                  <a:pt x="0" y="146"/>
                </a:lnTo>
                <a:lnTo>
                  <a:pt x="0" y="139"/>
                </a:lnTo>
                <a:lnTo>
                  <a:pt x="5" y="131"/>
                </a:lnTo>
                <a:lnTo>
                  <a:pt x="56" y="78"/>
                </a:lnTo>
                <a:lnTo>
                  <a:pt x="5" y="24"/>
                </a:lnTo>
                <a:lnTo>
                  <a:pt x="0" y="17"/>
                </a:lnTo>
                <a:lnTo>
                  <a:pt x="0" y="9"/>
                </a:lnTo>
                <a:lnTo>
                  <a:pt x="5" y="3"/>
                </a:lnTo>
                <a:lnTo>
                  <a:pt x="1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511292" y="4602163"/>
            <a:ext cx="147637" cy="249238"/>
          </a:xfrm>
          <a:custGeom>
            <a:avLst/>
            <a:gdLst>
              <a:gd name="T0" fmla="*/ 82 w 93"/>
              <a:gd name="T1" fmla="*/ 0 h 157"/>
              <a:gd name="T2" fmla="*/ 89 w 93"/>
              <a:gd name="T3" fmla="*/ 3 h 157"/>
              <a:gd name="T4" fmla="*/ 93 w 93"/>
              <a:gd name="T5" fmla="*/ 9 h 157"/>
              <a:gd name="T6" fmla="*/ 93 w 93"/>
              <a:gd name="T7" fmla="*/ 17 h 157"/>
              <a:gd name="T8" fmla="*/ 89 w 93"/>
              <a:gd name="T9" fmla="*/ 24 h 157"/>
              <a:gd name="T10" fmla="*/ 37 w 93"/>
              <a:gd name="T11" fmla="*/ 78 h 157"/>
              <a:gd name="T12" fmla="*/ 89 w 93"/>
              <a:gd name="T13" fmla="*/ 131 h 157"/>
              <a:gd name="T14" fmla="*/ 93 w 93"/>
              <a:gd name="T15" fmla="*/ 139 h 157"/>
              <a:gd name="T16" fmla="*/ 93 w 93"/>
              <a:gd name="T17" fmla="*/ 146 h 157"/>
              <a:gd name="T18" fmla="*/ 89 w 93"/>
              <a:gd name="T19" fmla="*/ 153 h 157"/>
              <a:gd name="T20" fmla="*/ 82 w 93"/>
              <a:gd name="T21" fmla="*/ 157 h 157"/>
              <a:gd name="T22" fmla="*/ 73 w 93"/>
              <a:gd name="T23" fmla="*/ 157 h 157"/>
              <a:gd name="T24" fmla="*/ 67 w 93"/>
              <a:gd name="T25" fmla="*/ 153 h 157"/>
              <a:gd name="T26" fmla="*/ 63 w 93"/>
              <a:gd name="T27" fmla="*/ 150 h 157"/>
              <a:gd name="T28" fmla="*/ 57 w 93"/>
              <a:gd name="T29" fmla="*/ 142 h 157"/>
              <a:gd name="T30" fmla="*/ 48 w 93"/>
              <a:gd name="T31" fmla="*/ 134 h 157"/>
              <a:gd name="T32" fmla="*/ 38 w 93"/>
              <a:gd name="T33" fmla="*/ 124 h 157"/>
              <a:gd name="T34" fmla="*/ 28 w 93"/>
              <a:gd name="T35" fmla="*/ 114 h 157"/>
              <a:gd name="T36" fmla="*/ 20 w 93"/>
              <a:gd name="T37" fmla="*/ 104 h 157"/>
              <a:gd name="T38" fmla="*/ 12 w 93"/>
              <a:gd name="T39" fmla="*/ 96 h 157"/>
              <a:gd name="T40" fmla="*/ 7 w 93"/>
              <a:gd name="T41" fmla="*/ 91 h 157"/>
              <a:gd name="T42" fmla="*/ 5 w 93"/>
              <a:gd name="T43" fmla="*/ 89 h 157"/>
              <a:gd name="T44" fmla="*/ 2 w 93"/>
              <a:gd name="T45" fmla="*/ 85 h 157"/>
              <a:gd name="T46" fmla="*/ 1 w 93"/>
              <a:gd name="T47" fmla="*/ 81 h 157"/>
              <a:gd name="T48" fmla="*/ 0 w 93"/>
              <a:gd name="T49" fmla="*/ 78 h 157"/>
              <a:gd name="T50" fmla="*/ 1 w 93"/>
              <a:gd name="T51" fmla="*/ 74 h 157"/>
              <a:gd name="T52" fmla="*/ 2 w 93"/>
              <a:gd name="T53" fmla="*/ 70 h 157"/>
              <a:gd name="T54" fmla="*/ 5 w 93"/>
              <a:gd name="T55" fmla="*/ 68 h 157"/>
              <a:gd name="T56" fmla="*/ 7 w 93"/>
              <a:gd name="T57" fmla="*/ 65 h 157"/>
              <a:gd name="T58" fmla="*/ 12 w 93"/>
              <a:gd name="T59" fmla="*/ 60 h 157"/>
              <a:gd name="T60" fmla="*/ 20 w 93"/>
              <a:gd name="T61" fmla="*/ 52 h 157"/>
              <a:gd name="T62" fmla="*/ 28 w 93"/>
              <a:gd name="T63" fmla="*/ 43 h 157"/>
              <a:gd name="T64" fmla="*/ 38 w 93"/>
              <a:gd name="T65" fmla="*/ 32 h 157"/>
              <a:gd name="T66" fmla="*/ 48 w 93"/>
              <a:gd name="T67" fmla="*/ 22 h 157"/>
              <a:gd name="T68" fmla="*/ 57 w 93"/>
              <a:gd name="T69" fmla="*/ 13 h 157"/>
              <a:gd name="T70" fmla="*/ 63 w 93"/>
              <a:gd name="T71" fmla="*/ 7 h 157"/>
              <a:gd name="T72" fmla="*/ 67 w 93"/>
              <a:gd name="T73" fmla="*/ 3 h 157"/>
              <a:gd name="T74" fmla="*/ 73 w 93"/>
              <a:gd name="T75" fmla="*/ 0 h 157"/>
              <a:gd name="T76" fmla="*/ 82 w 93"/>
              <a:gd name="T7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57">
                <a:moveTo>
                  <a:pt x="82" y="0"/>
                </a:moveTo>
                <a:lnTo>
                  <a:pt x="89" y="3"/>
                </a:lnTo>
                <a:lnTo>
                  <a:pt x="93" y="9"/>
                </a:lnTo>
                <a:lnTo>
                  <a:pt x="93" y="17"/>
                </a:lnTo>
                <a:lnTo>
                  <a:pt x="89" y="24"/>
                </a:lnTo>
                <a:lnTo>
                  <a:pt x="37" y="78"/>
                </a:lnTo>
                <a:lnTo>
                  <a:pt x="89" y="131"/>
                </a:lnTo>
                <a:lnTo>
                  <a:pt x="93" y="139"/>
                </a:lnTo>
                <a:lnTo>
                  <a:pt x="93" y="146"/>
                </a:lnTo>
                <a:lnTo>
                  <a:pt x="89" y="153"/>
                </a:lnTo>
                <a:lnTo>
                  <a:pt x="82" y="157"/>
                </a:lnTo>
                <a:lnTo>
                  <a:pt x="73" y="157"/>
                </a:lnTo>
                <a:lnTo>
                  <a:pt x="67" y="153"/>
                </a:lnTo>
                <a:lnTo>
                  <a:pt x="63" y="150"/>
                </a:lnTo>
                <a:lnTo>
                  <a:pt x="57" y="142"/>
                </a:lnTo>
                <a:lnTo>
                  <a:pt x="48" y="134"/>
                </a:lnTo>
                <a:lnTo>
                  <a:pt x="38" y="124"/>
                </a:lnTo>
                <a:lnTo>
                  <a:pt x="28" y="114"/>
                </a:lnTo>
                <a:lnTo>
                  <a:pt x="20" y="104"/>
                </a:lnTo>
                <a:lnTo>
                  <a:pt x="12" y="96"/>
                </a:lnTo>
                <a:lnTo>
                  <a:pt x="7" y="91"/>
                </a:lnTo>
                <a:lnTo>
                  <a:pt x="5" y="89"/>
                </a:lnTo>
                <a:lnTo>
                  <a:pt x="2" y="85"/>
                </a:lnTo>
                <a:lnTo>
                  <a:pt x="1" y="81"/>
                </a:lnTo>
                <a:lnTo>
                  <a:pt x="0" y="78"/>
                </a:lnTo>
                <a:lnTo>
                  <a:pt x="1" y="74"/>
                </a:lnTo>
                <a:lnTo>
                  <a:pt x="2" y="70"/>
                </a:lnTo>
                <a:lnTo>
                  <a:pt x="5" y="68"/>
                </a:lnTo>
                <a:lnTo>
                  <a:pt x="7" y="65"/>
                </a:lnTo>
                <a:lnTo>
                  <a:pt x="12" y="60"/>
                </a:lnTo>
                <a:lnTo>
                  <a:pt x="20" y="52"/>
                </a:lnTo>
                <a:lnTo>
                  <a:pt x="28" y="43"/>
                </a:lnTo>
                <a:lnTo>
                  <a:pt x="38" y="32"/>
                </a:lnTo>
                <a:lnTo>
                  <a:pt x="48" y="22"/>
                </a:lnTo>
                <a:lnTo>
                  <a:pt x="57" y="13"/>
                </a:lnTo>
                <a:lnTo>
                  <a:pt x="63" y="7"/>
                </a:lnTo>
                <a:lnTo>
                  <a:pt x="67" y="3"/>
                </a:lnTo>
                <a:lnTo>
                  <a:pt x="73" y="0"/>
                </a:lnTo>
                <a:lnTo>
                  <a:pt x="8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373180" y="5486400"/>
            <a:ext cx="425450" cy="215900"/>
          </a:xfrm>
          <a:custGeom>
            <a:avLst/>
            <a:gdLst>
              <a:gd name="T0" fmla="*/ 202 w 268"/>
              <a:gd name="T1" fmla="*/ 0 h 136"/>
              <a:gd name="T2" fmla="*/ 268 w 268"/>
              <a:gd name="T3" fmla="*/ 68 h 136"/>
              <a:gd name="T4" fmla="*/ 202 w 268"/>
              <a:gd name="T5" fmla="*/ 136 h 136"/>
              <a:gd name="T6" fmla="*/ 202 w 268"/>
              <a:gd name="T7" fmla="*/ 93 h 136"/>
              <a:gd name="T8" fmla="*/ 0 w 268"/>
              <a:gd name="T9" fmla="*/ 93 h 136"/>
              <a:gd name="T10" fmla="*/ 0 w 268"/>
              <a:gd name="T11" fmla="*/ 43 h 136"/>
              <a:gd name="T12" fmla="*/ 202 w 268"/>
              <a:gd name="T13" fmla="*/ 43 h 136"/>
              <a:gd name="T14" fmla="*/ 202 w 268"/>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36">
                <a:moveTo>
                  <a:pt x="202" y="0"/>
                </a:moveTo>
                <a:lnTo>
                  <a:pt x="268" y="68"/>
                </a:lnTo>
                <a:lnTo>
                  <a:pt x="202" y="136"/>
                </a:lnTo>
                <a:lnTo>
                  <a:pt x="202" y="93"/>
                </a:lnTo>
                <a:lnTo>
                  <a:pt x="0" y="93"/>
                </a:lnTo>
                <a:lnTo>
                  <a:pt x="0" y="43"/>
                </a:lnTo>
                <a:lnTo>
                  <a:pt x="202" y="43"/>
                </a:lnTo>
                <a:lnTo>
                  <a:pt x="20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738055" y="5381625"/>
            <a:ext cx="219075" cy="425450"/>
          </a:xfrm>
          <a:custGeom>
            <a:avLst/>
            <a:gdLst>
              <a:gd name="T0" fmla="*/ 45 w 138"/>
              <a:gd name="T1" fmla="*/ 0 h 268"/>
              <a:gd name="T2" fmla="*/ 93 w 138"/>
              <a:gd name="T3" fmla="*/ 0 h 268"/>
              <a:gd name="T4" fmla="*/ 93 w 138"/>
              <a:gd name="T5" fmla="*/ 202 h 268"/>
              <a:gd name="T6" fmla="*/ 138 w 138"/>
              <a:gd name="T7" fmla="*/ 202 h 268"/>
              <a:gd name="T8" fmla="*/ 68 w 138"/>
              <a:gd name="T9" fmla="*/ 268 h 268"/>
              <a:gd name="T10" fmla="*/ 0 w 138"/>
              <a:gd name="T11" fmla="*/ 202 h 268"/>
              <a:gd name="T12" fmla="*/ 45 w 138"/>
              <a:gd name="T13" fmla="*/ 202 h 268"/>
              <a:gd name="T14" fmla="*/ 45 w 138"/>
              <a:gd name="T15" fmla="*/ 0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8">
                <a:moveTo>
                  <a:pt x="45" y="0"/>
                </a:moveTo>
                <a:lnTo>
                  <a:pt x="93" y="0"/>
                </a:lnTo>
                <a:lnTo>
                  <a:pt x="93" y="202"/>
                </a:lnTo>
                <a:lnTo>
                  <a:pt x="138" y="202"/>
                </a:lnTo>
                <a:lnTo>
                  <a:pt x="68" y="268"/>
                </a:lnTo>
                <a:lnTo>
                  <a:pt x="0" y="202"/>
                </a:lnTo>
                <a:lnTo>
                  <a:pt x="45" y="202"/>
                </a:lnTo>
                <a:lnTo>
                  <a:pt x="45"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1608005" y="5381625"/>
            <a:ext cx="217487" cy="425450"/>
          </a:xfrm>
          <a:custGeom>
            <a:avLst/>
            <a:gdLst>
              <a:gd name="T0" fmla="*/ 68 w 137"/>
              <a:gd name="T1" fmla="*/ 0 h 268"/>
              <a:gd name="T2" fmla="*/ 137 w 137"/>
              <a:gd name="T3" fmla="*/ 66 h 268"/>
              <a:gd name="T4" fmla="*/ 93 w 137"/>
              <a:gd name="T5" fmla="*/ 66 h 268"/>
              <a:gd name="T6" fmla="*/ 93 w 137"/>
              <a:gd name="T7" fmla="*/ 268 h 268"/>
              <a:gd name="T8" fmla="*/ 45 w 137"/>
              <a:gd name="T9" fmla="*/ 268 h 268"/>
              <a:gd name="T10" fmla="*/ 45 w 137"/>
              <a:gd name="T11" fmla="*/ 66 h 268"/>
              <a:gd name="T12" fmla="*/ 0 w 137"/>
              <a:gd name="T13" fmla="*/ 66 h 268"/>
              <a:gd name="T14" fmla="*/ 68 w 137"/>
              <a:gd name="T15" fmla="*/ 0 h 2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268">
                <a:moveTo>
                  <a:pt x="68" y="0"/>
                </a:moveTo>
                <a:lnTo>
                  <a:pt x="137" y="66"/>
                </a:lnTo>
                <a:lnTo>
                  <a:pt x="93" y="66"/>
                </a:lnTo>
                <a:lnTo>
                  <a:pt x="93" y="268"/>
                </a:lnTo>
                <a:lnTo>
                  <a:pt x="45" y="268"/>
                </a:lnTo>
                <a:lnTo>
                  <a:pt x="45" y="66"/>
                </a:lnTo>
                <a:lnTo>
                  <a:pt x="0" y="66"/>
                </a:lnTo>
                <a:lnTo>
                  <a:pt x="6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noEditPoints="1"/>
          </p:cNvSpPr>
          <p:nvPr/>
        </p:nvSpPr>
        <p:spPr bwMode="auto">
          <a:xfrm>
            <a:off x="9348655" y="5378450"/>
            <a:ext cx="200025" cy="433388"/>
          </a:xfrm>
          <a:custGeom>
            <a:avLst/>
            <a:gdLst>
              <a:gd name="T0" fmla="*/ 0 w 126"/>
              <a:gd name="T1" fmla="*/ 173 h 273"/>
              <a:gd name="T2" fmla="*/ 126 w 126"/>
              <a:gd name="T3" fmla="*/ 173 h 273"/>
              <a:gd name="T4" fmla="*/ 64 w 126"/>
              <a:gd name="T5" fmla="*/ 273 h 273"/>
              <a:gd name="T6" fmla="*/ 0 w 126"/>
              <a:gd name="T7" fmla="*/ 173 h 273"/>
              <a:gd name="T8" fmla="*/ 64 w 126"/>
              <a:gd name="T9" fmla="*/ 0 h 273"/>
              <a:gd name="T10" fmla="*/ 126 w 126"/>
              <a:gd name="T11" fmla="*/ 99 h 273"/>
              <a:gd name="T12" fmla="*/ 0 w 126"/>
              <a:gd name="T13" fmla="*/ 99 h 273"/>
              <a:gd name="T14" fmla="*/ 64 w 126"/>
              <a:gd name="T15" fmla="*/ 0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273">
                <a:moveTo>
                  <a:pt x="0" y="173"/>
                </a:moveTo>
                <a:lnTo>
                  <a:pt x="126" y="173"/>
                </a:lnTo>
                <a:lnTo>
                  <a:pt x="64" y="273"/>
                </a:lnTo>
                <a:lnTo>
                  <a:pt x="0" y="173"/>
                </a:lnTo>
                <a:close/>
                <a:moveTo>
                  <a:pt x="64" y="0"/>
                </a:moveTo>
                <a:lnTo>
                  <a:pt x="126" y="99"/>
                </a:lnTo>
                <a:lnTo>
                  <a:pt x="0" y="99"/>
                </a:lnTo>
                <a:lnTo>
                  <a:pt x="64"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noEditPoints="1"/>
          </p:cNvSpPr>
          <p:nvPr/>
        </p:nvSpPr>
        <p:spPr bwMode="auto">
          <a:xfrm>
            <a:off x="1565142" y="1143000"/>
            <a:ext cx="303212" cy="217488"/>
          </a:xfrm>
          <a:custGeom>
            <a:avLst/>
            <a:gdLst>
              <a:gd name="T0" fmla="*/ 182 w 191"/>
              <a:gd name="T1" fmla="*/ 111 h 137"/>
              <a:gd name="T2" fmla="*/ 191 w 191"/>
              <a:gd name="T3" fmla="*/ 119 h 137"/>
              <a:gd name="T4" fmla="*/ 188 w 191"/>
              <a:gd name="T5" fmla="*/ 132 h 137"/>
              <a:gd name="T6" fmla="*/ 177 w 191"/>
              <a:gd name="T7" fmla="*/ 137 h 137"/>
              <a:gd name="T8" fmla="*/ 74 w 191"/>
              <a:gd name="T9" fmla="*/ 134 h 137"/>
              <a:gd name="T10" fmla="*/ 68 w 191"/>
              <a:gd name="T11" fmla="*/ 123 h 137"/>
              <a:gd name="T12" fmla="*/ 74 w 191"/>
              <a:gd name="T13" fmla="*/ 113 h 137"/>
              <a:gd name="T14" fmla="*/ 13 w 191"/>
              <a:gd name="T15" fmla="*/ 109 h 137"/>
              <a:gd name="T16" fmla="*/ 36 w 191"/>
              <a:gd name="T17" fmla="*/ 113 h 137"/>
              <a:gd name="T18" fmla="*/ 41 w 191"/>
              <a:gd name="T19" fmla="*/ 123 h 137"/>
              <a:gd name="T20" fmla="*/ 36 w 191"/>
              <a:gd name="T21" fmla="*/ 134 h 137"/>
              <a:gd name="T22" fmla="*/ 13 w 191"/>
              <a:gd name="T23" fmla="*/ 137 h 137"/>
              <a:gd name="T24" fmla="*/ 2 w 191"/>
              <a:gd name="T25" fmla="*/ 132 h 137"/>
              <a:gd name="T26" fmla="*/ 1 w 191"/>
              <a:gd name="T27" fmla="*/ 119 h 137"/>
              <a:gd name="T28" fmla="*/ 10 w 191"/>
              <a:gd name="T29" fmla="*/ 111 h 137"/>
              <a:gd name="T30" fmla="*/ 177 w 191"/>
              <a:gd name="T31" fmla="*/ 55 h 137"/>
              <a:gd name="T32" fmla="*/ 188 w 191"/>
              <a:gd name="T33" fmla="*/ 61 h 137"/>
              <a:gd name="T34" fmla="*/ 191 w 191"/>
              <a:gd name="T35" fmla="*/ 73 h 137"/>
              <a:gd name="T36" fmla="*/ 182 w 191"/>
              <a:gd name="T37" fmla="*/ 82 h 137"/>
              <a:gd name="T38" fmla="*/ 78 w 191"/>
              <a:gd name="T39" fmla="*/ 82 h 137"/>
              <a:gd name="T40" fmla="*/ 69 w 191"/>
              <a:gd name="T41" fmla="*/ 73 h 137"/>
              <a:gd name="T42" fmla="*/ 70 w 191"/>
              <a:gd name="T43" fmla="*/ 61 h 137"/>
              <a:gd name="T44" fmla="*/ 82 w 191"/>
              <a:gd name="T45" fmla="*/ 55 h 137"/>
              <a:gd name="T46" fmla="*/ 32 w 191"/>
              <a:gd name="T47" fmla="*/ 56 h 137"/>
              <a:gd name="T48" fmla="*/ 41 w 191"/>
              <a:gd name="T49" fmla="*/ 65 h 137"/>
              <a:gd name="T50" fmla="*/ 38 w 191"/>
              <a:gd name="T51" fmla="*/ 77 h 137"/>
              <a:gd name="T52" fmla="*/ 27 w 191"/>
              <a:gd name="T53" fmla="*/ 82 h 137"/>
              <a:gd name="T54" fmla="*/ 6 w 191"/>
              <a:gd name="T55" fmla="*/ 80 h 137"/>
              <a:gd name="T56" fmla="*/ 0 w 191"/>
              <a:gd name="T57" fmla="*/ 68 h 137"/>
              <a:gd name="T58" fmla="*/ 6 w 191"/>
              <a:gd name="T59" fmla="*/ 57 h 137"/>
              <a:gd name="T60" fmla="*/ 82 w 191"/>
              <a:gd name="T61" fmla="*/ 0 h 137"/>
              <a:gd name="T62" fmla="*/ 186 w 191"/>
              <a:gd name="T63" fmla="*/ 3 h 137"/>
              <a:gd name="T64" fmla="*/ 191 w 191"/>
              <a:gd name="T65" fmla="*/ 14 h 137"/>
              <a:gd name="T66" fmla="*/ 186 w 191"/>
              <a:gd name="T67" fmla="*/ 25 h 137"/>
              <a:gd name="T68" fmla="*/ 82 w 191"/>
              <a:gd name="T69" fmla="*/ 28 h 137"/>
              <a:gd name="T70" fmla="*/ 70 w 191"/>
              <a:gd name="T71" fmla="*/ 23 h 137"/>
              <a:gd name="T72" fmla="*/ 69 w 191"/>
              <a:gd name="T73" fmla="*/ 10 h 137"/>
              <a:gd name="T74" fmla="*/ 78 w 191"/>
              <a:gd name="T75" fmla="*/ 1 h 137"/>
              <a:gd name="T76" fmla="*/ 27 w 191"/>
              <a:gd name="T77" fmla="*/ 0 h 137"/>
              <a:gd name="T78" fmla="*/ 38 w 191"/>
              <a:gd name="T79" fmla="*/ 6 h 137"/>
              <a:gd name="T80" fmla="*/ 41 w 191"/>
              <a:gd name="T81" fmla="*/ 19 h 137"/>
              <a:gd name="T82" fmla="*/ 32 w 191"/>
              <a:gd name="T83" fmla="*/ 28 h 137"/>
              <a:gd name="T84" fmla="*/ 10 w 191"/>
              <a:gd name="T85" fmla="*/ 28 h 137"/>
              <a:gd name="T86" fmla="*/ 1 w 191"/>
              <a:gd name="T87" fmla="*/ 19 h 137"/>
              <a:gd name="T88" fmla="*/ 2 w 191"/>
              <a:gd name="T89" fmla="*/ 6 h 137"/>
              <a:gd name="T90" fmla="*/ 13 w 191"/>
              <a:gd name="T9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1" h="137">
                <a:moveTo>
                  <a:pt x="82" y="109"/>
                </a:moveTo>
                <a:lnTo>
                  <a:pt x="177" y="109"/>
                </a:lnTo>
                <a:lnTo>
                  <a:pt x="182" y="111"/>
                </a:lnTo>
                <a:lnTo>
                  <a:pt x="186" y="113"/>
                </a:lnTo>
                <a:lnTo>
                  <a:pt x="188" y="116"/>
                </a:lnTo>
                <a:lnTo>
                  <a:pt x="191" y="119"/>
                </a:lnTo>
                <a:lnTo>
                  <a:pt x="191" y="123"/>
                </a:lnTo>
                <a:lnTo>
                  <a:pt x="191" y="128"/>
                </a:lnTo>
                <a:lnTo>
                  <a:pt x="188" y="132"/>
                </a:lnTo>
                <a:lnTo>
                  <a:pt x="186" y="134"/>
                </a:lnTo>
                <a:lnTo>
                  <a:pt x="182" y="137"/>
                </a:lnTo>
                <a:lnTo>
                  <a:pt x="177" y="137"/>
                </a:lnTo>
                <a:lnTo>
                  <a:pt x="82" y="137"/>
                </a:lnTo>
                <a:lnTo>
                  <a:pt x="78" y="137"/>
                </a:lnTo>
                <a:lnTo>
                  <a:pt x="74" y="134"/>
                </a:lnTo>
                <a:lnTo>
                  <a:pt x="70" y="132"/>
                </a:lnTo>
                <a:lnTo>
                  <a:pt x="69" y="128"/>
                </a:lnTo>
                <a:lnTo>
                  <a:pt x="68" y="123"/>
                </a:lnTo>
                <a:lnTo>
                  <a:pt x="69" y="119"/>
                </a:lnTo>
                <a:lnTo>
                  <a:pt x="70" y="116"/>
                </a:lnTo>
                <a:lnTo>
                  <a:pt x="74" y="113"/>
                </a:lnTo>
                <a:lnTo>
                  <a:pt x="78" y="111"/>
                </a:lnTo>
                <a:lnTo>
                  <a:pt x="82" y="109"/>
                </a:lnTo>
                <a:close/>
                <a:moveTo>
                  <a:pt x="13" y="109"/>
                </a:moveTo>
                <a:lnTo>
                  <a:pt x="27" y="109"/>
                </a:lnTo>
                <a:lnTo>
                  <a:pt x="32" y="111"/>
                </a:lnTo>
                <a:lnTo>
                  <a:pt x="36" y="113"/>
                </a:lnTo>
                <a:lnTo>
                  <a:pt x="38" y="116"/>
                </a:lnTo>
                <a:lnTo>
                  <a:pt x="41" y="119"/>
                </a:lnTo>
                <a:lnTo>
                  <a:pt x="41" y="123"/>
                </a:lnTo>
                <a:lnTo>
                  <a:pt x="41" y="128"/>
                </a:lnTo>
                <a:lnTo>
                  <a:pt x="38" y="132"/>
                </a:lnTo>
                <a:lnTo>
                  <a:pt x="36" y="134"/>
                </a:lnTo>
                <a:lnTo>
                  <a:pt x="32" y="137"/>
                </a:lnTo>
                <a:lnTo>
                  <a:pt x="27" y="137"/>
                </a:lnTo>
                <a:lnTo>
                  <a:pt x="13" y="137"/>
                </a:lnTo>
                <a:lnTo>
                  <a:pt x="10" y="137"/>
                </a:lnTo>
                <a:lnTo>
                  <a:pt x="6" y="134"/>
                </a:lnTo>
                <a:lnTo>
                  <a:pt x="2" y="132"/>
                </a:lnTo>
                <a:lnTo>
                  <a:pt x="1" y="128"/>
                </a:lnTo>
                <a:lnTo>
                  <a:pt x="0" y="123"/>
                </a:lnTo>
                <a:lnTo>
                  <a:pt x="1" y="119"/>
                </a:lnTo>
                <a:lnTo>
                  <a:pt x="2" y="116"/>
                </a:lnTo>
                <a:lnTo>
                  <a:pt x="6" y="113"/>
                </a:lnTo>
                <a:lnTo>
                  <a:pt x="10" y="111"/>
                </a:lnTo>
                <a:lnTo>
                  <a:pt x="13" y="109"/>
                </a:lnTo>
                <a:close/>
                <a:moveTo>
                  <a:pt x="82" y="55"/>
                </a:moveTo>
                <a:lnTo>
                  <a:pt x="177" y="55"/>
                </a:lnTo>
                <a:lnTo>
                  <a:pt x="182" y="56"/>
                </a:lnTo>
                <a:lnTo>
                  <a:pt x="186" y="57"/>
                </a:lnTo>
                <a:lnTo>
                  <a:pt x="188" y="61"/>
                </a:lnTo>
                <a:lnTo>
                  <a:pt x="191" y="65"/>
                </a:lnTo>
                <a:lnTo>
                  <a:pt x="191" y="68"/>
                </a:lnTo>
                <a:lnTo>
                  <a:pt x="191" y="73"/>
                </a:lnTo>
                <a:lnTo>
                  <a:pt x="188" y="77"/>
                </a:lnTo>
                <a:lnTo>
                  <a:pt x="186" y="80"/>
                </a:lnTo>
                <a:lnTo>
                  <a:pt x="182" y="82"/>
                </a:lnTo>
                <a:lnTo>
                  <a:pt x="177" y="82"/>
                </a:lnTo>
                <a:lnTo>
                  <a:pt x="82" y="82"/>
                </a:lnTo>
                <a:lnTo>
                  <a:pt x="78" y="82"/>
                </a:lnTo>
                <a:lnTo>
                  <a:pt x="74" y="80"/>
                </a:lnTo>
                <a:lnTo>
                  <a:pt x="70" y="77"/>
                </a:lnTo>
                <a:lnTo>
                  <a:pt x="69" y="73"/>
                </a:lnTo>
                <a:lnTo>
                  <a:pt x="68" y="68"/>
                </a:lnTo>
                <a:lnTo>
                  <a:pt x="69" y="65"/>
                </a:lnTo>
                <a:lnTo>
                  <a:pt x="70" y="61"/>
                </a:lnTo>
                <a:lnTo>
                  <a:pt x="74" y="57"/>
                </a:lnTo>
                <a:lnTo>
                  <a:pt x="78" y="56"/>
                </a:lnTo>
                <a:lnTo>
                  <a:pt x="82" y="55"/>
                </a:lnTo>
                <a:close/>
                <a:moveTo>
                  <a:pt x="13" y="55"/>
                </a:moveTo>
                <a:lnTo>
                  <a:pt x="27" y="55"/>
                </a:lnTo>
                <a:lnTo>
                  <a:pt x="32" y="56"/>
                </a:lnTo>
                <a:lnTo>
                  <a:pt x="36" y="57"/>
                </a:lnTo>
                <a:lnTo>
                  <a:pt x="38" y="61"/>
                </a:lnTo>
                <a:lnTo>
                  <a:pt x="41" y="65"/>
                </a:lnTo>
                <a:lnTo>
                  <a:pt x="41" y="68"/>
                </a:lnTo>
                <a:lnTo>
                  <a:pt x="41" y="73"/>
                </a:lnTo>
                <a:lnTo>
                  <a:pt x="38" y="77"/>
                </a:lnTo>
                <a:lnTo>
                  <a:pt x="36" y="80"/>
                </a:lnTo>
                <a:lnTo>
                  <a:pt x="32" y="82"/>
                </a:lnTo>
                <a:lnTo>
                  <a:pt x="27" y="82"/>
                </a:lnTo>
                <a:lnTo>
                  <a:pt x="13" y="82"/>
                </a:lnTo>
                <a:lnTo>
                  <a:pt x="10" y="82"/>
                </a:lnTo>
                <a:lnTo>
                  <a:pt x="6" y="80"/>
                </a:lnTo>
                <a:lnTo>
                  <a:pt x="2" y="77"/>
                </a:lnTo>
                <a:lnTo>
                  <a:pt x="1" y="73"/>
                </a:lnTo>
                <a:lnTo>
                  <a:pt x="0" y="68"/>
                </a:lnTo>
                <a:lnTo>
                  <a:pt x="1" y="65"/>
                </a:lnTo>
                <a:lnTo>
                  <a:pt x="2" y="61"/>
                </a:lnTo>
                <a:lnTo>
                  <a:pt x="6" y="57"/>
                </a:lnTo>
                <a:lnTo>
                  <a:pt x="10" y="56"/>
                </a:lnTo>
                <a:lnTo>
                  <a:pt x="13" y="55"/>
                </a:lnTo>
                <a:close/>
                <a:moveTo>
                  <a:pt x="82" y="0"/>
                </a:moveTo>
                <a:lnTo>
                  <a:pt x="177" y="0"/>
                </a:lnTo>
                <a:lnTo>
                  <a:pt x="182" y="1"/>
                </a:lnTo>
                <a:lnTo>
                  <a:pt x="186" y="3"/>
                </a:lnTo>
                <a:lnTo>
                  <a:pt x="188" y="6"/>
                </a:lnTo>
                <a:lnTo>
                  <a:pt x="191" y="10"/>
                </a:lnTo>
                <a:lnTo>
                  <a:pt x="191" y="14"/>
                </a:lnTo>
                <a:lnTo>
                  <a:pt x="191" y="19"/>
                </a:lnTo>
                <a:lnTo>
                  <a:pt x="188" y="23"/>
                </a:lnTo>
                <a:lnTo>
                  <a:pt x="186" y="25"/>
                </a:lnTo>
                <a:lnTo>
                  <a:pt x="182" y="28"/>
                </a:lnTo>
                <a:lnTo>
                  <a:pt x="177" y="28"/>
                </a:lnTo>
                <a:lnTo>
                  <a:pt x="82" y="28"/>
                </a:lnTo>
                <a:lnTo>
                  <a:pt x="78" y="28"/>
                </a:lnTo>
                <a:lnTo>
                  <a:pt x="74" y="25"/>
                </a:lnTo>
                <a:lnTo>
                  <a:pt x="70" y="23"/>
                </a:lnTo>
                <a:lnTo>
                  <a:pt x="69" y="19"/>
                </a:lnTo>
                <a:lnTo>
                  <a:pt x="68" y="14"/>
                </a:lnTo>
                <a:lnTo>
                  <a:pt x="69" y="10"/>
                </a:lnTo>
                <a:lnTo>
                  <a:pt x="70" y="6"/>
                </a:lnTo>
                <a:lnTo>
                  <a:pt x="74" y="3"/>
                </a:lnTo>
                <a:lnTo>
                  <a:pt x="78" y="1"/>
                </a:lnTo>
                <a:lnTo>
                  <a:pt x="82" y="0"/>
                </a:lnTo>
                <a:close/>
                <a:moveTo>
                  <a:pt x="13" y="0"/>
                </a:moveTo>
                <a:lnTo>
                  <a:pt x="27" y="0"/>
                </a:lnTo>
                <a:lnTo>
                  <a:pt x="32" y="1"/>
                </a:lnTo>
                <a:lnTo>
                  <a:pt x="36" y="3"/>
                </a:lnTo>
                <a:lnTo>
                  <a:pt x="38" y="6"/>
                </a:lnTo>
                <a:lnTo>
                  <a:pt x="41" y="10"/>
                </a:lnTo>
                <a:lnTo>
                  <a:pt x="41" y="14"/>
                </a:lnTo>
                <a:lnTo>
                  <a:pt x="41" y="19"/>
                </a:lnTo>
                <a:lnTo>
                  <a:pt x="38" y="23"/>
                </a:lnTo>
                <a:lnTo>
                  <a:pt x="36" y="25"/>
                </a:lnTo>
                <a:lnTo>
                  <a:pt x="32" y="28"/>
                </a:lnTo>
                <a:lnTo>
                  <a:pt x="27" y="28"/>
                </a:lnTo>
                <a:lnTo>
                  <a:pt x="13" y="28"/>
                </a:lnTo>
                <a:lnTo>
                  <a:pt x="10" y="28"/>
                </a:lnTo>
                <a:lnTo>
                  <a:pt x="6" y="25"/>
                </a:lnTo>
                <a:lnTo>
                  <a:pt x="2" y="23"/>
                </a:lnTo>
                <a:lnTo>
                  <a:pt x="1" y="19"/>
                </a:lnTo>
                <a:lnTo>
                  <a:pt x="0" y="14"/>
                </a:lnTo>
                <a:lnTo>
                  <a:pt x="1" y="10"/>
                </a:lnTo>
                <a:lnTo>
                  <a:pt x="2" y="6"/>
                </a:lnTo>
                <a:lnTo>
                  <a:pt x="6" y="3"/>
                </a:lnTo>
                <a:lnTo>
                  <a:pt x="10" y="1"/>
                </a:lnTo>
                <a:lnTo>
                  <a:pt x="1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noEditPoints="1"/>
          </p:cNvSpPr>
          <p:nvPr/>
        </p:nvSpPr>
        <p:spPr bwMode="auto">
          <a:xfrm>
            <a:off x="10142405" y="204788"/>
            <a:ext cx="352425" cy="357188"/>
          </a:xfrm>
          <a:custGeom>
            <a:avLst/>
            <a:gdLst>
              <a:gd name="T0" fmla="*/ 140 w 222"/>
              <a:gd name="T1" fmla="*/ 7 h 225"/>
              <a:gd name="T2" fmla="*/ 216 w 222"/>
              <a:gd name="T3" fmla="*/ 12 h 225"/>
              <a:gd name="T4" fmla="*/ 192 w 222"/>
              <a:gd name="T5" fmla="*/ 35 h 225"/>
              <a:gd name="T6" fmla="*/ 207 w 222"/>
              <a:gd name="T7" fmla="*/ 55 h 225"/>
              <a:gd name="T8" fmla="*/ 217 w 222"/>
              <a:gd name="T9" fmla="*/ 79 h 225"/>
              <a:gd name="T10" fmla="*/ 222 w 222"/>
              <a:gd name="T11" fmla="*/ 102 h 225"/>
              <a:gd name="T12" fmla="*/ 222 w 222"/>
              <a:gd name="T13" fmla="*/ 127 h 225"/>
              <a:gd name="T14" fmla="*/ 217 w 222"/>
              <a:gd name="T15" fmla="*/ 151 h 225"/>
              <a:gd name="T16" fmla="*/ 206 w 222"/>
              <a:gd name="T17" fmla="*/ 173 h 225"/>
              <a:gd name="T18" fmla="*/ 190 w 222"/>
              <a:gd name="T19" fmla="*/ 193 h 225"/>
              <a:gd name="T20" fmla="*/ 170 w 222"/>
              <a:gd name="T21" fmla="*/ 209 h 225"/>
              <a:gd name="T22" fmla="*/ 149 w 222"/>
              <a:gd name="T23" fmla="*/ 220 h 225"/>
              <a:gd name="T24" fmla="*/ 125 w 222"/>
              <a:gd name="T25" fmla="*/ 225 h 225"/>
              <a:gd name="T26" fmla="*/ 124 w 222"/>
              <a:gd name="T27" fmla="*/ 196 h 225"/>
              <a:gd name="T28" fmla="*/ 140 w 222"/>
              <a:gd name="T29" fmla="*/ 193 h 225"/>
              <a:gd name="T30" fmla="*/ 156 w 222"/>
              <a:gd name="T31" fmla="*/ 184 h 225"/>
              <a:gd name="T32" fmla="*/ 170 w 222"/>
              <a:gd name="T33" fmla="*/ 173 h 225"/>
              <a:gd name="T34" fmla="*/ 184 w 222"/>
              <a:gd name="T35" fmla="*/ 156 h 225"/>
              <a:gd name="T36" fmla="*/ 192 w 222"/>
              <a:gd name="T37" fmla="*/ 136 h 225"/>
              <a:gd name="T38" fmla="*/ 195 w 222"/>
              <a:gd name="T39" fmla="*/ 115 h 225"/>
              <a:gd name="T40" fmla="*/ 192 w 222"/>
              <a:gd name="T41" fmla="*/ 93 h 225"/>
              <a:gd name="T42" fmla="*/ 185 w 222"/>
              <a:gd name="T43" fmla="*/ 74 h 225"/>
              <a:gd name="T44" fmla="*/ 172 w 222"/>
              <a:gd name="T45" fmla="*/ 55 h 225"/>
              <a:gd name="T46" fmla="*/ 140 w 222"/>
              <a:gd name="T47" fmla="*/ 87 h 225"/>
              <a:gd name="T48" fmla="*/ 140 w 222"/>
              <a:gd name="T49" fmla="*/ 7 h 225"/>
              <a:gd name="T50" fmla="*/ 97 w 222"/>
              <a:gd name="T51" fmla="*/ 0 h 225"/>
              <a:gd name="T52" fmla="*/ 98 w 222"/>
              <a:gd name="T53" fmla="*/ 29 h 225"/>
              <a:gd name="T54" fmla="*/ 82 w 222"/>
              <a:gd name="T55" fmla="*/ 34 h 225"/>
              <a:gd name="T56" fmla="*/ 66 w 222"/>
              <a:gd name="T57" fmla="*/ 41 h 225"/>
              <a:gd name="T58" fmla="*/ 51 w 222"/>
              <a:gd name="T59" fmla="*/ 53 h 225"/>
              <a:gd name="T60" fmla="*/ 38 w 222"/>
              <a:gd name="T61" fmla="*/ 71 h 225"/>
              <a:gd name="T62" fmla="*/ 30 w 222"/>
              <a:gd name="T63" fmla="*/ 91 h 225"/>
              <a:gd name="T64" fmla="*/ 27 w 222"/>
              <a:gd name="T65" fmla="*/ 111 h 225"/>
              <a:gd name="T66" fmla="*/ 30 w 222"/>
              <a:gd name="T67" fmla="*/ 132 h 225"/>
              <a:gd name="T68" fmla="*/ 37 w 222"/>
              <a:gd name="T69" fmla="*/ 153 h 225"/>
              <a:gd name="T70" fmla="*/ 49 w 222"/>
              <a:gd name="T71" fmla="*/ 170 h 225"/>
              <a:gd name="T72" fmla="*/ 81 w 222"/>
              <a:gd name="T73" fmla="*/ 139 h 225"/>
              <a:gd name="T74" fmla="*/ 82 w 222"/>
              <a:gd name="T75" fmla="*/ 219 h 225"/>
              <a:gd name="T76" fmla="*/ 6 w 222"/>
              <a:gd name="T77" fmla="*/ 215 h 225"/>
              <a:gd name="T78" fmla="*/ 30 w 222"/>
              <a:gd name="T79" fmla="*/ 190 h 225"/>
              <a:gd name="T80" fmla="*/ 15 w 222"/>
              <a:gd name="T81" fmla="*/ 170 h 225"/>
              <a:gd name="T82" fmla="*/ 5 w 222"/>
              <a:gd name="T83" fmla="*/ 148 h 225"/>
              <a:gd name="T84" fmla="*/ 0 w 222"/>
              <a:gd name="T85" fmla="*/ 123 h 225"/>
              <a:gd name="T86" fmla="*/ 0 w 222"/>
              <a:gd name="T87" fmla="*/ 100 h 225"/>
              <a:gd name="T88" fmla="*/ 5 w 222"/>
              <a:gd name="T89" fmla="*/ 75 h 225"/>
              <a:gd name="T90" fmla="*/ 16 w 222"/>
              <a:gd name="T91" fmla="*/ 53 h 225"/>
              <a:gd name="T92" fmla="*/ 31 w 222"/>
              <a:gd name="T93" fmla="*/ 33 h 225"/>
              <a:gd name="T94" fmla="*/ 51 w 222"/>
              <a:gd name="T95" fmla="*/ 17 h 225"/>
              <a:gd name="T96" fmla="*/ 73 w 222"/>
              <a:gd name="T97" fmla="*/ 7 h 225"/>
              <a:gd name="T98" fmla="*/ 97 w 222"/>
              <a:gd name="T9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225">
                <a:moveTo>
                  <a:pt x="140" y="7"/>
                </a:moveTo>
                <a:lnTo>
                  <a:pt x="216" y="12"/>
                </a:lnTo>
                <a:lnTo>
                  <a:pt x="192" y="35"/>
                </a:lnTo>
                <a:lnTo>
                  <a:pt x="207" y="55"/>
                </a:lnTo>
                <a:lnTo>
                  <a:pt x="217" y="79"/>
                </a:lnTo>
                <a:lnTo>
                  <a:pt x="222" y="102"/>
                </a:lnTo>
                <a:lnTo>
                  <a:pt x="222" y="127"/>
                </a:lnTo>
                <a:lnTo>
                  <a:pt x="217" y="151"/>
                </a:lnTo>
                <a:lnTo>
                  <a:pt x="206" y="173"/>
                </a:lnTo>
                <a:lnTo>
                  <a:pt x="190" y="193"/>
                </a:lnTo>
                <a:lnTo>
                  <a:pt x="170" y="209"/>
                </a:lnTo>
                <a:lnTo>
                  <a:pt x="149" y="220"/>
                </a:lnTo>
                <a:lnTo>
                  <a:pt x="125" y="225"/>
                </a:lnTo>
                <a:lnTo>
                  <a:pt x="124" y="196"/>
                </a:lnTo>
                <a:lnTo>
                  <a:pt x="140" y="193"/>
                </a:lnTo>
                <a:lnTo>
                  <a:pt x="156" y="184"/>
                </a:lnTo>
                <a:lnTo>
                  <a:pt x="170" y="173"/>
                </a:lnTo>
                <a:lnTo>
                  <a:pt x="184" y="156"/>
                </a:lnTo>
                <a:lnTo>
                  <a:pt x="192" y="136"/>
                </a:lnTo>
                <a:lnTo>
                  <a:pt x="195" y="115"/>
                </a:lnTo>
                <a:lnTo>
                  <a:pt x="192" y="93"/>
                </a:lnTo>
                <a:lnTo>
                  <a:pt x="185" y="74"/>
                </a:lnTo>
                <a:lnTo>
                  <a:pt x="172" y="55"/>
                </a:lnTo>
                <a:lnTo>
                  <a:pt x="140" y="87"/>
                </a:lnTo>
                <a:lnTo>
                  <a:pt x="140" y="7"/>
                </a:lnTo>
                <a:close/>
                <a:moveTo>
                  <a:pt x="97" y="0"/>
                </a:moveTo>
                <a:lnTo>
                  <a:pt x="98" y="29"/>
                </a:lnTo>
                <a:lnTo>
                  <a:pt x="82" y="34"/>
                </a:lnTo>
                <a:lnTo>
                  <a:pt x="66" y="41"/>
                </a:lnTo>
                <a:lnTo>
                  <a:pt x="51" y="53"/>
                </a:lnTo>
                <a:lnTo>
                  <a:pt x="38" y="71"/>
                </a:lnTo>
                <a:lnTo>
                  <a:pt x="30" y="91"/>
                </a:lnTo>
                <a:lnTo>
                  <a:pt x="27" y="111"/>
                </a:lnTo>
                <a:lnTo>
                  <a:pt x="30" y="132"/>
                </a:lnTo>
                <a:lnTo>
                  <a:pt x="37" y="153"/>
                </a:lnTo>
                <a:lnTo>
                  <a:pt x="49" y="170"/>
                </a:lnTo>
                <a:lnTo>
                  <a:pt x="81" y="139"/>
                </a:lnTo>
                <a:lnTo>
                  <a:pt x="82" y="219"/>
                </a:lnTo>
                <a:lnTo>
                  <a:pt x="6" y="215"/>
                </a:lnTo>
                <a:lnTo>
                  <a:pt x="30" y="190"/>
                </a:lnTo>
                <a:lnTo>
                  <a:pt x="15" y="170"/>
                </a:lnTo>
                <a:lnTo>
                  <a:pt x="5" y="148"/>
                </a:lnTo>
                <a:lnTo>
                  <a:pt x="0" y="123"/>
                </a:lnTo>
                <a:lnTo>
                  <a:pt x="0" y="100"/>
                </a:lnTo>
                <a:lnTo>
                  <a:pt x="5" y="75"/>
                </a:lnTo>
                <a:lnTo>
                  <a:pt x="16" y="53"/>
                </a:lnTo>
                <a:lnTo>
                  <a:pt x="31" y="33"/>
                </a:lnTo>
                <a:lnTo>
                  <a:pt x="51" y="17"/>
                </a:lnTo>
                <a:lnTo>
                  <a:pt x="73" y="7"/>
                </a:lnTo>
                <a:lnTo>
                  <a:pt x="9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10969492" y="1978025"/>
            <a:ext cx="434975" cy="284163"/>
          </a:xfrm>
          <a:custGeom>
            <a:avLst/>
            <a:gdLst>
              <a:gd name="T0" fmla="*/ 128 w 274"/>
              <a:gd name="T1" fmla="*/ 0 h 179"/>
              <a:gd name="T2" fmla="*/ 147 w 274"/>
              <a:gd name="T3" fmla="*/ 3 h 179"/>
              <a:gd name="T4" fmla="*/ 164 w 274"/>
              <a:gd name="T5" fmla="*/ 10 h 179"/>
              <a:gd name="T6" fmla="*/ 178 w 274"/>
              <a:gd name="T7" fmla="*/ 22 h 179"/>
              <a:gd name="T8" fmla="*/ 191 w 274"/>
              <a:gd name="T9" fmla="*/ 35 h 179"/>
              <a:gd name="T10" fmla="*/ 198 w 274"/>
              <a:gd name="T11" fmla="*/ 51 h 179"/>
              <a:gd name="T12" fmla="*/ 209 w 274"/>
              <a:gd name="T13" fmla="*/ 51 h 179"/>
              <a:gd name="T14" fmla="*/ 229 w 274"/>
              <a:gd name="T15" fmla="*/ 54 h 179"/>
              <a:gd name="T16" fmla="*/ 248 w 274"/>
              <a:gd name="T17" fmla="*/ 64 h 179"/>
              <a:gd name="T18" fmla="*/ 261 w 274"/>
              <a:gd name="T19" fmla="*/ 77 h 179"/>
              <a:gd name="T20" fmla="*/ 271 w 274"/>
              <a:gd name="T21" fmla="*/ 95 h 179"/>
              <a:gd name="T22" fmla="*/ 274 w 274"/>
              <a:gd name="T23" fmla="*/ 115 h 179"/>
              <a:gd name="T24" fmla="*/ 271 w 274"/>
              <a:gd name="T25" fmla="*/ 135 h 179"/>
              <a:gd name="T26" fmla="*/ 261 w 274"/>
              <a:gd name="T27" fmla="*/ 153 h 179"/>
              <a:gd name="T28" fmla="*/ 248 w 274"/>
              <a:gd name="T29" fmla="*/ 167 h 179"/>
              <a:gd name="T30" fmla="*/ 229 w 274"/>
              <a:gd name="T31" fmla="*/ 175 h 179"/>
              <a:gd name="T32" fmla="*/ 209 w 274"/>
              <a:gd name="T33" fmla="*/ 179 h 179"/>
              <a:gd name="T34" fmla="*/ 50 w 274"/>
              <a:gd name="T35" fmla="*/ 179 h 179"/>
              <a:gd name="T36" fmla="*/ 34 w 274"/>
              <a:gd name="T37" fmla="*/ 177 h 179"/>
              <a:gd name="T38" fmla="*/ 20 w 274"/>
              <a:gd name="T39" fmla="*/ 169 h 179"/>
              <a:gd name="T40" fmla="*/ 10 w 274"/>
              <a:gd name="T41" fmla="*/ 159 h 179"/>
              <a:gd name="T42" fmla="*/ 3 w 274"/>
              <a:gd name="T43" fmla="*/ 146 h 179"/>
              <a:gd name="T44" fmla="*/ 0 w 274"/>
              <a:gd name="T45" fmla="*/ 131 h 179"/>
              <a:gd name="T46" fmla="*/ 3 w 274"/>
              <a:gd name="T47" fmla="*/ 115 h 179"/>
              <a:gd name="T48" fmla="*/ 10 w 274"/>
              <a:gd name="T49" fmla="*/ 102 h 179"/>
              <a:gd name="T50" fmla="*/ 20 w 274"/>
              <a:gd name="T51" fmla="*/ 91 h 179"/>
              <a:gd name="T52" fmla="*/ 34 w 274"/>
              <a:gd name="T53" fmla="*/ 85 h 179"/>
              <a:gd name="T54" fmla="*/ 50 w 274"/>
              <a:gd name="T55" fmla="*/ 82 h 179"/>
              <a:gd name="T56" fmla="*/ 56 w 274"/>
              <a:gd name="T57" fmla="*/ 82 h 179"/>
              <a:gd name="T58" fmla="*/ 55 w 274"/>
              <a:gd name="T59" fmla="*/ 72 h 179"/>
              <a:gd name="T60" fmla="*/ 59 w 274"/>
              <a:gd name="T61" fmla="*/ 50 h 179"/>
              <a:gd name="T62" fmla="*/ 69 w 274"/>
              <a:gd name="T63" fmla="*/ 30 h 179"/>
              <a:gd name="T64" fmla="*/ 85 w 274"/>
              <a:gd name="T65" fmla="*/ 15 h 179"/>
              <a:gd name="T66" fmla="*/ 105 w 274"/>
              <a:gd name="T67" fmla="*/ 4 h 179"/>
              <a:gd name="T68" fmla="*/ 128 w 274"/>
              <a:gd name="T6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4" h="179">
                <a:moveTo>
                  <a:pt x="128" y="0"/>
                </a:moveTo>
                <a:lnTo>
                  <a:pt x="147" y="3"/>
                </a:lnTo>
                <a:lnTo>
                  <a:pt x="164" y="10"/>
                </a:lnTo>
                <a:lnTo>
                  <a:pt x="178" y="22"/>
                </a:lnTo>
                <a:lnTo>
                  <a:pt x="191" y="35"/>
                </a:lnTo>
                <a:lnTo>
                  <a:pt x="198" y="51"/>
                </a:lnTo>
                <a:lnTo>
                  <a:pt x="209" y="51"/>
                </a:lnTo>
                <a:lnTo>
                  <a:pt x="229" y="54"/>
                </a:lnTo>
                <a:lnTo>
                  <a:pt x="248" y="64"/>
                </a:lnTo>
                <a:lnTo>
                  <a:pt x="261" y="77"/>
                </a:lnTo>
                <a:lnTo>
                  <a:pt x="271" y="95"/>
                </a:lnTo>
                <a:lnTo>
                  <a:pt x="274" y="115"/>
                </a:lnTo>
                <a:lnTo>
                  <a:pt x="271" y="135"/>
                </a:lnTo>
                <a:lnTo>
                  <a:pt x="261" y="153"/>
                </a:lnTo>
                <a:lnTo>
                  <a:pt x="248" y="167"/>
                </a:lnTo>
                <a:lnTo>
                  <a:pt x="229" y="175"/>
                </a:lnTo>
                <a:lnTo>
                  <a:pt x="209" y="179"/>
                </a:lnTo>
                <a:lnTo>
                  <a:pt x="50" y="179"/>
                </a:lnTo>
                <a:lnTo>
                  <a:pt x="34" y="177"/>
                </a:lnTo>
                <a:lnTo>
                  <a:pt x="20" y="169"/>
                </a:lnTo>
                <a:lnTo>
                  <a:pt x="10" y="159"/>
                </a:lnTo>
                <a:lnTo>
                  <a:pt x="3" y="146"/>
                </a:lnTo>
                <a:lnTo>
                  <a:pt x="0" y="131"/>
                </a:lnTo>
                <a:lnTo>
                  <a:pt x="3" y="115"/>
                </a:lnTo>
                <a:lnTo>
                  <a:pt x="10" y="102"/>
                </a:lnTo>
                <a:lnTo>
                  <a:pt x="20" y="91"/>
                </a:lnTo>
                <a:lnTo>
                  <a:pt x="34" y="85"/>
                </a:lnTo>
                <a:lnTo>
                  <a:pt x="50" y="82"/>
                </a:lnTo>
                <a:lnTo>
                  <a:pt x="56" y="82"/>
                </a:lnTo>
                <a:lnTo>
                  <a:pt x="55" y="72"/>
                </a:lnTo>
                <a:lnTo>
                  <a:pt x="59" y="50"/>
                </a:lnTo>
                <a:lnTo>
                  <a:pt x="69" y="30"/>
                </a:lnTo>
                <a:lnTo>
                  <a:pt x="85" y="15"/>
                </a:lnTo>
                <a:lnTo>
                  <a:pt x="105" y="4"/>
                </a:lnTo>
                <a:lnTo>
                  <a:pt x="1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noEditPoints="1"/>
          </p:cNvSpPr>
          <p:nvPr/>
        </p:nvSpPr>
        <p:spPr bwMode="auto">
          <a:xfrm>
            <a:off x="11034580" y="1057275"/>
            <a:ext cx="304800" cy="392113"/>
          </a:xfrm>
          <a:custGeom>
            <a:avLst/>
            <a:gdLst>
              <a:gd name="T0" fmla="*/ 58 w 192"/>
              <a:gd name="T1" fmla="*/ 165 h 247"/>
              <a:gd name="T2" fmla="*/ 135 w 192"/>
              <a:gd name="T3" fmla="*/ 165 h 247"/>
              <a:gd name="T4" fmla="*/ 135 w 192"/>
              <a:gd name="T5" fmla="*/ 188 h 247"/>
              <a:gd name="T6" fmla="*/ 58 w 192"/>
              <a:gd name="T7" fmla="*/ 188 h 247"/>
              <a:gd name="T8" fmla="*/ 58 w 192"/>
              <a:gd name="T9" fmla="*/ 165 h 247"/>
              <a:gd name="T10" fmla="*/ 59 w 192"/>
              <a:gd name="T11" fmla="*/ 110 h 247"/>
              <a:gd name="T12" fmla="*/ 135 w 192"/>
              <a:gd name="T13" fmla="*/ 110 h 247"/>
              <a:gd name="T14" fmla="*/ 135 w 192"/>
              <a:gd name="T15" fmla="*/ 135 h 247"/>
              <a:gd name="T16" fmla="*/ 59 w 192"/>
              <a:gd name="T17" fmla="*/ 135 h 247"/>
              <a:gd name="T18" fmla="*/ 59 w 192"/>
              <a:gd name="T19" fmla="*/ 110 h 247"/>
              <a:gd name="T20" fmla="*/ 58 w 192"/>
              <a:gd name="T21" fmla="*/ 57 h 247"/>
              <a:gd name="T22" fmla="*/ 135 w 192"/>
              <a:gd name="T23" fmla="*/ 57 h 247"/>
              <a:gd name="T24" fmla="*/ 135 w 192"/>
              <a:gd name="T25" fmla="*/ 80 h 247"/>
              <a:gd name="T26" fmla="*/ 58 w 192"/>
              <a:gd name="T27" fmla="*/ 80 h 247"/>
              <a:gd name="T28" fmla="*/ 58 w 192"/>
              <a:gd name="T29" fmla="*/ 57 h 247"/>
              <a:gd name="T30" fmla="*/ 28 w 192"/>
              <a:gd name="T31" fmla="*/ 27 h 247"/>
              <a:gd name="T32" fmla="*/ 28 w 192"/>
              <a:gd name="T33" fmla="*/ 219 h 247"/>
              <a:gd name="T34" fmla="*/ 164 w 192"/>
              <a:gd name="T35" fmla="*/ 219 h 247"/>
              <a:gd name="T36" fmla="*/ 164 w 192"/>
              <a:gd name="T37" fmla="*/ 27 h 247"/>
              <a:gd name="T38" fmla="*/ 28 w 192"/>
              <a:gd name="T39" fmla="*/ 27 h 247"/>
              <a:gd name="T40" fmla="*/ 28 w 192"/>
              <a:gd name="T41" fmla="*/ 0 h 247"/>
              <a:gd name="T42" fmla="*/ 164 w 192"/>
              <a:gd name="T43" fmla="*/ 0 h 247"/>
              <a:gd name="T44" fmla="*/ 176 w 192"/>
              <a:gd name="T45" fmla="*/ 2 h 247"/>
              <a:gd name="T46" fmla="*/ 184 w 192"/>
              <a:gd name="T47" fmla="*/ 8 h 247"/>
              <a:gd name="T48" fmla="*/ 191 w 192"/>
              <a:gd name="T49" fmla="*/ 17 h 247"/>
              <a:gd name="T50" fmla="*/ 192 w 192"/>
              <a:gd name="T51" fmla="*/ 27 h 247"/>
              <a:gd name="T52" fmla="*/ 192 w 192"/>
              <a:gd name="T53" fmla="*/ 219 h 247"/>
              <a:gd name="T54" fmla="*/ 191 w 192"/>
              <a:gd name="T55" fmla="*/ 229 h 247"/>
              <a:gd name="T56" fmla="*/ 184 w 192"/>
              <a:gd name="T57" fmla="*/ 238 h 247"/>
              <a:gd name="T58" fmla="*/ 176 w 192"/>
              <a:gd name="T59" fmla="*/ 244 h 247"/>
              <a:gd name="T60" fmla="*/ 164 w 192"/>
              <a:gd name="T61" fmla="*/ 247 h 247"/>
              <a:gd name="T62" fmla="*/ 28 w 192"/>
              <a:gd name="T63" fmla="*/ 247 h 247"/>
              <a:gd name="T64" fmla="*/ 18 w 192"/>
              <a:gd name="T65" fmla="*/ 244 h 247"/>
              <a:gd name="T66" fmla="*/ 9 w 192"/>
              <a:gd name="T67" fmla="*/ 238 h 247"/>
              <a:gd name="T68" fmla="*/ 3 w 192"/>
              <a:gd name="T69" fmla="*/ 229 h 247"/>
              <a:gd name="T70" fmla="*/ 0 w 192"/>
              <a:gd name="T71" fmla="*/ 219 h 247"/>
              <a:gd name="T72" fmla="*/ 0 w 192"/>
              <a:gd name="T73" fmla="*/ 27 h 247"/>
              <a:gd name="T74" fmla="*/ 3 w 192"/>
              <a:gd name="T75" fmla="*/ 17 h 247"/>
              <a:gd name="T76" fmla="*/ 9 w 192"/>
              <a:gd name="T77" fmla="*/ 8 h 247"/>
              <a:gd name="T78" fmla="*/ 18 w 192"/>
              <a:gd name="T79" fmla="*/ 2 h 247"/>
              <a:gd name="T80" fmla="*/ 28 w 192"/>
              <a:gd name="T81"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247">
                <a:moveTo>
                  <a:pt x="58" y="165"/>
                </a:moveTo>
                <a:lnTo>
                  <a:pt x="135" y="165"/>
                </a:lnTo>
                <a:lnTo>
                  <a:pt x="135" y="188"/>
                </a:lnTo>
                <a:lnTo>
                  <a:pt x="58" y="188"/>
                </a:lnTo>
                <a:lnTo>
                  <a:pt x="58" y="165"/>
                </a:lnTo>
                <a:close/>
                <a:moveTo>
                  <a:pt x="59" y="110"/>
                </a:moveTo>
                <a:lnTo>
                  <a:pt x="135" y="110"/>
                </a:lnTo>
                <a:lnTo>
                  <a:pt x="135" y="135"/>
                </a:lnTo>
                <a:lnTo>
                  <a:pt x="59" y="135"/>
                </a:lnTo>
                <a:lnTo>
                  <a:pt x="59" y="110"/>
                </a:lnTo>
                <a:close/>
                <a:moveTo>
                  <a:pt x="58" y="57"/>
                </a:moveTo>
                <a:lnTo>
                  <a:pt x="135" y="57"/>
                </a:lnTo>
                <a:lnTo>
                  <a:pt x="135" y="80"/>
                </a:lnTo>
                <a:lnTo>
                  <a:pt x="58" y="80"/>
                </a:lnTo>
                <a:lnTo>
                  <a:pt x="58" y="57"/>
                </a:lnTo>
                <a:close/>
                <a:moveTo>
                  <a:pt x="28" y="27"/>
                </a:moveTo>
                <a:lnTo>
                  <a:pt x="28" y="219"/>
                </a:lnTo>
                <a:lnTo>
                  <a:pt x="164" y="219"/>
                </a:lnTo>
                <a:lnTo>
                  <a:pt x="164" y="27"/>
                </a:lnTo>
                <a:lnTo>
                  <a:pt x="28" y="27"/>
                </a:lnTo>
                <a:close/>
                <a:moveTo>
                  <a:pt x="28" y="0"/>
                </a:moveTo>
                <a:lnTo>
                  <a:pt x="164" y="0"/>
                </a:lnTo>
                <a:lnTo>
                  <a:pt x="176" y="2"/>
                </a:lnTo>
                <a:lnTo>
                  <a:pt x="184" y="8"/>
                </a:lnTo>
                <a:lnTo>
                  <a:pt x="191" y="17"/>
                </a:lnTo>
                <a:lnTo>
                  <a:pt x="192" y="27"/>
                </a:lnTo>
                <a:lnTo>
                  <a:pt x="192" y="219"/>
                </a:lnTo>
                <a:lnTo>
                  <a:pt x="191" y="229"/>
                </a:lnTo>
                <a:lnTo>
                  <a:pt x="184" y="238"/>
                </a:lnTo>
                <a:lnTo>
                  <a:pt x="176" y="244"/>
                </a:lnTo>
                <a:lnTo>
                  <a:pt x="164" y="247"/>
                </a:lnTo>
                <a:lnTo>
                  <a:pt x="28" y="247"/>
                </a:lnTo>
                <a:lnTo>
                  <a:pt x="18" y="244"/>
                </a:lnTo>
                <a:lnTo>
                  <a:pt x="9" y="238"/>
                </a:lnTo>
                <a:lnTo>
                  <a:pt x="3" y="229"/>
                </a:lnTo>
                <a:lnTo>
                  <a:pt x="0" y="219"/>
                </a:lnTo>
                <a:lnTo>
                  <a:pt x="0" y="27"/>
                </a:lnTo>
                <a:lnTo>
                  <a:pt x="3" y="17"/>
                </a:lnTo>
                <a:lnTo>
                  <a:pt x="9" y="8"/>
                </a:lnTo>
                <a:lnTo>
                  <a:pt x="18" y="2"/>
                </a:lnTo>
                <a:lnTo>
                  <a:pt x="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noEditPoints="1"/>
          </p:cNvSpPr>
          <p:nvPr/>
        </p:nvSpPr>
        <p:spPr bwMode="auto">
          <a:xfrm>
            <a:off x="682492" y="1911350"/>
            <a:ext cx="330200" cy="417513"/>
          </a:xfrm>
          <a:custGeom>
            <a:avLst/>
            <a:gdLst>
              <a:gd name="T0" fmla="*/ 33 w 208"/>
              <a:gd name="T1" fmla="*/ 112 h 263"/>
              <a:gd name="T2" fmla="*/ 80 w 208"/>
              <a:gd name="T3" fmla="*/ 121 h 263"/>
              <a:gd name="T4" fmla="*/ 128 w 208"/>
              <a:gd name="T5" fmla="*/ 121 h 263"/>
              <a:gd name="T6" fmla="*/ 175 w 208"/>
              <a:gd name="T7" fmla="*/ 112 h 263"/>
              <a:gd name="T8" fmla="*/ 179 w 208"/>
              <a:gd name="T9" fmla="*/ 236 h 263"/>
              <a:gd name="T10" fmla="*/ 169 w 208"/>
              <a:gd name="T11" fmla="*/ 246 h 263"/>
              <a:gd name="T12" fmla="*/ 143 w 208"/>
              <a:gd name="T13" fmla="*/ 257 h 263"/>
              <a:gd name="T14" fmla="*/ 103 w 208"/>
              <a:gd name="T15" fmla="*/ 263 h 263"/>
              <a:gd name="T16" fmla="*/ 65 w 208"/>
              <a:gd name="T17" fmla="*/ 257 h 263"/>
              <a:gd name="T18" fmla="*/ 39 w 208"/>
              <a:gd name="T19" fmla="*/ 246 h 263"/>
              <a:gd name="T20" fmla="*/ 29 w 208"/>
              <a:gd name="T21" fmla="*/ 236 h 263"/>
              <a:gd name="T22" fmla="*/ 90 w 208"/>
              <a:gd name="T23" fmla="*/ 13 h 263"/>
              <a:gd name="T24" fmla="*/ 84 w 208"/>
              <a:gd name="T25" fmla="*/ 15 h 263"/>
              <a:gd name="T26" fmla="*/ 79 w 208"/>
              <a:gd name="T27" fmla="*/ 21 h 263"/>
              <a:gd name="T28" fmla="*/ 66 w 208"/>
              <a:gd name="T29" fmla="*/ 36 h 263"/>
              <a:gd name="T30" fmla="*/ 54 w 208"/>
              <a:gd name="T31" fmla="*/ 50 h 263"/>
              <a:gd name="T32" fmla="*/ 76 w 208"/>
              <a:gd name="T33" fmla="*/ 52 h 263"/>
              <a:gd name="T34" fmla="*/ 116 w 208"/>
              <a:gd name="T35" fmla="*/ 34 h 263"/>
              <a:gd name="T36" fmla="*/ 156 w 208"/>
              <a:gd name="T37" fmla="*/ 52 h 263"/>
              <a:gd name="T38" fmla="*/ 149 w 208"/>
              <a:gd name="T39" fmla="*/ 44 h 263"/>
              <a:gd name="T40" fmla="*/ 136 w 208"/>
              <a:gd name="T41" fmla="*/ 28 h 263"/>
              <a:gd name="T42" fmla="*/ 127 w 208"/>
              <a:gd name="T43" fmla="*/ 18 h 263"/>
              <a:gd name="T44" fmla="*/ 121 w 208"/>
              <a:gd name="T45" fmla="*/ 14 h 263"/>
              <a:gd name="T46" fmla="*/ 90 w 208"/>
              <a:gd name="T47" fmla="*/ 13 h 263"/>
              <a:gd name="T48" fmla="*/ 117 w 208"/>
              <a:gd name="T49" fmla="*/ 0 h 263"/>
              <a:gd name="T50" fmla="*/ 128 w 208"/>
              <a:gd name="T51" fmla="*/ 2 h 263"/>
              <a:gd name="T52" fmla="*/ 136 w 208"/>
              <a:gd name="T53" fmla="*/ 8 h 263"/>
              <a:gd name="T54" fmla="*/ 167 w 208"/>
              <a:gd name="T55" fmla="*/ 26 h 263"/>
              <a:gd name="T56" fmla="*/ 197 w 208"/>
              <a:gd name="T57" fmla="*/ 40 h 263"/>
              <a:gd name="T58" fmla="*/ 208 w 208"/>
              <a:gd name="T59" fmla="*/ 56 h 263"/>
              <a:gd name="T60" fmla="*/ 204 w 208"/>
              <a:gd name="T61" fmla="*/ 69 h 263"/>
              <a:gd name="T62" fmla="*/ 178 w 208"/>
              <a:gd name="T63" fmla="*/ 85 h 263"/>
              <a:gd name="T64" fmla="*/ 132 w 208"/>
              <a:gd name="T65" fmla="*/ 95 h 263"/>
              <a:gd name="T66" fmla="*/ 76 w 208"/>
              <a:gd name="T67" fmla="*/ 95 h 263"/>
              <a:gd name="T68" fmla="*/ 30 w 208"/>
              <a:gd name="T69" fmla="*/ 85 h 263"/>
              <a:gd name="T70" fmla="*/ 4 w 208"/>
              <a:gd name="T71" fmla="*/ 69 h 263"/>
              <a:gd name="T72" fmla="*/ 0 w 208"/>
              <a:gd name="T73" fmla="*/ 56 h 263"/>
              <a:gd name="T74" fmla="*/ 12 w 208"/>
              <a:gd name="T75" fmla="*/ 40 h 263"/>
              <a:gd name="T76" fmla="*/ 41 w 208"/>
              <a:gd name="T77" fmla="*/ 26 h 263"/>
              <a:gd name="T78" fmla="*/ 72 w 208"/>
              <a:gd name="T79" fmla="*/ 8 h 263"/>
              <a:gd name="T80" fmla="*/ 80 w 208"/>
              <a:gd name="T81" fmla="*/ 2 h 263"/>
              <a:gd name="T82" fmla="*/ 91 w 208"/>
              <a:gd name="T8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8" h="263">
                <a:moveTo>
                  <a:pt x="14" y="103"/>
                </a:moveTo>
                <a:lnTo>
                  <a:pt x="33" y="112"/>
                </a:lnTo>
                <a:lnTo>
                  <a:pt x="55" y="118"/>
                </a:lnTo>
                <a:lnTo>
                  <a:pt x="80" y="121"/>
                </a:lnTo>
                <a:lnTo>
                  <a:pt x="103" y="122"/>
                </a:lnTo>
                <a:lnTo>
                  <a:pt x="128" y="121"/>
                </a:lnTo>
                <a:lnTo>
                  <a:pt x="153" y="118"/>
                </a:lnTo>
                <a:lnTo>
                  <a:pt x="175" y="112"/>
                </a:lnTo>
                <a:lnTo>
                  <a:pt x="194" y="103"/>
                </a:lnTo>
                <a:lnTo>
                  <a:pt x="179" y="236"/>
                </a:lnTo>
                <a:lnTo>
                  <a:pt x="177" y="240"/>
                </a:lnTo>
                <a:lnTo>
                  <a:pt x="169" y="246"/>
                </a:lnTo>
                <a:lnTo>
                  <a:pt x="158" y="252"/>
                </a:lnTo>
                <a:lnTo>
                  <a:pt x="143" y="257"/>
                </a:lnTo>
                <a:lnTo>
                  <a:pt x="125" y="262"/>
                </a:lnTo>
                <a:lnTo>
                  <a:pt x="103" y="263"/>
                </a:lnTo>
                <a:lnTo>
                  <a:pt x="84" y="262"/>
                </a:lnTo>
                <a:lnTo>
                  <a:pt x="65" y="257"/>
                </a:lnTo>
                <a:lnTo>
                  <a:pt x="50" y="252"/>
                </a:lnTo>
                <a:lnTo>
                  <a:pt x="39" y="246"/>
                </a:lnTo>
                <a:lnTo>
                  <a:pt x="31" y="240"/>
                </a:lnTo>
                <a:lnTo>
                  <a:pt x="29" y="236"/>
                </a:lnTo>
                <a:lnTo>
                  <a:pt x="14" y="103"/>
                </a:lnTo>
                <a:close/>
                <a:moveTo>
                  <a:pt x="90" y="13"/>
                </a:moveTo>
                <a:lnTo>
                  <a:pt x="87" y="14"/>
                </a:lnTo>
                <a:lnTo>
                  <a:pt x="84" y="15"/>
                </a:lnTo>
                <a:lnTo>
                  <a:pt x="81" y="18"/>
                </a:lnTo>
                <a:lnTo>
                  <a:pt x="79" y="21"/>
                </a:lnTo>
                <a:lnTo>
                  <a:pt x="72" y="28"/>
                </a:lnTo>
                <a:lnTo>
                  <a:pt x="66" y="36"/>
                </a:lnTo>
                <a:lnTo>
                  <a:pt x="59" y="44"/>
                </a:lnTo>
                <a:lnTo>
                  <a:pt x="54" y="50"/>
                </a:lnTo>
                <a:lnTo>
                  <a:pt x="52" y="52"/>
                </a:lnTo>
                <a:lnTo>
                  <a:pt x="76" y="52"/>
                </a:lnTo>
                <a:lnTo>
                  <a:pt x="92" y="34"/>
                </a:lnTo>
                <a:lnTo>
                  <a:pt x="116" y="34"/>
                </a:lnTo>
                <a:lnTo>
                  <a:pt x="132" y="52"/>
                </a:lnTo>
                <a:lnTo>
                  <a:pt x="156" y="52"/>
                </a:lnTo>
                <a:lnTo>
                  <a:pt x="153" y="50"/>
                </a:lnTo>
                <a:lnTo>
                  <a:pt x="149" y="44"/>
                </a:lnTo>
                <a:lnTo>
                  <a:pt x="142" y="36"/>
                </a:lnTo>
                <a:lnTo>
                  <a:pt x="136" y="28"/>
                </a:lnTo>
                <a:lnTo>
                  <a:pt x="130" y="21"/>
                </a:lnTo>
                <a:lnTo>
                  <a:pt x="127" y="18"/>
                </a:lnTo>
                <a:lnTo>
                  <a:pt x="125" y="15"/>
                </a:lnTo>
                <a:lnTo>
                  <a:pt x="121" y="14"/>
                </a:lnTo>
                <a:lnTo>
                  <a:pt x="118" y="13"/>
                </a:lnTo>
                <a:lnTo>
                  <a:pt x="90" y="13"/>
                </a:lnTo>
                <a:close/>
                <a:moveTo>
                  <a:pt x="91" y="0"/>
                </a:moveTo>
                <a:lnTo>
                  <a:pt x="117" y="0"/>
                </a:lnTo>
                <a:lnTo>
                  <a:pt x="123" y="2"/>
                </a:lnTo>
                <a:lnTo>
                  <a:pt x="128" y="2"/>
                </a:lnTo>
                <a:lnTo>
                  <a:pt x="132" y="4"/>
                </a:lnTo>
                <a:lnTo>
                  <a:pt x="136" y="8"/>
                </a:lnTo>
                <a:lnTo>
                  <a:pt x="147" y="21"/>
                </a:lnTo>
                <a:lnTo>
                  <a:pt x="167" y="26"/>
                </a:lnTo>
                <a:lnTo>
                  <a:pt x="184" y="33"/>
                </a:lnTo>
                <a:lnTo>
                  <a:pt x="197" y="40"/>
                </a:lnTo>
                <a:lnTo>
                  <a:pt x="205" y="49"/>
                </a:lnTo>
                <a:lnTo>
                  <a:pt x="208" y="56"/>
                </a:lnTo>
                <a:lnTo>
                  <a:pt x="208" y="59"/>
                </a:lnTo>
                <a:lnTo>
                  <a:pt x="204" y="69"/>
                </a:lnTo>
                <a:lnTo>
                  <a:pt x="194" y="77"/>
                </a:lnTo>
                <a:lnTo>
                  <a:pt x="178" y="85"/>
                </a:lnTo>
                <a:lnTo>
                  <a:pt x="157" y="91"/>
                </a:lnTo>
                <a:lnTo>
                  <a:pt x="132" y="95"/>
                </a:lnTo>
                <a:lnTo>
                  <a:pt x="103" y="96"/>
                </a:lnTo>
                <a:lnTo>
                  <a:pt x="76" y="95"/>
                </a:lnTo>
                <a:lnTo>
                  <a:pt x="51" y="91"/>
                </a:lnTo>
                <a:lnTo>
                  <a:pt x="30" y="85"/>
                </a:lnTo>
                <a:lnTo>
                  <a:pt x="14" y="77"/>
                </a:lnTo>
                <a:lnTo>
                  <a:pt x="4" y="69"/>
                </a:lnTo>
                <a:lnTo>
                  <a:pt x="0" y="59"/>
                </a:lnTo>
                <a:lnTo>
                  <a:pt x="0" y="56"/>
                </a:lnTo>
                <a:lnTo>
                  <a:pt x="3" y="49"/>
                </a:lnTo>
                <a:lnTo>
                  <a:pt x="12" y="40"/>
                </a:lnTo>
                <a:lnTo>
                  <a:pt x="24" y="33"/>
                </a:lnTo>
                <a:lnTo>
                  <a:pt x="41" y="26"/>
                </a:lnTo>
                <a:lnTo>
                  <a:pt x="61" y="21"/>
                </a:lnTo>
                <a:lnTo>
                  <a:pt x="72" y="8"/>
                </a:lnTo>
                <a:lnTo>
                  <a:pt x="76" y="4"/>
                </a:lnTo>
                <a:lnTo>
                  <a:pt x="80" y="2"/>
                </a:lnTo>
                <a:lnTo>
                  <a:pt x="85" y="2"/>
                </a:lnTo>
                <a:lnTo>
                  <a:pt x="9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noEditPoints="1"/>
          </p:cNvSpPr>
          <p:nvPr/>
        </p:nvSpPr>
        <p:spPr bwMode="auto">
          <a:xfrm>
            <a:off x="9275630" y="1947863"/>
            <a:ext cx="347662" cy="346075"/>
          </a:xfrm>
          <a:custGeom>
            <a:avLst/>
            <a:gdLst>
              <a:gd name="T0" fmla="*/ 123 w 219"/>
              <a:gd name="T1" fmla="*/ 27 h 218"/>
              <a:gd name="T2" fmla="*/ 151 w 219"/>
              <a:gd name="T3" fmla="*/ 27 h 218"/>
              <a:gd name="T4" fmla="*/ 151 w 219"/>
              <a:gd name="T5" fmla="*/ 82 h 218"/>
              <a:gd name="T6" fmla="*/ 123 w 219"/>
              <a:gd name="T7" fmla="*/ 82 h 218"/>
              <a:gd name="T8" fmla="*/ 123 w 219"/>
              <a:gd name="T9" fmla="*/ 27 h 218"/>
              <a:gd name="T10" fmla="*/ 55 w 219"/>
              <a:gd name="T11" fmla="*/ 13 h 218"/>
              <a:gd name="T12" fmla="*/ 55 w 219"/>
              <a:gd name="T13" fmla="*/ 82 h 218"/>
              <a:gd name="T14" fmla="*/ 55 w 219"/>
              <a:gd name="T15" fmla="*/ 86 h 218"/>
              <a:gd name="T16" fmla="*/ 58 w 219"/>
              <a:gd name="T17" fmla="*/ 90 h 218"/>
              <a:gd name="T18" fmla="*/ 60 w 219"/>
              <a:gd name="T19" fmla="*/ 93 h 218"/>
              <a:gd name="T20" fmla="*/ 64 w 219"/>
              <a:gd name="T21" fmla="*/ 95 h 218"/>
              <a:gd name="T22" fmla="*/ 69 w 219"/>
              <a:gd name="T23" fmla="*/ 95 h 218"/>
              <a:gd name="T24" fmla="*/ 151 w 219"/>
              <a:gd name="T25" fmla="*/ 95 h 218"/>
              <a:gd name="T26" fmla="*/ 154 w 219"/>
              <a:gd name="T27" fmla="*/ 95 h 218"/>
              <a:gd name="T28" fmla="*/ 158 w 219"/>
              <a:gd name="T29" fmla="*/ 93 h 218"/>
              <a:gd name="T30" fmla="*/ 162 w 219"/>
              <a:gd name="T31" fmla="*/ 90 h 218"/>
              <a:gd name="T32" fmla="*/ 163 w 219"/>
              <a:gd name="T33" fmla="*/ 86 h 218"/>
              <a:gd name="T34" fmla="*/ 164 w 219"/>
              <a:gd name="T35" fmla="*/ 82 h 218"/>
              <a:gd name="T36" fmla="*/ 164 w 219"/>
              <a:gd name="T37" fmla="*/ 13 h 218"/>
              <a:gd name="T38" fmla="*/ 55 w 219"/>
              <a:gd name="T39" fmla="*/ 13 h 218"/>
              <a:gd name="T40" fmla="*/ 28 w 219"/>
              <a:gd name="T41" fmla="*/ 0 h 218"/>
              <a:gd name="T42" fmla="*/ 181 w 219"/>
              <a:gd name="T43" fmla="*/ 0 h 218"/>
              <a:gd name="T44" fmla="*/ 219 w 219"/>
              <a:gd name="T45" fmla="*/ 42 h 218"/>
              <a:gd name="T46" fmla="*/ 219 w 219"/>
              <a:gd name="T47" fmla="*/ 191 h 218"/>
              <a:gd name="T48" fmla="*/ 217 w 219"/>
              <a:gd name="T49" fmla="*/ 202 h 218"/>
              <a:gd name="T50" fmla="*/ 210 w 219"/>
              <a:gd name="T51" fmla="*/ 211 h 218"/>
              <a:gd name="T52" fmla="*/ 202 w 219"/>
              <a:gd name="T53" fmla="*/ 217 h 218"/>
              <a:gd name="T54" fmla="*/ 192 w 219"/>
              <a:gd name="T55" fmla="*/ 218 h 218"/>
              <a:gd name="T56" fmla="*/ 28 w 219"/>
              <a:gd name="T57" fmla="*/ 218 h 218"/>
              <a:gd name="T58" fmla="*/ 17 w 219"/>
              <a:gd name="T59" fmla="*/ 217 h 218"/>
              <a:gd name="T60" fmla="*/ 8 w 219"/>
              <a:gd name="T61" fmla="*/ 211 h 218"/>
              <a:gd name="T62" fmla="*/ 2 w 219"/>
              <a:gd name="T63" fmla="*/ 202 h 218"/>
              <a:gd name="T64" fmla="*/ 0 w 219"/>
              <a:gd name="T65" fmla="*/ 191 h 218"/>
              <a:gd name="T66" fmla="*/ 0 w 219"/>
              <a:gd name="T67" fmla="*/ 27 h 218"/>
              <a:gd name="T68" fmla="*/ 2 w 219"/>
              <a:gd name="T69" fmla="*/ 16 h 218"/>
              <a:gd name="T70" fmla="*/ 8 w 219"/>
              <a:gd name="T71" fmla="*/ 7 h 218"/>
              <a:gd name="T72" fmla="*/ 17 w 219"/>
              <a:gd name="T73" fmla="*/ 2 h 218"/>
              <a:gd name="T74" fmla="*/ 28 w 219"/>
              <a:gd name="T7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9" h="218">
                <a:moveTo>
                  <a:pt x="123" y="27"/>
                </a:moveTo>
                <a:lnTo>
                  <a:pt x="151" y="27"/>
                </a:lnTo>
                <a:lnTo>
                  <a:pt x="151" y="82"/>
                </a:lnTo>
                <a:lnTo>
                  <a:pt x="123" y="82"/>
                </a:lnTo>
                <a:lnTo>
                  <a:pt x="123" y="27"/>
                </a:lnTo>
                <a:close/>
                <a:moveTo>
                  <a:pt x="55" y="13"/>
                </a:moveTo>
                <a:lnTo>
                  <a:pt x="55" y="82"/>
                </a:lnTo>
                <a:lnTo>
                  <a:pt x="55" y="86"/>
                </a:lnTo>
                <a:lnTo>
                  <a:pt x="58" y="90"/>
                </a:lnTo>
                <a:lnTo>
                  <a:pt x="60" y="93"/>
                </a:lnTo>
                <a:lnTo>
                  <a:pt x="64" y="95"/>
                </a:lnTo>
                <a:lnTo>
                  <a:pt x="69" y="95"/>
                </a:lnTo>
                <a:lnTo>
                  <a:pt x="151" y="95"/>
                </a:lnTo>
                <a:lnTo>
                  <a:pt x="154" y="95"/>
                </a:lnTo>
                <a:lnTo>
                  <a:pt x="158" y="93"/>
                </a:lnTo>
                <a:lnTo>
                  <a:pt x="162" y="90"/>
                </a:lnTo>
                <a:lnTo>
                  <a:pt x="163" y="86"/>
                </a:lnTo>
                <a:lnTo>
                  <a:pt x="164" y="82"/>
                </a:lnTo>
                <a:lnTo>
                  <a:pt x="164" y="13"/>
                </a:lnTo>
                <a:lnTo>
                  <a:pt x="55" y="13"/>
                </a:lnTo>
                <a:close/>
                <a:moveTo>
                  <a:pt x="28" y="0"/>
                </a:moveTo>
                <a:lnTo>
                  <a:pt x="181" y="0"/>
                </a:lnTo>
                <a:lnTo>
                  <a:pt x="219" y="42"/>
                </a:lnTo>
                <a:lnTo>
                  <a:pt x="219" y="191"/>
                </a:lnTo>
                <a:lnTo>
                  <a:pt x="217" y="202"/>
                </a:lnTo>
                <a:lnTo>
                  <a:pt x="210" y="211"/>
                </a:lnTo>
                <a:lnTo>
                  <a:pt x="202" y="217"/>
                </a:lnTo>
                <a:lnTo>
                  <a:pt x="192" y="218"/>
                </a:lnTo>
                <a:lnTo>
                  <a:pt x="28" y="218"/>
                </a:lnTo>
                <a:lnTo>
                  <a:pt x="17" y="217"/>
                </a:lnTo>
                <a:lnTo>
                  <a:pt x="8" y="211"/>
                </a:lnTo>
                <a:lnTo>
                  <a:pt x="2" y="202"/>
                </a:lnTo>
                <a:lnTo>
                  <a:pt x="0" y="191"/>
                </a:lnTo>
                <a:lnTo>
                  <a:pt x="0" y="27"/>
                </a:lnTo>
                <a:lnTo>
                  <a:pt x="2" y="16"/>
                </a:lnTo>
                <a:lnTo>
                  <a:pt x="8" y="7"/>
                </a:lnTo>
                <a:lnTo>
                  <a:pt x="17" y="2"/>
                </a:lnTo>
                <a:lnTo>
                  <a:pt x="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noEditPoints="1"/>
          </p:cNvSpPr>
          <p:nvPr/>
        </p:nvSpPr>
        <p:spPr bwMode="auto">
          <a:xfrm>
            <a:off x="657092" y="2867025"/>
            <a:ext cx="381000" cy="244475"/>
          </a:xfrm>
          <a:custGeom>
            <a:avLst/>
            <a:gdLst>
              <a:gd name="T0" fmla="*/ 127 w 240"/>
              <a:gd name="T1" fmla="*/ 0 h 154"/>
              <a:gd name="T2" fmla="*/ 131 w 240"/>
              <a:gd name="T3" fmla="*/ 1 h 154"/>
              <a:gd name="T4" fmla="*/ 134 w 240"/>
              <a:gd name="T5" fmla="*/ 3 h 154"/>
              <a:gd name="T6" fmla="*/ 236 w 240"/>
              <a:gd name="T7" fmla="*/ 71 h 154"/>
              <a:gd name="T8" fmla="*/ 237 w 240"/>
              <a:gd name="T9" fmla="*/ 71 h 154"/>
              <a:gd name="T10" fmla="*/ 239 w 240"/>
              <a:gd name="T11" fmla="*/ 72 h 154"/>
              <a:gd name="T12" fmla="*/ 240 w 240"/>
              <a:gd name="T13" fmla="*/ 75 h 154"/>
              <a:gd name="T14" fmla="*/ 240 w 240"/>
              <a:gd name="T15" fmla="*/ 77 h 154"/>
              <a:gd name="T16" fmla="*/ 240 w 240"/>
              <a:gd name="T17" fmla="*/ 80 h 154"/>
              <a:gd name="T18" fmla="*/ 239 w 240"/>
              <a:gd name="T19" fmla="*/ 82 h 154"/>
              <a:gd name="T20" fmla="*/ 237 w 240"/>
              <a:gd name="T21" fmla="*/ 83 h 154"/>
              <a:gd name="T22" fmla="*/ 236 w 240"/>
              <a:gd name="T23" fmla="*/ 83 h 154"/>
              <a:gd name="T24" fmla="*/ 134 w 240"/>
              <a:gd name="T25" fmla="*/ 152 h 154"/>
              <a:gd name="T26" fmla="*/ 131 w 240"/>
              <a:gd name="T27" fmla="*/ 153 h 154"/>
              <a:gd name="T28" fmla="*/ 127 w 240"/>
              <a:gd name="T29" fmla="*/ 154 h 154"/>
              <a:gd name="T30" fmla="*/ 124 w 240"/>
              <a:gd name="T31" fmla="*/ 153 h 154"/>
              <a:gd name="T32" fmla="*/ 122 w 240"/>
              <a:gd name="T33" fmla="*/ 150 h 154"/>
              <a:gd name="T34" fmla="*/ 121 w 240"/>
              <a:gd name="T35" fmla="*/ 147 h 154"/>
              <a:gd name="T36" fmla="*/ 121 w 240"/>
              <a:gd name="T37" fmla="*/ 143 h 154"/>
              <a:gd name="T38" fmla="*/ 121 w 240"/>
              <a:gd name="T39" fmla="*/ 11 h 154"/>
              <a:gd name="T40" fmla="*/ 121 w 240"/>
              <a:gd name="T41" fmla="*/ 6 h 154"/>
              <a:gd name="T42" fmla="*/ 122 w 240"/>
              <a:gd name="T43" fmla="*/ 4 h 154"/>
              <a:gd name="T44" fmla="*/ 124 w 240"/>
              <a:gd name="T45" fmla="*/ 1 h 154"/>
              <a:gd name="T46" fmla="*/ 127 w 240"/>
              <a:gd name="T47" fmla="*/ 0 h 154"/>
              <a:gd name="T48" fmla="*/ 6 w 240"/>
              <a:gd name="T49" fmla="*/ 0 h 154"/>
              <a:gd name="T50" fmla="*/ 10 w 240"/>
              <a:gd name="T51" fmla="*/ 1 h 154"/>
              <a:gd name="T52" fmla="*/ 14 w 240"/>
              <a:gd name="T53" fmla="*/ 3 h 154"/>
              <a:gd name="T54" fmla="*/ 112 w 240"/>
              <a:gd name="T55" fmla="*/ 71 h 154"/>
              <a:gd name="T56" fmla="*/ 113 w 240"/>
              <a:gd name="T57" fmla="*/ 71 h 154"/>
              <a:gd name="T58" fmla="*/ 114 w 240"/>
              <a:gd name="T59" fmla="*/ 72 h 154"/>
              <a:gd name="T60" fmla="*/ 116 w 240"/>
              <a:gd name="T61" fmla="*/ 75 h 154"/>
              <a:gd name="T62" fmla="*/ 116 w 240"/>
              <a:gd name="T63" fmla="*/ 77 h 154"/>
              <a:gd name="T64" fmla="*/ 116 w 240"/>
              <a:gd name="T65" fmla="*/ 80 h 154"/>
              <a:gd name="T66" fmla="*/ 114 w 240"/>
              <a:gd name="T67" fmla="*/ 82 h 154"/>
              <a:gd name="T68" fmla="*/ 113 w 240"/>
              <a:gd name="T69" fmla="*/ 83 h 154"/>
              <a:gd name="T70" fmla="*/ 112 w 240"/>
              <a:gd name="T71" fmla="*/ 83 h 154"/>
              <a:gd name="T72" fmla="*/ 14 w 240"/>
              <a:gd name="T73" fmla="*/ 152 h 154"/>
              <a:gd name="T74" fmla="*/ 10 w 240"/>
              <a:gd name="T75" fmla="*/ 153 h 154"/>
              <a:gd name="T76" fmla="*/ 6 w 240"/>
              <a:gd name="T77" fmla="*/ 154 h 154"/>
              <a:gd name="T78" fmla="*/ 4 w 240"/>
              <a:gd name="T79" fmla="*/ 153 h 154"/>
              <a:gd name="T80" fmla="*/ 1 w 240"/>
              <a:gd name="T81" fmla="*/ 150 h 154"/>
              <a:gd name="T82" fmla="*/ 0 w 240"/>
              <a:gd name="T83" fmla="*/ 147 h 154"/>
              <a:gd name="T84" fmla="*/ 0 w 240"/>
              <a:gd name="T85" fmla="*/ 143 h 154"/>
              <a:gd name="T86" fmla="*/ 0 w 240"/>
              <a:gd name="T87" fmla="*/ 11 h 154"/>
              <a:gd name="T88" fmla="*/ 0 w 240"/>
              <a:gd name="T89" fmla="*/ 6 h 154"/>
              <a:gd name="T90" fmla="*/ 1 w 240"/>
              <a:gd name="T91" fmla="*/ 4 h 154"/>
              <a:gd name="T92" fmla="*/ 4 w 240"/>
              <a:gd name="T93" fmla="*/ 1 h 154"/>
              <a:gd name="T94" fmla="*/ 6 w 240"/>
              <a:gd name="T9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0" h="154">
                <a:moveTo>
                  <a:pt x="127" y="0"/>
                </a:moveTo>
                <a:lnTo>
                  <a:pt x="131" y="1"/>
                </a:lnTo>
                <a:lnTo>
                  <a:pt x="134" y="3"/>
                </a:lnTo>
                <a:lnTo>
                  <a:pt x="236" y="71"/>
                </a:lnTo>
                <a:lnTo>
                  <a:pt x="237" y="71"/>
                </a:lnTo>
                <a:lnTo>
                  <a:pt x="239" y="72"/>
                </a:lnTo>
                <a:lnTo>
                  <a:pt x="240" y="75"/>
                </a:lnTo>
                <a:lnTo>
                  <a:pt x="240" y="77"/>
                </a:lnTo>
                <a:lnTo>
                  <a:pt x="240" y="80"/>
                </a:lnTo>
                <a:lnTo>
                  <a:pt x="239" y="82"/>
                </a:lnTo>
                <a:lnTo>
                  <a:pt x="237" y="83"/>
                </a:lnTo>
                <a:lnTo>
                  <a:pt x="236" y="83"/>
                </a:lnTo>
                <a:lnTo>
                  <a:pt x="134" y="152"/>
                </a:lnTo>
                <a:lnTo>
                  <a:pt x="131" y="153"/>
                </a:lnTo>
                <a:lnTo>
                  <a:pt x="127" y="154"/>
                </a:lnTo>
                <a:lnTo>
                  <a:pt x="124" y="153"/>
                </a:lnTo>
                <a:lnTo>
                  <a:pt x="122" y="150"/>
                </a:lnTo>
                <a:lnTo>
                  <a:pt x="121" y="147"/>
                </a:lnTo>
                <a:lnTo>
                  <a:pt x="121" y="143"/>
                </a:lnTo>
                <a:lnTo>
                  <a:pt x="121" y="11"/>
                </a:lnTo>
                <a:lnTo>
                  <a:pt x="121" y="6"/>
                </a:lnTo>
                <a:lnTo>
                  <a:pt x="122" y="4"/>
                </a:lnTo>
                <a:lnTo>
                  <a:pt x="124" y="1"/>
                </a:lnTo>
                <a:lnTo>
                  <a:pt x="127" y="0"/>
                </a:lnTo>
                <a:close/>
                <a:moveTo>
                  <a:pt x="6" y="0"/>
                </a:moveTo>
                <a:lnTo>
                  <a:pt x="10" y="1"/>
                </a:lnTo>
                <a:lnTo>
                  <a:pt x="14" y="3"/>
                </a:lnTo>
                <a:lnTo>
                  <a:pt x="112" y="71"/>
                </a:lnTo>
                <a:lnTo>
                  <a:pt x="113" y="71"/>
                </a:lnTo>
                <a:lnTo>
                  <a:pt x="114" y="72"/>
                </a:lnTo>
                <a:lnTo>
                  <a:pt x="116" y="75"/>
                </a:lnTo>
                <a:lnTo>
                  <a:pt x="116" y="77"/>
                </a:lnTo>
                <a:lnTo>
                  <a:pt x="116" y="80"/>
                </a:lnTo>
                <a:lnTo>
                  <a:pt x="114" y="82"/>
                </a:lnTo>
                <a:lnTo>
                  <a:pt x="113" y="83"/>
                </a:lnTo>
                <a:lnTo>
                  <a:pt x="112" y="83"/>
                </a:lnTo>
                <a:lnTo>
                  <a:pt x="14" y="152"/>
                </a:lnTo>
                <a:lnTo>
                  <a:pt x="10" y="153"/>
                </a:lnTo>
                <a:lnTo>
                  <a:pt x="6" y="154"/>
                </a:lnTo>
                <a:lnTo>
                  <a:pt x="4" y="153"/>
                </a:lnTo>
                <a:lnTo>
                  <a:pt x="1" y="150"/>
                </a:lnTo>
                <a:lnTo>
                  <a:pt x="0" y="147"/>
                </a:lnTo>
                <a:lnTo>
                  <a:pt x="0" y="143"/>
                </a:lnTo>
                <a:lnTo>
                  <a:pt x="0" y="11"/>
                </a:lnTo>
                <a:lnTo>
                  <a:pt x="0" y="6"/>
                </a:lnTo>
                <a:lnTo>
                  <a:pt x="1" y="4"/>
                </a:lnTo>
                <a:lnTo>
                  <a:pt x="4" y="1"/>
                </a:lnTo>
                <a:lnTo>
                  <a:pt x="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noEditPoints="1"/>
          </p:cNvSpPr>
          <p:nvPr/>
        </p:nvSpPr>
        <p:spPr bwMode="auto">
          <a:xfrm>
            <a:off x="1525455" y="2867025"/>
            <a:ext cx="382587" cy="244475"/>
          </a:xfrm>
          <a:custGeom>
            <a:avLst/>
            <a:gdLst>
              <a:gd name="T0" fmla="*/ 234 w 241"/>
              <a:gd name="T1" fmla="*/ 0 h 154"/>
              <a:gd name="T2" fmla="*/ 237 w 241"/>
              <a:gd name="T3" fmla="*/ 1 h 154"/>
              <a:gd name="T4" fmla="*/ 239 w 241"/>
              <a:gd name="T5" fmla="*/ 4 h 154"/>
              <a:gd name="T6" fmla="*/ 241 w 241"/>
              <a:gd name="T7" fmla="*/ 6 h 154"/>
              <a:gd name="T8" fmla="*/ 241 w 241"/>
              <a:gd name="T9" fmla="*/ 11 h 154"/>
              <a:gd name="T10" fmla="*/ 241 w 241"/>
              <a:gd name="T11" fmla="*/ 143 h 154"/>
              <a:gd name="T12" fmla="*/ 241 w 241"/>
              <a:gd name="T13" fmla="*/ 147 h 154"/>
              <a:gd name="T14" fmla="*/ 239 w 241"/>
              <a:gd name="T15" fmla="*/ 150 h 154"/>
              <a:gd name="T16" fmla="*/ 237 w 241"/>
              <a:gd name="T17" fmla="*/ 153 h 154"/>
              <a:gd name="T18" fmla="*/ 234 w 241"/>
              <a:gd name="T19" fmla="*/ 154 h 154"/>
              <a:gd name="T20" fmla="*/ 231 w 241"/>
              <a:gd name="T21" fmla="*/ 153 h 154"/>
              <a:gd name="T22" fmla="*/ 227 w 241"/>
              <a:gd name="T23" fmla="*/ 152 h 154"/>
              <a:gd name="T24" fmla="*/ 128 w 241"/>
              <a:gd name="T25" fmla="*/ 83 h 154"/>
              <a:gd name="T26" fmla="*/ 128 w 241"/>
              <a:gd name="T27" fmla="*/ 83 h 154"/>
              <a:gd name="T28" fmla="*/ 126 w 241"/>
              <a:gd name="T29" fmla="*/ 82 h 154"/>
              <a:gd name="T30" fmla="*/ 125 w 241"/>
              <a:gd name="T31" fmla="*/ 80 h 154"/>
              <a:gd name="T32" fmla="*/ 124 w 241"/>
              <a:gd name="T33" fmla="*/ 77 h 154"/>
              <a:gd name="T34" fmla="*/ 125 w 241"/>
              <a:gd name="T35" fmla="*/ 75 h 154"/>
              <a:gd name="T36" fmla="*/ 126 w 241"/>
              <a:gd name="T37" fmla="*/ 72 h 154"/>
              <a:gd name="T38" fmla="*/ 128 w 241"/>
              <a:gd name="T39" fmla="*/ 71 h 154"/>
              <a:gd name="T40" fmla="*/ 128 w 241"/>
              <a:gd name="T41" fmla="*/ 71 h 154"/>
              <a:gd name="T42" fmla="*/ 227 w 241"/>
              <a:gd name="T43" fmla="*/ 3 h 154"/>
              <a:gd name="T44" fmla="*/ 231 w 241"/>
              <a:gd name="T45" fmla="*/ 1 h 154"/>
              <a:gd name="T46" fmla="*/ 234 w 241"/>
              <a:gd name="T47" fmla="*/ 0 h 154"/>
              <a:gd name="T48" fmla="*/ 113 w 241"/>
              <a:gd name="T49" fmla="*/ 0 h 154"/>
              <a:gd name="T50" fmla="*/ 116 w 241"/>
              <a:gd name="T51" fmla="*/ 1 h 154"/>
              <a:gd name="T52" fmla="*/ 118 w 241"/>
              <a:gd name="T53" fmla="*/ 4 h 154"/>
              <a:gd name="T54" fmla="*/ 120 w 241"/>
              <a:gd name="T55" fmla="*/ 6 h 154"/>
              <a:gd name="T56" fmla="*/ 120 w 241"/>
              <a:gd name="T57" fmla="*/ 11 h 154"/>
              <a:gd name="T58" fmla="*/ 120 w 241"/>
              <a:gd name="T59" fmla="*/ 143 h 154"/>
              <a:gd name="T60" fmla="*/ 120 w 241"/>
              <a:gd name="T61" fmla="*/ 147 h 154"/>
              <a:gd name="T62" fmla="*/ 118 w 241"/>
              <a:gd name="T63" fmla="*/ 150 h 154"/>
              <a:gd name="T64" fmla="*/ 116 w 241"/>
              <a:gd name="T65" fmla="*/ 153 h 154"/>
              <a:gd name="T66" fmla="*/ 113 w 241"/>
              <a:gd name="T67" fmla="*/ 154 h 154"/>
              <a:gd name="T68" fmla="*/ 110 w 241"/>
              <a:gd name="T69" fmla="*/ 153 h 154"/>
              <a:gd name="T70" fmla="*/ 107 w 241"/>
              <a:gd name="T71" fmla="*/ 152 h 154"/>
              <a:gd name="T72" fmla="*/ 3 w 241"/>
              <a:gd name="T73" fmla="*/ 83 h 154"/>
              <a:gd name="T74" fmla="*/ 3 w 241"/>
              <a:gd name="T75" fmla="*/ 83 h 154"/>
              <a:gd name="T76" fmla="*/ 2 w 241"/>
              <a:gd name="T77" fmla="*/ 82 h 154"/>
              <a:gd name="T78" fmla="*/ 1 w 241"/>
              <a:gd name="T79" fmla="*/ 80 h 154"/>
              <a:gd name="T80" fmla="*/ 0 w 241"/>
              <a:gd name="T81" fmla="*/ 77 h 154"/>
              <a:gd name="T82" fmla="*/ 1 w 241"/>
              <a:gd name="T83" fmla="*/ 75 h 154"/>
              <a:gd name="T84" fmla="*/ 2 w 241"/>
              <a:gd name="T85" fmla="*/ 72 h 154"/>
              <a:gd name="T86" fmla="*/ 3 w 241"/>
              <a:gd name="T87" fmla="*/ 71 h 154"/>
              <a:gd name="T88" fmla="*/ 3 w 241"/>
              <a:gd name="T89" fmla="*/ 71 h 154"/>
              <a:gd name="T90" fmla="*/ 107 w 241"/>
              <a:gd name="T91" fmla="*/ 3 h 154"/>
              <a:gd name="T92" fmla="*/ 110 w 241"/>
              <a:gd name="T93" fmla="*/ 1 h 154"/>
              <a:gd name="T94" fmla="*/ 113 w 241"/>
              <a:gd name="T9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 h="154">
                <a:moveTo>
                  <a:pt x="234" y="0"/>
                </a:moveTo>
                <a:lnTo>
                  <a:pt x="237" y="1"/>
                </a:lnTo>
                <a:lnTo>
                  <a:pt x="239" y="4"/>
                </a:lnTo>
                <a:lnTo>
                  <a:pt x="241" y="6"/>
                </a:lnTo>
                <a:lnTo>
                  <a:pt x="241" y="11"/>
                </a:lnTo>
                <a:lnTo>
                  <a:pt x="241" y="143"/>
                </a:lnTo>
                <a:lnTo>
                  <a:pt x="241" y="147"/>
                </a:lnTo>
                <a:lnTo>
                  <a:pt x="239" y="150"/>
                </a:lnTo>
                <a:lnTo>
                  <a:pt x="237" y="153"/>
                </a:lnTo>
                <a:lnTo>
                  <a:pt x="234" y="154"/>
                </a:lnTo>
                <a:lnTo>
                  <a:pt x="231" y="153"/>
                </a:lnTo>
                <a:lnTo>
                  <a:pt x="227" y="152"/>
                </a:lnTo>
                <a:lnTo>
                  <a:pt x="128" y="83"/>
                </a:lnTo>
                <a:lnTo>
                  <a:pt x="128" y="83"/>
                </a:lnTo>
                <a:lnTo>
                  <a:pt x="126" y="82"/>
                </a:lnTo>
                <a:lnTo>
                  <a:pt x="125" y="80"/>
                </a:lnTo>
                <a:lnTo>
                  <a:pt x="124" y="77"/>
                </a:lnTo>
                <a:lnTo>
                  <a:pt x="125" y="75"/>
                </a:lnTo>
                <a:lnTo>
                  <a:pt x="126" y="72"/>
                </a:lnTo>
                <a:lnTo>
                  <a:pt x="128" y="71"/>
                </a:lnTo>
                <a:lnTo>
                  <a:pt x="128" y="71"/>
                </a:lnTo>
                <a:lnTo>
                  <a:pt x="227" y="3"/>
                </a:lnTo>
                <a:lnTo>
                  <a:pt x="231" y="1"/>
                </a:lnTo>
                <a:lnTo>
                  <a:pt x="234" y="0"/>
                </a:lnTo>
                <a:close/>
                <a:moveTo>
                  <a:pt x="113" y="0"/>
                </a:moveTo>
                <a:lnTo>
                  <a:pt x="116" y="1"/>
                </a:lnTo>
                <a:lnTo>
                  <a:pt x="118" y="4"/>
                </a:lnTo>
                <a:lnTo>
                  <a:pt x="120" y="6"/>
                </a:lnTo>
                <a:lnTo>
                  <a:pt x="120" y="11"/>
                </a:lnTo>
                <a:lnTo>
                  <a:pt x="120" y="143"/>
                </a:lnTo>
                <a:lnTo>
                  <a:pt x="120" y="147"/>
                </a:lnTo>
                <a:lnTo>
                  <a:pt x="118" y="150"/>
                </a:lnTo>
                <a:lnTo>
                  <a:pt x="116" y="153"/>
                </a:lnTo>
                <a:lnTo>
                  <a:pt x="113" y="154"/>
                </a:lnTo>
                <a:lnTo>
                  <a:pt x="110" y="153"/>
                </a:lnTo>
                <a:lnTo>
                  <a:pt x="107" y="152"/>
                </a:lnTo>
                <a:lnTo>
                  <a:pt x="3" y="83"/>
                </a:lnTo>
                <a:lnTo>
                  <a:pt x="3" y="83"/>
                </a:lnTo>
                <a:lnTo>
                  <a:pt x="2" y="82"/>
                </a:lnTo>
                <a:lnTo>
                  <a:pt x="1" y="80"/>
                </a:lnTo>
                <a:lnTo>
                  <a:pt x="0" y="77"/>
                </a:lnTo>
                <a:lnTo>
                  <a:pt x="1" y="75"/>
                </a:lnTo>
                <a:lnTo>
                  <a:pt x="2" y="72"/>
                </a:lnTo>
                <a:lnTo>
                  <a:pt x="3" y="71"/>
                </a:lnTo>
                <a:lnTo>
                  <a:pt x="3" y="71"/>
                </a:lnTo>
                <a:lnTo>
                  <a:pt x="107" y="3"/>
                </a:lnTo>
                <a:lnTo>
                  <a:pt x="110" y="1"/>
                </a:lnTo>
                <a:lnTo>
                  <a:pt x="11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noEditPoints="1"/>
          </p:cNvSpPr>
          <p:nvPr/>
        </p:nvSpPr>
        <p:spPr bwMode="auto">
          <a:xfrm>
            <a:off x="2455730" y="2863850"/>
            <a:ext cx="260350" cy="252413"/>
          </a:xfrm>
          <a:custGeom>
            <a:avLst/>
            <a:gdLst>
              <a:gd name="T0" fmla="*/ 158 w 164"/>
              <a:gd name="T1" fmla="*/ 8 h 159"/>
              <a:gd name="T2" fmla="*/ 160 w 164"/>
              <a:gd name="T3" fmla="*/ 10 h 159"/>
              <a:gd name="T4" fmla="*/ 163 w 164"/>
              <a:gd name="T5" fmla="*/ 11 h 159"/>
              <a:gd name="T6" fmla="*/ 164 w 164"/>
              <a:gd name="T7" fmla="*/ 15 h 159"/>
              <a:gd name="T8" fmla="*/ 164 w 164"/>
              <a:gd name="T9" fmla="*/ 18 h 159"/>
              <a:gd name="T10" fmla="*/ 164 w 164"/>
              <a:gd name="T11" fmla="*/ 140 h 159"/>
              <a:gd name="T12" fmla="*/ 164 w 164"/>
              <a:gd name="T13" fmla="*/ 144 h 159"/>
              <a:gd name="T14" fmla="*/ 163 w 164"/>
              <a:gd name="T15" fmla="*/ 147 h 159"/>
              <a:gd name="T16" fmla="*/ 160 w 164"/>
              <a:gd name="T17" fmla="*/ 149 h 159"/>
              <a:gd name="T18" fmla="*/ 158 w 164"/>
              <a:gd name="T19" fmla="*/ 150 h 159"/>
              <a:gd name="T20" fmla="*/ 154 w 164"/>
              <a:gd name="T21" fmla="*/ 149 h 159"/>
              <a:gd name="T22" fmla="*/ 150 w 164"/>
              <a:gd name="T23" fmla="*/ 147 h 159"/>
              <a:gd name="T24" fmla="*/ 51 w 164"/>
              <a:gd name="T25" fmla="*/ 85 h 159"/>
              <a:gd name="T26" fmla="*/ 51 w 164"/>
              <a:gd name="T27" fmla="*/ 84 h 159"/>
              <a:gd name="T28" fmla="*/ 50 w 164"/>
              <a:gd name="T29" fmla="*/ 83 h 159"/>
              <a:gd name="T30" fmla="*/ 48 w 164"/>
              <a:gd name="T31" fmla="*/ 82 h 159"/>
              <a:gd name="T32" fmla="*/ 47 w 164"/>
              <a:gd name="T33" fmla="*/ 79 h 159"/>
              <a:gd name="T34" fmla="*/ 48 w 164"/>
              <a:gd name="T35" fmla="*/ 77 h 159"/>
              <a:gd name="T36" fmla="*/ 50 w 164"/>
              <a:gd name="T37" fmla="*/ 74 h 159"/>
              <a:gd name="T38" fmla="*/ 51 w 164"/>
              <a:gd name="T39" fmla="*/ 73 h 159"/>
              <a:gd name="T40" fmla="*/ 51 w 164"/>
              <a:gd name="T41" fmla="*/ 73 h 159"/>
              <a:gd name="T42" fmla="*/ 150 w 164"/>
              <a:gd name="T43" fmla="*/ 11 h 159"/>
              <a:gd name="T44" fmla="*/ 154 w 164"/>
              <a:gd name="T45" fmla="*/ 8 h 159"/>
              <a:gd name="T46" fmla="*/ 158 w 164"/>
              <a:gd name="T47" fmla="*/ 8 h 159"/>
              <a:gd name="T48" fmla="*/ 20 w 164"/>
              <a:gd name="T49" fmla="*/ 0 h 159"/>
              <a:gd name="T50" fmla="*/ 29 w 164"/>
              <a:gd name="T51" fmla="*/ 1 h 159"/>
              <a:gd name="T52" fmla="*/ 35 w 164"/>
              <a:gd name="T53" fmla="*/ 3 h 159"/>
              <a:gd name="T54" fmla="*/ 40 w 164"/>
              <a:gd name="T55" fmla="*/ 8 h 159"/>
              <a:gd name="T56" fmla="*/ 41 w 164"/>
              <a:gd name="T57" fmla="*/ 16 h 159"/>
              <a:gd name="T58" fmla="*/ 41 w 164"/>
              <a:gd name="T59" fmla="*/ 143 h 159"/>
              <a:gd name="T60" fmla="*/ 40 w 164"/>
              <a:gd name="T61" fmla="*/ 150 h 159"/>
              <a:gd name="T62" fmla="*/ 35 w 164"/>
              <a:gd name="T63" fmla="*/ 155 h 159"/>
              <a:gd name="T64" fmla="*/ 29 w 164"/>
              <a:gd name="T65" fmla="*/ 157 h 159"/>
              <a:gd name="T66" fmla="*/ 20 w 164"/>
              <a:gd name="T67" fmla="*/ 159 h 159"/>
              <a:gd name="T68" fmla="*/ 12 w 164"/>
              <a:gd name="T69" fmla="*/ 157 h 159"/>
              <a:gd name="T70" fmla="*/ 5 w 164"/>
              <a:gd name="T71" fmla="*/ 155 h 159"/>
              <a:gd name="T72" fmla="*/ 1 w 164"/>
              <a:gd name="T73" fmla="*/ 150 h 159"/>
              <a:gd name="T74" fmla="*/ 0 w 164"/>
              <a:gd name="T75" fmla="*/ 143 h 159"/>
              <a:gd name="T76" fmla="*/ 0 w 164"/>
              <a:gd name="T77" fmla="*/ 16 h 159"/>
              <a:gd name="T78" fmla="*/ 1 w 164"/>
              <a:gd name="T79" fmla="*/ 8 h 159"/>
              <a:gd name="T80" fmla="*/ 5 w 164"/>
              <a:gd name="T81" fmla="*/ 3 h 159"/>
              <a:gd name="T82" fmla="*/ 12 w 164"/>
              <a:gd name="T83" fmla="*/ 1 h 159"/>
              <a:gd name="T84" fmla="*/ 20 w 164"/>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59">
                <a:moveTo>
                  <a:pt x="158" y="8"/>
                </a:moveTo>
                <a:lnTo>
                  <a:pt x="160" y="10"/>
                </a:lnTo>
                <a:lnTo>
                  <a:pt x="163" y="11"/>
                </a:lnTo>
                <a:lnTo>
                  <a:pt x="164" y="15"/>
                </a:lnTo>
                <a:lnTo>
                  <a:pt x="164" y="18"/>
                </a:lnTo>
                <a:lnTo>
                  <a:pt x="164" y="140"/>
                </a:lnTo>
                <a:lnTo>
                  <a:pt x="164" y="144"/>
                </a:lnTo>
                <a:lnTo>
                  <a:pt x="163" y="147"/>
                </a:lnTo>
                <a:lnTo>
                  <a:pt x="160" y="149"/>
                </a:lnTo>
                <a:lnTo>
                  <a:pt x="158" y="150"/>
                </a:lnTo>
                <a:lnTo>
                  <a:pt x="154" y="149"/>
                </a:lnTo>
                <a:lnTo>
                  <a:pt x="150" y="147"/>
                </a:lnTo>
                <a:lnTo>
                  <a:pt x="51" y="85"/>
                </a:lnTo>
                <a:lnTo>
                  <a:pt x="51" y="84"/>
                </a:lnTo>
                <a:lnTo>
                  <a:pt x="50" y="83"/>
                </a:lnTo>
                <a:lnTo>
                  <a:pt x="48" y="82"/>
                </a:lnTo>
                <a:lnTo>
                  <a:pt x="47" y="79"/>
                </a:lnTo>
                <a:lnTo>
                  <a:pt x="48" y="77"/>
                </a:lnTo>
                <a:lnTo>
                  <a:pt x="50" y="74"/>
                </a:lnTo>
                <a:lnTo>
                  <a:pt x="51" y="73"/>
                </a:lnTo>
                <a:lnTo>
                  <a:pt x="51" y="73"/>
                </a:lnTo>
                <a:lnTo>
                  <a:pt x="150" y="11"/>
                </a:lnTo>
                <a:lnTo>
                  <a:pt x="154" y="8"/>
                </a:lnTo>
                <a:lnTo>
                  <a:pt x="158" y="8"/>
                </a:lnTo>
                <a:close/>
                <a:moveTo>
                  <a:pt x="20" y="0"/>
                </a:moveTo>
                <a:lnTo>
                  <a:pt x="29" y="1"/>
                </a:lnTo>
                <a:lnTo>
                  <a:pt x="35" y="3"/>
                </a:lnTo>
                <a:lnTo>
                  <a:pt x="40" y="8"/>
                </a:lnTo>
                <a:lnTo>
                  <a:pt x="41" y="16"/>
                </a:lnTo>
                <a:lnTo>
                  <a:pt x="41" y="143"/>
                </a:lnTo>
                <a:lnTo>
                  <a:pt x="40" y="150"/>
                </a:lnTo>
                <a:lnTo>
                  <a:pt x="35" y="155"/>
                </a:lnTo>
                <a:lnTo>
                  <a:pt x="29" y="157"/>
                </a:lnTo>
                <a:lnTo>
                  <a:pt x="20" y="159"/>
                </a:lnTo>
                <a:lnTo>
                  <a:pt x="12" y="157"/>
                </a:lnTo>
                <a:lnTo>
                  <a:pt x="5" y="155"/>
                </a:lnTo>
                <a:lnTo>
                  <a:pt x="1" y="150"/>
                </a:lnTo>
                <a:lnTo>
                  <a:pt x="0" y="143"/>
                </a:lnTo>
                <a:lnTo>
                  <a:pt x="0" y="16"/>
                </a:lnTo>
                <a:lnTo>
                  <a:pt x="1" y="8"/>
                </a:lnTo>
                <a:lnTo>
                  <a:pt x="5" y="3"/>
                </a:lnTo>
                <a:lnTo>
                  <a:pt x="12" y="1"/>
                </a:lnTo>
                <a:lnTo>
                  <a:pt x="2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noEditPoints="1"/>
          </p:cNvSpPr>
          <p:nvPr/>
        </p:nvSpPr>
        <p:spPr bwMode="auto">
          <a:xfrm>
            <a:off x="9320080" y="2863850"/>
            <a:ext cx="260350" cy="252413"/>
          </a:xfrm>
          <a:custGeom>
            <a:avLst/>
            <a:gdLst>
              <a:gd name="T0" fmla="*/ 6 w 164"/>
              <a:gd name="T1" fmla="*/ 8 h 159"/>
              <a:gd name="T2" fmla="*/ 10 w 164"/>
              <a:gd name="T3" fmla="*/ 8 h 159"/>
              <a:gd name="T4" fmla="*/ 12 w 164"/>
              <a:gd name="T5" fmla="*/ 11 h 159"/>
              <a:gd name="T6" fmla="*/ 113 w 164"/>
              <a:gd name="T7" fmla="*/ 73 h 159"/>
              <a:gd name="T8" fmla="*/ 113 w 164"/>
              <a:gd name="T9" fmla="*/ 73 h 159"/>
              <a:gd name="T10" fmla="*/ 114 w 164"/>
              <a:gd name="T11" fmla="*/ 74 h 159"/>
              <a:gd name="T12" fmla="*/ 115 w 164"/>
              <a:gd name="T13" fmla="*/ 77 h 159"/>
              <a:gd name="T14" fmla="*/ 115 w 164"/>
              <a:gd name="T15" fmla="*/ 79 h 159"/>
              <a:gd name="T16" fmla="*/ 115 w 164"/>
              <a:gd name="T17" fmla="*/ 82 h 159"/>
              <a:gd name="T18" fmla="*/ 114 w 164"/>
              <a:gd name="T19" fmla="*/ 83 h 159"/>
              <a:gd name="T20" fmla="*/ 113 w 164"/>
              <a:gd name="T21" fmla="*/ 84 h 159"/>
              <a:gd name="T22" fmla="*/ 113 w 164"/>
              <a:gd name="T23" fmla="*/ 85 h 159"/>
              <a:gd name="T24" fmla="*/ 12 w 164"/>
              <a:gd name="T25" fmla="*/ 147 h 159"/>
              <a:gd name="T26" fmla="*/ 10 w 164"/>
              <a:gd name="T27" fmla="*/ 149 h 159"/>
              <a:gd name="T28" fmla="*/ 6 w 164"/>
              <a:gd name="T29" fmla="*/ 150 h 159"/>
              <a:gd name="T30" fmla="*/ 4 w 164"/>
              <a:gd name="T31" fmla="*/ 149 h 159"/>
              <a:gd name="T32" fmla="*/ 1 w 164"/>
              <a:gd name="T33" fmla="*/ 147 h 159"/>
              <a:gd name="T34" fmla="*/ 0 w 164"/>
              <a:gd name="T35" fmla="*/ 144 h 159"/>
              <a:gd name="T36" fmla="*/ 0 w 164"/>
              <a:gd name="T37" fmla="*/ 140 h 159"/>
              <a:gd name="T38" fmla="*/ 0 w 164"/>
              <a:gd name="T39" fmla="*/ 18 h 159"/>
              <a:gd name="T40" fmla="*/ 0 w 164"/>
              <a:gd name="T41" fmla="*/ 15 h 159"/>
              <a:gd name="T42" fmla="*/ 1 w 164"/>
              <a:gd name="T43" fmla="*/ 11 h 159"/>
              <a:gd name="T44" fmla="*/ 4 w 164"/>
              <a:gd name="T45" fmla="*/ 10 h 159"/>
              <a:gd name="T46" fmla="*/ 6 w 164"/>
              <a:gd name="T47" fmla="*/ 8 h 159"/>
              <a:gd name="T48" fmla="*/ 143 w 164"/>
              <a:gd name="T49" fmla="*/ 0 h 159"/>
              <a:gd name="T50" fmla="*/ 151 w 164"/>
              <a:gd name="T51" fmla="*/ 1 h 159"/>
              <a:gd name="T52" fmla="*/ 158 w 164"/>
              <a:gd name="T53" fmla="*/ 3 h 159"/>
              <a:gd name="T54" fmla="*/ 163 w 164"/>
              <a:gd name="T55" fmla="*/ 8 h 159"/>
              <a:gd name="T56" fmla="*/ 164 w 164"/>
              <a:gd name="T57" fmla="*/ 16 h 159"/>
              <a:gd name="T58" fmla="*/ 164 w 164"/>
              <a:gd name="T59" fmla="*/ 143 h 159"/>
              <a:gd name="T60" fmla="*/ 163 w 164"/>
              <a:gd name="T61" fmla="*/ 150 h 159"/>
              <a:gd name="T62" fmla="*/ 158 w 164"/>
              <a:gd name="T63" fmla="*/ 155 h 159"/>
              <a:gd name="T64" fmla="*/ 151 w 164"/>
              <a:gd name="T65" fmla="*/ 157 h 159"/>
              <a:gd name="T66" fmla="*/ 143 w 164"/>
              <a:gd name="T67" fmla="*/ 159 h 159"/>
              <a:gd name="T68" fmla="*/ 135 w 164"/>
              <a:gd name="T69" fmla="*/ 157 h 159"/>
              <a:gd name="T70" fmla="*/ 128 w 164"/>
              <a:gd name="T71" fmla="*/ 155 h 159"/>
              <a:gd name="T72" fmla="*/ 124 w 164"/>
              <a:gd name="T73" fmla="*/ 150 h 159"/>
              <a:gd name="T74" fmla="*/ 123 w 164"/>
              <a:gd name="T75" fmla="*/ 143 h 159"/>
              <a:gd name="T76" fmla="*/ 123 w 164"/>
              <a:gd name="T77" fmla="*/ 16 h 159"/>
              <a:gd name="T78" fmla="*/ 124 w 164"/>
              <a:gd name="T79" fmla="*/ 8 h 159"/>
              <a:gd name="T80" fmla="*/ 128 w 164"/>
              <a:gd name="T81" fmla="*/ 3 h 159"/>
              <a:gd name="T82" fmla="*/ 135 w 164"/>
              <a:gd name="T83" fmla="*/ 1 h 159"/>
              <a:gd name="T84" fmla="*/ 143 w 164"/>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59">
                <a:moveTo>
                  <a:pt x="6" y="8"/>
                </a:moveTo>
                <a:lnTo>
                  <a:pt x="10" y="8"/>
                </a:lnTo>
                <a:lnTo>
                  <a:pt x="12" y="11"/>
                </a:lnTo>
                <a:lnTo>
                  <a:pt x="113" y="73"/>
                </a:lnTo>
                <a:lnTo>
                  <a:pt x="113" y="73"/>
                </a:lnTo>
                <a:lnTo>
                  <a:pt x="114" y="74"/>
                </a:lnTo>
                <a:lnTo>
                  <a:pt x="115" y="77"/>
                </a:lnTo>
                <a:lnTo>
                  <a:pt x="115" y="79"/>
                </a:lnTo>
                <a:lnTo>
                  <a:pt x="115" y="82"/>
                </a:lnTo>
                <a:lnTo>
                  <a:pt x="114" y="83"/>
                </a:lnTo>
                <a:lnTo>
                  <a:pt x="113" y="84"/>
                </a:lnTo>
                <a:lnTo>
                  <a:pt x="113" y="85"/>
                </a:lnTo>
                <a:lnTo>
                  <a:pt x="12" y="147"/>
                </a:lnTo>
                <a:lnTo>
                  <a:pt x="10" y="149"/>
                </a:lnTo>
                <a:lnTo>
                  <a:pt x="6" y="150"/>
                </a:lnTo>
                <a:lnTo>
                  <a:pt x="4" y="149"/>
                </a:lnTo>
                <a:lnTo>
                  <a:pt x="1" y="147"/>
                </a:lnTo>
                <a:lnTo>
                  <a:pt x="0" y="144"/>
                </a:lnTo>
                <a:lnTo>
                  <a:pt x="0" y="140"/>
                </a:lnTo>
                <a:lnTo>
                  <a:pt x="0" y="18"/>
                </a:lnTo>
                <a:lnTo>
                  <a:pt x="0" y="15"/>
                </a:lnTo>
                <a:lnTo>
                  <a:pt x="1" y="11"/>
                </a:lnTo>
                <a:lnTo>
                  <a:pt x="4" y="10"/>
                </a:lnTo>
                <a:lnTo>
                  <a:pt x="6" y="8"/>
                </a:lnTo>
                <a:close/>
                <a:moveTo>
                  <a:pt x="143" y="0"/>
                </a:moveTo>
                <a:lnTo>
                  <a:pt x="151" y="1"/>
                </a:lnTo>
                <a:lnTo>
                  <a:pt x="158" y="3"/>
                </a:lnTo>
                <a:lnTo>
                  <a:pt x="163" y="8"/>
                </a:lnTo>
                <a:lnTo>
                  <a:pt x="164" y="16"/>
                </a:lnTo>
                <a:lnTo>
                  <a:pt x="164" y="143"/>
                </a:lnTo>
                <a:lnTo>
                  <a:pt x="163" y="150"/>
                </a:lnTo>
                <a:lnTo>
                  <a:pt x="158" y="155"/>
                </a:lnTo>
                <a:lnTo>
                  <a:pt x="151" y="157"/>
                </a:lnTo>
                <a:lnTo>
                  <a:pt x="143" y="159"/>
                </a:lnTo>
                <a:lnTo>
                  <a:pt x="135" y="157"/>
                </a:lnTo>
                <a:lnTo>
                  <a:pt x="128" y="155"/>
                </a:lnTo>
                <a:lnTo>
                  <a:pt x="124" y="150"/>
                </a:lnTo>
                <a:lnTo>
                  <a:pt x="123" y="143"/>
                </a:lnTo>
                <a:lnTo>
                  <a:pt x="123" y="16"/>
                </a:lnTo>
                <a:lnTo>
                  <a:pt x="124" y="8"/>
                </a:lnTo>
                <a:lnTo>
                  <a:pt x="128" y="3"/>
                </a:lnTo>
                <a:lnTo>
                  <a:pt x="135" y="1"/>
                </a:lnTo>
                <a:lnTo>
                  <a:pt x="14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noEditPoints="1"/>
          </p:cNvSpPr>
          <p:nvPr/>
        </p:nvSpPr>
        <p:spPr bwMode="auto">
          <a:xfrm>
            <a:off x="1500055" y="1935163"/>
            <a:ext cx="433387" cy="371475"/>
          </a:xfrm>
          <a:custGeom>
            <a:avLst/>
            <a:gdLst>
              <a:gd name="T0" fmla="*/ 52 w 273"/>
              <a:gd name="T1" fmla="*/ 129 h 234"/>
              <a:gd name="T2" fmla="*/ 79 w 273"/>
              <a:gd name="T3" fmla="*/ 129 h 234"/>
              <a:gd name="T4" fmla="*/ 33 w 273"/>
              <a:gd name="T5" fmla="*/ 165 h 234"/>
              <a:gd name="T6" fmla="*/ 82 w 273"/>
              <a:gd name="T7" fmla="*/ 165 h 234"/>
              <a:gd name="T8" fmla="*/ 83 w 273"/>
              <a:gd name="T9" fmla="*/ 165 h 234"/>
              <a:gd name="T10" fmla="*/ 84 w 273"/>
              <a:gd name="T11" fmla="*/ 166 h 234"/>
              <a:gd name="T12" fmla="*/ 95 w 273"/>
              <a:gd name="T13" fmla="*/ 198 h 234"/>
              <a:gd name="T14" fmla="*/ 177 w 273"/>
              <a:gd name="T15" fmla="*/ 198 h 234"/>
              <a:gd name="T16" fmla="*/ 188 w 273"/>
              <a:gd name="T17" fmla="*/ 166 h 234"/>
              <a:gd name="T18" fmla="*/ 190 w 273"/>
              <a:gd name="T19" fmla="*/ 165 h 234"/>
              <a:gd name="T20" fmla="*/ 192 w 273"/>
              <a:gd name="T21" fmla="*/ 165 h 234"/>
              <a:gd name="T22" fmla="*/ 241 w 273"/>
              <a:gd name="T23" fmla="*/ 165 h 234"/>
              <a:gd name="T24" fmla="*/ 193 w 273"/>
              <a:gd name="T25" fmla="*/ 129 h 234"/>
              <a:gd name="T26" fmla="*/ 221 w 273"/>
              <a:gd name="T27" fmla="*/ 129 h 234"/>
              <a:gd name="T28" fmla="*/ 264 w 273"/>
              <a:gd name="T29" fmla="*/ 159 h 234"/>
              <a:gd name="T30" fmla="*/ 268 w 273"/>
              <a:gd name="T31" fmla="*/ 162 h 234"/>
              <a:gd name="T32" fmla="*/ 270 w 273"/>
              <a:gd name="T33" fmla="*/ 165 h 234"/>
              <a:gd name="T34" fmla="*/ 273 w 273"/>
              <a:gd name="T35" fmla="*/ 169 h 234"/>
              <a:gd name="T36" fmla="*/ 273 w 273"/>
              <a:gd name="T37" fmla="*/ 174 h 234"/>
              <a:gd name="T38" fmla="*/ 273 w 273"/>
              <a:gd name="T39" fmla="*/ 179 h 234"/>
              <a:gd name="T40" fmla="*/ 265 w 273"/>
              <a:gd name="T41" fmla="*/ 220 h 234"/>
              <a:gd name="T42" fmla="*/ 264 w 273"/>
              <a:gd name="T43" fmla="*/ 225 h 234"/>
              <a:gd name="T44" fmla="*/ 260 w 273"/>
              <a:gd name="T45" fmla="*/ 229 h 234"/>
              <a:gd name="T46" fmla="*/ 257 w 273"/>
              <a:gd name="T47" fmla="*/ 231 h 234"/>
              <a:gd name="T48" fmla="*/ 253 w 273"/>
              <a:gd name="T49" fmla="*/ 232 h 234"/>
              <a:gd name="T50" fmla="*/ 248 w 273"/>
              <a:gd name="T51" fmla="*/ 234 h 234"/>
              <a:gd name="T52" fmla="*/ 24 w 273"/>
              <a:gd name="T53" fmla="*/ 234 h 234"/>
              <a:gd name="T54" fmla="*/ 21 w 273"/>
              <a:gd name="T55" fmla="*/ 232 h 234"/>
              <a:gd name="T56" fmla="*/ 16 w 273"/>
              <a:gd name="T57" fmla="*/ 231 h 234"/>
              <a:gd name="T58" fmla="*/ 12 w 273"/>
              <a:gd name="T59" fmla="*/ 229 h 234"/>
              <a:gd name="T60" fmla="*/ 10 w 273"/>
              <a:gd name="T61" fmla="*/ 225 h 234"/>
              <a:gd name="T62" fmla="*/ 8 w 273"/>
              <a:gd name="T63" fmla="*/ 220 h 234"/>
              <a:gd name="T64" fmla="*/ 0 w 273"/>
              <a:gd name="T65" fmla="*/ 179 h 234"/>
              <a:gd name="T66" fmla="*/ 0 w 273"/>
              <a:gd name="T67" fmla="*/ 174 h 234"/>
              <a:gd name="T68" fmla="*/ 1 w 273"/>
              <a:gd name="T69" fmla="*/ 169 h 234"/>
              <a:gd name="T70" fmla="*/ 2 w 273"/>
              <a:gd name="T71" fmla="*/ 165 h 234"/>
              <a:gd name="T72" fmla="*/ 5 w 273"/>
              <a:gd name="T73" fmla="*/ 162 h 234"/>
              <a:gd name="T74" fmla="*/ 8 w 273"/>
              <a:gd name="T75" fmla="*/ 159 h 234"/>
              <a:gd name="T76" fmla="*/ 52 w 273"/>
              <a:gd name="T77" fmla="*/ 129 h 234"/>
              <a:gd name="T78" fmla="*/ 136 w 273"/>
              <a:gd name="T79" fmla="*/ 0 h 234"/>
              <a:gd name="T80" fmla="*/ 208 w 273"/>
              <a:gd name="T81" fmla="*/ 67 h 234"/>
              <a:gd name="T82" fmla="*/ 162 w 273"/>
              <a:gd name="T83" fmla="*/ 67 h 234"/>
              <a:gd name="T84" fmla="*/ 162 w 273"/>
              <a:gd name="T85" fmla="*/ 138 h 234"/>
              <a:gd name="T86" fmla="*/ 110 w 273"/>
              <a:gd name="T87" fmla="*/ 138 h 234"/>
              <a:gd name="T88" fmla="*/ 110 w 273"/>
              <a:gd name="T89" fmla="*/ 67 h 234"/>
              <a:gd name="T90" fmla="*/ 65 w 273"/>
              <a:gd name="T91" fmla="*/ 67 h 234"/>
              <a:gd name="T92" fmla="*/ 136 w 273"/>
              <a:gd name="T9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3" h="234">
                <a:moveTo>
                  <a:pt x="52" y="129"/>
                </a:moveTo>
                <a:lnTo>
                  <a:pt x="79" y="129"/>
                </a:lnTo>
                <a:lnTo>
                  <a:pt x="33" y="165"/>
                </a:lnTo>
                <a:lnTo>
                  <a:pt x="82" y="165"/>
                </a:lnTo>
                <a:lnTo>
                  <a:pt x="83" y="165"/>
                </a:lnTo>
                <a:lnTo>
                  <a:pt x="84" y="166"/>
                </a:lnTo>
                <a:lnTo>
                  <a:pt x="95" y="198"/>
                </a:lnTo>
                <a:lnTo>
                  <a:pt x="177" y="198"/>
                </a:lnTo>
                <a:lnTo>
                  <a:pt x="188" y="166"/>
                </a:lnTo>
                <a:lnTo>
                  <a:pt x="190" y="165"/>
                </a:lnTo>
                <a:lnTo>
                  <a:pt x="192" y="165"/>
                </a:lnTo>
                <a:lnTo>
                  <a:pt x="241" y="165"/>
                </a:lnTo>
                <a:lnTo>
                  <a:pt x="193" y="129"/>
                </a:lnTo>
                <a:lnTo>
                  <a:pt x="221" y="129"/>
                </a:lnTo>
                <a:lnTo>
                  <a:pt x="264" y="159"/>
                </a:lnTo>
                <a:lnTo>
                  <a:pt x="268" y="162"/>
                </a:lnTo>
                <a:lnTo>
                  <a:pt x="270" y="165"/>
                </a:lnTo>
                <a:lnTo>
                  <a:pt x="273" y="169"/>
                </a:lnTo>
                <a:lnTo>
                  <a:pt x="273" y="174"/>
                </a:lnTo>
                <a:lnTo>
                  <a:pt x="273" y="179"/>
                </a:lnTo>
                <a:lnTo>
                  <a:pt x="265" y="220"/>
                </a:lnTo>
                <a:lnTo>
                  <a:pt x="264" y="225"/>
                </a:lnTo>
                <a:lnTo>
                  <a:pt x="260" y="229"/>
                </a:lnTo>
                <a:lnTo>
                  <a:pt x="257" y="231"/>
                </a:lnTo>
                <a:lnTo>
                  <a:pt x="253" y="232"/>
                </a:lnTo>
                <a:lnTo>
                  <a:pt x="248" y="234"/>
                </a:lnTo>
                <a:lnTo>
                  <a:pt x="24" y="234"/>
                </a:lnTo>
                <a:lnTo>
                  <a:pt x="21" y="232"/>
                </a:lnTo>
                <a:lnTo>
                  <a:pt x="16" y="231"/>
                </a:lnTo>
                <a:lnTo>
                  <a:pt x="12" y="229"/>
                </a:lnTo>
                <a:lnTo>
                  <a:pt x="10" y="225"/>
                </a:lnTo>
                <a:lnTo>
                  <a:pt x="8" y="220"/>
                </a:lnTo>
                <a:lnTo>
                  <a:pt x="0" y="179"/>
                </a:lnTo>
                <a:lnTo>
                  <a:pt x="0" y="174"/>
                </a:lnTo>
                <a:lnTo>
                  <a:pt x="1" y="169"/>
                </a:lnTo>
                <a:lnTo>
                  <a:pt x="2" y="165"/>
                </a:lnTo>
                <a:lnTo>
                  <a:pt x="5" y="162"/>
                </a:lnTo>
                <a:lnTo>
                  <a:pt x="8" y="159"/>
                </a:lnTo>
                <a:lnTo>
                  <a:pt x="52" y="129"/>
                </a:lnTo>
                <a:close/>
                <a:moveTo>
                  <a:pt x="136" y="0"/>
                </a:moveTo>
                <a:lnTo>
                  <a:pt x="208" y="67"/>
                </a:lnTo>
                <a:lnTo>
                  <a:pt x="162" y="67"/>
                </a:lnTo>
                <a:lnTo>
                  <a:pt x="162" y="138"/>
                </a:lnTo>
                <a:lnTo>
                  <a:pt x="110" y="138"/>
                </a:lnTo>
                <a:lnTo>
                  <a:pt x="110" y="67"/>
                </a:lnTo>
                <a:lnTo>
                  <a:pt x="65" y="67"/>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noEditPoints="1"/>
          </p:cNvSpPr>
          <p:nvPr/>
        </p:nvSpPr>
        <p:spPr bwMode="auto">
          <a:xfrm>
            <a:off x="2368417" y="1935163"/>
            <a:ext cx="434975" cy="371475"/>
          </a:xfrm>
          <a:custGeom>
            <a:avLst/>
            <a:gdLst>
              <a:gd name="T0" fmla="*/ 53 w 274"/>
              <a:gd name="T1" fmla="*/ 129 h 234"/>
              <a:gd name="T2" fmla="*/ 80 w 274"/>
              <a:gd name="T3" fmla="*/ 129 h 234"/>
              <a:gd name="T4" fmla="*/ 33 w 274"/>
              <a:gd name="T5" fmla="*/ 165 h 234"/>
              <a:gd name="T6" fmla="*/ 81 w 274"/>
              <a:gd name="T7" fmla="*/ 165 h 234"/>
              <a:gd name="T8" fmla="*/ 84 w 274"/>
              <a:gd name="T9" fmla="*/ 165 h 234"/>
              <a:gd name="T10" fmla="*/ 85 w 274"/>
              <a:gd name="T11" fmla="*/ 166 h 234"/>
              <a:gd name="T12" fmla="*/ 96 w 274"/>
              <a:gd name="T13" fmla="*/ 198 h 234"/>
              <a:gd name="T14" fmla="*/ 178 w 274"/>
              <a:gd name="T15" fmla="*/ 198 h 234"/>
              <a:gd name="T16" fmla="*/ 189 w 274"/>
              <a:gd name="T17" fmla="*/ 166 h 234"/>
              <a:gd name="T18" fmla="*/ 190 w 274"/>
              <a:gd name="T19" fmla="*/ 165 h 234"/>
              <a:gd name="T20" fmla="*/ 193 w 274"/>
              <a:gd name="T21" fmla="*/ 165 h 234"/>
              <a:gd name="T22" fmla="*/ 241 w 274"/>
              <a:gd name="T23" fmla="*/ 165 h 234"/>
              <a:gd name="T24" fmla="*/ 194 w 274"/>
              <a:gd name="T25" fmla="*/ 129 h 234"/>
              <a:gd name="T26" fmla="*/ 221 w 274"/>
              <a:gd name="T27" fmla="*/ 129 h 234"/>
              <a:gd name="T28" fmla="*/ 265 w 274"/>
              <a:gd name="T29" fmla="*/ 159 h 234"/>
              <a:gd name="T30" fmla="*/ 269 w 274"/>
              <a:gd name="T31" fmla="*/ 162 h 234"/>
              <a:gd name="T32" fmla="*/ 271 w 274"/>
              <a:gd name="T33" fmla="*/ 165 h 234"/>
              <a:gd name="T34" fmla="*/ 272 w 274"/>
              <a:gd name="T35" fmla="*/ 169 h 234"/>
              <a:gd name="T36" fmla="*/ 274 w 274"/>
              <a:gd name="T37" fmla="*/ 174 h 234"/>
              <a:gd name="T38" fmla="*/ 274 w 274"/>
              <a:gd name="T39" fmla="*/ 179 h 234"/>
              <a:gd name="T40" fmla="*/ 266 w 274"/>
              <a:gd name="T41" fmla="*/ 220 h 234"/>
              <a:gd name="T42" fmla="*/ 264 w 274"/>
              <a:gd name="T43" fmla="*/ 225 h 234"/>
              <a:gd name="T44" fmla="*/ 261 w 274"/>
              <a:gd name="T45" fmla="*/ 229 h 234"/>
              <a:gd name="T46" fmla="*/ 257 w 274"/>
              <a:gd name="T47" fmla="*/ 231 h 234"/>
              <a:gd name="T48" fmla="*/ 254 w 274"/>
              <a:gd name="T49" fmla="*/ 232 h 234"/>
              <a:gd name="T50" fmla="*/ 249 w 274"/>
              <a:gd name="T51" fmla="*/ 234 h 234"/>
              <a:gd name="T52" fmla="*/ 25 w 274"/>
              <a:gd name="T53" fmla="*/ 234 h 234"/>
              <a:gd name="T54" fmla="*/ 20 w 274"/>
              <a:gd name="T55" fmla="*/ 232 h 234"/>
              <a:gd name="T56" fmla="*/ 17 w 274"/>
              <a:gd name="T57" fmla="*/ 231 h 234"/>
              <a:gd name="T58" fmla="*/ 13 w 274"/>
              <a:gd name="T59" fmla="*/ 229 h 234"/>
              <a:gd name="T60" fmla="*/ 10 w 274"/>
              <a:gd name="T61" fmla="*/ 225 h 234"/>
              <a:gd name="T62" fmla="*/ 8 w 274"/>
              <a:gd name="T63" fmla="*/ 220 h 234"/>
              <a:gd name="T64" fmla="*/ 0 w 274"/>
              <a:gd name="T65" fmla="*/ 179 h 234"/>
              <a:gd name="T66" fmla="*/ 0 w 274"/>
              <a:gd name="T67" fmla="*/ 174 h 234"/>
              <a:gd name="T68" fmla="*/ 0 w 274"/>
              <a:gd name="T69" fmla="*/ 169 h 234"/>
              <a:gd name="T70" fmla="*/ 3 w 274"/>
              <a:gd name="T71" fmla="*/ 165 h 234"/>
              <a:gd name="T72" fmla="*/ 5 w 274"/>
              <a:gd name="T73" fmla="*/ 162 h 234"/>
              <a:gd name="T74" fmla="*/ 9 w 274"/>
              <a:gd name="T75" fmla="*/ 159 h 234"/>
              <a:gd name="T76" fmla="*/ 53 w 274"/>
              <a:gd name="T77" fmla="*/ 129 h 234"/>
              <a:gd name="T78" fmla="*/ 111 w 274"/>
              <a:gd name="T79" fmla="*/ 0 h 234"/>
              <a:gd name="T80" fmla="*/ 163 w 274"/>
              <a:gd name="T81" fmla="*/ 0 h 234"/>
              <a:gd name="T82" fmla="*/ 163 w 274"/>
              <a:gd name="T83" fmla="*/ 71 h 234"/>
              <a:gd name="T84" fmla="*/ 208 w 274"/>
              <a:gd name="T85" fmla="*/ 71 h 234"/>
              <a:gd name="T86" fmla="*/ 137 w 274"/>
              <a:gd name="T87" fmla="*/ 138 h 234"/>
              <a:gd name="T88" fmla="*/ 66 w 274"/>
              <a:gd name="T89" fmla="*/ 71 h 234"/>
              <a:gd name="T90" fmla="*/ 111 w 274"/>
              <a:gd name="T91" fmla="*/ 71 h 234"/>
              <a:gd name="T92" fmla="*/ 111 w 274"/>
              <a:gd name="T9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4" h="234">
                <a:moveTo>
                  <a:pt x="53" y="129"/>
                </a:moveTo>
                <a:lnTo>
                  <a:pt x="80" y="129"/>
                </a:lnTo>
                <a:lnTo>
                  <a:pt x="33" y="165"/>
                </a:lnTo>
                <a:lnTo>
                  <a:pt x="81" y="165"/>
                </a:lnTo>
                <a:lnTo>
                  <a:pt x="84" y="165"/>
                </a:lnTo>
                <a:lnTo>
                  <a:pt x="85" y="166"/>
                </a:lnTo>
                <a:lnTo>
                  <a:pt x="96" y="198"/>
                </a:lnTo>
                <a:lnTo>
                  <a:pt x="178" y="198"/>
                </a:lnTo>
                <a:lnTo>
                  <a:pt x="189" y="166"/>
                </a:lnTo>
                <a:lnTo>
                  <a:pt x="190" y="165"/>
                </a:lnTo>
                <a:lnTo>
                  <a:pt x="193" y="165"/>
                </a:lnTo>
                <a:lnTo>
                  <a:pt x="241" y="165"/>
                </a:lnTo>
                <a:lnTo>
                  <a:pt x="194" y="129"/>
                </a:lnTo>
                <a:lnTo>
                  <a:pt x="221" y="129"/>
                </a:lnTo>
                <a:lnTo>
                  <a:pt x="265" y="159"/>
                </a:lnTo>
                <a:lnTo>
                  <a:pt x="269" y="162"/>
                </a:lnTo>
                <a:lnTo>
                  <a:pt x="271" y="165"/>
                </a:lnTo>
                <a:lnTo>
                  <a:pt x="272" y="169"/>
                </a:lnTo>
                <a:lnTo>
                  <a:pt x="274" y="174"/>
                </a:lnTo>
                <a:lnTo>
                  <a:pt x="274" y="179"/>
                </a:lnTo>
                <a:lnTo>
                  <a:pt x="266" y="220"/>
                </a:lnTo>
                <a:lnTo>
                  <a:pt x="264" y="225"/>
                </a:lnTo>
                <a:lnTo>
                  <a:pt x="261" y="229"/>
                </a:lnTo>
                <a:lnTo>
                  <a:pt x="257" y="231"/>
                </a:lnTo>
                <a:lnTo>
                  <a:pt x="254" y="232"/>
                </a:lnTo>
                <a:lnTo>
                  <a:pt x="249" y="234"/>
                </a:lnTo>
                <a:lnTo>
                  <a:pt x="25" y="234"/>
                </a:lnTo>
                <a:lnTo>
                  <a:pt x="20" y="232"/>
                </a:lnTo>
                <a:lnTo>
                  <a:pt x="17" y="231"/>
                </a:lnTo>
                <a:lnTo>
                  <a:pt x="13" y="229"/>
                </a:lnTo>
                <a:lnTo>
                  <a:pt x="10" y="225"/>
                </a:lnTo>
                <a:lnTo>
                  <a:pt x="8" y="220"/>
                </a:lnTo>
                <a:lnTo>
                  <a:pt x="0" y="179"/>
                </a:lnTo>
                <a:lnTo>
                  <a:pt x="0" y="174"/>
                </a:lnTo>
                <a:lnTo>
                  <a:pt x="0" y="169"/>
                </a:lnTo>
                <a:lnTo>
                  <a:pt x="3" y="165"/>
                </a:lnTo>
                <a:lnTo>
                  <a:pt x="5" y="162"/>
                </a:lnTo>
                <a:lnTo>
                  <a:pt x="9" y="159"/>
                </a:lnTo>
                <a:lnTo>
                  <a:pt x="53" y="129"/>
                </a:lnTo>
                <a:close/>
                <a:moveTo>
                  <a:pt x="111" y="0"/>
                </a:moveTo>
                <a:lnTo>
                  <a:pt x="163" y="0"/>
                </a:lnTo>
                <a:lnTo>
                  <a:pt x="163" y="71"/>
                </a:lnTo>
                <a:lnTo>
                  <a:pt x="208" y="71"/>
                </a:lnTo>
                <a:lnTo>
                  <a:pt x="137" y="138"/>
                </a:lnTo>
                <a:lnTo>
                  <a:pt x="66" y="71"/>
                </a:lnTo>
                <a:lnTo>
                  <a:pt x="111" y="71"/>
                </a:lnTo>
                <a:lnTo>
                  <a:pt x="11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9"/>
          <p:cNvSpPr>
            <a:spLocks noEditPoints="1"/>
          </p:cNvSpPr>
          <p:nvPr/>
        </p:nvSpPr>
        <p:spPr bwMode="auto">
          <a:xfrm>
            <a:off x="10121767" y="1957388"/>
            <a:ext cx="393700" cy="327025"/>
          </a:xfrm>
          <a:custGeom>
            <a:avLst/>
            <a:gdLst>
              <a:gd name="T0" fmla="*/ 35 w 248"/>
              <a:gd name="T1" fmla="*/ 136 h 206"/>
              <a:gd name="T2" fmla="*/ 31 w 248"/>
              <a:gd name="T3" fmla="*/ 138 h 206"/>
              <a:gd name="T4" fmla="*/ 28 w 248"/>
              <a:gd name="T5" fmla="*/ 140 h 206"/>
              <a:gd name="T6" fmla="*/ 25 w 248"/>
              <a:gd name="T7" fmla="*/ 143 h 206"/>
              <a:gd name="T8" fmla="*/ 24 w 248"/>
              <a:gd name="T9" fmla="*/ 146 h 206"/>
              <a:gd name="T10" fmla="*/ 24 w 248"/>
              <a:gd name="T11" fmla="*/ 151 h 206"/>
              <a:gd name="T12" fmla="*/ 28 w 248"/>
              <a:gd name="T13" fmla="*/ 172 h 206"/>
              <a:gd name="T14" fmla="*/ 29 w 248"/>
              <a:gd name="T15" fmla="*/ 176 h 206"/>
              <a:gd name="T16" fmla="*/ 31 w 248"/>
              <a:gd name="T17" fmla="*/ 180 h 206"/>
              <a:gd name="T18" fmla="*/ 34 w 248"/>
              <a:gd name="T19" fmla="*/ 184 h 206"/>
              <a:gd name="T20" fmla="*/ 39 w 248"/>
              <a:gd name="T21" fmla="*/ 185 h 206"/>
              <a:gd name="T22" fmla="*/ 43 w 248"/>
              <a:gd name="T23" fmla="*/ 186 h 206"/>
              <a:gd name="T24" fmla="*/ 205 w 248"/>
              <a:gd name="T25" fmla="*/ 186 h 206"/>
              <a:gd name="T26" fmla="*/ 209 w 248"/>
              <a:gd name="T27" fmla="*/ 185 h 206"/>
              <a:gd name="T28" fmla="*/ 213 w 248"/>
              <a:gd name="T29" fmla="*/ 184 h 206"/>
              <a:gd name="T30" fmla="*/ 216 w 248"/>
              <a:gd name="T31" fmla="*/ 180 h 206"/>
              <a:gd name="T32" fmla="*/ 219 w 248"/>
              <a:gd name="T33" fmla="*/ 176 h 206"/>
              <a:gd name="T34" fmla="*/ 220 w 248"/>
              <a:gd name="T35" fmla="*/ 172 h 206"/>
              <a:gd name="T36" fmla="*/ 224 w 248"/>
              <a:gd name="T37" fmla="*/ 151 h 206"/>
              <a:gd name="T38" fmla="*/ 224 w 248"/>
              <a:gd name="T39" fmla="*/ 146 h 206"/>
              <a:gd name="T40" fmla="*/ 223 w 248"/>
              <a:gd name="T41" fmla="*/ 143 h 206"/>
              <a:gd name="T42" fmla="*/ 220 w 248"/>
              <a:gd name="T43" fmla="*/ 140 h 206"/>
              <a:gd name="T44" fmla="*/ 216 w 248"/>
              <a:gd name="T45" fmla="*/ 138 h 206"/>
              <a:gd name="T46" fmla="*/ 213 w 248"/>
              <a:gd name="T47" fmla="*/ 136 h 206"/>
              <a:gd name="T48" fmla="*/ 35 w 248"/>
              <a:gd name="T49" fmla="*/ 136 h 206"/>
              <a:gd name="T50" fmla="*/ 69 w 248"/>
              <a:gd name="T51" fmla="*/ 0 h 206"/>
              <a:gd name="T52" fmla="*/ 96 w 248"/>
              <a:gd name="T53" fmla="*/ 0 h 206"/>
              <a:gd name="T54" fmla="*/ 91 w 248"/>
              <a:gd name="T55" fmla="*/ 56 h 206"/>
              <a:gd name="T56" fmla="*/ 54 w 248"/>
              <a:gd name="T57" fmla="*/ 56 h 206"/>
              <a:gd name="T58" fmla="*/ 123 w 248"/>
              <a:gd name="T59" fmla="*/ 114 h 206"/>
              <a:gd name="T60" fmla="*/ 194 w 248"/>
              <a:gd name="T61" fmla="*/ 56 h 206"/>
              <a:gd name="T62" fmla="*/ 157 w 248"/>
              <a:gd name="T63" fmla="*/ 56 h 206"/>
              <a:gd name="T64" fmla="*/ 152 w 248"/>
              <a:gd name="T65" fmla="*/ 0 h 206"/>
              <a:gd name="T66" fmla="*/ 179 w 248"/>
              <a:gd name="T67" fmla="*/ 0 h 206"/>
              <a:gd name="T68" fmla="*/ 188 w 248"/>
              <a:gd name="T69" fmla="*/ 2 h 206"/>
              <a:gd name="T70" fmla="*/ 194 w 248"/>
              <a:gd name="T71" fmla="*/ 6 h 206"/>
              <a:gd name="T72" fmla="*/ 199 w 248"/>
              <a:gd name="T73" fmla="*/ 12 h 206"/>
              <a:gd name="T74" fmla="*/ 243 w 248"/>
              <a:gd name="T75" fmla="*/ 115 h 206"/>
              <a:gd name="T76" fmla="*/ 245 w 248"/>
              <a:gd name="T77" fmla="*/ 124 h 206"/>
              <a:gd name="T78" fmla="*/ 248 w 248"/>
              <a:gd name="T79" fmla="*/ 133 h 206"/>
              <a:gd name="T80" fmla="*/ 246 w 248"/>
              <a:gd name="T81" fmla="*/ 141 h 206"/>
              <a:gd name="T82" fmla="*/ 238 w 248"/>
              <a:gd name="T83" fmla="*/ 192 h 206"/>
              <a:gd name="T84" fmla="*/ 236 w 248"/>
              <a:gd name="T85" fmla="*/ 196 h 206"/>
              <a:gd name="T86" fmla="*/ 234 w 248"/>
              <a:gd name="T87" fmla="*/ 200 h 206"/>
              <a:gd name="T88" fmla="*/ 230 w 248"/>
              <a:gd name="T89" fmla="*/ 203 h 206"/>
              <a:gd name="T90" fmla="*/ 225 w 248"/>
              <a:gd name="T91" fmla="*/ 205 h 206"/>
              <a:gd name="T92" fmla="*/ 221 w 248"/>
              <a:gd name="T93" fmla="*/ 206 h 206"/>
              <a:gd name="T94" fmla="*/ 26 w 248"/>
              <a:gd name="T95" fmla="*/ 206 h 206"/>
              <a:gd name="T96" fmla="*/ 23 w 248"/>
              <a:gd name="T97" fmla="*/ 205 h 206"/>
              <a:gd name="T98" fmla="*/ 18 w 248"/>
              <a:gd name="T99" fmla="*/ 203 h 206"/>
              <a:gd name="T100" fmla="*/ 14 w 248"/>
              <a:gd name="T101" fmla="*/ 200 h 206"/>
              <a:gd name="T102" fmla="*/ 12 w 248"/>
              <a:gd name="T103" fmla="*/ 196 h 206"/>
              <a:gd name="T104" fmla="*/ 10 w 248"/>
              <a:gd name="T105" fmla="*/ 192 h 206"/>
              <a:gd name="T106" fmla="*/ 2 w 248"/>
              <a:gd name="T107" fmla="*/ 141 h 206"/>
              <a:gd name="T108" fmla="*/ 0 w 248"/>
              <a:gd name="T109" fmla="*/ 133 h 206"/>
              <a:gd name="T110" fmla="*/ 3 w 248"/>
              <a:gd name="T111" fmla="*/ 124 h 206"/>
              <a:gd name="T112" fmla="*/ 5 w 248"/>
              <a:gd name="T113" fmla="*/ 115 h 206"/>
              <a:gd name="T114" fmla="*/ 48 w 248"/>
              <a:gd name="T115" fmla="*/ 12 h 206"/>
              <a:gd name="T116" fmla="*/ 54 w 248"/>
              <a:gd name="T117" fmla="*/ 6 h 206"/>
              <a:gd name="T118" fmla="*/ 60 w 248"/>
              <a:gd name="T119" fmla="*/ 2 h 206"/>
              <a:gd name="T120" fmla="*/ 69 w 248"/>
              <a:gd name="T12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8" h="206">
                <a:moveTo>
                  <a:pt x="35" y="136"/>
                </a:moveTo>
                <a:lnTo>
                  <a:pt x="31" y="138"/>
                </a:lnTo>
                <a:lnTo>
                  <a:pt x="28" y="140"/>
                </a:lnTo>
                <a:lnTo>
                  <a:pt x="25" y="143"/>
                </a:lnTo>
                <a:lnTo>
                  <a:pt x="24" y="146"/>
                </a:lnTo>
                <a:lnTo>
                  <a:pt x="24" y="151"/>
                </a:lnTo>
                <a:lnTo>
                  <a:pt x="28" y="172"/>
                </a:lnTo>
                <a:lnTo>
                  <a:pt x="29" y="176"/>
                </a:lnTo>
                <a:lnTo>
                  <a:pt x="31" y="180"/>
                </a:lnTo>
                <a:lnTo>
                  <a:pt x="34" y="184"/>
                </a:lnTo>
                <a:lnTo>
                  <a:pt x="39" y="185"/>
                </a:lnTo>
                <a:lnTo>
                  <a:pt x="43" y="186"/>
                </a:lnTo>
                <a:lnTo>
                  <a:pt x="205" y="186"/>
                </a:lnTo>
                <a:lnTo>
                  <a:pt x="209" y="185"/>
                </a:lnTo>
                <a:lnTo>
                  <a:pt x="213" y="184"/>
                </a:lnTo>
                <a:lnTo>
                  <a:pt x="216" y="180"/>
                </a:lnTo>
                <a:lnTo>
                  <a:pt x="219" y="176"/>
                </a:lnTo>
                <a:lnTo>
                  <a:pt x="220" y="172"/>
                </a:lnTo>
                <a:lnTo>
                  <a:pt x="224" y="151"/>
                </a:lnTo>
                <a:lnTo>
                  <a:pt x="224" y="146"/>
                </a:lnTo>
                <a:lnTo>
                  <a:pt x="223" y="143"/>
                </a:lnTo>
                <a:lnTo>
                  <a:pt x="220" y="140"/>
                </a:lnTo>
                <a:lnTo>
                  <a:pt x="216" y="138"/>
                </a:lnTo>
                <a:lnTo>
                  <a:pt x="213" y="136"/>
                </a:lnTo>
                <a:lnTo>
                  <a:pt x="35" y="136"/>
                </a:lnTo>
                <a:close/>
                <a:moveTo>
                  <a:pt x="69" y="0"/>
                </a:moveTo>
                <a:lnTo>
                  <a:pt x="96" y="0"/>
                </a:lnTo>
                <a:lnTo>
                  <a:pt x="91" y="56"/>
                </a:lnTo>
                <a:lnTo>
                  <a:pt x="54" y="56"/>
                </a:lnTo>
                <a:lnTo>
                  <a:pt x="123" y="114"/>
                </a:lnTo>
                <a:lnTo>
                  <a:pt x="194" y="56"/>
                </a:lnTo>
                <a:lnTo>
                  <a:pt x="157" y="56"/>
                </a:lnTo>
                <a:lnTo>
                  <a:pt x="152" y="0"/>
                </a:lnTo>
                <a:lnTo>
                  <a:pt x="179" y="0"/>
                </a:lnTo>
                <a:lnTo>
                  <a:pt x="188" y="2"/>
                </a:lnTo>
                <a:lnTo>
                  <a:pt x="194" y="6"/>
                </a:lnTo>
                <a:lnTo>
                  <a:pt x="199" y="12"/>
                </a:lnTo>
                <a:lnTo>
                  <a:pt x="243" y="115"/>
                </a:lnTo>
                <a:lnTo>
                  <a:pt x="245" y="124"/>
                </a:lnTo>
                <a:lnTo>
                  <a:pt x="248" y="133"/>
                </a:lnTo>
                <a:lnTo>
                  <a:pt x="246" y="141"/>
                </a:lnTo>
                <a:lnTo>
                  <a:pt x="238" y="192"/>
                </a:lnTo>
                <a:lnTo>
                  <a:pt x="236" y="196"/>
                </a:lnTo>
                <a:lnTo>
                  <a:pt x="234" y="200"/>
                </a:lnTo>
                <a:lnTo>
                  <a:pt x="230" y="203"/>
                </a:lnTo>
                <a:lnTo>
                  <a:pt x="225" y="205"/>
                </a:lnTo>
                <a:lnTo>
                  <a:pt x="221" y="206"/>
                </a:lnTo>
                <a:lnTo>
                  <a:pt x="26" y="206"/>
                </a:lnTo>
                <a:lnTo>
                  <a:pt x="23" y="205"/>
                </a:lnTo>
                <a:lnTo>
                  <a:pt x="18" y="203"/>
                </a:lnTo>
                <a:lnTo>
                  <a:pt x="14" y="200"/>
                </a:lnTo>
                <a:lnTo>
                  <a:pt x="12" y="196"/>
                </a:lnTo>
                <a:lnTo>
                  <a:pt x="10" y="192"/>
                </a:lnTo>
                <a:lnTo>
                  <a:pt x="2" y="141"/>
                </a:lnTo>
                <a:lnTo>
                  <a:pt x="0" y="133"/>
                </a:lnTo>
                <a:lnTo>
                  <a:pt x="3" y="124"/>
                </a:lnTo>
                <a:lnTo>
                  <a:pt x="5" y="115"/>
                </a:lnTo>
                <a:lnTo>
                  <a:pt x="48" y="12"/>
                </a:lnTo>
                <a:lnTo>
                  <a:pt x="54" y="6"/>
                </a:lnTo>
                <a:lnTo>
                  <a:pt x="60" y="2"/>
                </a:lnTo>
                <a:lnTo>
                  <a:pt x="6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0"/>
          <p:cNvSpPr>
            <a:spLocks noEditPoints="1"/>
          </p:cNvSpPr>
          <p:nvPr/>
        </p:nvSpPr>
        <p:spPr bwMode="auto">
          <a:xfrm>
            <a:off x="10145580" y="2817813"/>
            <a:ext cx="346075" cy="342900"/>
          </a:xfrm>
          <a:custGeom>
            <a:avLst/>
            <a:gdLst>
              <a:gd name="T0" fmla="*/ 67 w 218"/>
              <a:gd name="T1" fmla="*/ 122 h 216"/>
              <a:gd name="T2" fmla="*/ 95 w 218"/>
              <a:gd name="T3" fmla="*/ 149 h 216"/>
              <a:gd name="T4" fmla="*/ 54 w 218"/>
              <a:gd name="T5" fmla="*/ 189 h 216"/>
              <a:gd name="T6" fmla="*/ 87 w 218"/>
              <a:gd name="T7" fmla="*/ 216 h 216"/>
              <a:gd name="T8" fmla="*/ 0 w 218"/>
              <a:gd name="T9" fmla="*/ 216 h 216"/>
              <a:gd name="T10" fmla="*/ 0 w 218"/>
              <a:gd name="T11" fmla="*/ 129 h 216"/>
              <a:gd name="T12" fmla="*/ 28 w 218"/>
              <a:gd name="T13" fmla="*/ 163 h 216"/>
              <a:gd name="T14" fmla="*/ 67 w 218"/>
              <a:gd name="T15" fmla="*/ 122 h 216"/>
              <a:gd name="T16" fmla="*/ 131 w 218"/>
              <a:gd name="T17" fmla="*/ 0 h 216"/>
              <a:gd name="T18" fmla="*/ 218 w 218"/>
              <a:gd name="T19" fmla="*/ 0 h 216"/>
              <a:gd name="T20" fmla="*/ 218 w 218"/>
              <a:gd name="T21" fmla="*/ 86 h 216"/>
              <a:gd name="T22" fmla="*/ 190 w 218"/>
              <a:gd name="T23" fmla="*/ 52 h 216"/>
              <a:gd name="T24" fmla="*/ 149 w 218"/>
              <a:gd name="T25" fmla="*/ 95 h 216"/>
              <a:gd name="T26" fmla="*/ 122 w 218"/>
              <a:gd name="T27" fmla="*/ 67 h 216"/>
              <a:gd name="T28" fmla="*/ 164 w 218"/>
              <a:gd name="T29" fmla="*/ 26 h 216"/>
              <a:gd name="T30" fmla="*/ 131 w 218"/>
              <a:gd name="T3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6">
                <a:moveTo>
                  <a:pt x="67" y="122"/>
                </a:moveTo>
                <a:lnTo>
                  <a:pt x="95" y="149"/>
                </a:lnTo>
                <a:lnTo>
                  <a:pt x="54" y="189"/>
                </a:lnTo>
                <a:lnTo>
                  <a:pt x="87" y="216"/>
                </a:lnTo>
                <a:lnTo>
                  <a:pt x="0" y="216"/>
                </a:lnTo>
                <a:lnTo>
                  <a:pt x="0" y="129"/>
                </a:lnTo>
                <a:lnTo>
                  <a:pt x="28" y="163"/>
                </a:lnTo>
                <a:lnTo>
                  <a:pt x="67" y="122"/>
                </a:lnTo>
                <a:close/>
                <a:moveTo>
                  <a:pt x="131" y="0"/>
                </a:moveTo>
                <a:lnTo>
                  <a:pt x="218" y="0"/>
                </a:lnTo>
                <a:lnTo>
                  <a:pt x="218" y="86"/>
                </a:lnTo>
                <a:lnTo>
                  <a:pt x="190" y="52"/>
                </a:lnTo>
                <a:lnTo>
                  <a:pt x="149" y="95"/>
                </a:lnTo>
                <a:lnTo>
                  <a:pt x="122" y="67"/>
                </a:lnTo>
                <a:lnTo>
                  <a:pt x="164" y="26"/>
                </a:lnTo>
                <a:lnTo>
                  <a:pt x="13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1"/>
          <p:cNvSpPr>
            <a:spLocks noEditPoints="1"/>
          </p:cNvSpPr>
          <p:nvPr/>
        </p:nvSpPr>
        <p:spPr bwMode="auto">
          <a:xfrm>
            <a:off x="10991717" y="2794000"/>
            <a:ext cx="390525" cy="390525"/>
          </a:xfrm>
          <a:custGeom>
            <a:avLst/>
            <a:gdLst>
              <a:gd name="T0" fmla="*/ 14 w 246"/>
              <a:gd name="T1" fmla="*/ 152 h 246"/>
              <a:gd name="T2" fmla="*/ 95 w 246"/>
              <a:gd name="T3" fmla="*/ 152 h 246"/>
              <a:gd name="T4" fmla="*/ 95 w 246"/>
              <a:gd name="T5" fmla="*/ 232 h 246"/>
              <a:gd name="T6" fmla="*/ 67 w 246"/>
              <a:gd name="T7" fmla="*/ 204 h 246"/>
              <a:gd name="T8" fmla="*/ 27 w 246"/>
              <a:gd name="T9" fmla="*/ 246 h 246"/>
              <a:gd name="T10" fmla="*/ 0 w 246"/>
              <a:gd name="T11" fmla="*/ 219 h 246"/>
              <a:gd name="T12" fmla="*/ 42 w 246"/>
              <a:gd name="T13" fmla="*/ 179 h 246"/>
              <a:gd name="T14" fmla="*/ 14 w 246"/>
              <a:gd name="T15" fmla="*/ 152 h 246"/>
              <a:gd name="T16" fmla="*/ 219 w 246"/>
              <a:gd name="T17" fmla="*/ 0 h 246"/>
              <a:gd name="T18" fmla="*/ 246 w 246"/>
              <a:gd name="T19" fmla="*/ 28 h 246"/>
              <a:gd name="T20" fmla="*/ 204 w 246"/>
              <a:gd name="T21" fmla="*/ 67 h 246"/>
              <a:gd name="T22" fmla="*/ 232 w 246"/>
              <a:gd name="T23" fmla="*/ 95 h 246"/>
              <a:gd name="T24" fmla="*/ 152 w 246"/>
              <a:gd name="T25" fmla="*/ 95 h 246"/>
              <a:gd name="T26" fmla="*/ 152 w 246"/>
              <a:gd name="T27" fmla="*/ 14 h 246"/>
              <a:gd name="T28" fmla="*/ 179 w 246"/>
              <a:gd name="T29" fmla="*/ 43 h 246"/>
              <a:gd name="T30" fmla="*/ 219 w 246"/>
              <a:gd name="T31"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6">
                <a:moveTo>
                  <a:pt x="14" y="152"/>
                </a:moveTo>
                <a:lnTo>
                  <a:pt x="95" y="152"/>
                </a:lnTo>
                <a:lnTo>
                  <a:pt x="95" y="232"/>
                </a:lnTo>
                <a:lnTo>
                  <a:pt x="67" y="204"/>
                </a:lnTo>
                <a:lnTo>
                  <a:pt x="27" y="246"/>
                </a:lnTo>
                <a:lnTo>
                  <a:pt x="0" y="219"/>
                </a:lnTo>
                <a:lnTo>
                  <a:pt x="42" y="179"/>
                </a:lnTo>
                <a:lnTo>
                  <a:pt x="14" y="152"/>
                </a:lnTo>
                <a:close/>
                <a:moveTo>
                  <a:pt x="219" y="0"/>
                </a:moveTo>
                <a:lnTo>
                  <a:pt x="246" y="28"/>
                </a:lnTo>
                <a:lnTo>
                  <a:pt x="204" y="67"/>
                </a:lnTo>
                <a:lnTo>
                  <a:pt x="232" y="95"/>
                </a:lnTo>
                <a:lnTo>
                  <a:pt x="152" y="95"/>
                </a:lnTo>
                <a:lnTo>
                  <a:pt x="152" y="14"/>
                </a:lnTo>
                <a:lnTo>
                  <a:pt x="179" y="43"/>
                </a:lnTo>
                <a:lnTo>
                  <a:pt x="21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2"/>
          <p:cNvSpPr>
            <a:spLocks noEditPoints="1"/>
          </p:cNvSpPr>
          <p:nvPr/>
        </p:nvSpPr>
        <p:spPr bwMode="auto">
          <a:xfrm>
            <a:off x="2376355" y="200025"/>
            <a:ext cx="419100" cy="368300"/>
          </a:xfrm>
          <a:custGeom>
            <a:avLst/>
            <a:gdLst>
              <a:gd name="T0" fmla="*/ 117 w 264"/>
              <a:gd name="T1" fmla="*/ 177 h 232"/>
              <a:gd name="T2" fmla="*/ 117 w 264"/>
              <a:gd name="T3" fmla="*/ 204 h 232"/>
              <a:gd name="T4" fmla="*/ 147 w 264"/>
              <a:gd name="T5" fmla="*/ 204 h 232"/>
              <a:gd name="T6" fmla="*/ 147 w 264"/>
              <a:gd name="T7" fmla="*/ 177 h 232"/>
              <a:gd name="T8" fmla="*/ 117 w 264"/>
              <a:gd name="T9" fmla="*/ 177 h 232"/>
              <a:gd name="T10" fmla="*/ 117 w 264"/>
              <a:gd name="T11" fmla="*/ 75 h 232"/>
              <a:gd name="T12" fmla="*/ 117 w 264"/>
              <a:gd name="T13" fmla="*/ 157 h 232"/>
              <a:gd name="T14" fmla="*/ 147 w 264"/>
              <a:gd name="T15" fmla="*/ 157 h 232"/>
              <a:gd name="T16" fmla="*/ 147 w 264"/>
              <a:gd name="T17" fmla="*/ 75 h 232"/>
              <a:gd name="T18" fmla="*/ 117 w 264"/>
              <a:gd name="T19" fmla="*/ 75 h 232"/>
              <a:gd name="T20" fmla="*/ 132 w 264"/>
              <a:gd name="T21" fmla="*/ 0 h 232"/>
              <a:gd name="T22" fmla="*/ 136 w 264"/>
              <a:gd name="T23" fmla="*/ 0 h 232"/>
              <a:gd name="T24" fmla="*/ 138 w 264"/>
              <a:gd name="T25" fmla="*/ 2 h 232"/>
              <a:gd name="T26" fmla="*/ 141 w 264"/>
              <a:gd name="T27" fmla="*/ 5 h 232"/>
              <a:gd name="T28" fmla="*/ 262 w 264"/>
              <a:gd name="T29" fmla="*/ 218 h 232"/>
              <a:gd name="T30" fmla="*/ 264 w 264"/>
              <a:gd name="T31" fmla="*/ 222 h 232"/>
              <a:gd name="T32" fmla="*/ 264 w 264"/>
              <a:gd name="T33" fmla="*/ 224 h 232"/>
              <a:gd name="T34" fmla="*/ 262 w 264"/>
              <a:gd name="T35" fmla="*/ 228 h 232"/>
              <a:gd name="T36" fmla="*/ 260 w 264"/>
              <a:gd name="T37" fmla="*/ 231 h 232"/>
              <a:gd name="T38" fmla="*/ 257 w 264"/>
              <a:gd name="T39" fmla="*/ 232 h 232"/>
              <a:gd name="T40" fmla="*/ 254 w 264"/>
              <a:gd name="T41" fmla="*/ 232 h 232"/>
              <a:gd name="T42" fmla="*/ 10 w 264"/>
              <a:gd name="T43" fmla="*/ 232 h 232"/>
              <a:gd name="T44" fmla="*/ 7 w 264"/>
              <a:gd name="T45" fmla="*/ 232 h 232"/>
              <a:gd name="T46" fmla="*/ 4 w 264"/>
              <a:gd name="T47" fmla="*/ 231 h 232"/>
              <a:gd name="T48" fmla="*/ 2 w 264"/>
              <a:gd name="T49" fmla="*/ 228 h 232"/>
              <a:gd name="T50" fmla="*/ 0 w 264"/>
              <a:gd name="T51" fmla="*/ 224 h 232"/>
              <a:gd name="T52" fmla="*/ 0 w 264"/>
              <a:gd name="T53" fmla="*/ 222 h 232"/>
              <a:gd name="T54" fmla="*/ 2 w 264"/>
              <a:gd name="T55" fmla="*/ 218 h 232"/>
              <a:gd name="T56" fmla="*/ 123 w 264"/>
              <a:gd name="T57" fmla="*/ 5 h 232"/>
              <a:gd name="T58" fmla="*/ 126 w 264"/>
              <a:gd name="T59" fmla="*/ 2 h 232"/>
              <a:gd name="T60" fmla="*/ 128 w 264"/>
              <a:gd name="T61" fmla="*/ 0 h 232"/>
              <a:gd name="T62" fmla="*/ 132 w 264"/>
              <a:gd name="T6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4" h="232">
                <a:moveTo>
                  <a:pt x="117" y="177"/>
                </a:moveTo>
                <a:lnTo>
                  <a:pt x="117" y="204"/>
                </a:lnTo>
                <a:lnTo>
                  <a:pt x="147" y="204"/>
                </a:lnTo>
                <a:lnTo>
                  <a:pt x="147" y="177"/>
                </a:lnTo>
                <a:lnTo>
                  <a:pt x="117" y="177"/>
                </a:lnTo>
                <a:close/>
                <a:moveTo>
                  <a:pt x="117" y="75"/>
                </a:moveTo>
                <a:lnTo>
                  <a:pt x="117" y="157"/>
                </a:lnTo>
                <a:lnTo>
                  <a:pt x="147" y="157"/>
                </a:lnTo>
                <a:lnTo>
                  <a:pt x="147" y="75"/>
                </a:lnTo>
                <a:lnTo>
                  <a:pt x="117" y="75"/>
                </a:lnTo>
                <a:close/>
                <a:moveTo>
                  <a:pt x="132" y="0"/>
                </a:moveTo>
                <a:lnTo>
                  <a:pt x="136" y="0"/>
                </a:lnTo>
                <a:lnTo>
                  <a:pt x="138" y="2"/>
                </a:lnTo>
                <a:lnTo>
                  <a:pt x="141" y="5"/>
                </a:lnTo>
                <a:lnTo>
                  <a:pt x="262" y="218"/>
                </a:lnTo>
                <a:lnTo>
                  <a:pt x="264" y="222"/>
                </a:lnTo>
                <a:lnTo>
                  <a:pt x="264" y="224"/>
                </a:lnTo>
                <a:lnTo>
                  <a:pt x="262" y="228"/>
                </a:lnTo>
                <a:lnTo>
                  <a:pt x="260" y="231"/>
                </a:lnTo>
                <a:lnTo>
                  <a:pt x="257" y="232"/>
                </a:lnTo>
                <a:lnTo>
                  <a:pt x="254" y="232"/>
                </a:lnTo>
                <a:lnTo>
                  <a:pt x="10" y="232"/>
                </a:lnTo>
                <a:lnTo>
                  <a:pt x="7" y="232"/>
                </a:lnTo>
                <a:lnTo>
                  <a:pt x="4" y="231"/>
                </a:lnTo>
                <a:lnTo>
                  <a:pt x="2" y="228"/>
                </a:lnTo>
                <a:lnTo>
                  <a:pt x="0" y="224"/>
                </a:lnTo>
                <a:lnTo>
                  <a:pt x="0" y="222"/>
                </a:lnTo>
                <a:lnTo>
                  <a:pt x="2" y="218"/>
                </a:lnTo>
                <a:lnTo>
                  <a:pt x="123" y="5"/>
                </a:lnTo>
                <a:lnTo>
                  <a:pt x="126" y="2"/>
                </a:lnTo>
                <a:lnTo>
                  <a:pt x="128" y="0"/>
                </a:lnTo>
                <a:lnTo>
                  <a:pt x="13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3"/>
          <p:cNvSpPr>
            <a:spLocks noEditPoints="1"/>
          </p:cNvSpPr>
          <p:nvPr/>
        </p:nvSpPr>
        <p:spPr bwMode="auto">
          <a:xfrm>
            <a:off x="639630" y="6254750"/>
            <a:ext cx="415925" cy="417513"/>
          </a:xfrm>
          <a:custGeom>
            <a:avLst/>
            <a:gdLst>
              <a:gd name="T0" fmla="*/ 179 w 262"/>
              <a:gd name="T1" fmla="*/ 143 h 263"/>
              <a:gd name="T2" fmla="*/ 83 w 262"/>
              <a:gd name="T3" fmla="*/ 165 h 263"/>
              <a:gd name="T4" fmla="*/ 83 w 262"/>
              <a:gd name="T5" fmla="*/ 100 h 263"/>
              <a:gd name="T6" fmla="*/ 179 w 262"/>
              <a:gd name="T7" fmla="*/ 123 h 263"/>
              <a:gd name="T8" fmla="*/ 83 w 262"/>
              <a:gd name="T9" fmla="*/ 100 h 263"/>
              <a:gd name="T10" fmla="*/ 103 w 262"/>
              <a:gd name="T11" fmla="*/ 28 h 263"/>
              <a:gd name="T12" fmla="*/ 55 w 262"/>
              <a:gd name="T13" fmla="*/ 56 h 263"/>
              <a:gd name="T14" fmla="*/ 27 w 262"/>
              <a:gd name="T15" fmla="*/ 103 h 263"/>
              <a:gd name="T16" fmla="*/ 27 w 262"/>
              <a:gd name="T17" fmla="*/ 160 h 263"/>
              <a:gd name="T18" fmla="*/ 55 w 262"/>
              <a:gd name="T19" fmla="*/ 207 h 263"/>
              <a:gd name="T20" fmla="*/ 103 w 262"/>
              <a:gd name="T21" fmla="*/ 234 h 263"/>
              <a:gd name="T22" fmla="*/ 159 w 262"/>
              <a:gd name="T23" fmla="*/ 234 h 263"/>
              <a:gd name="T24" fmla="*/ 207 w 262"/>
              <a:gd name="T25" fmla="*/ 207 h 263"/>
              <a:gd name="T26" fmla="*/ 235 w 262"/>
              <a:gd name="T27" fmla="*/ 160 h 263"/>
              <a:gd name="T28" fmla="*/ 235 w 262"/>
              <a:gd name="T29" fmla="*/ 103 h 263"/>
              <a:gd name="T30" fmla="*/ 207 w 262"/>
              <a:gd name="T31" fmla="*/ 56 h 263"/>
              <a:gd name="T32" fmla="*/ 159 w 262"/>
              <a:gd name="T33" fmla="*/ 28 h 263"/>
              <a:gd name="T34" fmla="*/ 130 w 262"/>
              <a:gd name="T35" fmla="*/ 0 h 263"/>
              <a:gd name="T36" fmla="*/ 189 w 262"/>
              <a:gd name="T37" fmla="*/ 14 h 263"/>
              <a:gd name="T38" fmla="*/ 234 w 262"/>
              <a:gd name="T39" fmla="*/ 50 h 263"/>
              <a:gd name="T40" fmla="*/ 258 w 262"/>
              <a:gd name="T41" fmla="*/ 102 h 263"/>
              <a:gd name="T42" fmla="*/ 258 w 262"/>
              <a:gd name="T43" fmla="*/ 161 h 263"/>
              <a:gd name="T44" fmla="*/ 234 w 262"/>
              <a:gd name="T45" fmla="*/ 213 h 263"/>
              <a:gd name="T46" fmla="*/ 189 w 262"/>
              <a:gd name="T47" fmla="*/ 249 h 263"/>
              <a:gd name="T48" fmla="*/ 130 w 262"/>
              <a:gd name="T49" fmla="*/ 263 h 263"/>
              <a:gd name="T50" fmla="*/ 73 w 262"/>
              <a:gd name="T51" fmla="*/ 249 h 263"/>
              <a:gd name="T52" fmla="*/ 29 w 262"/>
              <a:gd name="T53" fmla="*/ 213 h 263"/>
              <a:gd name="T54" fmla="*/ 4 w 262"/>
              <a:gd name="T55" fmla="*/ 161 h 263"/>
              <a:gd name="T56" fmla="*/ 4 w 262"/>
              <a:gd name="T57" fmla="*/ 102 h 263"/>
              <a:gd name="T58" fmla="*/ 29 w 262"/>
              <a:gd name="T59" fmla="*/ 50 h 263"/>
              <a:gd name="T60" fmla="*/ 73 w 262"/>
              <a:gd name="T61" fmla="*/ 14 h 263"/>
              <a:gd name="T62" fmla="*/ 130 w 262"/>
              <a:gd name="T6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2" h="263">
                <a:moveTo>
                  <a:pt x="83" y="143"/>
                </a:moveTo>
                <a:lnTo>
                  <a:pt x="179" y="143"/>
                </a:lnTo>
                <a:lnTo>
                  <a:pt x="179" y="165"/>
                </a:lnTo>
                <a:lnTo>
                  <a:pt x="83" y="165"/>
                </a:lnTo>
                <a:lnTo>
                  <a:pt x="83" y="143"/>
                </a:lnTo>
                <a:close/>
                <a:moveTo>
                  <a:pt x="83" y="100"/>
                </a:moveTo>
                <a:lnTo>
                  <a:pt x="179" y="100"/>
                </a:lnTo>
                <a:lnTo>
                  <a:pt x="179" y="123"/>
                </a:lnTo>
                <a:lnTo>
                  <a:pt x="83" y="123"/>
                </a:lnTo>
                <a:lnTo>
                  <a:pt x="83" y="100"/>
                </a:lnTo>
                <a:close/>
                <a:moveTo>
                  <a:pt x="130" y="23"/>
                </a:moveTo>
                <a:lnTo>
                  <a:pt x="103" y="28"/>
                </a:lnTo>
                <a:lnTo>
                  <a:pt x="77" y="38"/>
                </a:lnTo>
                <a:lnTo>
                  <a:pt x="55" y="56"/>
                </a:lnTo>
                <a:lnTo>
                  <a:pt x="39" y="77"/>
                </a:lnTo>
                <a:lnTo>
                  <a:pt x="27" y="103"/>
                </a:lnTo>
                <a:lnTo>
                  <a:pt x="24" y="131"/>
                </a:lnTo>
                <a:lnTo>
                  <a:pt x="27" y="160"/>
                </a:lnTo>
                <a:lnTo>
                  <a:pt x="39" y="185"/>
                </a:lnTo>
                <a:lnTo>
                  <a:pt x="55" y="207"/>
                </a:lnTo>
                <a:lnTo>
                  <a:pt x="77" y="223"/>
                </a:lnTo>
                <a:lnTo>
                  <a:pt x="103" y="234"/>
                </a:lnTo>
                <a:lnTo>
                  <a:pt x="130" y="238"/>
                </a:lnTo>
                <a:lnTo>
                  <a:pt x="159" y="234"/>
                </a:lnTo>
                <a:lnTo>
                  <a:pt x="185" y="223"/>
                </a:lnTo>
                <a:lnTo>
                  <a:pt x="207" y="207"/>
                </a:lnTo>
                <a:lnTo>
                  <a:pt x="224" y="185"/>
                </a:lnTo>
                <a:lnTo>
                  <a:pt x="235" y="160"/>
                </a:lnTo>
                <a:lnTo>
                  <a:pt x="238" y="131"/>
                </a:lnTo>
                <a:lnTo>
                  <a:pt x="235" y="103"/>
                </a:lnTo>
                <a:lnTo>
                  <a:pt x="224" y="77"/>
                </a:lnTo>
                <a:lnTo>
                  <a:pt x="207" y="56"/>
                </a:lnTo>
                <a:lnTo>
                  <a:pt x="185" y="38"/>
                </a:lnTo>
                <a:lnTo>
                  <a:pt x="159" y="28"/>
                </a:lnTo>
                <a:lnTo>
                  <a:pt x="130" y="23"/>
                </a:lnTo>
                <a:close/>
                <a:moveTo>
                  <a:pt x="130" y="0"/>
                </a:moveTo>
                <a:lnTo>
                  <a:pt x="161" y="4"/>
                </a:lnTo>
                <a:lnTo>
                  <a:pt x="189" y="14"/>
                </a:lnTo>
                <a:lnTo>
                  <a:pt x="214" y="28"/>
                </a:lnTo>
                <a:lnTo>
                  <a:pt x="234" y="50"/>
                </a:lnTo>
                <a:lnTo>
                  <a:pt x="250" y="73"/>
                </a:lnTo>
                <a:lnTo>
                  <a:pt x="258" y="102"/>
                </a:lnTo>
                <a:lnTo>
                  <a:pt x="262" y="131"/>
                </a:lnTo>
                <a:lnTo>
                  <a:pt x="258" y="161"/>
                </a:lnTo>
                <a:lnTo>
                  <a:pt x="250" y="189"/>
                </a:lnTo>
                <a:lnTo>
                  <a:pt x="234" y="213"/>
                </a:lnTo>
                <a:lnTo>
                  <a:pt x="214" y="233"/>
                </a:lnTo>
                <a:lnTo>
                  <a:pt x="189" y="249"/>
                </a:lnTo>
                <a:lnTo>
                  <a:pt x="161" y="259"/>
                </a:lnTo>
                <a:lnTo>
                  <a:pt x="130" y="263"/>
                </a:lnTo>
                <a:lnTo>
                  <a:pt x="101" y="259"/>
                </a:lnTo>
                <a:lnTo>
                  <a:pt x="73" y="249"/>
                </a:lnTo>
                <a:lnTo>
                  <a:pt x="48" y="233"/>
                </a:lnTo>
                <a:lnTo>
                  <a:pt x="29" y="213"/>
                </a:lnTo>
                <a:lnTo>
                  <a:pt x="12" y="189"/>
                </a:lnTo>
                <a:lnTo>
                  <a:pt x="4" y="161"/>
                </a:lnTo>
                <a:lnTo>
                  <a:pt x="0" y="131"/>
                </a:lnTo>
                <a:lnTo>
                  <a:pt x="4" y="102"/>
                </a:lnTo>
                <a:lnTo>
                  <a:pt x="12" y="73"/>
                </a:lnTo>
                <a:lnTo>
                  <a:pt x="29" y="50"/>
                </a:lnTo>
                <a:lnTo>
                  <a:pt x="48" y="28"/>
                </a:lnTo>
                <a:lnTo>
                  <a:pt x="73" y="14"/>
                </a:lnTo>
                <a:lnTo>
                  <a:pt x="101" y="4"/>
                </a:lnTo>
                <a:lnTo>
                  <a:pt x="13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4"/>
          <p:cNvSpPr>
            <a:spLocks noEditPoints="1"/>
          </p:cNvSpPr>
          <p:nvPr/>
        </p:nvSpPr>
        <p:spPr bwMode="auto">
          <a:xfrm>
            <a:off x="1507992" y="6254750"/>
            <a:ext cx="417512" cy="417513"/>
          </a:xfrm>
          <a:custGeom>
            <a:avLst/>
            <a:gdLst>
              <a:gd name="T0" fmla="*/ 26 w 263"/>
              <a:gd name="T1" fmla="*/ 113 h 263"/>
              <a:gd name="T2" fmla="*/ 28 w 263"/>
              <a:gd name="T3" fmla="*/ 160 h 263"/>
              <a:gd name="T4" fmla="*/ 55 w 263"/>
              <a:gd name="T5" fmla="*/ 207 h 263"/>
              <a:gd name="T6" fmla="*/ 103 w 263"/>
              <a:gd name="T7" fmla="*/ 234 h 263"/>
              <a:gd name="T8" fmla="*/ 155 w 263"/>
              <a:gd name="T9" fmla="*/ 236 h 263"/>
              <a:gd name="T10" fmla="*/ 196 w 263"/>
              <a:gd name="T11" fmla="*/ 217 h 263"/>
              <a:gd name="T12" fmla="*/ 226 w 263"/>
              <a:gd name="T13" fmla="*/ 182 h 263"/>
              <a:gd name="T14" fmla="*/ 111 w 263"/>
              <a:gd name="T15" fmla="*/ 143 h 263"/>
              <a:gd name="T16" fmla="*/ 120 w 263"/>
              <a:gd name="T17" fmla="*/ 161 h 263"/>
              <a:gd name="T18" fmla="*/ 139 w 263"/>
              <a:gd name="T19" fmla="*/ 169 h 263"/>
              <a:gd name="T20" fmla="*/ 142 w 263"/>
              <a:gd name="T21" fmla="*/ 169 h 263"/>
              <a:gd name="T22" fmla="*/ 151 w 263"/>
              <a:gd name="T23" fmla="*/ 166 h 263"/>
              <a:gd name="T24" fmla="*/ 157 w 263"/>
              <a:gd name="T25" fmla="*/ 160 h 263"/>
              <a:gd name="T26" fmla="*/ 171 w 263"/>
              <a:gd name="T27" fmla="*/ 187 h 263"/>
              <a:gd name="T28" fmla="*/ 149 w 263"/>
              <a:gd name="T29" fmla="*/ 197 h 263"/>
              <a:gd name="T30" fmla="*/ 123 w 263"/>
              <a:gd name="T31" fmla="*/ 198 h 263"/>
              <a:gd name="T32" fmla="*/ 99 w 263"/>
              <a:gd name="T33" fmla="*/ 190 h 263"/>
              <a:gd name="T34" fmla="*/ 79 w 263"/>
              <a:gd name="T35" fmla="*/ 169 h 263"/>
              <a:gd name="T36" fmla="*/ 70 w 263"/>
              <a:gd name="T37" fmla="*/ 133 h 263"/>
              <a:gd name="T38" fmla="*/ 73 w 263"/>
              <a:gd name="T39" fmla="*/ 115 h 263"/>
              <a:gd name="T40" fmla="*/ 131 w 263"/>
              <a:gd name="T41" fmla="*/ 23 h 263"/>
              <a:gd name="T42" fmla="*/ 79 w 263"/>
              <a:gd name="T43" fmla="*/ 37 h 263"/>
              <a:gd name="T44" fmla="*/ 42 w 263"/>
              <a:gd name="T45" fmla="*/ 73 h 263"/>
              <a:gd name="T46" fmla="*/ 90 w 263"/>
              <a:gd name="T47" fmla="*/ 79 h 263"/>
              <a:gd name="T48" fmla="*/ 118 w 263"/>
              <a:gd name="T49" fmla="*/ 66 h 263"/>
              <a:gd name="T50" fmla="*/ 147 w 263"/>
              <a:gd name="T51" fmla="*/ 64 h 263"/>
              <a:gd name="T52" fmla="*/ 176 w 263"/>
              <a:gd name="T53" fmla="*/ 78 h 263"/>
              <a:gd name="T54" fmla="*/ 151 w 263"/>
              <a:gd name="T55" fmla="*/ 97 h 263"/>
              <a:gd name="T56" fmla="*/ 142 w 263"/>
              <a:gd name="T57" fmla="*/ 93 h 263"/>
              <a:gd name="T58" fmla="*/ 127 w 263"/>
              <a:gd name="T59" fmla="*/ 94 h 263"/>
              <a:gd name="T60" fmla="*/ 115 w 263"/>
              <a:gd name="T61" fmla="*/ 105 h 263"/>
              <a:gd name="T62" fmla="*/ 239 w 263"/>
              <a:gd name="T63" fmla="*/ 131 h 263"/>
              <a:gd name="T64" fmla="*/ 224 w 263"/>
              <a:gd name="T65" fmla="*/ 77 h 263"/>
              <a:gd name="T66" fmla="*/ 186 w 263"/>
              <a:gd name="T67" fmla="*/ 38 h 263"/>
              <a:gd name="T68" fmla="*/ 131 w 263"/>
              <a:gd name="T69" fmla="*/ 23 h 263"/>
              <a:gd name="T70" fmla="*/ 161 w 263"/>
              <a:gd name="T71" fmla="*/ 4 h 263"/>
              <a:gd name="T72" fmla="*/ 213 w 263"/>
              <a:gd name="T73" fmla="*/ 28 h 263"/>
              <a:gd name="T74" fmla="*/ 249 w 263"/>
              <a:gd name="T75" fmla="*/ 73 h 263"/>
              <a:gd name="T76" fmla="*/ 263 w 263"/>
              <a:gd name="T77" fmla="*/ 131 h 263"/>
              <a:gd name="T78" fmla="*/ 249 w 263"/>
              <a:gd name="T79" fmla="*/ 189 h 263"/>
              <a:gd name="T80" fmla="*/ 213 w 263"/>
              <a:gd name="T81" fmla="*/ 233 h 263"/>
              <a:gd name="T82" fmla="*/ 161 w 263"/>
              <a:gd name="T83" fmla="*/ 259 h 263"/>
              <a:gd name="T84" fmla="*/ 101 w 263"/>
              <a:gd name="T85" fmla="*/ 259 h 263"/>
              <a:gd name="T86" fmla="*/ 49 w 263"/>
              <a:gd name="T87" fmla="*/ 233 h 263"/>
              <a:gd name="T88" fmla="*/ 13 w 263"/>
              <a:gd name="T89" fmla="*/ 189 h 263"/>
              <a:gd name="T90" fmla="*/ 0 w 263"/>
              <a:gd name="T91" fmla="*/ 131 h 263"/>
              <a:gd name="T92" fmla="*/ 13 w 263"/>
              <a:gd name="T93" fmla="*/ 73 h 263"/>
              <a:gd name="T94" fmla="*/ 49 w 263"/>
              <a:gd name="T95" fmla="*/ 28 h 263"/>
              <a:gd name="T96" fmla="*/ 101 w 263"/>
              <a:gd name="T97" fmla="*/ 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263">
                <a:moveTo>
                  <a:pt x="31" y="97"/>
                </a:moveTo>
                <a:lnTo>
                  <a:pt x="26" y="113"/>
                </a:lnTo>
                <a:lnTo>
                  <a:pt x="24" y="131"/>
                </a:lnTo>
                <a:lnTo>
                  <a:pt x="28" y="160"/>
                </a:lnTo>
                <a:lnTo>
                  <a:pt x="39" y="185"/>
                </a:lnTo>
                <a:lnTo>
                  <a:pt x="55" y="207"/>
                </a:lnTo>
                <a:lnTo>
                  <a:pt x="78" y="223"/>
                </a:lnTo>
                <a:lnTo>
                  <a:pt x="103" y="234"/>
                </a:lnTo>
                <a:lnTo>
                  <a:pt x="131" y="238"/>
                </a:lnTo>
                <a:lnTo>
                  <a:pt x="155" y="236"/>
                </a:lnTo>
                <a:lnTo>
                  <a:pt x="177" y="228"/>
                </a:lnTo>
                <a:lnTo>
                  <a:pt x="196" y="217"/>
                </a:lnTo>
                <a:lnTo>
                  <a:pt x="213" y="201"/>
                </a:lnTo>
                <a:lnTo>
                  <a:pt x="226" y="182"/>
                </a:lnTo>
                <a:lnTo>
                  <a:pt x="110" y="131"/>
                </a:lnTo>
                <a:lnTo>
                  <a:pt x="111" y="143"/>
                </a:lnTo>
                <a:lnTo>
                  <a:pt x="114" y="153"/>
                </a:lnTo>
                <a:lnTo>
                  <a:pt x="120" y="161"/>
                </a:lnTo>
                <a:lnTo>
                  <a:pt x="127" y="167"/>
                </a:lnTo>
                <a:lnTo>
                  <a:pt x="139" y="169"/>
                </a:lnTo>
                <a:lnTo>
                  <a:pt x="140" y="169"/>
                </a:lnTo>
                <a:lnTo>
                  <a:pt x="142" y="169"/>
                </a:lnTo>
                <a:lnTo>
                  <a:pt x="146" y="167"/>
                </a:lnTo>
                <a:lnTo>
                  <a:pt x="151" y="166"/>
                </a:lnTo>
                <a:lnTo>
                  <a:pt x="156" y="162"/>
                </a:lnTo>
                <a:lnTo>
                  <a:pt x="157" y="160"/>
                </a:lnTo>
                <a:lnTo>
                  <a:pt x="176" y="184"/>
                </a:lnTo>
                <a:lnTo>
                  <a:pt x="171" y="187"/>
                </a:lnTo>
                <a:lnTo>
                  <a:pt x="161" y="194"/>
                </a:lnTo>
                <a:lnTo>
                  <a:pt x="149" y="197"/>
                </a:lnTo>
                <a:lnTo>
                  <a:pt x="135" y="200"/>
                </a:lnTo>
                <a:lnTo>
                  <a:pt x="123" y="198"/>
                </a:lnTo>
                <a:lnTo>
                  <a:pt x="111" y="195"/>
                </a:lnTo>
                <a:lnTo>
                  <a:pt x="99" y="190"/>
                </a:lnTo>
                <a:lnTo>
                  <a:pt x="88" y="181"/>
                </a:lnTo>
                <a:lnTo>
                  <a:pt x="79" y="169"/>
                </a:lnTo>
                <a:lnTo>
                  <a:pt x="73" y="153"/>
                </a:lnTo>
                <a:lnTo>
                  <a:pt x="70" y="133"/>
                </a:lnTo>
                <a:lnTo>
                  <a:pt x="72" y="124"/>
                </a:lnTo>
                <a:lnTo>
                  <a:pt x="73" y="115"/>
                </a:lnTo>
                <a:lnTo>
                  <a:pt x="31" y="97"/>
                </a:lnTo>
                <a:close/>
                <a:moveTo>
                  <a:pt x="131" y="23"/>
                </a:moveTo>
                <a:lnTo>
                  <a:pt x="104" y="27"/>
                </a:lnTo>
                <a:lnTo>
                  <a:pt x="79" y="37"/>
                </a:lnTo>
                <a:lnTo>
                  <a:pt x="58" y="53"/>
                </a:lnTo>
                <a:lnTo>
                  <a:pt x="42" y="73"/>
                </a:lnTo>
                <a:lnTo>
                  <a:pt x="82" y="91"/>
                </a:lnTo>
                <a:lnTo>
                  <a:pt x="90" y="79"/>
                </a:lnTo>
                <a:lnTo>
                  <a:pt x="103" y="71"/>
                </a:lnTo>
                <a:lnTo>
                  <a:pt x="118" y="66"/>
                </a:lnTo>
                <a:lnTo>
                  <a:pt x="135" y="63"/>
                </a:lnTo>
                <a:lnTo>
                  <a:pt x="147" y="64"/>
                </a:lnTo>
                <a:lnTo>
                  <a:pt x="162" y="68"/>
                </a:lnTo>
                <a:lnTo>
                  <a:pt x="176" y="78"/>
                </a:lnTo>
                <a:lnTo>
                  <a:pt x="155" y="99"/>
                </a:lnTo>
                <a:lnTo>
                  <a:pt x="151" y="97"/>
                </a:lnTo>
                <a:lnTo>
                  <a:pt x="147" y="94"/>
                </a:lnTo>
                <a:lnTo>
                  <a:pt x="142" y="93"/>
                </a:lnTo>
                <a:lnTo>
                  <a:pt x="137" y="92"/>
                </a:lnTo>
                <a:lnTo>
                  <a:pt x="127" y="94"/>
                </a:lnTo>
                <a:lnTo>
                  <a:pt x="120" y="99"/>
                </a:lnTo>
                <a:lnTo>
                  <a:pt x="115" y="105"/>
                </a:lnTo>
                <a:lnTo>
                  <a:pt x="236" y="159"/>
                </a:lnTo>
                <a:lnTo>
                  <a:pt x="239" y="131"/>
                </a:lnTo>
                <a:lnTo>
                  <a:pt x="236" y="103"/>
                </a:lnTo>
                <a:lnTo>
                  <a:pt x="224" y="77"/>
                </a:lnTo>
                <a:lnTo>
                  <a:pt x="207" y="56"/>
                </a:lnTo>
                <a:lnTo>
                  <a:pt x="186" y="38"/>
                </a:lnTo>
                <a:lnTo>
                  <a:pt x="160" y="28"/>
                </a:lnTo>
                <a:lnTo>
                  <a:pt x="131" y="23"/>
                </a:lnTo>
                <a:close/>
                <a:moveTo>
                  <a:pt x="131" y="0"/>
                </a:moveTo>
                <a:lnTo>
                  <a:pt x="161" y="4"/>
                </a:lnTo>
                <a:lnTo>
                  <a:pt x="190" y="14"/>
                </a:lnTo>
                <a:lnTo>
                  <a:pt x="213" y="28"/>
                </a:lnTo>
                <a:lnTo>
                  <a:pt x="234" y="50"/>
                </a:lnTo>
                <a:lnTo>
                  <a:pt x="249" y="73"/>
                </a:lnTo>
                <a:lnTo>
                  <a:pt x="259" y="102"/>
                </a:lnTo>
                <a:lnTo>
                  <a:pt x="263" y="131"/>
                </a:lnTo>
                <a:lnTo>
                  <a:pt x="259" y="161"/>
                </a:lnTo>
                <a:lnTo>
                  <a:pt x="249" y="189"/>
                </a:lnTo>
                <a:lnTo>
                  <a:pt x="234" y="213"/>
                </a:lnTo>
                <a:lnTo>
                  <a:pt x="213" y="233"/>
                </a:lnTo>
                <a:lnTo>
                  <a:pt x="190" y="249"/>
                </a:lnTo>
                <a:lnTo>
                  <a:pt x="161" y="259"/>
                </a:lnTo>
                <a:lnTo>
                  <a:pt x="131" y="263"/>
                </a:lnTo>
                <a:lnTo>
                  <a:pt x="101" y="259"/>
                </a:lnTo>
                <a:lnTo>
                  <a:pt x="74" y="249"/>
                </a:lnTo>
                <a:lnTo>
                  <a:pt x="49" y="233"/>
                </a:lnTo>
                <a:lnTo>
                  <a:pt x="29" y="213"/>
                </a:lnTo>
                <a:lnTo>
                  <a:pt x="13" y="189"/>
                </a:lnTo>
                <a:lnTo>
                  <a:pt x="3" y="161"/>
                </a:lnTo>
                <a:lnTo>
                  <a:pt x="0" y="131"/>
                </a:lnTo>
                <a:lnTo>
                  <a:pt x="3" y="102"/>
                </a:lnTo>
                <a:lnTo>
                  <a:pt x="13" y="73"/>
                </a:lnTo>
                <a:lnTo>
                  <a:pt x="29" y="50"/>
                </a:lnTo>
                <a:lnTo>
                  <a:pt x="49" y="28"/>
                </a:lnTo>
                <a:lnTo>
                  <a:pt x="74" y="14"/>
                </a:lnTo>
                <a:lnTo>
                  <a:pt x="101" y="4"/>
                </a:lnTo>
                <a:lnTo>
                  <a:pt x="13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5"/>
          <p:cNvSpPr>
            <a:spLocks noEditPoints="1"/>
          </p:cNvSpPr>
          <p:nvPr/>
        </p:nvSpPr>
        <p:spPr bwMode="auto">
          <a:xfrm>
            <a:off x="2376355" y="6254750"/>
            <a:ext cx="419100" cy="417513"/>
          </a:xfrm>
          <a:custGeom>
            <a:avLst/>
            <a:gdLst>
              <a:gd name="T0" fmla="*/ 121 w 264"/>
              <a:gd name="T1" fmla="*/ 164 h 263"/>
              <a:gd name="T2" fmla="*/ 120 w 264"/>
              <a:gd name="T3" fmla="*/ 170 h 263"/>
              <a:gd name="T4" fmla="*/ 121 w 264"/>
              <a:gd name="T5" fmla="*/ 175 h 263"/>
              <a:gd name="T6" fmla="*/ 125 w 264"/>
              <a:gd name="T7" fmla="*/ 177 h 263"/>
              <a:gd name="T8" fmla="*/ 127 w 264"/>
              <a:gd name="T9" fmla="*/ 177 h 263"/>
              <a:gd name="T10" fmla="*/ 142 w 264"/>
              <a:gd name="T11" fmla="*/ 176 h 263"/>
              <a:gd name="T12" fmla="*/ 152 w 264"/>
              <a:gd name="T13" fmla="*/ 160 h 263"/>
              <a:gd name="T14" fmla="*/ 156 w 264"/>
              <a:gd name="T15" fmla="*/ 140 h 263"/>
              <a:gd name="T16" fmla="*/ 156 w 264"/>
              <a:gd name="T17" fmla="*/ 120 h 263"/>
              <a:gd name="T18" fmla="*/ 132 w 264"/>
              <a:gd name="T19" fmla="*/ 84 h 263"/>
              <a:gd name="T20" fmla="*/ 116 w 264"/>
              <a:gd name="T21" fmla="*/ 93 h 263"/>
              <a:gd name="T22" fmla="*/ 110 w 264"/>
              <a:gd name="T23" fmla="*/ 113 h 263"/>
              <a:gd name="T24" fmla="*/ 108 w 264"/>
              <a:gd name="T25" fmla="*/ 131 h 263"/>
              <a:gd name="T26" fmla="*/ 108 w 264"/>
              <a:gd name="T27" fmla="*/ 143 h 263"/>
              <a:gd name="T28" fmla="*/ 138 w 264"/>
              <a:gd name="T29" fmla="*/ 97 h 263"/>
              <a:gd name="T30" fmla="*/ 139 w 264"/>
              <a:gd name="T31" fmla="*/ 89 h 263"/>
              <a:gd name="T32" fmla="*/ 137 w 264"/>
              <a:gd name="T33" fmla="*/ 84 h 263"/>
              <a:gd name="T34" fmla="*/ 132 w 264"/>
              <a:gd name="T35" fmla="*/ 84 h 263"/>
              <a:gd name="T36" fmla="*/ 148 w 264"/>
              <a:gd name="T37" fmla="*/ 58 h 263"/>
              <a:gd name="T38" fmla="*/ 172 w 264"/>
              <a:gd name="T39" fmla="*/ 74 h 263"/>
              <a:gd name="T40" fmla="*/ 183 w 264"/>
              <a:gd name="T41" fmla="*/ 102 h 263"/>
              <a:gd name="T42" fmla="*/ 187 w 264"/>
              <a:gd name="T43" fmla="*/ 131 h 263"/>
              <a:gd name="T44" fmla="*/ 183 w 264"/>
              <a:gd name="T45" fmla="*/ 161 h 263"/>
              <a:gd name="T46" fmla="*/ 172 w 264"/>
              <a:gd name="T47" fmla="*/ 189 h 263"/>
              <a:gd name="T48" fmla="*/ 148 w 264"/>
              <a:gd name="T49" fmla="*/ 205 h 263"/>
              <a:gd name="T50" fmla="*/ 116 w 264"/>
              <a:gd name="T51" fmla="*/ 205 h 263"/>
              <a:gd name="T52" fmla="*/ 92 w 264"/>
              <a:gd name="T53" fmla="*/ 189 h 263"/>
              <a:gd name="T54" fmla="*/ 81 w 264"/>
              <a:gd name="T55" fmla="*/ 161 h 263"/>
              <a:gd name="T56" fmla="*/ 77 w 264"/>
              <a:gd name="T57" fmla="*/ 131 h 263"/>
              <a:gd name="T58" fmla="*/ 81 w 264"/>
              <a:gd name="T59" fmla="*/ 102 h 263"/>
              <a:gd name="T60" fmla="*/ 92 w 264"/>
              <a:gd name="T61" fmla="*/ 74 h 263"/>
              <a:gd name="T62" fmla="*/ 116 w 264"/>
              <a:gd name="T63" fmla="*/ 58 h 263"/>
              <a:gd name="T64" fmla="*/ 132 w 264"/>
              <a:gd name="T65" fmla="*/ 23 h 263"/>
              <a:gd name="T66" fmla="*/ 77 w 264"/>
              <a:gd name="T67" fmla="*/ 38 h 263"/>
              <a:gd name="T68" fmla="*/ 39 w 264"/>
              <a:gd name="T69" fmla="*/ 77 h 263"/>
              <a:gd name="T70" fmla="*/ 25 w 264"/>
              <a:gd name="T71" fmla="*/ 131 h 263"/>
              <a:gd name="T72" fmla="*/ 39 w 264"/>
              <a:gd name="T73" fmla="*/ 185 h 263"/>
              <a:gd name="T74" fmla="*/ 77 w 264"/>
              <a:gd name="T75" fmla="*/ 223 h 263"/>
              <a:gd name="T76" fmla="*/ 132 w 264"/>
              <a:gd name="T77" fmla="*/ 238 h 263"/>
              <a:gd name="T78" fmla="*/ 187 w 264"/>
              <a:gd name="T79" fmla="*/ 223 h 263"/>
              <a:gd name="T80" fmla="*/ 225 w 264"/>
              <a:gd name="T81" fmla="*/ 185 h 263"/>
              <a:gd name="T82" fmla="*/ 239 w 264"/>
              <a:gd name="T83" fmla="*/ 131 h 263"/>
              <a:gd name="T84" fmla="*/ 225 w 264"/>
              <a:gd name="T85" fmla="*/ 77 h 263"/>
              <a:gd name="T86" fmla="*/ 187 w 264"/>
              <a:gd name="T87" fmla="*/ 38 h 263"/>
              <a:gd name="T88" fmla="*/ 132 w 264"/>
              <a:gd name="T89" fmla="*/ 23 h 263"/>
              <a:gd name="T90" fmla="*/ 162 w 264"/>
              <a:gd name="T91" fmla="*/ 4 h 263"/>
              <a:gd name="T92" fmla="*/ 214 w 264"/>
              <a:gd name="T93" fmla="*/ 28 h 263"/>
              <a:gd name="T94" fmla="*/ 250 w 264"/>
              <a:gd name="T95" fmla="*/ 73 h 263"/>
              <a:gd name="T96" fmla="*/ 264 w 264"/>
              <a:gd name="T97" fmla="*/ 131 h 263"/>
              <a:gd name="T98" fmla="*/ 250 w 264"/>
              <a:gd name="T99" fmla="*/ 189 h 263"/>
              <a:gd name="T100" fmla="*/ 214 w 264"/>
              <a:gd name="T101" fmla="*/ 233 h 263"/>
              <a:gd name="T102" fmla="*/ 162 w 264"/>
              <a:gd name="T103" fmla="*/ 259 h 263"/>
              <a:gd name="T104" fmla="*/ 102 w 264"/>
              <a:gd name="T105" fmla="*/ 259 h 263"/>
              <a:gd name="T106" fmla="*/ 50 w 264"/>
              <a:gd name="T107" fmla="*/ 233 h 263"/>
              <a:gd name="T108" fmla="*/ 14 w 264"/>
              <a:gd name="T109" fmla="*/ 189 h 263"/>
              <a:gd name="T110" fmla="*/ 0 w 264"/>
              <a:gd name="T111" fmla="*/ 131 h 263"/>
              <a:gd name="T112" fmla="*/ 14 w 264"/>
              <a:gd name="T113" fmla="*/ 73 h 263"/>
              <a:gd name="T114" fmla="*/ 50 w 264"/>
              <a:gd name="T115" fmla="*/ 28 h 263"/>
              <a:gd name="T116" fmla="*/ 102 w 264"/>
              <a:gd name="T117" fmla="*/ 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4" h="263">
                <a:moveTo>
                  <a:pt x="153" y="109"/>
                </a:moveTo>
                <a:lnTo>
                  <a:pt x="121" y="164"/>
                </a:lnTo>
                <a:lnTo>
                  <a:pt x="120" y="167"/>
                </a:lnTo>
                <a:lnTo>
                  <a:pt x="120" y="170"/>
                </a:lnTo>
                <a:lnTo>
                  <a:pt x="120" y="172"/>
                </a:lnTo>
                <a:lnTo>
                  <a:pt x="121" y="175"/>
                </a:lnTo>
                <a:lnTo>
                  <a:pt x="122" y="176"/>
                </a:lnTo>
                <a:lnTo>
                  <a:pt x="125" y="177"/>
                </a:lnTo>
                <a:lnTo>
                  <a:pt x="126" y="177"/>
                </a:lnTo>
                <a:lnTo>
                  <a:pt x="127" y="177"/>
                </a:lnTo>
                <a:lnTo>
                  <a:pt x="132" y="179"/>
                </a:lnTo>
                <a:lnTo>
                  <a:pt x="142" y="176"/>
                </a:lnTo>
                <a:lnTo>
                  <a:pt x="148" y="170"/>
                </a:lnTo>
                <a:lnTo>
                  <a:pt x="152" y="160"/>
                </a:lnTo>
                <a:lnTo>
                  <a:pt x="154" y="150"/>
                </a:lnTo>
                <a:lnTo>
                  <a:pt x="156" y="140"/>
                </a:lnTo>
                <a:lnTo>
                  <a:pt x="156" y="131"/>
                </a:lnTo>
                <a:lnTo>
                  <a:pt x="156" y="120"/>
                </a:lnTo>
                <a:lnTo>
                  <a:pt x="153" y="109"/>
                </a:lnTo>
                <a:close/>
                <a:moveTo>
                  <a:pt x="132" y="84"/>
                </a:moveTo>
                <a:lnTo>
                  <a:pt x="122" y="87"/>
                </a:lnTo>
                <a:lnTo>
                  <a:pt x="116" y="93"/>
                </a:lnTo>
                <a:lnTo>
                  <a:pt x="112" y="102"/>
                </a:lnTo>
                <a:lnTo>
                  <a:pt x="110" y="113"/>
                </a:lnTo>
                <a:lnTo>
                  <a:pt x="108" y="123"/>
                </a:lnTo>
                <a:lnTo>
                  <a:pt x="108" y="131"/>
                </a:lnTo>
                <a:lnTo>
                  <a:pt x="108" y="136"/>
                </a:lnTo>
                <a:lnTo>
                  <a:pt x="108" y="143"/>
                </a:lnTo>
                <a:lnTo>
                  <a:pt x="110" y="149"/>
                </a:lnTo>
                <a:lnTo>
                  <a:pt x="138" y="97"/>
                </a:lnTo>
                <a:lnTo>
                  <a:pt x="139" y="93"/>
                </a:lnTo>
                <a:lnTo>
                  <a:pt x="139" y="89"/>
                </a:lnTo>
                <a:lnTo>
                  <a:pt x="139" y="87"/>
                </a:lnTo>
                <a:lnTo>
                  <a:pt x="137" y="84"/>
                </a:lnTo>
                <a:lnTo>
                  <a:pt x="134" y="84"/>
                </a:lnTo>
                <a:lnTo>
                  <a:pt x="132" y="84"/>
                </a:lnTo>
                <a:close/>
                <a:moveTo>
                  <a:pt x="132" y="56"/>
                </a:moveTo>
                <a:lnTo>
                  <a:pt x="148" y="58"/>
                </a:lnTo>
                <a:lnTo>
                  <a:pt x="162" y="64"/>
                </a:lnTo>
                <a:lnTo>
                  <a:pt x="172" y="74"/>
                </a:lnTo>
                <a:lnTo>
                  <a:pt x="178" y="87"/>
                </a:lnTo>
                <a:lnTo>
                  <a:pt x="183" y="102"/>
                </a:lnTo>
                <a:lnTo>
                  <a:pt x="185" y="117"/>
                </a:lnTo>
                <a:lnTo>
                  <a:pt x="187" y="131"/>
                </a:lnTo>
                <a:lnTo>
                  <a:pt x="185" y="146"/>
                </a:lnTo>
                <a:lnTo>
                  <a:pt x="183" y="161"/>
                </a:lnTo>
                <a:lnTo>
                  <a:pt x="178" y="176"/>
                </a:lnTo>
                <a:lnTo>
                  <a:pt x="172" y="189"/>
                </a:lnTo>
                <a:lnTo>
                  <a:pt x="162" y="198"/>
                </a:lnTo>
                <a:lnTo>
                  <a:pt x="148" y="205"/>
                </a:lnTo>
                <a:lnTo>
                  <a:pt x="132" y="207"/>
                </a:lnTo>
                <a:lnTo>
                  <a:pt x="116" y="205"/>
                </a:lnTo>
                <a:lnTo>
                  <a:pt x="102" y="198"/>
                </a:lnTo>
                <a:lnTo>
                  <a:pt x="92" y="189"/>
                </a:lnTo>
                <a:lnTo>
                  <a:pt x="85" y="176"/>
                </a:lnTo>
                <a:lnTo>
                  <a:pt x="81" y="161"/>
                </a:lnTo>
                <a:lnTo>
                  <a:pt x="79" y="146"/>
                </a:lnTo>
                <a:lnTo>
                  <a:pt x="77" y="131"/>
                </a:lnTo>
                <a:lnTo>
                  <a:pt x="79" y="117"/>
                </a:lnTo>
                <a:lnTo>
                  <a:pt x="81" y="102"/>
                </a:lnTo>
                <a:lnTo>
                  <a:pt x="85" y="87"/>
                </a:lnTo>
                <a:lnTo>
                  <a:pt x="92" y="74"/>
                </a:lnTo>
                <a:lnTo>
                  <a:pt x="102" y="64"/>
                </a:lnTo>
                <a:lnTo>
                  <a:pt x="116" y="58"/>
                </a:lnTo>
                <a:lnTo>
                  <a:pt x="132" y="56"/>
                </a:lnTo>
                <a:close/>
                <a:moveTo>
                  <a:pt x="132" y="23"/>
                </a:moveTo>
                <a:lnTo>
                  <a:pt x="103" y="28"/>
                </a:lnTo>
                <a:lnTo>
                  <a:pt x="77" y="38"/>
                </a:lnTo>
                <a:lnTo>
                  <a:pt x="56" y="56"/>
                </a:lnTo>
                <a:lnTo>
                  <a:pt x="39" y="77"/>
                </a:lnTo>
                <a:lnTo>
                  <a:pt x="29" y="103"/>
                </a:lnTo>
                <a:lnTo>
                  <a:pt x="25" y="131"/>
                </a:lnTo>
                <a:lnTo>
                  <a:pt x="29" y="160"/>
                </a:lnTo>
                <a:lnTo>
                  <a:pt x="39" y="185"/>
                </a:lnTo>
                <a:lnTo>
                  <a:pt x="56" y="207"/>
                </a:lnTo>
                <a:lnTo>
                  <a:pt x="77" y="223"/>
                </a:lnTo>
                <a:lnTo>
                  <a:pt x="103" y="234"/>
                </a:lnTo>
                <a:lnTo>
                  <a:pt x="132" y="238"/>
                </a:lnTo>
                <a:lnTo>
                  <a:pt x="161" y="234"/>
                </a:lnTo>
                <a:lnTo>
                  <a:pt x="187" y="223"/>
                </a:lnTo>
                <a:lnTo>
                  <a:pt x="208" y="207"/>
                </a:lnTo>
                <a:lnTo>
                  <a:pt x="225" y="185"/>
                </a:lnTo>
                <a:lnTo>
                  <a:pt x="235" y="160"/>
                </a:lnTo>
                <a:lnTo>
                  <a:pt x="239" y="131"/>
                </a:lnTo>
                <a:lnTo>
                  <a:pt x="235" y="103"/>
                </a:lnTo>
                <a:lnTo>
                  <a:pt x="225" y="77"/>
                </a:lnTo>
                <a:lnTo>
                  <a:pt x="208" y="56"/>
                </a:lnTo>
                <a:lnTo>
                  <a:pt x="187" y="38"/>
                </a:lnTo>
                <a:lnTo>
                  <a:pt x="161" y="28"/>
                </a:lnTo>
                <a:lnTo>
                  <a:pt x="132" y="23"/>
                </a:lnTo>
                <a:close/>
                <a:moveTo>
                  <a:pt x="132" y="0"/>
                </a:moveTo>
                <a:lnTo>
                  <a:pt x="162" y="4"/>
                </a:lnTo>
                <a:lnTo>
                  <a:pt x="189" y="14"/>
                </a:lnTo>
                <a:lnTo>
                  <a:pt x="214" y="28"/>
                </a:lnTo>
                <a:lnTo>
                  <a:pt x="235" y="50"/>
                </a:lnTo>
                <a:lnTo>
                  <a:pt x="250" y="73"/>
                </a:lnTo>
                <a:lnTo>
                  <a:pt x="260" y="102"/>
                </a:lnTo>
                <a:lnTo>
                  <a:pt x="264" y="131"/>
                </a:lnTo>
                <a:lnTo>
                  <a:pt x="260" y="161"/>
                </a:lnTo>
                <a:lnTo>
                  <a:pt x="250" y="189"/>
                </a:lnTo>
                <a:lnTo>
                  <a:pt x="235" y="213"/>
                </a:lnTo>
                <a:lnTo>
                  <a:pt x="214" y="233"/>
                </a:lnTo>
                <a:lnTo>
                  <a:pt x="189" y="249"/>
                </a:lnTo>
                <a:lnTo>
                  <a:pt x="162" y="259"/>
                </a:lnTo>
                <a:lnTo>
                  <a:pt x="132" y="263"/>
                </a:lnTo>
                <a:lnTo>
                  <a:pt x="102" y="259"/>
                </a:lnTo>
                <a:lnTo>
                  <a:pt x="74" y="249"/>
                </a:lnTo>
                <a:lnTo>
                  <a:pt x="50" y="233"/>
                </a:lnTo>
                <a:lnTo>
                  <a:pt x="29" y="213"/>
                </a:lnTo>
                <a:lnTo>
                  <a:pt x="14" y="189"/>
                </a:lnTo>
                <a:lnTo>
                  <a:pt x="4" y="161"/>
                </a:lnTo>
                <a:lnTo>
                  <a:pt x="0" y="131"/>
                </a:lnTo>
                <a:lnTo>
                  <a:pt x="4" y="102"/>
                </a:lnTo>
                <a:lnTo>
                  <a:pt x="14" y="73"/>
                </a:lnTo>
                <a:lnTo>
                  <a:pt x="29" y="50"/>
                </a:lnTo>
                <a:lnTo>
                  <a:pt x="50" y="28"/>
                </a:lnTo>
                <a:lnTo>
                  <a:pt x="74" y="14"/>
                </a:lnTo>
                <a:lnTo>
                  <a:pt x="102" y="4"/>
                </a:lnTo>
                <a:lnTo>
                  <a:pt x="13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6"/>
          <p:cNvSpPr>
            <a:spLocks noEditPoints="1"/>
          </p:cNvSpPr>
          <p:nvPr/>
        </p:nvSpPr>
        <p:spPr bwMode="auto">
          <a:xfrm>
            <a:off x="9240705" y="6254750"/>
            <a:ext cx="415925" cy="417513"/>
          </a:xfrm>
          <a:custGeom>
            <a:avLst/>
            <a:gdLst>
              <a:gd name="T0" fmla="*/ 121 w 262"/>
              <a:gd name="T1" fmla="*/ 190 h 263"/>
              <a:gd name="T2" fmla="*/ 178 w 262"/>
              <a:gd name="T3" fmla="*/ 108 h 263"/>
              <a:gd name="T4" fmla="*/ 85 w 262"/>
              <a:gd name="T5" fmla="*/ 72 h 263"/>
              <a:gd name="T6" fmla="*/ 106 w 262"/>
              <a:gd name="T7" fmla="*/ 155 h 263"/>
              <a:gd name="T8" fmla="*/ 107 w 262"/>
              <a:gd name="T9" fmla="*/ 98 h 263"/>
              <a:gd name="T10" fmla="*/ 111 w 262"/>
              <a:gd name="T11" fmla="*/ 94 h 263"/>
              <a:gd name="T12" fmla="*/ 142 w 262"/>
              <a:gd name="T13" fmla="*/ 94 h 263"/>
              <a:gd name="T14" fmla="*/ 85 w 262"/>
              <a:gd name="T15" fmla="*/ 72 h 263"/>
              <a:gd name="T16" fmla="*/ 149 w 262"/>
              <a:gd name="T17" fmla="*/ 58 h 263"/>
              <a:gd name="T18" fmla="*/ 154 w 262"/>
              <a:gd name="T19" fmla="*/ 59 h 263"/>
              <a:gd name="T20" fmla="*/ 157 w 262"/>
              <a:gd name="T21" fmla="*/ 66 h 263"/>
              <a:gd name="T22" fmla="*/ 185 w 262"/>
              <a:gd name="T23" fmla="*/ 94 h 263"/>
              <a:gd name="T24" fmla="*/ 190 w 262"/>
              <a:gd name="T25" fmla="*/ 95 h 263"/>
              <a:gd name="T26" fmla="*/ 193 w 262"/>
              <a:gd name="T27" fmla="*/ 100 h 263"/>
              <a:gd name="T28" fmla="*/ 191 w 262"/>
              <a:gd name="T29" fmla="*/ 201 h 263"/>
              <a:gd name="T30" fmla="*/ 188 w 262"/>
              <a:gd name="T31" fmla="*/ 205 h 263"/>
              <a:gd name="T32" fmla="*/ 113 w 262"/>
              <a:gd name="T33" fmla="*/ 205 h 263"/>
              <a:gd name="T34" fmla="*/ 108 w 262"/>
              <a:gd name="T35" fmla="*/ 202 h 263"/>
              <a:gd name="T36" fmla="*/ 106 w 262"/>
              <a:gd name="T37" fmla="*/ 197 h 263"/>
              <a:gd name="T38" fmla="*/ 77 w 262"/>
              <a:gd name="T39" fmla="*/ 169 h 263"/>
              <a:gd name="T40" fmla="*/ 72 w 262"/>
              <a:gd name="T41" fmla="*/ 167 h 263"/>
              <a:gd name="T42" fmla="*/ 71 w 262"/>
              <a:gd name="T43" fmla="*/ 161 h 263"/>
              <a:gd name="T44" fmla="*/ 71 w 262"/>
              <a:gd name="T45" fmla="*/ 62 h 263"/>
              <a:gd name="T46" fmla="*/ 75 w 262"/>
              <a:gd name="T47" fmla="*/ 58 h 263"/>
              <a:gd name="T48" fmla="*/ 132 w 262"/>
              <a:gd name="T49" fmla="*/ 23 h 263"/>
              <a:gd name="T50" fmla="*/ 77 w 262"/>
              <a:gd name="T51" fmla="*/ 38 h 263"/>
              <a:gd name="T52" fmla="*/ 39 w 262"/>
              <a:gd name="T53" fmla="*/ 77 h 263"/>
              <a:gd name="T54" fmla="*/ 24 w 262"/>
              <a:gd name="T55" fmla="*/ 131 h 263"/>
              <a:gd name="T56" fmla="*/ 39 w 262"/>
              <a:gd name="T57" fmla="*/ 185 h 263"/>
              <a:gd name="T58" fmla="*/ 77 w 262"/>
              <a:gd name="T59" fmla="*/ 223 h 263"/>
              <a:gd name="T60" fmla="*/ 132 w 262"/>
              <a:gd name="T61" fmla="*/ 238 h 263"/>
              <a:gd name="T62" fmla="*/ 185 w 262"/>
              <a:gd name="T63" fmla="*/ 223 h 263"/>
              <a:gd name="T64" fmla="*/ 224 w 262"/>
              <a:gd name="T65" fmla="*/ 185 h 263"/>
              <a:gd name="T66" fmla="*/ 239 w 262"/>
              <a:gd name="T67" fmla="*/ 131 h 263"/>
              <a:gd name="T68" fmla="*/ 224 w 262"/>
              <a:gd name="T69" fmla="*/ 77 h 263"/>
              <a:gd name="T70" fmla="*/ 185 w 262"/>
              <a:gd name="T71" fmla="*/ 38 h 263"/>
              <a:gd name="T72" fmla="*/ 132 w 262"/>
              <a:gd name="T73" fmla="*/ 23 h 263"/>
              <a:gd name="T74" fmla="*/ 162 w 262"/>
              <a:gd name="T75" fmla="*/ 4 h 263"/>
              <a:gd name="T76" fmla="*/ 214 w 262"/>
              <a:gd name="T77" fmla="*/ 28 h 263"/>
              <a:gd name="T78" fmla="*/ 250 w 262"/>
              <a:gd name="T79" fmla="*/ 73 h 263"/>
              <a:gd name="T80" fmla="*/ 262 w 262"/>
              <a:gd name="T81" fmla="*/ 131 h 263"/>
              <a:gd name="T82" fmla="*/ 250 w 262"/>
              <a:gd name="T83" fmla="*/ 189 h 263"/>
              <a:gd name="T84" fmla="*/ 214 w 262"/>
              <a:gd name="T85" fmla="*/ 233 h 263"/>
              <a:gd name="T86" fmla="*/ 162 w 262"/>
              <a:gd name="T87" fmla="*/ 259 h 263"/>
              <a:gd name="T88" fmla="*/ 101 w 262"/>
              <a:gd name="T89" fmla="*/ 259 h 263"/>
              <a:gd name="T90" fmla="*/ 50 w 262"/>
              <a:gd name="T91" fmla="*/ 233 h 263"/>
              <a:gd name="T92" fmla="*/ 14 w 262"/>
              <a:gd name="T93" fmla="*/ 189 h 263"/>
              <a:gd name="T94" fmla="*/ 0 w 262"/>
              <a:gd name="T95" fmla="*/ 131 h 263"/>
              <a:gd name="T96" fmla="*/ 14 w 262"/>
              <a:gd name="T97" fmla="*/ 73 h 263"/>
              <a:gd name="T98" fmla="*/ 50 w 262"/>
              <a:gd name="T99" fmla="*/ 28 h 263"/>
              <a:gd name="T100" fmla="*/ 101 w 262"/>
              <a:gd name="T101" fmla="*/ 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2" h="263">
                <a:moveTo>
                  <a:pt x="121" y="108"/>
                </a:moveTo>
                <a:lnTo>
                  <a:pt x="121" y="190"/>
                </a:lnTo>
                <a:lnTo>
                  <a:pt x="178" y="190"/>
                </a:lnTo>
                <a:lnTo>
                  <a:pt x="178" y="108"/>
                </a:lnTo>
                <a:lnTo>
                  <a:pt x="121" y="108"/>
                </a:lnTo>
                <a:close/>
                <a:moveTo>
                  <a:pt x="85" y="72"/>
                </a:moveTo>
                <a:lnTo>
                  <a:pt x="85" y="155"/>
                </a:lnTo>
                <a:lnTo>
                  <a:pt x="106" y="155"/>
                </a:lnTo>
                <a:lnTo>
                  <a:pt x="106" y="100"/>
                </a:lnTo>
                <a:lnTo>
                  <a:pt x="107" y="98"/>
                </a:lnTo>
                <a:lnTo>
                  <a:pt x="108" y="97"/>
                </a:lnTo>
                <a:lnTo>
                  <a:pt x="111" y="94"/>
                </a:lnTo>
                <a:lnTo>
                  <a:pt x="113" y="94"/>
                </a:lnTo>
                <a:lnTo>
                  <a:pt x="142" y="94"/>
                </a:lnTo>
                <a:lnTo>
                  <a:pt x="142" y="72"/>
                </a:lnTo>
                <a:lnTo>
                  <a:pt x="85" y="72"/>
                </a:lnTo>
                <a:close/>
                <a:moveTo>
                  <a:pt x="77" y="58"/>
                </a:moveTo>
                <a:lnTo>
                  <a:pt x="149" y="58"/>
                </a:lnTo>
                <a:lnTo>
                  <a:pt x="152" y="58"/>
                </a:lnTo>
                <a:lnTo>
                  <a:pt x="154" y="59"/>
                </a:lnTo>
                <a:lnTo>
                  <a:pt x="155" y="62"/>
                </a:lnTo>
                <a:lnTo>
                  <a:pt x="157" y="66"/>
                </a:lnTo>
                <a:lnTo>
                  <a:pt x="157" y="94"/>
                </a:lnTo>
                <a:lnTo>
                  <a:pt x="185" y="94"/>
                </a:lnTo>
                <a:lnTo>
                  <a:pt x="188" y="94"/>
                </a:lnTo>
                <a:lnTo>
                  <a:pt x="190" y="95"/>
                </a:lnTo>
                <a:lnTo>
                  <a:pt x="191" y="98"/>
                </a:lnTo>
                <a:lnTo>
                  <a:pt x="193" y="100"/>
                </a:lnTo>
                <a:lnTo>
                  <a:pt x="193" y="197"/>
                </a:lnTo>
                <a:lnTo>
                  <a:pt x="191" y="201"/>
                </a:lnTo>
                <a:lnTo>
                  <a:pt x="190" y="202"/>
                </a:lnTo>
                <a:lnTo>
                  <a:pt x="188" y="205"/>
                </a:lnTo>
                <a:lnTo>
                  <a:pt x="185" y="205"/>
                </a:lnTo>
                <a:lnTo>
                  <a:pt x="113" y="205"/>
                </a:lnTo>
                <a:lnTo>
                  <a:pt x="111" y="205"/>
                </a:lnTo>
                <a:lnTo>
                  <a:pt x="108" y="202"/>
                </a:lnTo>
                <a:lnTo>
                  <a:pt x="107" y="201"/>
                </a:lnTo>
                <a:lnTo>
                  <a:pt x="106" y="197"/>
                </a:lnTo>
                <a:lnTo>
                  <a:pt x="106" y="169"/>
                </a:lnTo>
                <a:lnTo>
                  <a:pt x="77" y="169"/>
                </a:lnTo>
                <a:lnTo>
                  <a:pt x="75" y="169"/>
                </a:lnTo>
                <a:lnTo>
                  <a:pt x="72" y="167"/>
                </a:lnTo>
                <a:lnTo>
                  <a:pt x="71" y="165"/>
                </a:lnTo>
                <a:lnTo>
                  <a:pt x="71" y="161"/>
                </a:lnTo>
                <a:lnTo>
                  <a:pt x="71" y="66"/>
                </a:lnTo>
                <a:lnTo>
                  <a:pt x="71" y="62"/>
                </a:lnTo>
                <a:lnTo>
                  <a:pt x="72" y="61"/>
                </a:lnTo>
                <a:lnTo>
                  <a:pt x="75" y="58"/>
                </a:lnTo>
                <a:lnTo>
                  <a:pt x="77" y="58"/>
                </a:lnTo>
                <a:close/>
                <a:moveTo>
                  <a:pt x="132" y="23"/>
                </a:moveTo>
                <a:lnTo>
                  <a:pt x="103" y="28"/>
                </a:lnTo>
                <a:lnTo>
                  <a:pt x="77" y="38"/>
                </a:lnTo>
                <a:lnTo>
                  <a:pt x="56" y="56"/>
                </a:lnTo>
                <a:lnTo>
                  <a:pt x="39" y="77"/>
                </a:lnTo>
                <a:lnTo>
                  <a:pt x="27" y="103"/>
                </a:lnTo>
                <a:lnTo>
                  <a:pt x="24" y="131"/>
                </a:lnTo>
                <a:lnTo>
                  <a:pt x="27" y="160"/>
                </a:lnTo>
                <a:lnTo>
                  <a:pt x="39" y="185"/>
                </a:lnTo>
                <a:lnTo>
                  <a:pt x="56" y="207"/>
                </a:lnTo>
                <a:lnTo>
                  <a:pt x="77" y="223"/>
                </a:lnTo>
                <a:lnTo>
                  <a:pt x="103" y="234"/>
                </a:lnTo>
                <a:lnTo>
                  <a:pt x="132" y="238"/>
                </a:lnTo>
                <a:lnTo>
                  <a:pt x="160" y="234"/>
                </a:lnTo>
                <a:lnTo>
                  <a:pt x="185" y="223"/>
                </a:lnTo>
                <a:lnTo>
                  <a:pt x="208" y="207"/>
                </a:lnTo>
                <a:lnTo>
                  <a:pt x="224" y="185"/>
                </a:lnTo>
                <a:lnTo>
                  <a:pt x="235" y="160"/>
                </a:lnTo>
                <a:lnTo>
                  <a:pt x="239" y="131"/>
                </a:lnTo>
                <a:lnTo>
                  <a:pt x="235" y="103"/>
                </a:lnTo>
                <a:lnTo>
                  <a:pt x="224" y="77"/>
                </a:lnTo>
                <a:lnTo>
                  <a:pt x="208" y="56"/>
                </a:lnTo>
                <a:lnTo>
                  <a:pt x="185" y="38"/>
                </a:lnTo>
                <a:lnTo>
                  <a:pt x="160" y="28"/>
                </a:lnTo>
                <a:lnTo>
                  <a:pt x="132" y="23"/>
                </a:lnTo>
                <a:close/>
                <a:moveTo>
                  <a:pt x="132" y="0"/>
                </a:moveTo>
                <a:lnTo>
                  <a:pt x="162" y="4"/>
                </a:lnTo>
                <a:lnTo>
                  <a:pt x="189" y="14"/>
                </a:lnTo>
                <a:lnTo>
                  <a:pt x="214" y="28"/>
                </a:lnTo>
                <a:lnTo>
                  <a:pt x="234" y="50"/>
                </a:lnTo>
                <a:lnTo>
                  <a:pt x="250" y="73"/>
                </a:lnTo>
                <a:lnTo>
                  <a:pt x="260" y="102"/>
                </a:lnTo>
                <a:lnTo>
                  <a:pt x="262" y="131"/>
                </a:lnTo>
                <a:lnTo>
                  <a:pt x="260" y="161"/>
                </a:lnTo>
                <a:lnTo>
                  <a:pt x="250" y="189"/>
                </a:lnTo>
                <a:lnTo>
                  <a:pt x="234" y="213"/>
                </a:lnTo>
                <a:lnTo>
                  <a:pt x="214" y="233"/>
                </a:lnTo>
                <a:lnTo>
                  <a:pt x="189" y="249"/>
                </a:lnTo>
                <a:lnTo>
                  <a:pt x="162" y="259"/>
                </a:lnTo>
                <a:lnTo>
                  <a:pt x="132" y="263"/>
                </a:lnTo>
                <a:lnTo>
                  <a:pt x="101" y="259"/>
                </a:lnTo>
                <a:lnTo>
                  <a:pt x="73" y="249"/>
                </a:lnTo>
                <a:lnTo>
                  <a:pt x="50" y="233"/>
                </a:lnTo>
                <a:lnTo>
                  <a:pt x="29" y="213"/>
                </a:lnTo>
                <a:lnTo>
                  <a:pt x="14" y="189"/>
                </a:lnTo>
                <a:lnTo>
                  <a:pt x="4" y="161"/>
                </a:lnTo>
                <a:lnTo>
                  <a:pt x="0" y="131"/>
                </a:lnTo>
                <a:lnTo>
                  <a:pt x="4" y="102"/>
                </a:lnTo>
                <a:lnTo>
                  <a:pt x="14" y="73"/>
                </a:lnTo>
                <a:lnTo>
                  <a:pt x="29" y="50"/>
                </a:lnTo>
                <a:lnTo>
                  <a:pt x="50" y="28"/>
                </a:lnTo>
                <a:lnTo>
                  <a:pt x="73" y="14"/>
                </a:lnTo>
                <a:lnTo>
                  <a:pt x="101" y="4"/>
                </a:lnTo>
                <a:lnTo>
                  <a:pt x="13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7"/>
          <p:cNvSpPr>
            <a:spLocks noEditPoints="1"/>
          </p:cNvSpPr>
          <p:nvPr/>
        </p:nvSpPr>
        <p:spPr bwMode="auto">
          <a:xfrm>
            <a:off x="10110655" y="6254750"/>
            <a:ext cx="415925" cy="417513"/>
          </a:xfrm>
          <a:custGeom>
            <a:avLst/>
            <a:gdLst>
              <a:gd name="T0" fmla="*/ 187 w 262"/>
              <a:gd name="T1" fmla="*/ 154 h 263"/>
              <a:gd name="T2" fmla="*/ 211 w 262"/>
              <a:gd name="T3" fmla="*/ 166 h 263"/>
              <a:gd name="T4" fmla="*/ 185 w 262"/>
              <a:gd name="T5" fmla="*/ 129 h 263"/>
              <a:gd name="T6" fmla="*/ 184 w 262"/>
              <a:gd name="T7" fmla="*/ 146 h 263"/>
              <a:gd name="T8" fmla="*/ 185 w 262"/>
              <a:gd name="T9" fmla="*/ 129 h 263"/>
              <a:gd name="T10" fmla="*/ 119 w 262"/>
              <a:gd name="T11" fmla="*/ 151 h 263"/>
              <a:gd name="T12" fmla="*/ 179 w 262"/>
              <a:gd name="T13" fmla="*/ 176 h 263"/>
              <a:gd name="T14" fmla="*/ 180 w 262"/>
              <a:gd name="T15" fmla="*/ 154 h 263"/>
              <a:gd name="T16" fmla="*/ 179 w 262"/>
              <a:gd name="T17" fmla="*/ 153 h 263"/>
              <a:gd name="T18" fmla="*/ 110 w 262"/>
              <a:gd name="T19" fmla="*/ 57 h 263"/>
              <a:gd name="T20" fmla="*/ 191 w 262"/>
              <a:gd name="T21" fmla="*/ 123 h 263"/>
              <a:gd name="T22" fmla="*/ 220 w 262"/>
              <a:gd name="T23" fmla="*/ 135 h 263"/>
              <a:gd name="T24" fmla="*/ 217 w 262"/>
              <a:gd name="T25" fmla="*/ 172 h 263"/>
              <a:gd name="T26" fmla="*/ 184 w 262"/>
              <a:gd name="T27" fmla="*/ 187 h 263"/>
              <a:gd name="T28" fmla="*/ 113 w 262"/>
              <a:gd name="T29" fmla="*/ 159 h 263"/>
              <a:gd name="T30" fmla="*/ 77 w 262"/>
              <a:gd name="T31" fmla="*/ 171 h 263"/>
              <a:gd name="T32" fmla="*/ 43 w 262"/>
              <a:gd name="T33" fmla="*/ 123 h 263"/>
              <a:gd name="T34" fmla="*/ 74 w 262"/>
              <a:gd name="T35" fmla="*/ 109 h 263"/>
              <a:gd name="T36" fmla="*/ 110 w 262"/>
              <a:gd name="T37" fmla="*/ 57 h 263"/>
              <a:gd name="T38" fmla="*/ 102 w 262"/>
              <a:gd name="T39" fmla="*/ 28 h 263"/>
              <a:gd name="T40" fmla="*/ 55 w 262"/>
              <a:gd name="T41" fmla="*/ 56 h 263"/>
              <a:gd name="T42" fmla="*/ 27 w 262"/>
              <a:gd name="T43" fmla="*/ 103 h 263"/>
              <a:gd name="T44" fmla="*/ 27 w 262"/>
              <a:gd name="T45" fmla="*/ 160 h 263"/>
              <a:gd name="T46" fmla="*/ 55 w 262"/>
              <a:gd name="T47" fmla="*/ 207 h 263"/>
              <a:gd name="T48" fmla="*/ 102 w 262"/>
              <a:gd name="T49" fmla="*/ 234 h 263"/>
              <a:gd name="T50" fmla="*/ 159 w 262"/>
              <a:gd name="T51" fmla="*/ 234 h 263"/>
              <a:gd name="T52" fmla="*/ 207 w 262"/>
              <a:gd name="T53" fmla="*/ 207 h 263"/>
              <a:gd name="T54" fmla="*/ 235 w 262"/>
              <a:gd name="T55" fmla="*/ 160 h 263"/>
              <a:gd name="T56" fmla="*/ 235 w 262"/>
              <a:gd name="T57" fmla="*/ 103 h 263"/>
              <a:gd name="T58" fmla="*/ 207 w 262"/>
              <a:gd name="T59" fmla="*/ 56 h 263"/>
              <a:gd name="T60" fmla="*/ 159 w 262"/>
              <a:gd name="T61" fmla="*/ 28 h 263"/>
              <a:gd name="T62" fmla="*/ 130 w 262"/>
              <a:gd name="T63" fmla="*/ 0 h 263"/>
              <a:gd name="T64" fmla="*/ 189 w 262"/>
              <a:gd name="T65" fmla="*/ 14 h 263"/>
              <a:gd name="T66" fmla="*/ 233 w 262"/>
              <a:gd name="T67" fmla="*/ 50 h 263"/>
              <a:gd name="T68" fmla="*/ 258 w 262"/>
              <a:gd name="T69" fmla="*/ 102 h 263"/>
              <a:gd name="T70" fmla="*/ 258 w 262"/>
              <a:gd name="T71" fmla="*/ 161 h 263"/>
              <a:gd name="T72" fmla="*/ 233 w 262"/>
              <a:gd name="T73" fmla="*/ 213 h 263"/>
              <a:gd name="T74" fmla="*/ 189 w 262"/>
              <a:gd name="T75" fmla="*/ 249 h 263"/>
              <a:gd name="T76" fmla="*/ 130 w 262"/>
              <a:gd name="T77" fmla="*/ 263 h 263"/>
              <a:gd name="T78" fmla="*/ 73 w 262"/>
              <a:gd name="T79" fmla="*/ 249 h 263"/>
              <a:gd name="T80" fmla="*/ 28 w 262"/>
              <a:gd name="T81" fmla="*/ 213 h 263"/>
              <a:gd name="T82" fmla="*/ 2 w 262"/>
              <a:gd name="T83" fmla="*/ 161 h 263"/>
              <a:gd name="T84" fmla="*/ 2 w 262"/>
              <a:gd name="T85" fmla="*/ 102 h 263"/>
              <a:gd name="T86" fmla="*/ 28 w 262"/>
              <a:gd name="T87" fmla="*/ 50 h 263"/>
              <a:gd name="T88" fmla="*/ 73 w 262"/>
              <a:gd name="T89" fmla="*/ 14 h 263"/>
              <a:gd name="T90" fmla="*/ 130 w 262"/>
              <a:gd name="T91"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 h="263">
                <a:moveTo>
                  <a:pt x="211" y="144"/>
                </a:moveTo>
                <a:lnTo>
                  <a:pt x="187" y="154"/>
                </a:lnTo>
                <a:lnTo>
                  <a:pt x="187" y="176"/>
                </a:lnTo>
                <a:lnTo>
                  <a:pt x="211" y="166"/>
                </a:lnTo>
                <a:lnTo>
                  <a:pt x="211" y="144"/>
                </a:lnTo>
                <a:close/>
                <a:moveTo>
                  <a:pt x="185" y="129"/>
                </a:moveTo>
                <a:lnTo>
                  <a:pt x="164" y="138"/>
                </a:lnTo>
                <a:lnTo>
                  <a:pt x="184" y="146"/>
                </a:lnTo>
                <a:lnTo>
                  <a:pt x="205" y="138"/>
                </a:lnTo>
                <a:lnTo>
                  <a:pt x="185" y="129"/>
                </a:lnTo>
                <a:close/>
                <a:moveTo>
                  <a:pt x="119" y="128"/>
                </a:moveTo>
                <a:lnTo>
                  <a:pt x="119" y="151"/>
                </a:lnTo>
                <a:lnTo>
                  <a:pt x="179" y="176"/>
                </a:lnTo>
                <a:lnTo>
                  <a:pt x="179" y="176"/>
                </a:lnTo>
                <a:lnTo>
                  <a:pt x="180" y="176"/>
                </a:lnTo>
                <a:lnTo>
                  <a:pt x="180" y="154"/>
                </a:lnTo>
                <a:lnTo>
                  <a:pt x="179" y="154"/>
                </a:lnTo>
                <a:lnTo>
                  <a:pt x="179" y="153"/>
                </a:lnTo>
                <a:lnTo>
                  <a:pt x="119" y="128"/>
                </a:lnTo>
                <a:close/>
                <a:moveTo>
                  <a:pt x="110" y="57"/>
                </a:moveTo>
                <a:lnTo>
                  <a:pt x="191" y="91"/>
                </a:lnTo>
                <a:lnTo>
                  <a:pt x="191" y="123"/>
                </a:lnTo>
                <a:lnTo>
                  <a:pt x="217" y="134"/>
                </a:lnTo>
                <a:lnTo>
                  <a:pt x="220" y="135"/>
                </a:lnTo>
                <a:lnTo>
                  <a:pt x="220" y="171"/>
                </a:lnTo>
                <a:lnTo>
                  <a:pt x="217" y="172"/>
                </a:lnTo>
                <a:lnTo>
                  <a:pt x="185" y="186"/>
                </a:lnTo>
                <a:lnTo>
                  <a:pt x="184" y="187"/>
                </a:lnTo>
                <a:lnTo>
                  <a:pt x="182" y="186"/>
                </a:lnTo>
                <a:lnTo>
                  <a:pt x="113" y="159"/>
                </a:lnTo>
                <a:lnTo>
                  <a:pt x="110" y="158"/>
                </a:lnTo>
                <a:lnTo>
                  <a:pt x="77" y="171"/>
                </a:lnTo>
                <a:lnTo>
                  <a:pt x="43" y="156"/>
                </a:lnTo>
                <a:lnTo>
                  <a:pt x="43" y="123"/>
                </a:lnTo>
                <a:lnTo>
                  <a:pt x="74" y="110"/>
                </a:lnTo>
                <a:lnTo>
                  <a:pt x="74" y="109"/>
                </a:lnTo>
                <a:lnTo>
                  <a:pt x="74" y="73"/>
                </a:lnTo>
                <a:lnTo>
                  <a:pt x="110" y="57"/>
                </a:lnTo>
                <a:close/>
                <a:moveTo>
                  <a:pt x="130" y="23"/>
                </a:moveTo>
                <a:lnTo>
                  <a:pt x="102" y="28"/>
                </a:lnTo>
                <a:lnTo>
                  <a:pt x="77" y="38"/>
                </a:lnTo>
                <a:lnTo>
                  <a:pt x="55" y="56"/>
                </a:lnTo>
                <a:lnTo>
                  <a:pt x="38" y="77"/>
                </a:lnTo>
                <a:lnTo>
                  <a:pt x="27" y="103"/>
                </a:lnTo>
                <a:lnTo>
                  <a:pt x="23" y="131"/>
                </a:lnTo>
                <a:lnTo>
                  <a:pt x="27" y="160"/>
                </a:lnTo>
                <a:lnTo>
                  <a:pt x="38" y="185"/>
                </a:lnTo>
                <a:lnTo>
                  <a:pt x="55" y="207"/>
                </a:lnTo>
                <a:lnTo>
                  <a:pt x="77" y="223"/>
                </a:lnTo>
                <a:lnTo>
                  <a:pt x="102" y="234"/>
                </a:lnTo>
                <a:lnTo>
                  <a:pt x="130" y="238"/>
                </a:lnTo>
                <a:lnTo>
                  <a:pt x="159" y="234"/>
                </a:lnTo>
                <a:lnTo>
                  <a:pt x="185" y="223"/>
                </a:lnTo>
                <a:lnTo>
                  <a:pt x="207" y="207"/>
                </a:lnTo>
                <a:lnTo>
                  <a:pt x="223" y="185"/>
                </a:lnTo>
                <a:lnTo>
                  <a:pt x="235" y="160"/>
                </a:lnTo>
                <a:lnTo>
                  <a:pt x="238" y="131"/>
                </a:lnTo>
                <a:lnTo>
                  <a:pt x="235" y="103"/>
                </a:lnTo>
                <a:lnTo>
                  <a:pt x="223" y="77"/>
                </a:lnTo>
                <a:lnTo>
                  <a:pt x="207" y="56"/>
                </a:lnTo>
                <a:lnTo>
                  <a:pt x="185" y="38"/>
                </a:lnTo>
                <a:lnTo>
                  <a:pt x="159" y="28"/>
                </a:lnTo>
                <a:lnTo>
                  <a:pt x="130" y="23"/>
                </a:lnTo>
                <a:close/>
                <a:moveTo>
                  <a:pt x="130" y="0"/>
                </a:moveTo>
                <a:lnTo>
                  <a:pt x="161" y="4"/>
                </a:lnTo>
                <a:lnTo>
                  <a:pt x="189" y="14"/>
                </a:lnTo>
                <a:lnTo>
                  <a:pt x="214" y="28"/>
                </a:lnTo>
                <a:lnTo>
                  <a:pt x="233" y="50"/>
                </a:lnTo>
                <a:lnTo>
                  <a:pt x="248" y="73"/>
                </a:lnTo>
                <a:lnTo>
                  <a:pt x="258" y="102"/>
                </a:lnTo>
                <a:lnTo>
                  <a:pt x="262" y="131"/>
                </a:lnTo>
                <a:lnTo>
                  <a:pt x="258" y="161"/>
                </a:lnTo>
                <a:lnTo>
                  <a:pt x="248" y="189"/>
                </a:lnTo>
                <a:lnTo>
                  <a:pt x="233" y="213"/>
                </a:lnTo>
                <a:lnTo>
                  <a:pt x="214" y="233"/>
                </a:lnTo>
                <a:lnTo>
                  <a:pt x="189" y="249"/>
                </a:lnTo>
                <a:lnTo>
                  <a:pt x="161" y="259"/>
                </a:lnTo>
                <a:lnTo>
                  <a:pt x="130" y="263"/>
                </a:lnTo>
                <a:lnTo>
                  <a:pt x="101" y="259"/>
                </a:lnTo>
                <a:lnTo>
                  <a:pt x="73" y="249"/>
                </a:lnTo>
                <a:lnTo>
                  <a:pt x="48" y="233"/>
                </a:lnTo>
                <a:lnTo>
                  <a:pt x="28" y="213"/>
                </a:lnTo>
                <a:lnTo>
                  <a:pt x="12" y="189"/>
                </a:lnTo>
                <a:lnTo>
                  <a:pt x="2" y="161"/>
                </a:lnTo>
                <a:lnTo>
                  <a:pt x="0" y="131"/>
                </a:lnTo>
                <a:lnTo>
                  <a:pt x="2" y="102"/>
                </a:lnTo>
                <a:lnTo>
                  <a:pt x="12" y="73"/>
                </a:lnTo>
                <a:lnTo>
                  <a:pt x="28" y="50"/>
                </a:lnTo>
                <a:lnTo>
                  <a:pt x="48" y="28"/>
                </a:lnTo>
                <a:lnTo>
                  <a:pt x="73" y="14"/>
                </a:lnTo>
                <a:lnTo>
                  <a:pt x="101" y="4"/>
                </a:lnTo>
                <a:lnTo>
                  <a:pt x="13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4"/>
          <p:cNvSpPr>
            <a:spLocks noEditPoints="1"/>
          </p:cNvSpPr>
          <p:nvPr/>
        </p:nvSpPr>
        <p:spPr bwMode="auto">
          <a:xfrm>
            <a:off x="9204193" y="149226"/>
            <a:ext cx="430213" cy="430212"/>
          </a:xfrm>
          <a:custGeom>
            <a:avLst/>
            <a:gdLst>
              <a:gd name="T0" fmla="*/ 128 w 271"/>
              <a:gd name="T1" fmla="*/ 64 h 271"/>
              <a:gd name="T2" fmla="*/ 101 w 271"/>
              <a:gd name="T3" fmla="*/ 74 h 271"/>
              <a:gd name="T4" fmla="*/ 83 w 271"/>
              <a:gd name="T5" fmla="*/ 98 h 271"/>
              <a:gd name="T6" fmla="*/ 81 w 271"/>
              <a:gd name="T7" fmla="*/ 126 h 271"/>
              <a:gd name="T8" fmla="*/ 90 w 271"/>
              <a:gd name="T9" fmla="*/ 142 h 271"/>
              <a:gd name="T10" fmla="*/ 102 w 271"/>
              <a:gd name="T11" fmla="*/ 140 h 271"/>
              <a:gd name="T12" fmla="*/ 100 w 271"/>
              <a:gd name="T13" fmla="*/ 131 h 271"/>
              <a:gd name="T14" fmla="*/ 97 w 271"/>
              <a:gd name="T15" fmla="*/ 122 h 271"/>
              <a:gd name="T16" fmla="*/ 102 w 271"/>
              <a:gd name="T17" fmla="*/ 95 h 271"/>
              <a:gd name="T18" fmla="*/ 124 w 271"/>
              <a:gd name="T19" fmla="*/ 79 h 271"/>
              <a:gd name="T20" fmla="*/ 151 w 271"/>
              <a:gd name="T21" fmla="*/ 79 h 271"/>
              <a:gd name="T22" fmla="*/ 168 w 271"/>
              <a:gd name="T23" fmla="*/ 95 h 271"/>
              <a:gd name="T24" fmla="*/ 171 w 271"/>
              <a:gd name="T25" fmla="*/ 117 h 271"/>
              <a:gd name="T26" fmla="*/ 165 w 271"/>
              <a:gd name="T27" fmla="*/ 139 h 271"/>
              <a:gd name="T28" fmla="*/ 150 w 271"/>
              <a:gd name="T29" fmla="*/ 152 h 271"/>
              <a:gd name="T30" fmla="*/ 134 w 271"/>
              <a:gd name="T31" fmla="*/ 149 h 271"/>
              <a:gd name="T32" fmla="*/ 132 w 271"/>
              <a:gd name="T33" fmla="*/ 138 h 271"/>
              <a:gd name="T34" fmla="*/ 136 w 271"/>
              <a:gd name="T35" fmla="*/ 121 h 271"/>
              <a:gd name="T36" fmla="*/ 139 w 271"/>
              <a:gd name="T37" fmla="*/ 106 h 271"/>
              <a:gd name="T38" fmla="*/ 132 w 271"/>
              <a:gd name="T39" fmla="*/ 97 h 271"/>
              <a:gd name="T40" fmla="*/ 119 w 271"/>
              <a:gd name="T41" fmla="*/ 99 h 271"/>
              <a:gd name="T42" fmla="*/ 112 w 271"/>
              <a:gd name="T43" fmla="*/ 114 h 271"/>
              <a:gd name="T44" fmla="*/ 114 w 271"/>
              <a:gd name="T45" fmla="*/ 131 h 271"/>
              <a:gd name="T46" fmla="*/ 105 w 271"/>
              <a:gd name="T47" fmla="*/ 167 h 271"/>
              <a:gd name="T48" fmla="*/ 103 w 271"/>
              <a:gd name="T49" fmla="*/ 206 h 271"/>
              <a:gd name="T50" fmla="*/ 118 w 271"/>
              <a:gd name="T51" fmla="*/ 186 h 271"/>
              <a:gd name="T52" fmla="*/ 126 w 271"/>
              <a:gd name="T53" fmla="*/ 158 h 271"/>
              <a:gd name="T54" fmla="*/ 137 w 271"/>
              <a:gd name="T55" fmla="*/ 166 h 271"/>
              <a:gd name="T56" fmla="*/ 159 w 271"/>
              <a:gd name="T57" fmla="*/ 166 h 271"/>
              <a:gd name="T58" fmla="*/ 181 w 271"/>
              <a:gd name="T59" fmla="*/ 148 h 271"/>
              <a:gd name="T60" fmla="*/ 190 w 271"/>
              <a:gd name="T61" fmla="*/ 119 h 271"/>
              <a:gd name="T62" fmla="*/ 186 w 271"/>
              <a:gd name="T63" fmla="*/ 90 h 271"/>
              <a:gd name="T64" fmla="*/ 169 w 271"/>
              <a:gd name="T65" fmla="*/ 72 h 271"/>
              <a:gd name="T66" fmla="*/ 143 w 271"/>
              <a:gd name="T67" fmla="*/ 64 h 271"/>
              <a:gd name="T68" fmla="*/ 162 w 271"/>
              <a:gd name="T69" fmla="*/ 2 h 271"/>
              <a:gd name="T70" fmla="*/ 211 w 271"/>
              <a:gd name="T71" fmla="*/ 23 h 271"/>
              <a:gd name="T72" fmla="*/ 248 w 271"/>
              <a:gd name="T73" fmla="*/ 60 h 271"/>
              <a:gd name="T74" fmla="*/ 268 w 271"/>
              <a:gd name="T75" fmla="*/ 108 h 271"/>
              <a:gd name="T76" fmla="*/ 268 w 271"/>
              <a:gd name="T77" fmla="*/ 162 h 271"/>
              <a:gd name="T78" fmla="*/ 248 w 271"/>
              <a:gd name="T79" fmla="*/ 210 h 271"/>
              <a:gd name="T80" fmla="*/ 211 w 271"/>
              <a:gd name="T81" fmla="*/ 247 h 271"/>
              <a:gd name="T82" fmla="*/ 162 w 271"/>
              <a:gd name="T83" fmla="*/ 268 h 271"/>
              <a:gd name="T84" fmla="*/ 108 w 271"/>
              <a:gd name="T85" fmla="*/ 268 h 271"/>
              <a:gd name="T86" fmla="*/ 60 w 271"/>
              <a:gd name="T87" fmla="*/ 247 h 271"/>
              <a:gd name="T88" fmla="*/ 23 w 271"/>
              <a:gd name="T89" fmla="*/ 210 h 271"/>
              <a:gd name="T90" fmla="*/ 3 w 271"/>
              <a:gd name="T91" fmla="*/ 162 h 271"/>
              <a:gd name="T92" fmla="*/ 3 w 271"/>
              <a:gd name="T93" fmla="*/ 108 h 271"/>
              <a:gd name="T94" fmla="*/ 23 w 271"/>
              <a:gd name="T95" fmla="*/ 60 h 271"/>
              <a:gd name="T96" fmla="*/ 60 w 271"/>
              <a:gd name="T97" fmla="*/ 23 h 271"/>
              <a:gd name="T98" fmla="*/ 108 w 271"/>
              <a:gd name="T99" fmla="*/ 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1" h="271">
                <a:moveTo>
                  <a:pt x="143" y="64"/>
                </a:moveTo>
                <a:lnTo>
                  <a:pt x="128" y="64"/>
                </a:lnTo>
                <a:lnTo>
                  <a:pt x="114" y="68"/>
                </a:lnTo>
                <a:lnTo>
                  <a:pt x="101" y="74"/>
                </a:lnTo>
                <a:lnTo>
                  <a:pt x="91" y="85"/>
                </a:lnTo>
                <a:lnTo>
                  <a:pt x="83" y="98"/>
                </a:lnTo>
                <a:lnTo>
                  <a:pt x="80" y="113"/>
                </a:lnTo>
                <a:lnTo>
                  <a:pt x="81" y="126"/>
                </a:lnTo>
                <a:lnTo>
                  <a:pt x="83" y="135"/>
                </a:lnTo>
                <a:lnTo>
                  <a:pt x="90" y="142"/>
                </a:lnTo>
                <a:lnTo>
                  <a:pt x="100" y="146"/>
                </a:lnTo>
                <a:lnTo>
                  <a:pt x="102" y="140"/>
                </a:lnTo>
                <a:lnTo>
                  <a:pt x="102" y="136"/>
                </a:lnTo>
                <a:lnTo>
                  <a:pt x="100" y="131"/>
                </a:lnTo>
                <a:lnTo>
                  <a:pt x="98" y="127"/>
                </a:lnTo>
                <a:lnTo>
                  <a:pt x="97" y="122"/>
                </a:lnTo>
                <a:lnTo>
                  <a:pt x="97" y="108"/>
                </a:lnTo>
                <a:lnTo>
                  <a:pt x="102" y="95"/>
                </a:lnTo>
                <a:lnTo>
                  <a:pt x="112" y="85"/>
                </a:lnTo>
                <a:lnTo>
                  <a:pt x="124" y="79"/>
                </a:lnTo>
                <a:lnTo>
                  <a:pt x="138" y="77"/>
                </a:lnTo>
                <a:lnTo>
                  <a:pt x="151" y="79"/>
                </a:lnTo>
                <a:lnTo>
                  <a:pt x="162" y="87"/>
                </a:lnTo>
                <a:lnTo>
                  <a:pt x="168" y="95"/>
                </a:lnTo>
                <a:lnTo>
                  <a:pt x="170" y="106"/>
                </a:lnTo>
                <a:lnTo>
                  <a:pt x="171" y="117"/>
                </a:lnTo>
                <a:lnTo>
                  <a:pt x="169" y="129"/>
                </a:lnTo>
                <a:lnTo>
                  <a:pt x="165" y="139"/>
                </a:lnTo>
                <a:lnTo>
                  <a:pt x="159" y="147"/>
                </a:lnTo>
                <a:lnTo>
                  <a:pt x="150" y="152"/>
                </a:lnTo>
                <a:lnTo>
                  <a:pt x="141" y="152"/>
                </a:lnTo>
                <a:lnTo>
                  <a:pt x="134" y="149"/>
                </a:lnTo>
                <a:lnTo>
                  <a:pt x="131" y="145"/>
                </a:lnTo>
                <a:lnTo>
                  <a:pt x="132" y="138"/>
                </a:lnTo>
                <a:lnTo>
                  <a:pt x="133" y="130"/>
                </a:lnTo>
                <a:lnTo>
                  <a:pt x="136" y="121"/>
                </a:lnTo>
                <a:lnTo>
                  <a:pt x="138" y="113"/>
                </a:lnTo>
                <a:lnTo>
                  <a:pt x="139" y="106"/>
                </a:lnTo>
                <a:lnTo>
                  <a:pt x="138" y="100"/>
                </a:lnTo>
                <a:lnTo>
                  <a:pt x="132" y="97"/>
                </a:lnTo>
                <a:lnTo>
                  <a:pt x="124" y="95"/>
                </a:lnTo>
                <a:lnTo>
                  <a:pt x="119" y="99"/>
                </a:lnTo>
                <a:lnTo>
                  <a:pt x="114" y="106"/>
                </a:lnTo>
                <a:lnTo>
                  <a:pt x="112" y="114"/>
                </a:lnTo>
                <a:lnTo>
                  <a:pt x="112" y="123"/>
                </a:lnTo>
                <a:lnTo>
                  <a:pt x="114" y="131"/>
                </a:lnTo>
                <a:lnTo>
                  <a:pt x="110" y="148"/>
                </a:lnTo>
                <a:lnTo>
                  <a:pt x="105" y="167"/>
                </a:lnTo>
                <a:lnTo>
                  <a:pt x="103" y="186"/>
                </a:lnTo>
                <a:lnTo>
                  <a:pt x="103" y="206"/>
                </a:lnTo>
                <a:lnTo>
                  <a:pt x="112" y="197"/>
                </a:lnTo>
                <a:lnTo>
                  <a:pt x="118" y="186"/>
                </a:lnTo>
                <a:lnTo>
                  <a:pt x="122" y="172"/>
                </a:lnTo>
                <a:lnTo>
                  <a:pt x="126" y="158"/>
                </a:lnTo>
                <a:lnTo>
                  <a:pt x="131" y="162"/>
                </a:lnTo>
                <a:lnTo>
                  <a:pt x="137" y="166"/>
                </a:lnTo>
                <a:lnTo>
                  <a:pt x="145" y="167"/>
                </a:lnTo>
                <a:lnTo>
                  <a:pt x="159" y="166"/>
                </a:lnTo>
                <a:lnTo>
                  <a:pt x="171" y="159"/>
                </a:lnTo>
                <a:lnTo>
                  <a:pt x="181" y="148"/>
                </a:lnTo>
                <a:lnTo>
                  <a:pt x="187" y="135"/>
                </a:lnTo>
                <a:lnTo>
                  <a:pt x="190" y="119"/>
                </a:lnTo>
                <a:lnTo>
                  <a:pt x="190" y="103"/>
                </a:lnTo>
                <a:lnTo>
                  <a:pt x="186" y="90"/>
                </a:lnTo>
                <a:lnTo>
                  <a:pt x="179" y="80"/>
                </a:lnTo>
                <a:lnTo>
                  <a:pt x="169" y="72"/>
                </a:lnTo>
                <a:lnTo>
                  <a:pt x="157" y="66"/>
                </a:lnTo>
                <a:lnTo>
                  <a:pt x="143" y="64"/>
                </a:lnTo>
                <a:close/>
                <a:moveTo>
                  <a:pt x="136" y="0"/>
                </a:moveTo>
                <a:lnTo>
                  <a:pt x="162" y="2"/>
                </a:lnTo>
                <a:lnTo>
                  <a:pt x="188" y="10"/>
                </a:lnTo>
                <a:lnTo>
                  <a:pt x="211" y="23"/>
                </a:lnTo>
                <a:lnTo>
                  <a:pt x="232" y="40"/>
                </a:lnTo>
                <a:lnTo>
                  <a:pt x="248" y="60"/>
                </a:lnTo>
                <a:lnTo>
                  <a:pt x="261" y="82"/>
                </a:lnTo>
                <a:lnTo>
                  <a:pt x="268" y="108"/>
                </a:lnTo>
                <a:lnTo>
                  <a:pt x="271" y="135"/>
                </a:lnTo>
                <a:lnTo>
                  <a:pt x="268" y="162"/>
                </a:lnTo>
                <a:lnTo>
                  <a:pt x="261" y="188"/>
                </a:lnTo>
                <a:lnTo>
                  <a:pt x="248" y="210"/>
                </a:lnTo>
                <a:lnTo>
                  <a:pt x="232" y="230"/>
                </a:lnTo>
                <a:lnTo>
                  <a:pt x="211" y="247"/>
                </a:lnTo>
                <a:lnTo>
                  <a:pt x="188" y="259"/>
                </a:lnTo>
                <a:lnTo>
                  <a:pt x="162" y="268"/>
                </a:lnTo>
                <a:lnTo>
                  <a:pt x="136" y="271"/>
                </a:lnTo>
                <a:lnTo>
                  <a:pt x="108" y="268"/>
                </a:lnTo>
                <a:lnTo>
                  <a:pt x="82" y="259"/>
                </a:lnTo>
                <a:lnTo>
                  <a:pt x="60" y="247"/>
                </a:lnTo>
                <a:lnTo>
                  <a:pt x="40" y="230"/>
                </a:lnTo>
                <a:lnTo>
                  <a:pt x="23" y="210"/>
                </a:lnTo>
                <a:lnTo>
                  <a:pt x="11" y="188"/>
                </a:lnTo>
                <a:lnTo>
                  <a:pt x="3" y="162"/>
                </a:lnTo>
                <a:lnTo>
                  <a:pt x="0" y="135"/>
                </a:lnTo>
                <a:lnTo>
                  <a:pt x="3" y="108"/>
                </a:lnTo>
                <a:lnTo>
                  <a:pt x="11" y="82"/>
                </a:lnTo>
                <a:lnTo>
                  <a:pt x="23" y="60"/>
                </a:lnTo>
                <a:lnTo>
                  <a:pt x="40" y="40"/>
                </a:lnTo>
                <a:lnTo>
                  <a:pt x="60" y="23"/>
                </a:lnTo>
                <a:lnTo>
                  <a:pt x="82" y="10"/>
                </a:lnTo>
                <a:lnTo>
                  <a:pt x="108" y="2"/>
                </a:lnTo>
                <a:lnTo>
                  <a:pt x="13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7"/>
          <p:cNvSpPr>
            <a:spLocks noEditPoints="1"/>
          </p:cNvSpPr>
          <p:nvPr/>
        </p:nvSpPr>
        <p:spPr bwMode="auto">
          <a:xfrm>
            <a:off x="609467" y="3568700"/>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81"/>
          <p:cNvSpPr>
            <a:spLocks noEditPoints="1"/>
          </p:cNvSpPr>
          <p:nvPr/>
        </p:nvSpPr>
        <p:spPr bwMode="auto">
          <a:xfrm>
            <a:off x="639630" y="981076"/>
            <a:ext cx="430213" cy="430212"/>
          </a:xfrm>
          <a:custGeom>
            <a:avLst/>
            <a:gdLst>
              <a:gd name="T0" fmla="*/ 134 w 271"/>
              <a:gd name="T1" fmla="*/ 148 h 271"/>
              <a:gd name="T2" fmla="*/ 142 w 271"/>
              <a:gd name="T3" fmla="*/ 148 h 271"/>
              <a:gd name="T4" fmla="*/ 150 w 271"/>
              <a:gd name="T5" fmla="*/ 150 h 271"/>
              <a:gd name="T6" fmla="*/ 156 w 271"/>
              <a:gd name="T7" fmla="*/ 155 h 271"/>
              <a:gd name="T8" fmla="*/ 157 w 271"/>
              <a:gd name="T9" fmla="*/ 163 h 271"/>
              <a:gd name="T10" fmla="*/ 156 w 271"/>
              <a:gd name="T11" fmla="*/ 171 h 271"/>
              <a:gd name="T12" fmla="*/ 150 w 271"/>
              <a:gd name="T13" fmla="*/ 178 h 271"/>
              <a:gd name="T14" fmla="*/ 145 w 271"/>
              <a:gd name="T15" fmla="*/ 180 h 271"/>
              <a:gd name="T16" fmla="*/ 137 w 271"/>
              <a:gd name="T17" fmla="*/ 180 h 271"/>
              <a:gd name="T18" fmla="*/ 119 w 271"/>
              <a:gd name="T19" fmla="*/ 180 h 271"/>
              <a:gd name="T20" fmla="*/ 132 w 271"/>
              <a:gd name="T21" fmla="*/ 95 h 271"/>
              <a:gd name="T22" fmla="*/ 140 w 271"/>
              <a:gd name="T23" fmla="*/ 96 h 271"/>
              <a:gd name="T24" fmla="*/ 146 w 271"/>
              <a:gd name="T25" fmla="*/ 100 h 271"/>
              <a:gd name="T26" fmla="*/ 149 w 271"/>
              <a:gd name="T27" fmla="*/ 105 h 271"/>
              <a:gd name="T28" fmla="*/ 149 w 271"/>
              <a:gd name="T29" fmla="*/ 113 h 271"/>
              <a:gd name="T30" fmla="*/ 147 w 271"/>
              <a:gd name="T31" fmla="*/ 119 h 271"/>
              <a:gd name="T32" fmla="*/ 140 w 271"/>
              <a:gd name="T33" fmla="*/ 123 h 271"/>
              <a:gd name="T34" fmla="*/ 132 w 271"/>
              <a:gd name="T35" fmla="*/ 124 h 271"/>
              <a:gd name="T36" fmla="*/ 119 w 271"/>
              <a:gd name="T37" fmla="*/ 124 h 271"/>
              <a:gd name="T38" fmla="*/ 126 w 271"/>
              <a:gd name="T39" fmla="*/ 95 h 271"/>
              <a:gd name="T40" fmla="*/ 132 w 271"/>
              <a:gd name="T41" fmla="*/ 95 h 271"/>
              <a:gd name="T42" fmla="*/ 88 w 271"/>
              <a:gd name="T43" fmla="*/ 206 h 271"/>
              <a:gd name="T44" fmla="*/ 158 w 271"/>
              <a:gd name="T45" fmla="*/ 203 h 271"/>
              <a:gd name="T46" fmla="*/ 179 w 271"/>
              <a:gd name="T47" fmla="*/ 192 h 271"/>
              <a:gd name="T48" fmla="*/ 189 w 271"/>
              <a:gd name="T49" fmla="*/ 174 h 271"/>
              <a:gd name="T50" fmla="*/ 188 w 271"/>
              <a:gd name="T51" fmla="*/ 151 h 271"/>
              <a:gd name="T52" fmla="*/ 174 w 271"/>
              <a:gd name="T53" fmla="*/ 135 h 271"/>
              <a:gd name="T54" fmla="*/ 162 w 271"/>
              <a:gd name="T55" fmla="*/ 131 h 271"/>
              <a:gd name="T56" fmla="*/ 179 w 271"/>
              <a:gd name="T57" fmla="*/ 116 h 271"/>
              <a:gd name="T58" fmla="*/ 180 w 271"/>
              <a:gd name="T59" fmla="*/ 92 h 271"/>
              <a:gd name="T60" fmla="*/ 167 w 271"/>
              <a:gd name="T61" fmla="*/ 76 h 271"/>
              <a:gd name="T62" fmla="*/ 148 w 271"/>
              <a:gd name="T63" fmla="*/ 72 h 271"/>
              <a:gd name="T64" fmla="*/ 48 w 271"/>
              <a:gd name="T65" fmla="*/ 0 h 271"/>
              <a:gd name="T66" fmla="*/ 238 w 271"/>
              <a:gd name="T67" fmla="*/ 3 h 271"/>
              <a:gd name="T68" fmla="*/ 262 w 271"/>
              <a:gd name="T69" fmla="*/ 19 h 271"/>
              <a:gd name="T70" fmla="*/ 271 w 271"/>
              <a:gd name="T71" fmla="*/ 48 h 271"/>
              <a:gd name="T72" fmla="*/ 268 w 271"/>
              <a:gd name="T73" fmla="*/ 239 h 271"/>
              <a:gd name="T74" fmla="*/ 252 w 271"/>
              <a:gd name="T75" fmla="*/ 262 h 271"/>
              <a:gd name="T76" fmla="*/ 224 w 271"/>
              <a:gd name="T77" fmla="*/ 271 h 271"/>
              <a:gd name="T78" fmla="*/ 32 w 271"/>
              <a:gd name="T79" fmla="*/ 269 h 271"/>
              <a:gd name="T80" fmla="*/ 8 w 271"/>
              <a:gd name="T81" fmla="*/ 252 h 271"/>
              <a:gd name="T82" fmla="*/ 0 w 271"/>
              <a:gd name="T83" fmla="*/ 223 h 271"/>
              <a:gd name="T84" fmla="*/ 2 w 271"/>
              <a:gd name="T85" fmla="*/ 33 h 271"/>
              <a:gd name="T86" fmla="*/ 20 w 271"/>
              <a:gd name="T87" fmla="*/ 9 h 271"/>
              <a:gd name="T88" fmla="*/ 48 w 271"/>
              <a:gd name="T8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271">
                <a:moveTo>
                  <a:pt x="119" y="148"/>
                </a:moveTo>
                <a:lnTo>
                  <a:pt x="134" y="148"/>
                </a:lnTo>
                <a:lnTo>
                  <a:pt x="139" y="148"/>
                </a:lnTo>
                <a:lnTo>
                  <a:pt x="142" y="148"/>
                </a:lnTo>
                <a:lnTo>
                  <a:pt x="147" y="149"/>
                </a:lnTo>
                <a:lnTo>
                  <a:pt x="150" y="150"/>
                </a:lnTo>
                <a:lnTo>
                  <a:pt x="153" y="152"/>
                </a:lnTo>
                <a:lnTo>
                  <a:pt x="156" y="155"/>
                </a:lnTo>
                <a:lnTo>
                  <a:pt x="157" y="160"/>
                </a:lnTo>
                <a:lnTo>
                  <a:pt x="157" y="163"/>
                </a:lnTo>
                <a:lnTo>
                  <a:pt x="157" y="168"/>
                </a:lnTo>
                <a:lnTo>
                  <a:pt x="156" y="171"/>
                </a:lnTo>
                <a:lnTo>
                  <a:pt x="153" y="174"/>
                </a:lnTo>
                <a:lnTo>
                  <a:pt x="150" y="178"/>
                </a:lnTo>
                <a:lnTo>
                  <a:pt x="148" y="179"/>
                </a:lnTo>
                <a:lnTo>
                  <a:pt x="145" y="180"/>
                </a:lnTo>
                <a:lnTo>
                  <a:pt x="140" y="180"/>
                </a:lnTo>
                <a:lnTo>
                  <a:pt x="137" y="180"/>
                </a:lnTo>
                <a:lnTo>
                  <a:pt x="133" y="180"/>
                </a:lnTo>
                <a:lnTo>
                  <a:pt x="119" y="180"/>
                </a:lnTo>
                <a:lnTo>
                  <a:pt x="119" y="148"/>
                </a:lnTo>
                <a:close/>
                <a:moveTo>
                  <a:pt x="132" y="95"/>
                </a:moveTo>
                <a:lnTo>
                  <a:pt x="137" y="95"/>
                </a:lnTo>
                <a:lnTo>
                  <a:pt x="140" y="96"/>
                </a:lnTo>
                <a:lnTo>
                  <a:pt x="143" y="97"/>
                </a:lnTo>
                <a:lnTo>
                  <a:pt x="146" y="100"/>
                </a:lnTo>
                <a:lnTo>
                  <a:pt x="148" y="102"/>
                </a:lnTo>
                <a:lnTo>
                  <a:pt x="149" y="105"/>
                </a:lnTo>
                <a:lnTo>
                  <a:pt x="149" y="110"/>
                </a:lnTo>
                <a:lnTo>
                  <a:pt x="149" y="113"/>
                </a:lnTo>
                <a:lnTo>
                  <a:pt x="148" y="116"/>
                </a:lnTo>
                <a:lnTo>
                  <a:pt x="147" y="119"/>
                </a:lnTo>
                <a:lnTo>
                  <a:pt x="143" y="122"/>
                </a:lnTo>
                <a:lnTo>
                  <a:pt x="140" y="123"/>
                </a:lnTo>
                <a:lnTo>
                  <a:pt x="136" y="124"/>
                </a:lnTo>
                <a:lnTo>
                  <a:pt x="132" y="124"/>
                </a:lnTo>
                <a:lnTo>
                  <a:pt x="128" y="124"/>
                </a:lnTo>
                <a:lnTo>
                  <a:pt x="119" y="124"/>
                </a:lnTo>
                <a:lnTo>
                  <a:pt x="119" y="95"/>
                </a:lnTo>
                <a:lnTo>
                  <a:pt x="126" y="95"/>
                </a:lnTo>
                <a:lnTo>
                  <a:pt x="129" y="95"/>
                </a:lnTo>
                <a:lnTo>
                  <a:pt x="132" y="95"/>
                </a:lnTo>
                <a:close/>
                <a:moveTo>
                  <a:pt x="88" y="72"/>
                </a:moveTo>
                <a:lnTo>
                  <a:pt x="88" y="206"/>
                </a:lnTo>
                <a:lnTo>
                  <a:pt x="142" y="206"/>
                </a:lnTo>
                <a:lnTo>
                  <a:pt x="158" y="203"/>
                </a:lnTo>
                <a:lnTo>
                  <a:pt x="170" y="199"/>
                </a:lnTo>
                <a:lnTo>
                  <a:pt x="179" y="192"/>
                </a:lnTo>
                <a:lnTo>
                  <a:pt x="185" y="183"/>
                </a:lnTo>
                <a:lnTo>
                  <a:pt x="189" y="174"/>
                </a:lnTo>
                <a:lnTo>
                  <a:pt x="190" y="164"/>
                </a:lnTo>
                <a:lnTo>
                  <a:pt x="188" y="151"/>
                </a:lnTo>
                <a:lnTo>
                  <a:pt x="182" y="142"/>
                </a:lnTo>
                <a:lnTo>
                  <a:pt x="174" y="135"/>
                </a:lnTo>
                <a:lnTo>
                  <a:pt x="162" y="132"/>
                </a:lnTo>
                <a:lnTo>
                  <a:pt x="162" y="131"/>
                </a:lnTo>
                <a:lnTo>
                  <a:pt x="172" y="125"/>
                </a:lnTo>
                <a:lnTo>
                  <a:pt x="179" y="116"/>
                </a:lnTo>
                <a:lnTo>
                  <a:pt x="181" y="102"/>
                </a:lnTo>
                <a:lnTo>
                  <a:pt x="180" y="92"/>
                </a:lnTo>
                <a:lnTo>
                  <a:pt x="175" y="83"/>
                </a:lnTo>
                <a:lnTo>
                  <a:pt x="167" y="76"/>
                </a:lnTo>
                <a:lnTo>
                  <a:pt x="158" y="73"/>
                </a:lnTo>
                <a:lnTo>
                  <a:pt x="148" y="72"/>
                </a:lnTo>
                <a:lnTo>
                  <a:pt x="88" y="72"/>
                </a:lnTo>
                <a:close/>
                <a:moveTo>
                  <a:pt x="48" y="0"/>
                </a:moveTo>
                <a:lnTo>
                  <a:pt x="224" y="0"/>
                </a:lnTo>
                <a:lnTo>
                  <a:pt x="238" y="3"/>
                </a:lnTo>
                <a:lnTo>
                  <a:pt x="252" y="9"/>
                </a:lnTo>
                <a:lnTo>
                  <a:pt x="262" y="19"/>
                </a:lnTo>
                <a:lnTo>
                  <a:pt x="268" y="33"/>
                </a:lnTo>
                <a:lnTo>
                  <a:pt x="271" y="48"/>
                </a:lnTo>
                <a:lnTo>
                  <a:pt x="271" y="223"/>
                </a:lnTo>
                <a:lnTo>
                  <a:pt x="268" y="239"/>
                </a:lnTo>
                <a:lnTo>
                  <a:pt x="262" y="252"/>
                </a:lnTo>
                <a:lnTo>
                  <a:pt x="252" y="262"/>
                </a:lnTo>
                <a:lnTo>
                  <a:pt x="238" y="269"/>
                </a:lnTo>
                <a:lnTo>
                  <a:pt x="224" y="271"/>
                </a:lnTo>
                <a:lnTo>
                  <a:pt x="48" y="271"/>
                </a:lnTo>
                <a:lnTo>
                  <a:pt x="32" y="269"/>
                </a:lnTo>
                <a:lnTo>
                  <a:pt x="20" y="262"/>
                </a:lnTo>
                <a:lnTo>
                  <a:pt x="8" y="252"/>
                </a:lnTo>
                <a:lnTo>
                  <a:pt x="2" y="239"/>
                </a:lnTo>
                <a:lnTo>
                  <a:pt x="0" y="223"/>
                </a:lnTo>
                <a:lnTo>
                  <a:pt x="0" y="48"/>
                </a:lnTo>
                <a:lnTo>
                  <a:pt x="2" y="33"/>
                </a:lnTo>
                <a:lnTo>
                  <a:pt x="8" y="19"/>
                </a:lnTo>
                <a:lnTo>
                  <a:pt x="20" y="9"/>
                </a:lnTo>
                <a:lnTo>
                  <a:pt x="32" y="3"/>
                </a:lnTo>
                <a:lnTo>
                  <a:pt x="4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9"/>
          <p:cNvSpPr>
            <a:spLocks noEditPoints="1"/>
          </p:cNvSpPr>
          <p:nvPr/>
        </p:nvSpPr>
        <p:spPr bwMode="auto">
          <a:xfrm>
            <a:off x="10139229" y="5392738"/>
            <a:ext cx="358775" cy="360362"/>
          </a:xfrm>
          <a:custGeom>
            <a:avLst/>
            <a:gdLst>
              <a:gd name="T0" fmla="*/ 99 w 226"/>
              <a:gd name="T1" fmla="*/ 42 h 227"/>
              <a:gd name="T2" fmla="*/ 99 w 226"/>
              <a:gd name="T3" fmla="*/ 99 h 227"/>
              <a:gd name="T4" fmla="*/ 42 w 226"/>
              <a:gd name="T5" fmla="*/ 99 h 227"/>
              <a:gd name="T6" fmla="*/ 42 w 226"/>
              <a:gd name="T7" fmla="*/ 127 h 227"/>
              <a:gd name="T8" fmla="*/ 99 w 226"/>
              <a:gd name="T9" fmla="*/ 127 h 227"/>
              <a:gd name="T10" fmla="*/ 99 w 226"/>
              <a:gd name="T11" fmla="*/ 184 h 227"/>
              <a:gd name="T12" fmla="*/ 127 w 226"/>
              <a:gd name="T13" fmla="*/ 184 h 227"/>
              <a:gd name="T14" fmla="*/ 127 w 226"/>
              <a:gd name="T15" fmla="*/ 127 h 227"/>
              <a:gd name="T16" fmla="*/ 184 w 226"/>
              <a:gd name="T17" fmla="*/ 127 h 227"/>
              <a:gd name="T18" fmla="*/ 184 w 226"/>
              <a:gd name="T19" fmla="*/ 99 h 227"/>
              <a:gd name="T20" fmla="*/ 127 w 226"/>
              <a:gd name="T21" fmla="*/ 99 h 227"/>
              <a:gd name="T22" fmla="*/ 127 w 226"/>
              <a:gd name="T23" fmla="*/ 42 h 227"/>
              <a:gd name="T24" fmla="*/ 99 w 226"/>
              <a:gd name="T25" fmla="*/ 42 h 227"/>
              <a:gd name="T26" fmla="*/ 28 w 226"/>
              <a:gd name="T27" fmla="*/ 0 h 227"/>
              <a:gd name="T28" fmla="*/ 198 w 226"/>
              <a:gd name="T29" fmla="*/ 0 h 227"/>
              <a:gd name="T30" fmla="*/ 209 w 226"/>
              <a:gd name="T31" fmla="*/ 2 h 227"/>
              <a:gd name="T32" fmla="*/ 218 w 226"/>
              <a:gd name="T33" fmla="*/ 8 h 227"/>
              <a:gd name="T34" fmla="*/ 224 w 226"/>
              <a:gd name="T35" fmla="*/ 17 h 227"/>
              <a:gd name="T36" fmla="*/ 226 w 226"/>
              <a:gd name="T37" fmla="*/ 28 h 227"/>
              <a:gd name="T38" fmla="*/ 226 w 226"/>
              <a:gd name="T39" fmla="*/ 198 h 227"/>
              <a:gd name="T40" fmla="*/ 224 w 226"/>
              <a:gd name="T41" fmla="*/ 210 h 227"/>
              <a:gd name="T42" fmla="*/ 218 w 226"/>
              <a:gd name="T43" fmla="*/ 219 h 227"/>
              <a:gd name="T44" fmla="*/ 209 w 226"/>
              <a:gd name="T45" fmla="*/ 225 h 227"/>
              <a:gd name="T46" fmla="*/ 198 w 226"/>
              <a:gd name="T47" fmla="*/ 227 h 227"/>
              <a:gd name="T48" fmla="*/ 28 w 226"/>
              <a:gd name="T49" fmla="*/ 227 h 227"/>
              <a:gd name="T50" fmla="*/ 17 w 226"/>
              <a:gd name="T51" fmla="*/ 225 h 227"/>
              <a:gd name="T52" fmla="*/ 8 w 226"/>
              <a:gd name="T53" fmla="*/ 219 h 227"/>
              <a:gd name="T54" fmla="*/ 2 w 226"/>
              <a:gd name="T55" fmla="*/ 210 h 227"/>
              <a:gd name="T56" fmla="*/ 0 w 226"/>
              <a:gd name="T57" fmla="*/ 198 h 227"/>
              <a:gd name="T58" fmla="*/ 0 w 226"/>
              <a:gd name="T59" fmla="*/ 28 h 227"/>
              <a:gd name="T60" fmla="*/ 2 w 226"/>
              <a:gd name="T61" fmla="*/ 17 h 227"/>
              <a:gd name="T62" fmla="*/ 8 w 226"/>
              <a:gd name="T63" fmla="*/ 8 h 227"/>
              <a:gd name="T64" fmla="*/ 17 w 226"/>
              <a:gd name="T65" fmla="*/ 2 h 227"/>
              <a:gd name="T66" fmla="*/ 28 w 226"/>
              <a:gd name="T67"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6" h="227">
                <a:moveTo>
                  <a:pt x="99" y="42"/>
                </a:moveTo>
                <a:lnTo>
                  <a:pt x="99" y="99"/>
                </a:lnTo>
                <a:lnTo>
                  <a:pt x="42" y="99"/>
                </a:lnTo>
                <a:lnTo>
                  <a:pt x="42" y="127"/>
                </a:lnTo>
                <a:lnTo>
                  <a:pt x="99" y="127"/>
                </a:lnTo>
                <a:lnTo>
                  <a:pt x="99" y="184"/>
                </a:lnTo>
                <a:lnTo>
                  <a:pt x="127" y="184"/>
                </a:lnTo>
                <a:lnTo>
                  <a:pt x="127" y="127"/>
                </a:lnTo>
                <a:lnTo>
                  <a:pt x="184" y="127"/>
                </a:lnTo>
                <a:lnTo>
                  <a:pt x="184" y="99"/>
                </a:lnTo>
                <a:lnTo>
                  <a:pt x="127" y="99"/>
                </a:lnTo>
                <a:lnTo>
                  <a:pt x="127" y="42"/>
                </a:lnTo>
                <a:lnTo>
                  <a:pt x="99" y="42"/>
                </a:lnTo>
                <a:close/>
                <a:moveTo>
                  <a:pt x="28" y="0"/>
                </a:moveTo>
                <a:lnTo>
                  <a:pt x="198" y="0"/>
                </a:lnTo>
                <a:lnTo>
                  <a:pt x="209" y="2"/>
                </a:lnTo>
                <a:lnTo>
                  <a:pt x="218" y="8"/>
                </a:lnTo>
                <a:lnTo>
                  <a:pt x="224" y="17"/>
                </a:lnTo>
                <a:lnTo>
                  <a:pt x="226" y="28"/>
                </a:lnTo>
                <a:lnTo>
                  <a:pt x="226" y="198"/>
                </a:lnTo>
                <a:lnTo>
                  <a:pt x="224" y="210"/>
                </a:lnTo>
                <a:lnTo>
                  <a:pt x="218" y="219"/>
                </a:lnTo>
                <a:lnTo>
                  <a:pt x="209" y="225"/>
                </a:lnTo>
                <a:lnTo>
                  <a:pt x="198" y="227"/>
                </a:lnTo>
                <a:lnTo>
                  <a:pt x="28" y="227"/>
                </a:lnTo>
                <a:lnTo>
                  <a:pt x="17" y="225"/>
                </a:lnTo>
                <a:lnTo>
                  <a:pt x="8" y="219"/>
                </a:lnTo>
                <a:lnTo>
                  <a:pt x="2" y="210"/>
                </a:lnTo>
                <a:lnTo>
                  <a:pt x="0" y="198"/>
                </a:lnTo>
                <a:lnTo>
                  <a:pt x="0" y="28"/>
                </a:lnTo>
                <a:lnTo>
                  <a:pt x="2" y="17"/>
                </a:lnTo>
                <a:lnTo>
                  <a:pt x="8" y="8"/>
                </a:lnTo>
                <a:lnTo>
                  <a:pt x="17" y="2"/>
                </a:lnTo>
                <a:lnTo>
                  <a:pt x="28"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78354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E8E8E8"/>
        </a:solidFill>
        <a:effectLst/>
      </p:bgPr>
    </p:bg>
    <p:spTree>
      <p:nvGrpSpPr>
        <p:cNvPr id="1" name=""/>
        <p:cNvGrpSpPr/>
        <p:nvPr/>
      </p:nvGrpSpPr>
      <p:grpSpPr>
        <a:xfrm>
          <a:off x="0" y="0"/>
          <a:ext cx="0" cy="0"/>
          <a:chOff x="0" y="0"/>
          <a:chExt cx="0" cy="0"/>
        </a:xfrm>
      </p:grpSpPr>
      <p:grpSp>
        <p:nvGrpSpPr>
          <p:cNvPr id="8" name="组合 7"/>
          <p:cNvGrpSpPr/>
          <p:nvPr/>
        </p:nvGrpSpPr>
        <p:grpSpPr>
          <a:xfrm>
            <a:off x="1682548" y="382511"/>
            <a:ext cx="1991011" cy="1216462"/>
            <a:chOff x="2084785" y="2195552"/>
            <a:chExt cx="1991011" cy="1216462"/>
          </a:xfrm>
        </p:grpSpPr>
        <p:sp>
          <p:nvSpPr>
            <p:cNvPr id="7" name="文本框 6"/>
            <p:cNvSpPr txBox="1"/>
            <p:nvPr/>
          </p:nvSpPr>
          <p:spPr>
            <a:xfrm>
              <a:off x="2084785" y="2195552"/>
              <a:ext cx="1091966" cy="1107996"/>
            </a:xfrm>
            <a:prstGeom prst="rect">
              <a:avLst/>
            </a:prstGeom>
            <a:noFill/>
          </p:spPr>
          <p:txBody>
            <a:bodyPr wrap="none" rtlCol="0">
              <a:spAutoFit/>
            </a:bodyPr>
            <a:lstStyle/>
            <a:p>
              <a:r>
                <a:rPr lang="en-US" altLang="zh-CN" sz="6600" dirty="0">
                  <a:solidFill>
                    <a:schemeClr val="tx1">
                      <a:lumMod val="75000"/>
                      <a:lumOff val="25000"/>
                    </a:schemeClr>
                  </a:solidFill>
                  <a:latin typeface="Swis721 BlkCn BT" panose="020B0806030502040204" pitchFamily="34" charset="0"/>
                </a:rPr>
                <a:t>01</a:t>
              </a:r>
              <a:endParaRPr lang="zh-CN" altLang="en-US" sz="6600" dirty="0">
                <a:solidFill>
                  <a:schemeClr val="tx1">
                    <a:lumMod val="75000"/>
                    <a:lumOff val="25000"/>
                  </a:schemeClr>
                </a:solidFill>
                <a:latin typeface="Swis721 BlkCn BT" panose="020B0806030502040204" pitchFamily="34" charset="0"/>
              </a:endParaRPr>
            </a:p>
          </p:txBody>
        </p:sp>
        <p:sp>
          <p:nvSpPr>
            <p:cNvPr id="12" name="矩形 11"/>
            <p:cNvSpPr/>
            <p:nvPr/>
          </p:nvSpPr>
          <p:spPr>
            <a:xfrm>
              <a:off x="2217901" y="3081736"/>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3" name="文本框 12"/>
            <p:cNvSpPr txBox="1"/>
            <p:nvPr/>
          </p:nvSpPr>
          <p:spPr>
            <a:xfrm>
              <a:off x="2188805" y="3042682"/>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6" name="文本框 5"/>
            <p:cNvSpPr txBox="1"/>
            <p:nvPr/>
          </p:nvSpPr>
          <p:spPr>
            <a:xfrm>
              <a:off x="2933616" y="2631094"/>
              <a:ext cx="988347" cy="461665"/>
            </a:xfrm>
            <a:prstGeom prst="rect">
              <a:avLst/>
            </a:prstGeom>
            <a:noFill/>
          </p:spPr>
          <p:txBody>
            <a:bodyPr wrap="none" rtlCol="0">
              <a:spAutoFit/>
            </a:bodyPr>
            <a:lstStyle/>
            <a:p>
              <a:r>
                <a:rPr lang="en-US" altLang="zh-CN" sz="1200" dirty="0">
                  <a:solidFill>
                    <a:schemeClr val="tx1">
                      <a:lumMod val="75000"/>
                      <a:lumOff val="25000"/>
                    </a:schemeClr>
                  </a:solidFill>
                </a:rPr>
                <a:t>Jigsaw smile </a:t>
              </a:r>
            </a:p>
            <a:p>
              <a:r>
                <a:rPr lang="en-US" altLang="zh-CN" sz="1200" dirty="0">
                  <a:solidFill>
                    <a:schemeClr val="tx1">
                      <a:lumMod val="75000"/>
                      <a:lumOff val="25000"/>
                    </a:schemeClr>
                  </a:solidFill>
                </a:rPr>
                <a:t>iqmxn a fads</a:t>
              </a:r>
              <a:endParaRPr lang="zh-CN" altLang="en-US" sz="1200" dirty="0">
                <a:solidFill>
                  <a:schemeClr val="tx1">
                    <a:lumMod val="75000"/>
                    <a:lumOff val="25000"/>
                  </a:schemeClr>
                </a:solidFill>
              </a:endParaRPr>
            </a:p>
          </p:txBody>
        </p:sp>
      </p:grpSp>
      <p:grpSp>
        <p:nvGrpSpPr>
          <p:cNvPr id="23" name="组合 22"/>
          <p:cNvGrpSpPr/>
          <p:nvPr/>
        </p:nvGrpSpPr>
        <p:grpSpPr>
          <a:xfrm>
            <a:off x="3763267" y="382511"/>
            <a:ext cx="2071765" cy="1177408"/>
            <a:chOff x="5416081" y="1250576"/>
            <a:chExt cx="1817968" cy="1033172"/>
          </a:xfrm>
        </p:grpSpPr>
        <p:sp>
          <p:nvSpPr>
            <p:cNvPr id="9" name="矩形 8"/>
            <p:cNvSpPr/>
            <p:nvPr/>
          </p:nvSpPr>
          <p:spPr>
            <a:xfrm>
              <a:off x="5416081" y="1250576"/>
              <a:ext cx="1817968" cy="1033172"/>
            </a:xfrm>
            <a:prstGeom prst="rect">
              <a:avLst/>
            </a:prstGeom>
            <a:noFill/>
            <a:ln w="28575">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416081" y="1250576"/>
              <a:ext cx="1817968" cy="1033172"/>
            </a:xfrm>
            <a:prstGeom prst="line">
              <a:avLst/>
            </a:prstGeom>
            <a:ln w="28575">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5430392" y="1250576"/>
              <a:ext cx="1803657" cy="1033172"/>
            </a:xfrm>
            <a:prstGeom prst="line">
              <a:avLst/>
            </a:prstGeom>
            <a:ln w="28575">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1694180" y="1559919"/>
            <a:ext cx="2071765" cy="1177408"/>
          </a:xfrm>
          <a:prstGeom prst="rect">
            <a:avLst/>
          </a:prstGeom>
          <a:solidFill>
            <a:schemeClr val="tx1">
              <a:lumMod val="75000"/>
              <a:lumOff val="2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3749638" y="1540392"/>
            <a:ext cx="2063672" cy="1216462"/>
            <a:chOff x="2084785" y="2195552"/>
            <a:chExt cx="1991011" cy="1216462"/>
          </a:xfrm>
        </p:grpSpPr>
        <p:sp>
          <p:nvSpPr>
            <p:cNvPr id="33" name="文本框 32"/>
            <p:cNvSpPr txBox="1"/>
            <p:nvPr/>
          </p:nvSpPr>
          <p:spPr>
            <a:xfrm>
              <a:off x="2084785" y="2195552"/>
              <a:ext cx="1091966" cy="1107996"/>
            </a:xfrm>
            <a:prstGeom prst="rect">
              <a:avLst/>
            </a:prstGeom>
            <a:noFill/>
          </p:spPr>
          <p:txBody>
            <a:bodyPr wrap="none" rtlCol="0">
              <a:spAutoFit/>
            </a:bodyPr>
            <a:lstStyle/>
            <a:p>
              <a:r>
                <a:rPr lang="en-US" altLang="zh-CN" sz="6600" dirty="0">
                  <a:solidFill>
                    <a:schemeClr val="tx1">
                      <a:lumMod val="75000"/>
                      <a:lumOff val="25000"/>
                    </a:schemeClr>
                  </a:solidFill>
                  <a:latin typeface="Swis721 BlkCn BT" panose="020B0806030502040204" pitchFamily="34" charset="0"/>
                </a:rPr>
                <a:t>02</a:t>
              </a:r>
              <a:endParaRPr lang="zh-CN" altLang="en-US" sz="6600" dirty="0">
                <a:solidFill>
                  <a:schemeClr val="tx1">
                    <a:lumMod val="75000"/>
                    <a:lumOff val="25000"/>
                  </a:schemeClr>
                </a:solidFill>
                <a:latin typeface="Swis721 BlkCn BT" panose="020B0806030502040204" pitchFamily="34" charset="0"/>
              </a:endParaRPr>
            </a:p>
          </p:txBody>
        </p:sp>
        <p:sp>
          <p:nvSpPr>
            <p:cNvPr id="34" name="矩形 33"/>
            <p:cNvSpPr/>
            <p:nvPr/>
          </p:nvSpPr>
          <p:spPr>
            <a:xfrm>
              <a:off x="2217901" y="3081736"/>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5" name="文本框 34"/>
            <p:cNvSpPr txBox="1"/>
            <p:nvPr/>
          </p:nvSpPr>
          <p:spPr>
            <a:xfrm>
              <a:off x="2188805" y="3042682"/>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36" name="文本框 35"/>
            <p:cNvSpPr txBox="1"/>
            <p:nvPr/>
          </p:nvSpPr>
          <p:spPr>
            <a:xfrm>
              <a:off x="2933616" y="2631094"/>
              <a:ext cx="988347" cy="461665"/>
            </a:xfrm>
            <a:prstGeom prst="rect">
              <a:avLst/>
            </a:prstGeom>
            <a:noFill/>
          </p:spPr>
          <p:txBody>
            <a:bodyPr wrap="none" rtlCol="0">
              <a:spAutoFit/>
            </a:bodyPr>
            <a:lstStyle/>
            <a:p>
              <a:r>
                <a:rPr lang="en-US" altLang="zh-CN" sz="1200" dirty="0">
                  <a:solidFill>
                    <a:schemeClr val="tx1">
                      <a:lumMod val="75000"/>
                      <a:lumOff val="25000"/>
                    </a:schemeClr>
                  </a:solidFill>
                </a:rPr>
                <a:t>Jigsaw smile </a:t>
              </a:r>
            </a:p>
            <a:p>
              <a:r>
                <a:rPr lang="en-US" altLang="zh-CN" sz="1200" dirty="0">
                  <a:solidFill>
                    <a:schemeClr val="tx1">
                      <a:lumMod val="75000"/>
                      <a:lumOff val="25000"/>
                    </a:schemeClr>
                  </a:solidFill>
                </a:rPr>
                <a:t>iqmxn a fads</a:t>
              </a:r>
              <a:endParaRPr lang="zh-CN" altLang="en-US" sz="1200" dirty="0">
                <a:solidFill>
                  <a:schemeClr val="tx1">
                    <a:lumMod val="75000"/>
                    <a:lumOff val="25000"/>
                  </a:schemeClr>
                </a:solidFill>
              </a:endParaRPr>
            </a:p>
          </p:txBody>
        </p:sp>
      </p:grpSp>
      <p:sp>
        <p:nvSpPr>
          <p:cNvPr id="37" name="矩形 36"/>
          <p:cNvSpPr/>
          <p:nvPr/>
        </p:nvSpPr>
        <p:spPr>
          <a:xfrm>
            <a:off x="3749638" y="2717800"/>
            <a:ext cx="2071765" cy="1177408"/>
          </a:xfrm>
          <a:prstGeom prst="rect">
            <a:avLst/>
          </a:prstGeom>
          <a:solidFill>
            <a:schemeClr val="tx1">
              <a:lumMod val="75000"/>
              <a:lumOff val="2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609887" y="2698273"/>
            <a:ext cx="2063672" cy="1216462"/>
            <a:chOff x="2084785" y="2195552"/>
            <a:chExt cx="1991011" cy="1216462"/>
          </a:xfrm>
        </p:grpSpPr>
        <p:sp>
          <p:nvSpPr>
            <p:cNvPr id="39" name="文本框 38"/>
            <p:cNvSpPr txBox="1"/>
            <p:nvPr/>
          </p:nvSpPr>
          <p:spPr>
            <a:xfrm>
              <a:off x="2084785" y="2195552"/>
              <a:ext cx="1091966" cy="1107996"/>
            </a:xfrm>
            <a:prstGeom prst="rect">
              <a:avLst/>
            </a:prstGeom>
            <a:noFill/>
          </p:spPr>
          <p:txBody>
            <a:bodyPr wrap="none" rtlCol="0">
              <a:spAutoFit/>
            </a:bodyPr>
            <a:lstStyle/>
            <a:p>
              <a:r>
                <a:rPr lang="en-US" altLang="zh-CN" sz="6600" dirty="0">
                  <a:solidFill>
                    <a:schemeClr val="tx1">
                      <a:lumMod val="75000"/>
                      <a:lumOff val="25000"/>
                    </a:schemeClr>
                  </a:solidFill>
                  <a:latin typeface="Swis721 BlkCn BT" panose="020B0806030502040204" pitchFamily="34" charset="0"/>
                </a:rPr>
                <a:t>03</a:t>
              </a:r>
              <a:endParaRPr lang="zh-CN" altLang="en-US" sz="6600" dirty="0">
                <a:solidFill>
                  <a:schemeClr val="tx1">
                    <a:lumMod val="75000"/>
                    <a:lumOff val="25000"/>
                  </a:schemeClr>
                </a:solidFill>
                <a:latin typeface="Swis721 BlkCn BT" panose="020B0806030502040204" pitchFamily="34" charset="0"/>
              </a:endParaRPr>
            </a:p>
          </p:txBody>
        </p:sp>
        <p:sp>
          <p:nvSpPr>
            <p:cNvPr id="40" name="矩形 39"/>
            <p:cNvSpPr/>
            <p:nvPr/>
          </p:nvSpPr>
          <p:spPr>
            <a:xfrm>
              <a:off x="2217901" y="3081736"/>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1" name="文本框 40"/>
            <p:cNvSpPr txBox="1"/>
            <p:nvPr/>
          </p:nvSpPr>
          <p:spPr>
            <a:xfrm>
              <a:off x="2188805" y="3042682"/>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42" name="文本框 41"/>
            <p:cNvSpPr txBox="1"/>
            <p:nvPr/>
          </p:nvSpPr>
          <p:spPr>
            <a:xfrm>
              <a:off x="2933616" y="2631094"/>
              <a:ext cx="988347" cy="461665"/>
            </a:xfrm>
            <a:prstGeom prst="rect">
              <a:avLst/>
            </a:prstGeom>
            <a:noFill/>
          </p:spPr>
          <p:txBody>
            <a:bodyPr wrap="none" rtlCol="0">
              <a:spAutoFit/>
            </a:bodyPr>
            <a:lstStyle/>
            <a:p>
              <a:r>
                <a:rPr lang="en-US" altLang="zh-CN" sz="1200" dirty="0">
                  <a:solidFill>
                    <a:schemeClr val="tx1">
                      <a:lumMod val="75000"/>
                      <a:lumOff val="25000"/>
                    </a:schemeClr>
                  </a:solidFill>
                </a:rPr>
                <a:t>Jigsaw smile </a:t>
              </a:r>
            </a:p>
            <a:p>
              <a:r>
                <a:rPr lang="en-US" altLang="zh-CN" sz="1200" dirty="0">
                  <a:solidFill>
                    <a:schemeClr val="tx1">
                      <a:lumMod val="75000"/>
                      <a:lumOff val="25000"/>
                    </a:schemeClr>
                  </a:solidFill>
                </a:rPr>
                <a:t>iqmxn a fads</a:t>
              </a:r>
              <a:endParaRPr lang="zh-CN" altLang="en-US" sz="1200" dirty="0">
                <a:solidFill>
                  <a:schemeClr val="tx1">
                    <a:lumMod val="75000"/>
                    <a:lumOff val="25000"/>
                  </a:schemeClr>
                </a:solidFill>
              </a:endParaRPr>
            </a:p>
          </p:txBody>
        </p:sp>
      </p:grpSp>
      <p:grpSp>
        <p:nvGrpSpPr>
          <p:cNvPr id="43" name="组合 42"/>
          <p:cNvGrpSpPr/>
          <p:nvPr/>
        </p:nvGrpSpPr>
        <p:grpSpPr>
          <a:xfrm>
            <a:off x="5821403" y="3892073"/>
            <a:ext cx="2071765" cy="1177408"/>
            <a:chOff x="5416081" y="1250576"/>
            <a:chExt cx="1817968" cy="1033172"/>
          </a:xfrm>
        </p:grpSpPr>
        <p:sp>
          <p:nvSpPr>
            <p:cNvPr id="44" name="矩形 43"/>
            <p:cNvSpPr/>
            <p:nvPr/>
          </p:nvSpPr>
          <p:spPr>
            <a:xfrm>
              <a:off x="5416081" y="1250576"/>
              <a:ext cx="1817968" cy="1033172"/>
            </a:xfrm>
            <a:prstGeom prst="rect">
              <a:avLst/>
            </a:prstGeom>
            <a:noFill/>
            <a:ln w="28575">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5416081" y="1250576"/>
              <a:ext cx="1817968" cy="1033172"/>
            </a:xfrm>
            <a:prstGeom prst="line">
              <a:avLst/>
            </a:prstGeom>
            <a:ln w="28575">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5430392" y="1250576"/>
              <a:ext cx="1803657" cy="1033172"/>
            </a:xfrm>
            <a:prstGeom prst="line">
              <a:avLst/>
            </a:prstGeom>
            <a:ln w="28575">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7909477" y="3892073"/>
            <a:ext cx="2063672" cy="1216462"/>
            <a:chOff x="2084785" y="2195552"/>
            <a:chExt cx="1991011" cy="1216462"/>
          </a:xfrm>
        </p:grpSpPr>
        <p:sp>
          <p:nvSpPr>
            <p:cNvPr id="48" name="文本框 47"/>
            <p:cNvSpPr txBox="1"/>
            <p:nvPr/>
          </p:nvSpPr>
          <p:spPr>
            <a:xfrm>
              <a:off x="2084785" y="2195552"/>
              <a:ext cx="1091966" cy="1107996"/>
            </a:xfrm>
            <a:prstGeom prst="rect">
              <a:avLst/>
            </a:prstGeom>
            <a:noFill/>
          </p:spPr>
          <p:txBody>
            <a:bodyPr wrap="none" rtlCol="0">
              <a:spAutoFit/>
            </a:bodyPr>
            <a:lstStyle/>
            <a:p>
              <a:r>
                <a:rPr lang="en-US" altLang="zh-CN" sz="6600" dirty="0">
                  <a:solidFill>
                    <a:schemeClr val="tx1">
                      <a:lumMod val="75000"/>
                      <a:lumOff val="25000"/>
                    </a:schemeClr>
                  </a:solidFill>
                  <a:latin typeface="Swis721 BlkCn BT" panose="020B0806030502040204" pitchFamily="34" charset="0"/>
                </a:rPr>
                <a:t>04</a:t>
              </a:r>
              <a:endParaRPr lang="zh-CN" altLang="en-US" sz="6600" dirty="0">
                <a:solidFill>
                  <a:schemeClr val="tx1">
                    <a:lumMod val="75000"/>
                    <a:lumOff val="25000"/>
                  </a:schemeClr>
                </a:solidFill>
                <a:latin typeface="Swis721 BlkCn BT" panose="020B0806030502040204" pitchFamily="34" charset="0"/>
              </a:endParaRPr>
            </a:p>
          </p:txBody>
        </p:sp>
        <p:sp>
          <p:nvSpPr>
            <p:cNvPr id="49" name="矩形 48"/>
            <p:cNvSpPr/>
            <p:nvPr/>
          </p:nvSpPr>
          <p:spPr>
            <a:xfrm>
              <a:off x="2217901" y="3081736"/>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0" name="文本框 49"/>
            <p:cNvSpPr txBox="1"/>
            <p:nvPr/>
          </p:nvSpPr>
          <p:spPr>
            <a:xfrm>
              <a:off x="2188805" y="3042682"/>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51" name="文本框 50"/>
            <p:cNvSpPr txBox="1"/>
            <p:nvPr/>
          </p:nvSpPr>
          <p:spPr>
            <a:xfrm>
              <a:off x="2933616" y="2631094"/>
              <a:ext cx="988347" cy="461665"/>
            </a:xfrm>
            <a:prstGeom prst="rect">
              <a:avLst/>
            </a:prstGeom>
            <a:noFill/>
          </p:spPr>
          <p:txBody>
            <a:bodyPr wrap="none" rtlCol="0">
              <a:spAutoFit/>
            </a:bodyPr>
            <a:lstStyle/>
            <a:p>
              <a:r>
                <a:rPr lang="en-US" altLang="zh-CN" sz="1200" dirty="0">
                  <a:solidFill>
                    <a:schemeClr val="tx1">
                      <a:lumMod val="75000"/>
                      <a:lumOff val="25000"/>
                    </a:schemeClr>
                  </a:solidFill>
                </a:rPr>
                <a:t>Jigsaw smile </a:t>
              </a:r>
            </a:p>
            <a:p>
              <a:r>
                <a:rPr lang="en-US" altLang="zh-CN" sz="1200" dirty="0">
                  <a:solidFill>
                    <a:schemeClr val="tx1">
                      <a:lumMod val="75000"/>
                      <a:lumOff val="25000"/>
                    </a:schemeClr>
                  </a:solidFill>
                </a:rPr>
                <a:t>iqmxn a fads</a:t>
              </a:r>
              <a:endParaRPr lang="zh-CN" altLang="en-US" sz="1200" dirty="0">
                <a:solidFill>
                  <a:schemeClr val="tx1">
                    <a:lumMod val="75000"/>
                    <a:lumOff val="25000"/>
                  </a:schemeClr>
                </a:solidFill>
              </a:endParaRPr>
            </a:p>
          </p:txBody>
        </p:sp>
      </p:grpSp>
      <p:sp>
        <p:nvSpPr>
          <p:cNvPr id="52" name="矩形 51"/>
          <p:cNvSpPr/>
          <p:nvPr/>
        </p:nvSpPr>
        <p:spPr>
          <a:xfrm>
            <a:off x="7908329" y="5069958"/>
            <a:ext cx="2071765" cy="1177408"/>
          </a:xfrm>
          <a:prstGeom prst="rect">
            <a:avLst/>
          </a:prstGeom>
          <a:solidFill>
            <a:schemeClr val="tx1">
              <a:lumMod val="75000"/>
              <a:lumOff val="2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5768578" y="5050431"/>
            <a:ext cx="2063672" cy="1216462"/>
            <a:chOff x="2084785" y="2195552"/>
            <a:chExt cx="1991011" cy="1216462"/>
          </a:xfrm>
        </p:grpSpPr>
        <p:sp>
          <p:nvSpPr>
            <p:cNvPr id="54" name="文本框 53"/>
            <p:cNvSpPr txBox="1"/>
            <p:nvPr/>
          </p:nvSpPr>
          <p:spPr>
            <a:xfrm>
              <a:off x="2084785" y="2195552"/>
              <a:ext cx="1091966" cy="1107996"/>
            </a:xfrm>
            <a:prstGeom prst="rect">
              <a:avLst/>
            </a:prstGeom>
            <a:noFill/>
          </p:spPr>
          <p:txBody>
            <a:bodyPr wrap="none" rtlCol="0">
              <a:spAutoFit/>
            </a:bodyPr>
            <a:lstStyle/>
            <a:p>
              <a:r>
                <a:rPr lang="en-US" altLang="zh-CN" sz="6600" dirty="0">
                  <a:solidFill>
                    <a:schemeClr val="tx1">
                      <a:lumMod val="75000"/>
                      <a:lumOff val="25000"/>
                    </a:schemeClr>
                  </a:solidFill>
                  <a:latin typeface="Swis721 BlkCn BT" panose="020B0806030502040204" pitchFamily="34" charset="0"/>
                </a:rPr>
                <a:t>05</a:t>
              </a:r>
              <a:endParaRPr lang="zh-CN" altLang="en-US" sz="6600" dirty="0">
                <a:solidFill>
                  <a:schemeClr val="tx1">
                    <a:lumMod val="75000"/>
                    <a:lumOff val="25000"/>
                  </a:schemeClr>
                </a:solidFill>
                <a:latin typeface="Swis721 BlkCn BT" panose="020B0806030502040204" pitchFamily="34" charset="0"/>
              </a:endParaRPr>
            </a:p>
          </p:txBody>
        </p:sp>
        <p:sp>
          <p:nvSpPr>
            <p:cNvPr id="55" name="矩形 54"/>
            <p:cNvSpPr/>
            <p:nvPr/>
          </p:nvSpPr>
          <p:spPr>
            <a:xfrm>
              <a:off x="2217901" y="3081736"/>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6" name="文本框 55"/>
            <p:cNvSpPr txBox="1"/>
            <p:nvPr/>
          </p:nvSpPr>
          <p:spPr>
            <a:xfrm>
              <a:off x="2188805" y="3042682"/>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57" name="文本框 56"/>
            <p:cNvSpPr txBox="1"/>
            <p:nvPr/>
          </p:nvSpPr>
          <p:spPr>
            <a:xfrm>
              <a:off x="2933616" y="2631094"/>
              <a:ext cx="988347" cy="461665"/>
            </a:xfrm>
            <a:prstGeom prst="rect">
              <a:avLst/>
            </a:prstGeom>
            <a:noFill/>
          </p:spPr>
          <p:txBody>
            <a:bodyPr wrap="none" rtlCol="0">
              <a:spAutoFit/>
            </a:bodyPr>
            <a:lstStyle/>
            <a:p>
              <a:r>
                <a:rPr lang="en-US" altLang="zh-CN" sz="1200" dirty="0">
                  <a:solidFill>
                    <a:schemeClr val="tx1">
                      <a:lumMod val="75000"/>
                      <a:lumOff val="25000"/>
                    </a:schemeClr>
                  </a:solidFill>
                </a:rPr>
                <a:t>Jigsaw smile </a:t>
              </a:r>
            </a:p>
            <a:p>
              <a:r>
                <a:rPr lang="en-US" altLang="zh-CN" sz="1200" dirty="0">
                  <a:solidFill>
                    <a:schemeClr val="tx1">
                      <a:lumMod val="75000"/>
                      <a:lumOff val="25000"/>
                    </a:schemeClr>
                  </a:solidFill>
                </a:rPr>
                <a:t>iqmxn a fads</a:t>
              </a:r>
              <a:endParaRPr lang="zh-CN" altLang="en-US" sz="1200" dirty="0">
                <a:solidFill>
                  <a:schemeClr val="tx1">
                    <a:lumMod val="75000"/>
                    <a:lumOff val="25000"/>
                  </a:schemeClr>
                </a:solidFill>
              </a:endParaRPr>
            </a:p>
          </p:txBody>
        </p:sp>
      </p:grpSp>
      <p:pic>
        <p:nvPicPr>
          <p:cNvPr id="58" name="图片 57"/>
          <p:cNvPicPr>
            <a:picLocks noChangeAspect="1"/>
          </p:cNvPicPr>
          <p:nvPr/>
        </p:nvPicPr>
        <p:blipFill rotWithShape="1">
          <a:blip r:embed="rId2" cstate="print">
            <a:extLst>
              <a:ext uri="{28A0092B-C50C-407E-A947-70E740481C1C}">
                <a14:useLocalDpi xmlns:a14="http://schemas.microsoft.com/office/drawing/2010/main" val="0"/>
              </a:ext>
            </a:extLst>
          </a:blip>
          <a:srcRect l="8706"/>
          <a:stretch/>
        </p:blipFill>
        <p:spPr>
          <a:xfrm>
            <a:off x="6333564" y="395959"/>
            <a:ext cx="5634637" cy="3470508"/>
          </a:xfrm>
          <a:prstGeom prst="rect">
            <a:avLst/>
          </a:prstGeom>
        </p:spPr>
      </p:pic>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1607" y="3880752"/>
            <a:ext cx="4132256" cy="2323574"/>
          </a:xfrm>
          <a:prstGeom prst="rect">
            <a:avLst/>
          </a:prstGeom>
        </p:spPr>
      </p:pic>
      <p:sp>
        <p:nvSpPr>
          <p:cNvPr id="60" name="文本框 59"/>
          <p:cNvSpPr txBox="1"/>
          <p:nvPr/>
        </p:nvSpPr>
        <p:spPr>
          <a:xfrm>
            <a:off x="3887612"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2710486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E8E8E8"/>
        </a:solid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7140" y="1676082"/>
            <a:ext cx="2357720" cy="2295602"/>
          </a:xfrm>
          <a:prstGeom prst="rect">
            <a:avLst/>
          </a:prstGeom>
        </p:spPr>
      </p:pic>
      <p:sp>
        <p:nvSpPr>
          <p:cNvPr id="15" name="矩形 14"/>
          <p:cNvSpPr/>
          <p:nvPr/>
        </p:nvSpPr>
        <p:spPr>
          <a:xfrm>
            <a:off x="4876801" y="2626379"/>
            <a:ext cx="2374106" cy="39500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56853" y="2469940"/>
            <a:ext cx="2325060" cy="707886"/>
          </a:xfrm>
          <a:prstGeom prst="rect">
            <a:avLst/>
          </a:prstGeom>
          <a:noFill/>
        </p:spPr>
        <p:txBody>
          <a:bodyPr wrap="none" rtlCol="0">
            <a:spAutoFit/>
          </a:bodyPr>
          <a:lstStyle/>
          <a:p>
            <a:pPr algn="ctr"/>
            <a:r>
              <a:rPr lang="en-US" altLang="zh-CN" sz="4000" b="1" dirty="0">
                <a:solidFill>
                  <a:schemeClr val="tx1">
                    <a:lumMod val="75000"/>
                    <a:lumOff val="25000"/>
                  </a:schemeClr>
                </a:solidFill>
              </a:rPr>
              <a:t>GOOD</a:t>
            </a:r>
            <a:r>
              <a:rPr lang="en-US" altLang="zh-CN" sz="4000" dirty="0">
                <a:solidFill>
                  <a:schemeClr val="tx1">
                    <a:lumMod val="75000"/>
                    <a:lumOff val="25000"/>
                  </a:schemeClr>
                </a:solidFill>
              </a:rPr>
              <a:t>JOB</a:t>
            </a:r>
            <a:endParaRPr lang="zh-CN" altLang="en-US" sz="4000" dirty="0">
              <a:solidFill>
                <a:schemeClr val="tx1">
                  <a:lumMod val="75000"/>
                  <a:lumOff val="25000"/>
                </a:schemeClr>
              </a:solidFill>
            </a:endParaRPr>
          </a:p>
        </p:txBody>
      </p:sp>
      <p:sp>
        <p:nvSpPr>
          <p:cNvPr id="19" name="矩形 18"/>
          <p:cNvSpPr/>
          <p:nvPr/>
        </p:nvSpPr>
        <p:spPr>
          <a:xfrm>
            <a:off x="5181600" y="3680460"/>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0" name="文本框 19"/>
          <p:cNvSpPr txBox="1"/>
          <p:nvPr/>
        </p:nvSpPr>
        <p:spPr>
          <a:xfrm>
            <a:off x="5152504" y="3641406"/>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7" name="文本框 6"/>
          <p:cNvSpPr txBox="1"/>
          <p:nvPr/>
        </p:nvSpPr>
        <p:spPr>
          <a:xfrm>
            <a:off x="5231821"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13477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show="0">
  <p:cSld>
    <p:bg>
      <p:bgPr>
        <a:solidFill>
          <a:srgbClr val="E8E8E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7028" y="1958410"/>
            <a:ext cx="2656691" cy="258669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3973" y="-361779"/>
            <a:ext cx="2656691" cy="258669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541" y="4233393"/>
            <a:ext cx="2656691" cy="258669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680" y="4087906"/>
            <a:ext cx="2656691" cy="258669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37283" y="-451047"/>
            <a:ext cx="2656691" cy="2586698"/>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840" y="1891173"/>
            <a:ext cx="2656691" cy="25866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0409" y="-269511"/>
            <a:ext cx="2656691" cy="2586698"/>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19532" y="4233393"/>
            <a:ext cx="2656691" cy="2586698"/>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87216" y="1910775"/>
            <a:ext cx="2656691" cy="2586698"/>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11463" y="4464425"/>
            <a:ext cx="2656691" cy="2586698"/>
          </a:xfrm>
          <a:prstGeom prst="rect">
            <a:avLst/>
          </a:prstGeom>
        </p:spPr>
      </p:pic>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62969" y="-361779"/>
            <a:ext cx="2656691" cy="2586698"/>
          </a:xfrm>
          <a:prstGeom prst="rect">
            <a:avLst/>
          </a:prstGeom>
        </p:spPr>
      </p:pic>
      <p:pic>
        <p:nvPicPr>
          <p:cNvPr id="13" name="图片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35309" y="1985304"/>
            <a:ext cx="2656691" cy="2586698"/>
          </a:xfrm>
          <a:prstGeom prst="rect">
            <a:avLst/>
          </a:prstGeom>
        </p:spPr>
      </p:pic>
    </p:spTree>
    <p:extLst>
      <p:ext uri="{BB962C8B-B14F-4D97-AF65-F5344CB8AC3E}">
        <p14:creationId xmlns:p14="http://schemas.microsoft.com/office/powerpoint/2010/main" val="4086745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5" name="组合 4"/>
          <p:cNvGrpSpPr/>
          <p:nvPr/>
        </p:nvGrpSpPr>
        <p:grpSpPr>
          <a:xfrm>
            <a:off x="7736182" y="0"/>
            <a:ext cx="2626659" cy="2431435"/>
            <a:chOff x="8111739" y="1608165"/>
            <a:chExt cx="2626659" cy="2431435"/>
          </a:xfrm>
        </p:grpSpPr>
        <p:sp>
          <p:nvSpPr>
            <p:cNvPr id="6" name="文本框 5"/>
            <p:cNvSpPr txBox="1"/>
            <p:nvPr/>
          </p:nvSpPr>
          <p:spPr>
            <a:xfrm>
              <a:off x="8155640" y="1608165"/>
              <a:ext cx="2582758" cy="2431435"/>
            </a:xfrm>
            <a:prstGeom prst="rect">
              <a:avLst/>
            </a:prstGeom>
            <a:noFill/>
          </p:spPr>
          <p:txBody>
            <a:bodyPr wrap="none" rtlCol="0">
              <a:spAutoFit/>
            </a:bodyPr>
            <a:lstStyle/>
            <a:p>
              <a:r>
                <a:rPr lang="en-US" altLang="zh-CN" sz="15200" spc="1200" dirty="0">
                  <a:solidFill>
                    <a:schemeClr val="tx1">
                      <a:lumMod val="75000"/>
                      <a:lumOff val="25000"/>
                    </a:schemeClr>
                  </a:solidFill>
                  <a:latin typeface="Swis721 BlkCn BT" panose="020B0806030502040204" pitchFamily="34" charset="0"/>
                </a:rPr>
                <a:t>01</a:t>
              </a:r>
              <a:endParaRPr lang="zh-CN" altLang="en-US" sz="15200" spc="1200" dirty="0">
                <a:solidFill>
                  <a:schemeClr val="tx1">
                    <a:lumMod val="75000"/>
                    <a:lumOff val="25000"/>
                  </a:schemeClr>
                </a:solidFill>
                <a:latin typeface="Swis721 BlkCn BT" panose="020B0806030502040204" pitchFamily="34" charset="0"/>
              </a:endParaRPr>
            </a:p>
          </p:txBody>
        </p:sp>
        <p:sp>
          <p:nvSpPr>
            <p:cNvPr id="7" name="矩形 6"/>
            <p:cNvSpPr/>
            <p:nvPr/>
          </p:nvSpPr>
          <p:spPr>
            <a:xfrm>
              <a:off x="8131687" y="2626379"/>
              <a:ext cx="2374106" cy="39500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111739" y="2469940"/>
              <a:ext cx="2325060" cy="707886"/>
            </a:xfrm>
            <a:prstGeom prst="rect">
              <a:avLst/>
            </a:prstGeom>
            <a:noFill/>
          </p:spPr>
          <p:txBody>
            <a:bodyPr wrap="none" rtlCol="0">
              <a:spAutoFit/>
            </a:bodyPr>
            <a:lstStyle/>
            <a:p>
              <a:pPr algn="ctr"/>
              <a:r>
                <a:rPr lang="en-US" altLang="zh-CN" sz="4000" b="1" dirty="0">
                  <a:solidFill>
                    <a:schemeClr val="tx1">
                      <a:lumMod val="75000"/>
                      <a:lumOff val="25000"/>
                    </a:schemeClr>
                  </a:solidFill>
                </a:rPr>
                <a:t>GOOD</a:t>
              </a:r>
              <a:r>
                <a:rPr lang="en-US" altLang="zh-CN" sz="4000" dirty="0">
                  <a:solidFill>
                    <a:schemeClr val="tx1">
                      <a:lumMod val="75000"/>
                      <a:lumOff val="25000"/>
                    </a:schemeClr>
                  </a:solidFill>
                </a:rPr>
                <a:t>JOB</a:t>
              </a:r>
              <a:endParaRPr lang="zh-CN" altLang="en-US" sz="4000" dirty="0">
                <a:solidFill>
                  <a:schemeClr val="tx1">
                    <a:lumMod val="75000"/>
                    <a:lumOff val="25000"/>
                  </a:schemeClr>
                </a:solidFill>
              </a:endParaRPr>
            </a:p>
          </p:txBody>
        </p:sp>
        <p:sp>
          <p:nvSpPr>
            <p:cNvPr id="9" name="矩形 8"/>
            <p:cNvSpPr/>
            <p:nvPr/>
          </p:nvSpPr>
          <p:spPr>
            <a:xfrm>
              <a:off x="8420101" y="3680460"/>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 name="文本框 9"/>
            <p:cNvSpPr txBox="1"/>
            <p:nvPr/>
          </p:nvSpPr>
          <p:spPr>
            <a:xfrm>
              <a:off x="8420101" y="3687572"/>
              <a:ext cx="1828800" cy="276999"/>
            </a:xfrm>
            <a:prstGeom prst="rect">
              <a:avLst/>
            </a:prstGeom>
            <a:noFill/>
          </p:spPr>
          <p:txBody>
            <a:bodyPr wrap="square" rtlCol="0">
              <a:spAutoFit/>
            </a:bodyPr>
            <a:lstStyle/>
            <a:p>
              <a:pPr algn="dist"/>
              <a:r>
                <a:rPr lang="zh-CN" altLang="en-US" sz="1200" dirty="0">
                  <a:solidFill>
                    <a:srgbClr val="E8E8E8"/>
                  </a:solidFill>
                  <a:latin typeface="微软雅黑" panose="020B0503020204020204" pitchFamily="34" charset="-122"/>
                  <a:ea typeface="微软雅黑" panose="020B0503020204020204" pitchFamily="34" charset="-122"/>
                </a:rPr>
                <a:t>全部所有字体介绍</a:t>
              </a:r>
            </a:p>
          </p:txBody>
        </p:sp>
      </p:grpSp>
      <p:grpSp>
        <p:nvGrpSpPr>
          <p:cNvPr id="37" name="组合 36"/>
          <p:cNvGrpSpPr/>
          <p:nvPr/>
        </p:nvGrpSpPr>
        <p:grpSpPr>
          <a:xfrm>
            <a:off x="7334043" y="3293210"/>
            <a:ext cx="3474838" cy="2906205"/>
            <a:chOff x="7504187" y="2997827"/>
            <a:chExt cx="3474838" cy="2906205"/>
          </a:xfrm>
        </p:grpSpPr>
        <p:sp>
          <p:nvSpPr>
            <p:cNvPr id="21" name="任意多边形 20"/>
            <p:cNvSpPr/>
            <p:nvPr/>
          </p:nvSpPr>
          <p:spPr>
            <a:xfrm>
              <a:off x="7951922" y="3048726"/>
              <a:ext cx="379530" cy="903643"/>
            </a:xfrm>
            <a:custGeom>
              <a:avLst/>
              <a:gdLst>
                <a:gd name="connsiteX0" fmla="*/ 1778836 w 2932724"/>
                <a:gd name="connsiteY0" fmla="*/ 193016 h 3972083"/>
                <a:gd name="connsiteX1" fmla="*/ 2932724 w 2932724"/>
                <a:gd name="connsiteY1" fmla="*/ 193016 h 3972083"/>
                <a:gd name="connsiteX2" fmla="*/ 1778836 w 2932724"/>
                <a:gd name="connsiteY2" fmla="*/ 1259816 h 3972083"/>
                <a:gd name="connsiteX3" fmla="*/ 1778836 w 2932724"/>
                <a:gd name="connsiteY3" fmla="*/ 193016 h 3972083"/>
                <a:gd name="connsiteX4" fmla="*/ 1060931 w 2932724"/>
                <a:gd name="connsiteY4" fmla="*/ 0 h 3972083"/>
                <a:gd name="connsiteX5" fmla="*/ 1668275 w 2932724"/>
                <a:gd name="connsiteY5" fmla="*/ 0 h 3972083"/>
                <a:gd name="connsiteX6" fmla="*/ 1668275 w 2932724"/>
                <a:gd name="connsiteY6" fmla="*/ 3972083 h 3972083"/>
                <a:gd name="connsiteX7" fmla="*/ 786729 w 2932724"/>
                <a:gd name="connsiteY7" fmla="*/ 3972083 h 3972083"/>
                <a:gd name="connsiteX8" fmla="*/ 786729 w 2932724"/>
                <a:gd name="connsiteY8" fmla="*/ 1248003 h 3972083"/>
                <a:gd name="connsiteX9" fmla="*/ 0 w 2932724"/>
                <a:gd name="connsiteY9" fmla="*/ 1248003 h 3972083"/>
                <a:gd name="connsiteX10" fmla="*/ 0 w 2932724"/>
                <a:gd name="connsiteY10" fmla="*/ 645784 h 3972083"/>
                <a:gd name="connsiteX11" fmla="*/ 43565 w 2932724"/>
                <a:gd name="connsiteY11" fmla="*/ 645784 h 3972083"/>
                <a:gd name="connsiteX12" fmla="*/ 722663 w 2932724"/>
                <a:gd name="connsiteY12" fmla="*/ 484338 h 3972083"/>
                <a:gd name="connsiteX13" fmla="*/ 1060931 w 2932724"/>
                <a:gd name="connsiteY13" fmla="*/ 0 h 3972083"/>
                <a:gd name="connsiteX0" fmla="*/ 1778836 w 1778836"/>
                <a:gd name="connsiteY0" fmla="*/ 193016 h 3972083"/>
                <a:gd name="connsiteX1" fmla="*/ 1778836 w 1778836"/>
                <a:gd name="connsiteY1" fmla="*/ 1259816 h 3972083"/>
                <a:gd name="connsiteX2" fmla="*/ 1778836 w 1778836"/>
                <a:gd name="connsiteY2" fmla="*/ 193016 h 3972083"/>
                <a:gd name="connsiteX3" fmla="*/ 1060931 w 1778836"/>
                <a:gd name="connsiteY3" fmla="*/ 0 h 3972083"/>
                <a:gd name="connsiteX4" fmla="*/ 1668275 w 1778836"/>
                <a:gd name="connsiteY4" fmla="*/ 0 h 3972083"/>
                <a:gd name="connsiteX5" fmla="*/ 1668275 w 1778836"/>
                <a:gd name="connsiteY5" fmla="*/ 3972083 h 3972083"/>
                <a:gd name="connsiteX6" fmla="*/ 786729 w 1778836"/>
                <a:gd name="connsiteY6" fmla="*/ 3972083 h 3972083"/>
                <a:gd name="connsiteX7" fmla="*/ 786729 w 1778836"/>
                <a:gd name="connsiteY7" fmla="*/ 1248003 h 3972083"/>
                <a:gd name="connsiteX8" fmla="*/ 0 w 1778836"/>
                <a:gd name="connsiteY8" fmla="*/ 1248003 h 3972083"/>
                <a:gd name="connsiteX9" fmla="*/ 0 w 1778836"/>
                <a:gd name="connsiteY9" fmla="*/ 645784 h 3972083"/>
                <a:gd name="connsiteX10" fmla="*/ 43565 w 1778836"/>
                <a:gd name="connsiteY10" fmla="*/ 645784 h 3972083"/>
                <a:gd name="connsiteX11" fmla="*/ 722663 w 1778836"/>
                <a:gd name="connsiteY11" fmla="*/ 484338 h 3972083"/>
                <a:gd name="connsiteX12" fmla="*/ 1060931 w 1778836"/>
                <a:gd name="connsiteY12" fmla="*/ 0 h 3972083"/>
                <a:gd name="connsiteX0" fmla="*/ 1060931 w 1668275"/>
                <a:gd name="connsiteY0" fmla="*/ 0 h 3972083"/>
                <a:gd name="connsiteX1" fmla="*/ 1668275 w 1668275"/>
                <a:gd name="connsiteY1" fmla="*/ 0 h 3972083"/>
                <a:gd name="connsiteX2" fmla="*/ 1668275 w 1668275"/>
                <a:gd name="connsiteY2" fmla="*/ 3972083 h 3972083"/>
                <a:gd name="connsiteX3" fmla="*/ 786729 w 1668275"/>
                <a:gd name="connsiteY3" fmla="*/ 3972083 h 3972083"/>
                <a:gd name="connsiteX4" fmla="*/ 786729 w 1668275"/>
                <a:gd name="connsiteY4" fmla="*/ 1248003 h 3972083"/>
                <a:gd name="connsiteX5" fmla="*/ 0 w 1668275"/>
                <a:gd name="connsiteY5" fmla="*/ 1248003 h 3972083"/>
                <a:gd name="connsiteX6" fmla="*/ 0 w 1668275"/>
                <a:gd name="connsiteY6" fmla="*/ 645784 h 3972083"/>
                <a:gd name="connsiteX7" fmla="*/ 43565 w 1668275"/>
                <a:gd name="connsiteY7" fmla="*/ 645784 h 3972083"/>
                <a:gd name="connsiteX8" fmla="*/ 722663 w 1668275"/>
                <a:gd name="connsiteY8" fmla="*/ 484338 h 3972083"/>
                <a:gd name="connsiteX9" fmla="*/ 1060931 w 1668275"/>
                <a:gd name="connsiteY9" fmla="*/ 0 h 397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8275" h="3972083">
                  <a:moveTo>
                    <a:pt x="1060931" y="0"/>
                  </a:moveTo>
                  <a:lnTo>
                    <a:pt x="1668275" y="0"/>
                  </a:lnTo>
                  <a:lnTo>
                    <a:pt x="1668275" y="3972083"/>
                  </a:lnTo>
                  <a:lnTo>
                    <a:pt x="786729" y="3972083"/>
                  </a:lnTo>
                  <a:lnTo>
                    <a:pt x="786729" y="1248003"/>
                  </a:lnTo>
                  <a:lnTo>
                    <a:pt x="0" y="1248003"/>
                  </a:lnTo>
                  <a:lnTo>
                    <a:pt x="0" y="645784"/>
                  </a:lnTo>
                  <a:lnTo>
                    <a:pt x="43565" y="645784"/>
                  </a:lnTo>
                  <a:cubicBezTo>
                    <a:pt x="327163" y="645784"/>
                    <a:pt x="553529" y="591969"/>
                    <a:pt x="722663" y="484338"/>
                  </a:cubicBezTo>
                  <a:cubicBezTo>
                    <a:pt x="891797" y="376707"/>
                    <a:pt x="1004553" y="215261"/>
                    <a:pt x="106093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文本框 21"/>
            <p:cNvSpPr txBox="1"/>
            <p:nvPr/>
          </p:nvSpPr>
          <p:spPr>
            <a:xfrm>
              <a:off x="7504187" y="4003269"/>
              <a:ext cx="1453347" cy="307777"/>
            </a:xfrm>
            <a:prstGeom prst="rect">
              <a:avLst/>
            </a:prstGeom>
            <a:noFill/>
          </p:spPr>
          <p:txBody>
            <a:bodyPr wrap="none" rtlCol="0">
              <a:spAutoFit/>
            </a:bodyPr>
            <a:lstStyle/>
            <a:p>
              <a:r>
                <a:rPr lang="en-US" altLang="zh-CN" sz="1400" dirty="0">
                  <a:solidFill>
                    <a:schemeClr val="tx1">
                      <a:lumMod val="75000"/>
                      <a:lumOff val="25000"/>
                    </a:schemeClr>
                  </a:solidFill>
                </a:rPr>
                <a:t>Swis721 BlkCn BT</a:t>
              </a:r>
              <a:endParaRPr lang="zh-CN" altLang="en-US" sz="1400" dirty="0">
                <a:solidFill>
                  <a:schemeClr val="tx1">
                    <a:lumMod val="75000"/>
                    <a:lumOff val="25000"/>
                  </a:schemeClr>
                </a:solidFill>
              </a:endParaRPr>
            </a:p>
          </p:txBody>
        </p:sp>
        <p:sp>
          <p:nvSpPr>
            <p:cNvPr id="26" name="文本框 25"/>
            <p:cNvSpPr txBox="1"/>
            <p:nvPr/>
          </p:nvSpPr>
          <p:spPr>
            <a:xfrm>
              <a:off x="9741283" y="2997827"/>
              <a:ext cx="944718" cy="903643"/>
            </a:xfrm>
            <a:custGeom>
              <a:avLst/>
              <a:gdLst>
                <a:gd name="connsiteX0" fmla="*/ 1476077 w 5448634"/>
                <a:gd name="connsiteY0" fmla="*/ 574030 h 3157166"/>
                <a:gd name="connsiteX1" fmla="*/ 984051 w 5448634"/>
                <a:gd name="connsiteY1" fmla="*/ 1906600 h 3157166"/>
                <a:gd name="connsiteX2" fmla="*/ 1906599 w 5448634"/>
                <a:gd name="connsiteY2" fmla="*/ 1906600 h 3157166"/>
                <a:gd name="connsiteX3" fmla="*/ 1476077 w 5448634"/>
                <a:gd name="connsiteY3" fmla="*/ 574030 h 3157166"/>
                <a:gd name="connsiteX4" fmla="*/ 3473840 w 5448634"/>
                <a:gd name="connsiteY4" fmla="*/ 169050 h 3157166"/>
                <a:gd name="connsiteX5" fmla="*/ 5448634 w 5448634"/>
                <a:gd name="connsiteY5" fmla="*/ 169050 h 3157166"/>
                <a:gd name="connsiteX6" fmla="*/ 5448634 w 5448634"/>
                <a:gd name="connsiteY6" fmla="*/ 1748182 h 3157166"/>
                <a:gd name="connsiteX7" fmla="*/ 3473840 w 5448634"/>
                <a:gd name="connsiteY7" fmla="*/ 169050 h 3157166"/>
                <a:gd name="connsiteX8" fmla="*/ 2009105 w 5448634"/>
                <a:gd name="connsiteY8" fmla="*/ 0 h 3157166"/>
                <a:gd name="connsiteX9" fmla="*/ 2788146 w 5448634"/>
                <a:gd name="connsiteY9" fmla="*/ 2501131 h 3157166"/>
                <a:gd name="connsiteX10" fmla="*/ 2890651 w 5448634"/>
                <a:gd name="connsiteY10" fmla="*/ 2798397 h 3157166"/>
                <a:gd name="connsiteX11" fmla="*/ 3023908 w 5448634"/>
                <a:gd name="connsiteY11" fmla="*/ 2952155 h 3157166"/>
                <a:gd name="connsiteX12" fmla="*/ 3300673 w 5448634"/>
                <a:gd name="connsiteY12" fmla="*/ 3034159 h 3157166"/>
                <a:gd name="connsiteX13" fmla="*/ 3300673 w 5448634"/>
                <a:gd name="connsiteY13" fmla="*/ 3157166 h 3157166"/>
                <a:gd name="connsiteX14" fmla="*/ 1824595 w 5448634"/>
                <a:gd name="connsiteY14" fmla="*/ 3157166 h 3157166"/>
                <a:gd name="connsiteX15" fmla="*/ 1824595 w 5448634"/>
                <a:gd name="connsiteY15" fmla="*/ 3034159 h 3157166"/>
                <a:gd name="connsiteX16" fmla="*/ 2091109 w 5448634"/>
                <a:gd name="connsiteY16" fmla="*/ 2972656 h 3157166"/>
                <a:gd name="connsiteX17" fmla="*/ 2152612 w 5448634"/>
                <a:gd name="connsiteY17" fmla="*/ 2829149 h 3157166"/>
                <a:gd name="connsiteX18" fmla="*/ 2111610 w 5448634"/>
                <a:gd name="connsiteY18" fmla="*/ 2583136 h 3157166"/>
                <a:gd name="connsiteX19" fmla="*/ 1968103 w 5448634"/>
                <a:gd name="connsiteY19" fmla="*/ 2111611 h 3157166"/>
                <a:gd name="connsiteX20" fmla="*/ 902047 w 5448634"/>
                <a:gd name="connsiteY20" fmla="*/ 2111611 h 3157166"/>
                <a:gd name="connsiteX21" fmla="*/ 820043 w 5448634"/>
                <a:gd name="connsiteY21" fmla="*/ 2357624 h 3157166"/>
                <a:gd name="connsiteX22" fmla="*/ 738038 w 5448634"/>
                <a:gd name="connsiteY22" fmla="*/ 2726643 h 3157166"/>
                <a:gd name="connsiteX23" fmla="*/ 840544 w 5448634"/>
                <a:gd name="connsiteY23" fmla="*/ 2941905 h 3157166"/>
                <a:gd name="connsiteX24" fmla="*/ 1107058 w 5448634"/>
                <a:gd name="connsiteY24" fmla="*/ 3034159 h 3157166"/>
                <a:gd name="connsiteX25" fmla="*/ 1107058 w 5448634"/>
                <a:gd name="connsiteY25" fmla="*/ 3157166 h 3157166"/>
                <a:gd name="connsiteX26" fmla="*/ 0 w 5448634"/>
                <a:gd name="connsiteY26" fmla="*/ 3157166 h 3157166"/>
                <a:gd name="connsiteX27" fmla="*/ 0 w 5448634"/>
                <a:gd name="connsiteY27" fmla="*/ 3034159 h 3157166"/>
                <a:gd name="connsiteX28" fmla="*/ 297265 w 5448634"/>
                <a:gd name="connsiteY28" fmla="*/ 2890652 h 3157166"/>
                <a:gd name="connsiteX29" fmla="*/ 461274 w 5448634"/>
                <a:gd name="connsiteY29" fmla="*/ 2695892 h 3157166"/>
                <a:gd name="connsiteX30" fmla="*/ 594531 w 5448634"/>
                <a:gd name="connsiteY30" fmla="*/ 2357624 h 3157166"/>
                <a:gd name="connsiteX31" fmla="*/ 1414574 w 5448634"/>
                <a:gd name="connsiteY31" fmla="*/ 205011 h 3157166"/>
                <a:gd name="connsiteX32" fmla="*/ 2009105 w 5448634"/>
                <a:gd name="connsiteY32" fmla="*/ 0 h 3157166"/>
                <a:gd name="connsiteX0" fmla="*/ 1476077 w 5448634"/>
                <a:gd name="connsiteY0" fmla="*/ 574030 h 3157166"/>
                <a:gd name="connsiteX1" fmla="*/ 984051 w 5448634"/>
                <a:gd name="connsiteY1" fmla="*/ 1906600 h 3157166"/>
                <a:gd name="connsiteX2" fmla="*/ 1906599 w 5448634"/>
                <a:gd name="connsiteY2" fmla="*/ 1906600 h 3157166"/>
                <a:gd name="connsiteX3" fmla="*/ 1476077 w 5448634"/>
                <a:gd name="connsiteY3" fmla="*/ 574030 h 3157166"/>
                <a:gd name="connsiteX4" fmla="*/ 5448634 w 5448634"/>
                <a:gd name="connsiteY4" fmla="*/ 1748182 h 3157166"/>
                <a:gd name="connsiteX5" fmla="*/ 5448634 w 5448634"/>
                <a:gd name="connsiteY5" fmla="*/ 169050 h 3157166"/>
                <a:gd name="connsiteX6" fmla="*/ 5448634 w 5448634"/>
                <a:gd name="connsiteY6" fmla="*/ 1748182 h 3157166"/>
                <a:gd name="connsiteX7" fmla="*/ 2009105 w 5448634"/>
                <a:gd name="connsiteY7" fmla="*/ 0 h 3157166"/>
                <a:gd name="connsiteX8" fmla="*/ 2788146 w 5448634"/>
                <a:gd name="connsiteY8" fmla="*/ 2501131 h 3157166"/>
                <a:gd name="connsiteX9" fmla="*/ 2890651 w 5448634"/>
                <a:gd name="connsiteY9" fmla="*/ 2798397 h 3157166"/>
                <a:gd name="connsiteX10" fmla="*/ 3023908 w 5448634"/>
                <a:gd name="connsiteY10" fmla="*/ 2952155 h 3157166"/>
                <a:gd name="connsiteX11" fmla="*/ 3300673 w 5448634"/>
                <a:gd name="connsiteY11" fmla="*/ 3034159 h 3157166"/>
                <a:gd name="connsiteX12" fmla="*/ 3300673 w 5448634"/>
                <a:gd name="connsiteY12" fmla="*/ 3157166 h 3157166"/>
                <a:gd name="connsiteX13" fmla="*/ 1824595 w 5448634"/>
                <a:gd name="connsiteY13" fmla="*/ 3157166 h 3157166"/>
                <a:gd name="connsiteX14" fmla="*/ 1824595 w 5448634"/>
                <a:gd name="connsiteY14" fmla="*/ 3034159 h 3157166"/>
                <a:gd name="connsiteX15" fmla="*/ 2091109 w 5448634"/>
                <a:gd name="connsiteY15" fmla="*/ 2972656 h 3157166"/>
                <a:gd name="connsiteX16" fmla="*/ 2152612 w 5448634"/>
                <a:gd name="connsiteY16" fmla="*/ 2829149 h 3157166"/>
                <a:gd name="connsiteX17" fmla="*/ 2111610 w 5448634"/>
                <a:gd name="connsiteY17" fmla="*/ 2583136 h 3157166"/>
                <a:gd name="connsiteX18" fmla="*/ 1968103 w 5448634"/>
                <a:gd name="connsiteY18" fmla="*/ 2111611 h 3157166"/>
                <a:gd name="connsiteX19" fmla="*/ 902047 w 5448634"/>
                <a:gd name="connsiteY19" fmla="*/ 2111611 h 3157166"/>
                <a:gd name="connsiteX20" fmla="*/ 820043 w 5448634"/>
                <a:gd name="connsiteY20" fmla="*/ 2357624 h 3157166"/>
                <a:gd name="connsiteX21" fmla="*/ 738038 w 5448634"/>
                <a:gd name="connsiteY21" fmla="*/ 2726643 h 3157166"/>
                <a:gd name="connsiteX22" fmla="*/ 840544 w 5448634"/>
                <a:gd name="connsiteY22" fmla="*/ 2941905 h 3157166"/>
                <a:gd name="connsiteX23" fmla="*/ 1107058 w 5448634"/>
                <a:gd name="connsiteY23" fmla="*/ 3034159 h 3157166"/>
                <a:gd name="connsiteX24" fmla="*/ 1107058 w 5448634"/>
                <a:gd name="connsiteY24" fmla="*/ 3157166 h 3157166"/>
                <a:gd name="connsiteX25" fmla="*/ 0 w 5448634"/>
                <a:gd name="connsiteY25" fmla="*/ 3157166 h 3157166"/>
                <a:gd name="connsiteX26" fmla="*/ 0 w 5448634"/>
                <a:gd name="connsiteY26" fmla="*/ 3034159 h 3157166"/>
                <a:gd name="connsiteX27" fmla="*/ 297265 w 5448634"/>
                <a:gd name="connsiteY27" fmla="*/ 2890652 h 3157166"/>
                <a:gd name="connsiteX28" fmla="*/ 461274 w 5448634"/>
                <a:gd name="connsiteY28" fmla="*/ 2695892 h 3157166"/>
                <a:gd name="connsiteX29" fmla="*/ 594531 w 5448634"/>
                <a:gd name="connsiteY29" fmla="*/ 2357624 h 3157166"/>
                <a:gd name="connsiteX30" fmla="*/ 1414574 w 5448634"/>
                <a:gd name="connsiteY30" fmla="*/ 205011 h 3157166"/>
                <a:gd name="connsiteX31" fmla="*/ 2009105 w 5448634"/>
                <a:gd name="connsiteY31" fmla="*/ 0 h 3157166"/>
                <a:gd name="connsiteX0" fmla="*/ 1476077 w 3300673"/>
                <a:gd name="connsiteY0" fmla="*/ 574030 h 3157166"/>
                <a:gd name="connsiteX1" fmla="*/ 984051 w 3300673"/>
                <a:gd name="connsiteY1" fmla="*/ 1906600 h 3157166"/>
                <a:gd name="connsiteX2" fmla="*/ 1906599 w 3300673"/>
                <a:gd name="connsiteY2" fmla="*/ 1906600 h 3157166"/>
                <a:gd name="connsiteX3" fmla="*/ 1476077 w 3300673"/>
                <a:gd name="connsiteY3" fmla="*/ 574030 h 3157166"/>
                <a:gd name="connsiteX4" fmla="*/ 2009105 w 3300673"/>
                <a:gd name="connsiteY4" fmla="*/ 0 h 3157166"/>
                <a:gd name="connsiteX5" fmla="*/ 2788146 w 3300673"/>
                <a:gd name="connsiteY5" fmla="*/ 2501131 h 3157166"/>
                <a:gd name="connsiteX6" fmla="*/ 2890651 w 3300673"/>
                <a:gd name="connsiteY6" fmla="*/ 2798397 h 3157166"/>
                <a:gd name="connsiteX7" fmla="*/ 3023908 w 3300673"/>
                <a:gd name="connsiteY7" fmla="*/ 2952155 h 3157166"/>
                <a:gd name="connsiteX8" fmla="*/ 3300673 w 3300673"/>
                <a:gd name="connsiteY8" fmla="*/ 3034159 h 3157166"/>
                <a:gd name="connsiteX9" fmla="*/ 3300673 w 3300673"/>
                <a:gd name="connsiteY9" fmla="*/ 3157166 h 3157166"/>
                <a:gd name="connsiteX10" fmla="*/ 1824595 w 3300673"/>
                <a:gd name="connsiteY10" fmla="*/ 3157166 h 3157166"/>
                <a:gd name="connsiteX11" fmla="*/ 1824595 w 3300673"/>
                <a:gd name="connsiteY11" fmla="*/ 3034159 h 3157166"/>
                <a:gd name="connsiteX12" fmla="*/ 2091109 w 3300673"/>
                <a:gd name="connsiteY12" fmla="*/ 2972656 h 3157166"/>
                <a:gd name="connsiteX13" fmla="*/ 2152612 w 3300673"/>
                <a:gd name="connsiteY13" fmla="*/ 2829149 h 3157166"/>
                <a:gd name="connsiteX14" fmla="*/ 2111610 w 3300673"/>
                <a:gd name="connsiteY14" fmla="*/ 2583136 h 3157166"/>
                <a:gd name="connsiteX15" fmla="*/ 1968103 w 3300673"/>
                <a:gd name="connsiteY15" fmla="*/ 2111611 h 3157166"/>
                <a:gd name="connsiteX16" fmla="*/ 902047 w 3300673"/>
                <a:gd name="connsiteY16" fmla="*/ 2111611 h 3157166"/>
                <a:gd name="connsiteX17" fmla="*/ 820043 w 3300673"/>
                <a:gd name="connsiteY17" fmla="*/ 2357624 h 3157166"/>
                <a:gd name="connsiteX18" fmla="*/ 738038 w 3300673"/>
                <a:gd name="connsiteY18" fmla="*/ 2726643 h 3157166"/>
                <a:gd name="connsiteX19" fmla="*/ 840544 w 3300673"/>
                <a:gd name="connsiteY19" fmla="*/ 2941905 h 3157166"/>
                <a:gd name="connsiteX20" fmla="*/ 1107058 w 3300673"/>
                <a:gd name="connsiteY20" fmla="*/ 3034159 h 3157166"/>
                <a:gd name="connsiteX21" fmla="*/ 1107058 w 3300673"/>
                <a:gd name="connsiteY21" fmla="*/ 3157166 h 3157166"/>
                <a:gd name="connsiteX22" fmla="*/ 0 w 3300673"/>
                <a:gd name="connsiteY22" fmla="*/ 3157166 h 3157166"/>
                <a:gd name="connsiteX23" fmla="*/ 0 w 3300673"/>
                <a:gd name="connsiteY23" fmla="*/ 3034159 h 3157166"/>
                <a:gd name="connsiteX24" fmla="*/ 297265 w 3300673"/>
                <a:gd name="connsiteY24" fmla="*/ 2890652 h 3157166"/>
                <a:gd name="connsiteX25" fmla="*/ 461274 w 3300673"/>
                <a:gd name="connsiteY25" fmla="*/ 2695892 h 3157166"/>
                <a:gd name="connsiteX26" fmla="*/ 594531 w 3300673"/>
                <a:gd name="connsiteY26" fmla="*/ 2357624 h 3157166"/>
                <a:gd name="connsiteX27" fmla="*/ 1414574 w 3300673"/>
                <a:gd name="connsiteY27" fmla="*/ 205011 h 3157166"/>
                <a:gd name="connsiteX28" fmla="*/ 2009105 w 3300673"/>
                <a:gd name="connsiteY28" fmla="*/ 0 h 315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00673" h="3157166">
                  <a:moveTo>
                    <a:pt x="1476077" y="574030"/>
                  </a:moveTo>
                  <a:lnTo>
                    <a:pt x="984051" y="1906600"/>
                  </a:lnTo>
                  <a:lnTo>
                    <a:pt x="1906599" y="1906600"/>
                  </a:lnTo>
                  <a:lnTo>
                    <a:pt x="1476077" y="574030"/>
                  </a:lnTo>
                  <a:close/>
                  <a:moveTo>
                    <a:pt x="2009105" y="0"/>
                  </a:moveTo>
                  <a:lnTo>
                    <a:pt x="2788146" y="2501131"/>
                  </a:lnTo>
                  <a:cubicBezTo>
                    <a:pt x="2829148" y="2637805"/>
                    <a:pt x="2863316" y="2736894"/>
                    <a:pt x="2890651" y="2798397"/>
                  </a:cubicBezTo>
                  <a:cubicBezTo>
                    <a:pt x="2917986" y="2859900"/>
                    <a:pt x="2962405" y="2911153"/>
                    <a:pt x="3023908" y="2952155"/>
                  </a:cubicBezTo>
                  <a:cubicBezTo>
                    <a:pt x="3085411" y="2993157"/>
                    <a:pt x="3177666" y="3020492"/>
                    <a:pt x="3300673" y="3034159"/>
                  </a:cubicBezTo>
                  <a:lnTo>
                    <a:pt x="3300673" y="3157166"/>
                  </a:lnTo>
                  <a:lnTo>
                    <a:pt x="1824595" y="3157166"/>
                  </a:lnTo>
                  <a:lnTo>
                    <a:pt x="1824595" y="3034159"/>
                  </a:lnTo>
                  <a:cubicBezTo>
                    <a:pt x="1961269" y="3020492"/>
                    <a:pt x="2050107" y="2999991"/>
                    <a:pt x="2091109" y="2972656"/>
                  </a:cubicBezTo>
                  <a:cubicBezTo>
                    <a:pt x="2132111" y="2945321"/>
                    <a:pt x="2152612" y="2897486"/>
                    <a:pt x="2152612" y="2829149"/>
                  </a:cubicBezTo>
                  <a:cubicBezTo>
                    <a:pt x="2152612" y="2760812"/>
                    <a:pt x="2138945" y="2678807"/>
                    <a:pt x="2111610" y="2583136"/>
                  </a:cubicBezTo>
                  <a:lnTo>
                    <a:pt x="1968103" y="2111611"/>
                  </a:lnTo>
                  <a:lnTo>
                    <a:pt x="902047" y="2111611"/>
                  </a:lnTo>
                  <a:lnTo>
                    <a:pt x="820043" y="2357624"/>
                  </a:lnTo>
                  <a:cubicBezTo>
                    <a:pt x="765373" y="2521632"/>
                    <a:pt x="738038" y="2644639"/>
                    <a:pt x="738038" y="2726643"/>
                  </a:cubicBezTo>
                  <a:cubicBezTo>
                    <a:pt x="738038" y="2822315"/>
                    <a:pt x="772207" y="2894069"/>
                    <a:pt x="840544" y="2941905"/>
                  </a:cubicBezTo>
                  <a:cubicBezTo>
                    <a:pt x="908881" y="2989740"/>
                    <a:pt x="997719" y="3020492"/>
                    <a:pt x="1107058" y="3034159"/>
                  </a:cubicBezTo>
                  <a:lnTo>
                    <a:pt x="1107058" y="3157166"/>
                  </a:lnTo>
                  <a:lnTo>
                    <a:pt x="0" y="3157166"/>
                  </a:lnTo>
                  <a:lnTo>
                    <a:pt x="0" y="3034159"/>
                  </a:lnTo>
                  <a:cubicBezTo>
                    <a:pt x="123006" y="2993157"/>
                    <a:pt x="222095" y="2945321"/>
                    <a:pt x="297265" y="2890652"/>
                  </a:cubicBezTo>
                  <a:cubicBezTo>
                    <a:pt x="372436" y="2835982"/>
                    <a:pt x="427105" y="2771062"/>
                    <a:pt x="461274" y="2695892"/>
                  </a:cubicBezTo>
                  <a:cubicBezTo>
                    <a:pt x="495442" y="2620721"/>
                    <a:pt x="539861" y="2507965"/>
                    <a:pt x="594531" y="2357624"/>
                  </a:cubicBezTo>
                  <a:lnTo>
                    <a:pt x="1414574" y="205011"/>
                  </a:lnTo>
                  <a:lnTo>
                    <a:pt x="2009105" y="0"/>
                  </a:ln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1300" dirty="0">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27" name="文本框 26"/>
            <p:cNvSpPr txBox="1"/>
            <p:nvPr/>
          </p:nvSpPr>
          <p:spPr>
            <a:xfrm>
              <a:off x="9486969" y="3952369"/>
              <a:ext cx="1453347" cy="307777"/>
            </a:xfrm>
            <a:prstGeom prst="rect">
              <a:avLst/>
            </a:prstGeom>
            <a:noFill/>
          </p:spPr>
          <p:txBody>
            <a:bodyPr wrap="none" rtlCol="0">
              <a:spAutoFit/>
            </a:bodyPr>
            <a:lstStyle/>
            <a:p>
              <a:r>
                <a:rPr lang="en-US" altLang="zh-CN" sz="1400" dirty="0">
                  <a:solidFill>
                    <a:schemeClr val="tx1">
                      <a:lumMod val="75000"/>
                      <a:lumOff val="25000"/>
                    </a:schemeClr>
                  </a:solidFill>
                </a:rPr>
                <a:t>Menksoft Garqag</a:t>
              </a:r>
              <a:endParaRPr lang="zh-CN" altLang="en-US" sz="1400" dirty="0">
                <a:solidFill>
                  <a:schemeClr val="tx1">
                    <a:lumMod val="75000"/>
                    <a:lumOff val="25000"/>
                  </a:schemeClr>
                </a:solidFill>
              </a:endParaRPr>
            </a:p>
          </p:txBody>
        </p:sp>
        <p:sp>
          <p:nvSpPr>
            <p:cNvPr id="31" name="任意多边形 30"/>
            <p:cNvSpPr/>
            <p:nvPr/>
          </p:nvSpPr>
          <p:spPr>
            <a:xfrm>
              <a:off x="7750261" y="4688452"/>
              <a:ext cx="850721" cy="903643"/>
            </a:xfrm>
            <a:custGeom>
              <a:avLst/>
              <a:gdLst>
                <a:gd name="connsiteX0" fmla="*/ 883788 w 3621896"/>
                <a:gd name="connsiteY0" fmla="*/ 1677916 h 2916073"/>
                <a:gd name="connsiteX1" fmla="*/ 686323 w 3621896"/>
                <a:gd name="connsiteY1" fmla="*/ 1911671 h 2916073"/>
                <a:gd name="connsiteX2" fmla="*/ 562508 w 3621896"/>
                <a:gd name="connsiteY2" fmla="*/ 2076047 h 2916073"/>
                <a:gd name="connsiteX3" fmla="*/ 525150 w 3621896"/>
                <a:gd name="connsiteY3" fmla="*/ 2203065 h 2916073"/>
                <a:gd name="connsiteX4" fmla="*/ 630820 w 3621896"/>
                <a:gd name="connsiteY4" fmla="*/ 2385587 h 2916073"/>
                <a:gd name="connsiteX5" fmla="*/ 935022 w 3621896"/>
                <a:gd name="connsiteY5" fmla="*/ 2465640 h 2916073"/>
                <a:gd name="connsiteX6" fmla="*/ 1326750 w 3621896"/>
                <a:gd name="connsiteY6" fmla="*/ 2400530 h 2916073"/>
                <a:gd name="connsiteX7" fmla="*/ 1676849 w 3621896"/>
                <a:gd name="connsiteY7" fmla="*/ 2230817 h 2916073"/>
                <a:gd name="connsiteX8" fmla="*/ 1818810 w 3621896"/>
                <a:gd name="connsiteY8" fmla="*/ 2019476 h 2916073"/>
                <a:gd name="connsiteX9" fmla="*/ 1714207 w 3621896"/>
                <a:gd name="connsiteY9" fmla="*/ 1867909 h 2916073"/>
                <a:gd name="connsiteX10" fmla="*/ 1396129 w 3621896"/>
                <a:gd name="connsiteY10" fmla="*/ 1762239 h 2916073"/>
                <a:gd name="connsiteX11" fmla="*/ 883788 w 3621896"/>
                <a:gd name="connsiteY11" fmla="*/ 1677916 h 2916073"/>
                <a:gd name="connsiteX12" fmla="*/ 2901878 w 3621896"/>
                <a:gd name="connsiteY12" fmla="*/ 1409286 h 2916073"/>
                <a:gd name="connsiteX13" fmla="*/ 3621896 w 3621896"/>
                <a:gd name="connsiteY13" fmla="*/ 1409286 h 2916073"/>
                <a:gd name="connsiteX14" fmla="*/ 2901878 w 3621896"/>
                <a:gd name="connsiteY14" fmla="*/ 1409286 h 2916073"/>
                <a:gd name="connsiteX15" fmla="*/ 1936222 w 3621896"/>
                <a:gd name="connsiteY15" fmla="*/ 0 h 2916073"/>
                <a:gd name="connsiteX16" fmla="*/ 2542492 w 3621896"/>
                <a:gd name="connsiteY16" fmla="*/ 144095 h 2916073"/>
                <a:gd name="connsiteX17" fmla="*/ 2745293 w 3621896"/>
                <a:gd name="connsiteY17" fmla="*/ 505936 h 2916073"/>
                <a:gd name="connsiteX18" fmla="*/ 2652432 w 3621896"/>
                <a:gd name="connsiteY18" fmla="*/ 789859 h 2916073"/>
                <a:gd name="connsiteX19" fmla="*/ 2363172 w 3621896"/>
                <a:gd name="connsiteY19" fmla="*/ 1048164 h 2916073"/>
                <a:gd name="connsiteX20" fmla="*/ 1851899 w 3621896"/>
                <a:gd name="connsiteY20" fmla="*/ 1261639 h 2916073"/>
                <a:gd name="connsiteX21" fmla="*/ 1110072 w 3621896"/>
                <a:gd name="connsiteY21" fmla="*/ 1402533 h 2916073"/>
                <a:gd name="connsiteX22" fmla="*/ 1001200 w 3621896"/>
                <a:gd name="connsiteY22" fmla="*/ 1530618 h 2916073"/>
                <a:gd name="connsiteX23" fmla="*/ 1340625 w 3621896"/>
                <a:gd name="connsiteY23" fmla="*/ 1576515 h 2916073"/>
                <a:gd name="connsiteX24" fmla="*/ 1617076 w 3621896"/>
                <a:gd name="connsiteY24" fmla="*/ 1640558 h 2916073"/>
                <a:gd name="connsiteX25" fmla="*/ 1840158 w 3621896"/>
                <a:gd name="connsiteY25" fmla="*/ 1714207 h 2916073"/>
                <a:gd name="connsiteX26" fmla="*/ 2177449 w 3621896"/>
                <a:gd name="connsiteY26" fmla="*/ 2107001 h 2916073"/>
                <a:gd name="connsiteX27" fmla="*/ 2036555 w 3621896"/>
                <a:gd name="connsiteY27" fmla="*/ 2408002 h 2916073"/>
                <a:gd name="connsiteX28" fmla="*/ 1670445 w 3621896"/>
                <a:gd name="connsiteY28" fmla="*/ 2670576 h 2916073"/>
                <a:gd name="connsiteX29" fmla="*/ 1207203 w 3621896"/>
                <a:gd name="connsiteY29" fmla="*/ 2850963 h 2916073"/>
                <a:gd name="connsiteX30" fmla="*/ 774916 w 3621896"/>
                <a:gd name="connsiteY30" fmla="*/ 2916073 h 2916073"/>
                <a:gd name="connsiteX31" fmla="*/ 268979 w 3621896"/>
                <a:gd name="connsiteY31" fmla="*/ 2795459 h 2916073"/>
                <a:gd name="connsiteX32" fmla="*/ 87525 w 3621896"/>
                <a:gd name="connsiteY32" fmla="*/ 2465640 h 2916073"/>
                <a:gd name="connsiteX33" fmla="*/ 198532 w 3621896"/>
                <a:gd name="connsiteY33" fmla="*/ 2124079 h 2916073"/>
                <a:gd name="connsiteX34" fmla="*/ 542228 w 3621896"/>
                <a:gd name="connsiteY34" fmla="*/ 1635221 h 2916073"/>
                <a:gd name="connsiteX35" fmla="*/ 294596 w 3621896"/>
                <a:gd name="connsiteY35" fmla="*/ 1582919 h 2916073"/>
                <a:gd name="connsiteX36" fmla="*/ 222015 w 3621896"/>
                <a:gd name="connsiteY36" fmla="*/ 1460171 h 2916073"/>
                <a:gd name="connsiteX37" fmla="*/ 249766 w 3621896"/>
                <a:gd name="connsiteY37" fmla="*/ 1385455 h 2916073"/>
                <a:gd name="connsiteX38" fmla="*/ 324483 w 3621896"/>
                <a:gd name="connsiteY38" fmla="*/ 1348097 h 2916073"/>
                <a:gd name="connsiteX39" fmla="*/ 504869 w 3621896"/>
                <a:gd name="connsiteY39" fmla="*/ 1319277 h 2916073"/>
                <a:gd name="connsiteX40" fmla="*/ 847497 w 3621896"/>
                <a:gd name="connsiteY40" fmla="*/ 1276582 h 2916073"/>
                <a:gd name="connsiteX41" fmla="*/ 1264842 w 3621896"/>
                <a:gd name="connsiteY41" fmla="*/ 846430 h 2916073"/>
                <a:gd name="connsiteX42" fmla="*/ 1660838 w 3621896"/>
                <a:gd name="connsiteY42" fmla="*/ 680986 h 2916073"/>
                <a:gd name="connsiteX43" fmla="*/ 1698197 w 3621896"/>
                <a:gd name="connsiteY43" fmla="*/ 678851 h 2916073"/>
                <a:gd name="connsiteX44" fmla="*/ 1718477 w 3621896"/>
                <a:gd name="connsiteY44" fmla="*/ 689525 h 2916073"/>
                <a:gd name="connsiteX45" fmla="*/ 1670445 w 3621896"/>
                <a:gd name="connsiteY45" fmla="*/ 757837 h 2916073"/>
                <a:gd name="connsiteX46" fmla="*/ 1514608 w 3621896"/>
                <a:gd name="connsiteY46" fmla="*/ 935022 h 2916073"/>
                <a:gd name="connsiteX47" fmla="*/ 1259505 w 3621896"/>
                <a:gd name="connsiteY47" fmla="*/ 1223214 h 2916073"/>
                <a:gd name="connsiteX48" fmla="*/ 1915942 w 3621896"/>
                <a:gd name="connsiteY48" fmla="*/ 1100465 h 2916073"/>
                <a:gd name="connsiteX49" fmla="*/ 2301265 w 3621896"/>
                <a:gd name="connsiteY49" fmla="*/ 935022 h 2916073"/>
                <a:gd name="connsiteX50" fmla="*/ 2431484 w 3621896"/>
                <a:gd name="connsiteY50" fmla="*/ 721547 h 2916073"/>
                <a:gd name="connsiteX51" fmla="*/ 2292726 w 3621896"/>
                <a:gd name="connsiteY51" fmla="*/ 514475 h 2916073"/>
                <a:gd name="connsiteX52" fmla="*/ 1867910 w 3621896"/>
                <a:gd name="connsiteY52" fmla="*/ 450433 h 2916073"/>
                <a:gd name="connsiteX53" fmla="*/ 1506069 w 3621896"/>
                <a:gd name="connsiteY53" fmla="*/ 482454 h 2916073"/>
                <a:gd name="connsiteX54" fmla="*/ 1136756 w 3621896"/>
                <a:gd name="connsiteY54" fmla="*/ 555036 h 2916073"/>
                <a:gd name="connsiteX55" fmla="*/ 842160 w 3621896"/>
                <a:gd name="connsiteY55" fmla="*/ 641493 h 2916073"/>
                <a:gd name="connsiteX56" fmla="*/ 713008 w 3621896"/>
                <a:gd name="connsiteY56" fmla="*/ 708738 h 2916073"/>
                <a:gd name="connsiteX57" fmla="*/ 725816 w 3621896"/>
                <a:gd name="connsiteY57" fmla="*/ 721547 h 2916073"/>
                <a:gd name="connsiteX58" fmla="*/ 830419 w 3621896"/>
                <a:gd name="connsiteY58" fmla="*/ 785589 h 2916073"/>
                <a:gd name="connsiteX59" fmla="*/ 510206 w 3621896"/>
                <a:gd name="connsiteY59" fmla="*/ 916877 h 2916073"/>
                <a:gd name="connsiteX60" fmla="*/ 78986 w 3621896"/>
                <a:gd name="connsiteY60" fmla="*/ 1014008 h 2916073"/>
                <a:gd name="connsiteX61" fmla="*/ 0 w 3621896"/>
                <a:gd name="connsiteY61" fmla="*/ 935022 h 2916073"/>
                <a:gd name="connsiteX62" fmla="*/ 171848 w 3621896"/>
                <a:gd name="connsiteY62" fmla="*/ 596663 h 2916073"/>
                <a:gd name="connsiteX63" fmla="*/ 484589 w 3621896"/>
                <a:gd name="connsiteY63" fmla="*/ 283922 h 2916073"/>
                <a:gd name="connsiteX64" fmla="*/ 713008 w 3621896"/>
                <a:gd name="connsiteY64" fmla="*/ 209205 h 2916073"/>
                <a:gd name="connsiteX65" fmla="*/ 1106870 w 3621896"/>
                <a:gd name="connsiteY65" fmla="*/ 111007 h 2916073"/>
                <a:gd name="connsiteX66" fmla="*/ 1543427 w 3621896"/>
                <a:gd name="connsiteY66" fmla="*/ 32021 h 2916073"/>
                <a:gd name="connsiteX67" fmla="*/ 1936222 w 3621896"/>
                <a:gd name="connsiteY67" fmla="*/ 0 h 2916073"/>
                <a:gd name="connsiteX0" fmla="*/ 883788 w 2745293"/>
                <a:gd name="connsiteY0" fmla="*/ 1677916 h 2916073"/>
                <a:gd name="connsiteX1" fmla="*/ 686323 w 2745293"/>
                <a:gd name="connsiteY1" fmla="*/ 1911671 h 2916073"/>
                <a:gd name="connsiteX2" fmla="*/ 562508 w 2745293"/>
                <a:gd name="connsiteY2" fmla="*/ 2076047 h 2916073"/>
                <a:gd name="connsiteX3" fmla="*/ 525150 w 2745293"/>
                <a:gd name="connsiteY3" fmla="*/ 2203065 h 2916073"/>
                <a:gd name="connsiteX4" fmla="*/ 630820 w 2745293"/>
                <a:gd name="connsiteY4" fmla="*/ 2385587 h 2916073"/>
                <a:gd name="connsiteX5" fmla="*/ 935022 w 2745293"/>
                <a:gd name="connsiteY5" fmla="*/ 2465640 h 2916073"/>
                <a:gd name="connsiteX6" fmla="*/ 1326750 w 2745293"/>
                <a:gd name="connsiteY6" fmla="*/ 2400530 h 2916073"/>
                <a:gd name="connsiteX7" fmla="*/ 1676849 w 2745293"/>
                <a:gd name="connsiteY7" fmla="*/ 2230817 h 2916073"/>
                <a:gd name="connsiteX8" fmla="*/ 1818810 w 2745293"/>
                <a:gd name="connsiteY8" fmla="*/ 2019476 h 2916073"/>
                <a:gd name="connsiteX9" fmla="*/ 1714207 w 2745293"/>
                <a:gd name="connsiteY9" fmla="*/ 1867909 h 2916073"/>
                <a:gd name="connsiteX10" fmla="*/ 1396129 w 2745293"/>
                <a:gd name="connsiteY10" fmla="*/ 1762239 h 2916073"/>
                <a:gd name="connsiteX11" fmla="*/ 883788 w 2745293"/>
                <a:gd name="connsiteY11" fmla="*/ 1677916 h 2916073"/>
                <a:gd name="connsiteX12" fmla="*/ 1936222 w 2745293"/>
                <a:gd name="connsiteY12" fmla="*/ 0 h 2916073"/>
                <a:gd name="connsiteX13" fmla="*/ 2542492 w 2745293"/>
                <a:gd name="connsiteY13" fmla="*/ 144095 h 2916073"/>
                <a:gd name="connsiteX14" fmla="*/ 2745293 w 2745293"/>
                <a:gd name="connsiteY14" fmla="*/ 505936 h 2916073"/>
                <a:gd name="connsiteX15" fmla="*/ 2652432 w 2745293"/>
                <a:gd name="connsiteY15" fmla="*/ 789859 h 2916073"/>
                <a:gd name="connsiteX16" fmla="*/ 2363172 w 2745293"/>
                <a:gd name="connsiteY16" fmla="*/ 1048164 h 2916073"/>
                <a:gd name="connsiteX17" fmla="*/ 1851899 w 2745293"/>
                <a:gd name="connsiteY17" fmla="*/ 1261639 h 2916073"/>
                <a:gd name="connsiteX18" fmla="*/ 1110072 w 2745293"/>
                <a:gd name="connsiteY18" fmla="*/ 1402533 h 2916073"/>
                <a:gd name="connsiteX19" fmla="*/ 1001200 w 2745293"/>
                <a:gd name="connsiteY19" fmla="*/ 1530618 h 2916073"/>
                <a:gd name="connsiteX20" fmla="*/ 1340625 w 2745293"/>
                <a:gd name="connsiteY20" fmla="*/ 1576515 h 2916073"/>
                <a:gd name="connsiteX21" fmla="*/ 1617076 w 2745293"/>
                <a:gd name="connsiteY21" fmla="*/ 1640558 h 2916073"/>
                <a:gd name="connsiteX22" fmla="*/ 1840158 w 2745293"/>
                <a:gd name="connsiteY22" fmla="*/ 1714207 h 2916073"/>
                <a:gd name="connsiteX23" fmla="*/ 2177449 w 2745293"/>
                <a:gd name="connsiteY23" fmla="*/ 2107001 h 2916073"/>
                <a:gd name="connsiteX24" fmla="*/ 2036555 w 2745293"/>
                <a:gd name="connsiteY24" fmla="*/ 2408002 h 2916073"/>
                <a:gd name="connsiteX25" fmla="*/ 1670445 w 2745293"/>
                <a:gd name="connsiteY25" fmla="*/ 2670576 h 2916073"/>
                <a:gd name="connsiteX26" fmla="*/ 1207203 w 2745293"/>
                <a:gd name="connsiteY26" fmla="*/ 2850963 h 2916073"/>
                <a:gd name="connsiteX27" fmla="*/ 774916 w 2745293"/>
                <a:gd name="connsiteY27" fmla="*/ 2916073 h 2916073"/>
                <a:gd name="connsiteX28" fmla="*/ 268979 w 2745293"/>
                <a:gd name="connsiteY28" fmla="*/ 2795459 h 2916073"/>
                <a:gd name="connsiteX29" fmla="*/ 87525 w 2745293"/>
                <a:gd name="connsiteY29" fmla="*/ 2465640 h 2916073"/>
                <a:gd name="connsiteX30" fmla="*/ 198532 w 2745293"/>
                <a:gd name="connsiteY30" fmla="*/ 2124079 h 2916073"/>
                <a:gd name="connsiteX31" fmla="*/ 542228 w 2745293"/>
                <a:gd name="connsiteY31" fmla="*/ 1635221 h 2916073"/>
                <a:gd name="connsiteX32" fmla="*/ 294596 w 2745293"/>
                <a:gd name="connsiteY32" fmla="*/ 1582919 h 2916073"/>
                <a:gd name="connsiteX33" fmla="*/ 222015 w 2745293"/>
                <a:gd name="connsiteY33" fmla="*/ 1460171 h 2916073"/>
                <a:gd name="connsiteX34" fmla="*/ 249766 w 2745293"/>
                <a:gd name="connsiteY34" fmla="*/ 1385455 h 2916073"/>
                <a:gd name="connsiteX35" fmla="*/ 324483 w 2745293"/>
                <a:gd name="connsiteY35" fmla="*/ 1348097 h 2916073"/>
                <a:gd name="connsiteX36" fmla="*/ 504869 w 2745293"/>
                <a:gd name="connsiteY36" fmla="*/ 1319277 h 2916073"/>
                <a:gd name="connsiteX37" fmla="*/ 847497 w 2745293"/>
                <a:gd name="connsiteY37" fmla="*/ 1276582 h 2916073"/>
                <a:gd name="connsiteX38" fmla="*/ 1264842 w 2745293"/>
                <a:gd name="connsiteY38" fmla="*/ 846430 h 2916073"/>
                <a:gd name="connsiteX39" fmla="*/ 1660838 w 2745293"/>
                <a:gd name="connsiteY39" fmla="*/ 680986 h 2916073"/>
                <a:gd name="connsiteX40" fmla="*/ 1698197 w 2745293"/>
                <a:gd name="connsiteY40" fmla="*/ 678851 h 2916073"/>
                <a:gd name="connsiteX41" fmla="*/ 1718477 w 2745293"/>
                <a:gd name="connsiteY41" fmla="*/ 689525 h 2916073"/>
                <a:gd name="connsiteX42" fmla="*/ 1670445 w 2745293"/>
                <a:gd name="connsiteY42" fmla="*/ 757837 h 2916073"/>
                <a:gd name="connsiteX43" fmla="*/ 1514608 w 2745293"/>
                <a:gd name="connsiteY43" fmla="*/ 935022 h 2916073"/>
                <a:gd name="connsiteX44" fmla="*/ 1259505 w 2745293"/>
                <a:gd name="connsiteY44" fmla="*/ 1223214 h 2916073"/>
                <a:gd name="connsiteX45" fmla="*/ 1915942 w 2745293"/>
                <a:gd name="connsiteY45" fmla="*/ 1100465 h 2916073"/>
                <a:gd name="connsiteX46" fmla="*/ 2301265 w 2745293"/>
                <a:gd name="connsiteY46" fmla="*/ 935022 h 2916073"/>
                <a:gd name="connsiteX47" fmla="*/ 2431484 w 2745293"/>
                <a:gd name="connsiteY47" fmla="*/ 721547 h 2916073"/>
                <a:gd name="connsiteX48" fmla="*/ 2292726 w 2745293"/>
                <a:gd name="connsiteY48" fmla="*/ 514475 h 2916073"/>
                <a:gd name="connsiteX49" fmla="*/ 1867910 w 2745293"/>
                <a:gd name="connsiteY49" fmla="*/ 450433 h 2916073"/>
                <a:gd name="connsiteX50" fmla="*/ 1506069 w 2745293"/>
                <a:gd name="connsiteY50" fmla="*/ 482454 h 2916073"/>
                <a:gd name="connsiteX51" fmla="*/ 1136756 w 2745293"/>
                <a:gd name="connsiteY51" fmla="*/ 555036 h 2916073"/>
                <a:gd name="connsiteX52" fmla="*/ 842160 w 2745293"/>
                <a:gd name="connsiteY52" fmla="*/ 641493 h 2916073"/>
                <a:gd name="connsiteX53" fmla="*/ 713008 w 2745293"/>
                <a:gd name="connsiteY53" fmla="*/ 708738 h 2916073"/>
                <a:gd name="connsiteX54" fmla="*/ 725816 w 2745293"/>
                <a:gd name="connsiteY54" fmla="*/ 721547 h 2916073"/>
                <a:gd name="connsiteX55" fmla="*/ 830419 w 2745293"/>
                <a:gd name="connsiteY55" fmla="*/ 785589 h 2916073"/>
                <a:gd name="connsiteX56" fmla="*/ 510206 w 2745293"/>
                <a:gd name="connsiteY56" fmla="*/ 916877 h 2916073"/>
                <a:gd name="connsiteX57" fmla="*/ 78986 w 2745293"/>
                <a:gd name="connsiteY57" fmla="*/ 1014008 h 2916073"/>
                <a:gd name="connsiteX58" fmla="*/ 0 w 2745293"/>
                <a:gd name="connsiteY58" fmla="*/ 935022 h 2916073"/>
                <a:gd name="connsiteX59" fmla="*/ 171848 w 2745293"/>
                <a:gd name="connsiteY59" fmla="*/ 596663 h 2916073"/>
                <a:gd name="connsiteX60" fmla="*/ 484589 w 2745293"/>
                <a:gd name="connsiteY60" fmla="*/ 283922 h 2916073"/>
                <a:gd name="connsiteX61" fmla="*/ 713008 w 2745293"/>
                <a:gd name="connsiteY61" fmla="*/ 209205 h 2916073"/>
                <a:gd name="connsiteX62" fmla="*/ 1106870 w 2745293"/>
                <a:gd name="connsiteY62" fmla="*/ 111007 h 2916073"/>
                <a:gd name="connsiteX63" fmla="*/ 1543427 w 2745293"/>
                <a:gd name="connsiteY63" fmla="*/ 32021 h 2916073"/>
                <a:gd name="connsiteX64" fmla="*/ 1936222 w 2745293"/>
                <a:gd name="connsiteY64" fmla="*/ 0 h 291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745293" h="2916073">
                  <a:moveTo>
                    <a:pt x="883788" y="1677916"/>
                  </a:moveTo>
                  <a:lnTo>
                    <a:pt x="686323" y="1911671"/>
                  </a:lnTo>
                  <a:cubicBezTo>
                    <a:pt x="628685" y="1979272"/>
                    <a:pt x="587413" y="2034064"/>
                    <a:pt x="562508" y="2076047"/>
                  </a:cubicBezTo>
                  <a:cubicBezTo>
                    <a:pt x="537602" y="2118031"/>
                    <a:pt x="525150" y="2160370"/>
                    <a:pt x="525150" y="2203065"/>
                  </a:cubicBezTo>
                  <a:cubicBezTo>
                    <a:pt x="525150" y="2271377"/>
                    <a:pt x="560373" y="2332218"/>
                    <a:pt x="630820" y="2385587"/>
                  </a:cubicBezTo>
                  <a:cubicBezTo>
                    <a:pt x="701267" y="2438955"/>
                    <a:pt x="802667" y="2465640"/>
                    <a:pt x="935022" y="2465640"/>
                  </a:cubicBezTo>
                  <a:cubicBezTo>
                    <a:pt x="1057415" y="2465640"/>
                    <a:pt x="1187991" y="2443937"/>
                    <a:pt x="1326750" y="2400530"/>
                  </a:cubicBezTo>
                  <a:cubicBezTo>
                    <a:pt x="1465508" y="2357123"/>
                    <a:pt x="1582208" y="2300552"/>
                    <a:pt x="1676849" y="2230817"/>
                  </a:cubicBezTo>
                  <a:cubicBezTo>
                    <a:pt x="1771490" y="2161082"/>
                    <a:pt x="1818810" y="2090635"/>
                    <a:pt x="1818810" y="2019476"/>
                  </a:cubicBezTo>
                  <a:cubicBezTo>
                    <a:pt x="1818810" y="1958280"/>
                    <a:pt x="1783943" y="1907758"/>
                    <a:pt x="1714207" y="1867909"/>
                  </a:cubicBezTo>
                  <a:cubicBezTo>
                    <a:pt x="1644472" y="1828060"/>
                    <a:pt x="1538446" y="1792837"/>
                    <a:pt x="1396129" y="1762239"/>
                  </a:cubicBezTo>
                  <a:cubicBezTo>
                    <a:pt x="1253812" y="1731641"/>
                    <a:pt x="1083032" y="1703533"/>
                    <a:pt x="883788" y="1677916"/>
                  </a:cubicBezTo>
                  <a:close/>
                  <a:moveTo>
                    <a:pt x="1936222" y="0"/>
                  </a:moveTo>
                  <a:cubicBezTo>
                    <a:pt x="2205201" y="0"/>
                    <a:pt x="2407291" y="48031"/>
                    <a:pt x="2542492" y="144095"/>
                  </a:cubicBezTo>
                  <a:cubicBezTo>
                    <a:pt x="2677693" y="240159"/>
                    <a:pt x="2745293" y="360773"/>
                    <a:pt x="2745293" y="505936"/>
                  </a:cubicBezTo>
                  <a:cubicBezTo>
                    <a:pt x="2745293" y="604135"/>
                    <a:pt x="2714340" y="698776"/>
                    <a:pt x="2652432" y="789859"/>
                  </a:cubicBezTo>
                  <a:cubicBezTo>
                    <a:pt x="2590524" y="880941"/>
                    <a:pt x="2494104" y="967043"/>
                    <a:pt x="2363172" y="1048164"/>
                  </a:cubicBezTo>
                  <a:cubicBezTo>
                    <a:pt x="2232241" y="1129284"/>
                    <a:pt x="2061816" y="1200443"/>
                    <a:pt x="1851899" y="1261639"/>
                  </a:cubicBezTo>
                  <a:cubicBezTo>
                    <a:pt x="1641981" y="1322835"/>
                    <a:pt x="1394706" y="1369800"/>
                    <a:pt x="1110072" y="1402533"/>
                  </a:cubicBezTo>
                  <a:lnTo>
                    <a:pt x="1001200" y="1530618"/>
                  </a:lnTo>
                  <a:cubicBezTo>
                    <a:pt x="1127862" y="1542003"/>
                    <a:pt x="1241004" y="1557302"/>
                    <a:pt x="1340625" y="1576515"/>
                  </a:cubicBezTo>
                  <a:cubicBezTo>
                    <a:pt x="1440247" y="1595728"/>
                    <a:pt x="1532397" y="1617075"/>
                    <a:pt x="1617076" y="1640558"/>
                  </a:cubicBezTo>
                  <a:cubicBezTo>
                    <a:pt x="1701755" y="1664040"/>
                    <a:pt x="1776115" y="1688590"/>
                    <a:pt x="1840158" y="1714207"/>
                  </a:cubicBezTo>
                  <a:cubicBezTo>
                    <a:pt x="2065018" y="1808136"/>
                    <a:pt x="2177449" y="1939067"/>
                    <a:pt x="2177449" y="2107001"/>
                  </a:cubicBezTo>
                  <a:cubicBezTo>
                    <a:pt x="2177449" y="2209469"/>
                    <a:pt x="2130484" y="2309803"/>
                    <a:pt x="2036555" y="2408002"/>
                  </a:cubicBezTo>
                  <a:cubicBezTo>
                    <a:pt x="1942626" y="2506200"/>
                    <a:pt x="1820589" y="2593725"/>
                    <a:pt x="1670445" y="2670576"/>
                  </a:cubicBezTo>
                  <a:cubicBezTo>
                    <a:pt x="1520300" y="2747427"/>
                    <a:pt x="1365887" y="2807556"/>
                    <a:pt x="1207203" y="2850963"/>
                  </a:cubicBezTo>
                  <a:cubicBezTo>
                    <a:pt x="1048520" y="2894370"/>
                    <a:pt x="904424" y="2916073"/>
                    <a:pt x="774916" y="2916073"/>
                  </a:cubicBezTo>
                  <a:cubicBezTo>
                    <a:pt x="558594" y="2916073"/>
                    <a:pt x="389948" y="2875868"/>
                    <a:pt x="268979" y="2795459"/>
                  </a:cubicBezTo>
                  <a:cubicBezTo>
                    <a:pt x="148010" y="2715050"/>
                    <a:pt x="87525" y="2605110"/>
                    <a:pt x="87525" y="2465640"/>
                  </a:cubicBezTo>
                  <a:cubicBezTo>
                    <a:pt x="87525" y="2368864"/>
                    <a:pt x="124528" y="2255011"/>
                    <a:pt x="198532" y="2124079"/>
                  </a:cubicBezTo>
                  <a:cubicBezTo>
                    <a:pt x="272537" y="1993148"/>
                    <a:pt x="387102" y="1830195"/>
                    <a:pt x="542228" y="1635221"/>
                  </a:cubicBezTo>
                  <a:cubicBezTo>
                    <a:pt x="425528" y="1629528"/>
                    <a:pt x="342984" y="1612094"/>
                    <a:pt x="294596" y="1582919"/>
                  </a:cubicBezTo>
                  <a:cubicBezTo>
                    <a:pt x="246208" y="1553744"/>
                    <a:pt x="222015" y="1512828"/>
                    <a:pt x="222015" y="1460171"/>
                  </a:cubicBezTo>
                  <a:cubicBezTo>
                    <a:pt x="222015" y="1427438"/>
                    <a:pt x="231265" y="1402533"/>
                    <a:pt x="249766" y="1385455"/>
                  </a:cubicBezTo>
                  <a:cubicBezTo>
                    <a:pt x="268268" y="1368377"/>
                    <a:pt x="293173" y="1355924"/>
                    <a:pt x="324483" y="1348097"/>
                  </a:cubicBezTo>
                  <a:cubicBezTo>
                    <a:pt x="355792" y="1340269"/>
                    <a:pt x="415921" y="1330663"/>
                    <a:pt x="504869" y="1319277"/>
                  </a:cubicBezTo>
                  <a:lnTo>
                    <a:pt x="847497" y="1276582"/>
                  </a:lnTo>
                  <a:cubicBezTo>
                    <a:pt x="1002623" y="1085878"/>
                    <a:pt x="1141738" y="942494"/>
                    <a:pt x="1264842" y="846430"/>
                  </a:cubicBezTo>
                  <a:cubicBezTo>
                    <a:pt x="1387946" y="750366"/>
                    <a:pt x="1519945" y="695218"/>
                    <a:pt x="1660838" y="680986"/>
                  </a:cubicBezTo>
                  <a:cubicBezTo>
                    <a:pt x="1672224" y="679563"/>
                    <a:pt x="1684677" y="678851"/>
                    <a:pt x="1698197" y="678851"/>
                  </a:cubicBezTo>
                  <a:cubicBezTo>
                    <a:pt x="1711717" y="678851"/>
                    <a:pt x="1718477" y="682409"/>
                    <a:pt x="1718477" y="689525"/>
                  </a:cubicBezTo>
                  <a:cubicBezTo>
                    <a:pt x="1718477" y="698064"/>
                    <a:pt x="1702466" y="720835"/>
                    <a:pt x="1670445" y="757837"/>
                  </a:cubicBezTo>
                  <a:cubicBezTo>
                    <a:pt x="1638424" y="794840"/>
                    <a:pt x="1586478" y="853901"/>
                    <a:pt x="1514608" y="935022"/>
                  </a:cubicBezTo>
                  <a:lnTo>
                    <a:pt x="1259505" y="1223214"/>
                  </a:lnTo>
                  <a:cubicBezTo>
                    <a:pt x="1527061" y="1187634"/>
                    <a:pt x="1745873" y="1146718"/>
                    <a:pt x="1915942" y="1100465"/>
                  </a:cubicBezTo>
                  <a:cubicBezTo>
                    <a:pt x="2086010" y="1054212"/>
                    <a:pt x="2214452" y="999065"/>
                    <a:pt x="2301265" y="935022"/>
                  </a:cubicBezTo>
                  <a:cubicBezTo>
                    <a:pt x="2388078" y="870979"/>
                    <a:pt x="2431484" y="799821"/>
                    <a:pt x="2431484" y="721547"/>
                  </a:cubicBezTo>
                  <a:cubicBezTo>
                    <a:pt x="2431484" y="626194"/>
                    <a:pt x="2385232" y="557171"/>
                    <a:pt x="2292726" y="514475"/>
                  </a:cubicBezTo>
                  <a:cubicBezTo>
                    <a:pt x="2200220" y="471780"/>
                    <a:pt x="2058614" y="450433"/>
                    <a:pt x="1867910" y="450433"/>
                  </a:cubicBezTo>
                  <a:cubicBezTo>
                    <a:pt x="1762595" y="450433"/>
                    <a:pt x="1641981" y="461106"/>
                    <a:pt x="1506069" y="482454"/>
                  </a:cubicBezTo>
                  <a:cubicBezTo>
                    <a:pt x="1370156" y="503802"/>
                    <a:pt x="1247052" y="527996"/>
                    <a:pt x="1136756" y="555036"/>
                  </a:cubicBezTo>
                  <a:cubicBezTo>
                    <a:pt x="1026461" y="582076"/>
                    <a:pt x="928262" y="610895"/>
                    <a:pt x="842160" y="641493"/>
                  </a:cubicBezTo>
                  <a:cubicBezTo>
                    <a:pt x="756059" y="672091"/>
                    <a:pt x="713008" y="694506"/>
                    <a:pt x="713008" y="708738"/>
                  </a:cubicBezTo>
                  <a:cubicBezTo>
                    <a:pt x="713008" y="713008"/>
                    <a:pt x="717277" y="717277"/>
                    <a:pt x="725816" y="721547"/>
                  </a:cubicBezTo>
                  <a:cubicBezTo>
                    <a:pt x="795552" y="747164"/>
                    <a:pt x="830419" y="768511"/>
                    <a:pt x="830419" y="785589"/>
                  </a:cubicBezTo>
                  <a:cubicBezTo>
                    <a:pt x="830419" y="808360"/>
                    <a:pt x="723682" y="852122"/>
                    <a:pt x="510206" y="916877"/>
                  </a:cubicBezTo>
                  <a:cubicBezTo>
                    <a:pt x="296731" y="981631"/>
                    <a:pt x="152991" y="1014008"/>
                    <a:pt x="78986" y="1014008"/>
                  </a:cubicBezTo>
                  <a:cubicBezTo>
                    <a:pt x="26329" y="1014008"/>
                    <a:pt x="0" y="987679"/>
                    <a:pt x="0" y="935022"/>
                  </a:cubicBezTo>
                  <a:cubicBezTo>
                    <a:pt x="0" y="872402"/>
                    <a:pt x="57283" y="759616"/>
                    <a:pt x="171848" y="596663"/>
                  </a:cubicBezTo>
                  <a:cubicBezTo>
                    <a:pt x="286413" y="433710"/>
                    <a:pt x="390660" y="329463"/>
                    <a:pt x="484589" y="283922"/>
                  </a:cubicBezTo>
                  <a:cubicBezTo>
                    <a:pt x="517322" y="268267"/>
                    <a:pt x="593462" y="243361"/>
                    <a:pt x="713008" y="209205"/>
                  </a:cubicBezTo>
                  <a:cubicBezTo>
                    <a:pt x="832554" y="175049"/>
                    <a:pt x="963841" y="142316"/>
                    <a:pt x="1106870" y="111007"/>
                  </a:cubicBezTo>
                  <a:cubicBezTo>
                    <a:pt x="1249898" y="79697"/>
                    <a:pt x="1395417" y="53368"/>
                    <a:pt x="1543427" y="32021"/>
                  </a:cubicBezTo>
                  <a:cubicBezTo>
                    <a:pt x="1691437" y="10673"/>
                    <a:pt x="1822368" y="0"/>
                    <a:pt x="193622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7504187" y="5596255"/>
              <a:ext cx="1342868" cy="307777"/>
            </a:xfrm>
            <a:prstGeom prst="rect">
              <a:avLst/>
            </a:prstGeom>
            <a:noFill/>
          </p:spPr>
          <p:txBody>
            <a:bodyPr wrap="none" rtlCol="0">
              <a:spAutoFit/>
            </a:bodyPr>
            <a:lstStyle/>
            <a:p>
              <a:r>
                <a:rPr lang="en-US" altLang="zh-CN" sz="1400" dirty="0">
                  <a:solidFill>
                    <a:schemeClr val="tx1">
                      <a:lumMod val="75000"/>
                      <a:lumOff val="25000"/>
                    </a:schemeClr>
                  </a:solidFill>
                </a:rPr>
                <a:t>Brush Script MT</a:t>
              </a:r>
              <a:endParaRPr lang="zh-CN" altLang="en-US" sz="1400" dirty="0">
                <a:solidFill>
                  <a:schemeClr val="tx1">
                    <a:lumMod val="75000"/>
                    <a:lumOff val="25000"/>
                  </a:schemeClr>
                </a:solidFill>
              </a:endParaRPr>
            </a:p>
          </p:txBody>
        </p:sp>
        <p:sp>
          <p:nvSpPr>
            <p:cNvPr id="35" name="文本框 34"/>
            <p:cNvSpPr txBox="1"/>
            <p:nvPr/>
          </p:nvSpPr>
          <p:spPr>
            <a:xfrm>
              <a:off x="9743498" y="4688452"/>
              <a:ext cx="1042906" cy="903643"/>
            </a:xfrm>
            <a:custGeom>
              <a:avLst/>
              <a:gdLst>
                <a:gd name="connsiteX0" fmla="*/ 698790 w 3117626"/>
                <a:gd name="connsiteY0" fmla="*/ 985130 h 1713593"/>
                <a:gd name="connsiteX1" fmla="*/ 597903 w 3117626"/>
                <a:gd name="connsiteY1" fmla="*/ 1081566 h 1713593"/>
                <a:gd name="connsiteX2" fmla="*/ 602354 w 3117626"/>
                <a:gd name="connsiteY2" fmla="*/ 1112723 h 1713593"/>
                <a:gd name="connsiteX3" fmla="*/ 594936 w 3117626"/>
                <a:gd name="connsiteY3" fmla="*/ 1157231 h 1713593"/>
                <a:gd name="connsiteX4" fmla="*/ 614223 w 3117626"/>
                <a:gd name="connsiteY4" fmla="*/ 1197289 h 1713593"/>
                <a:gd name="connsiteX5" fmla="*/ 602354 w 3117626"/>
                <a:gd name="connsiteY5" fmla="*/ 1237347 h 1713593"/>
                <a:gd name="connsiteX6" fmla="*/ 605322 w 3117626"/>
                <a:gd name="connsiteY6" fmla="*/ 1264053 h 1713593"/>
                <a:gd name="connsiteX7" fmla="*/ 602354 w 3117626"/>
                <a:gd name="connsiteY7" fmla="*/ 1321914 h 1713593"/>
                <a:gd name="connsiteX8" fmla="*/ 617932 w 3117626"/>
                <a:gd name="connsiteY8" fmla="*/ 1353812 h 1713593"/>
                <a:gd name="connsiteX9" fmla="*/ 626092 w 3117626"/>
                <a:gd name="connsiteY9" fmla="*/ 1403514 h 1713593"/>
                <a:gd name="connsiteX10" fmla="*/ 602354 w 3117626"/>
                <a:gd name="connsiteY10" fmla="*/ 1470277 h 1713593"/>
                <a:gd name="connsiteX11" fmla="*/ 617191 w 3117626"/>
                <a:gd name="connsiteY11" fmla="*/ 1498466 h 1713593"/>
                <a:gd name="connsiteX12" fmla="*/ 605322 w 3117626"/>
                <a:gd name="connsiteY12" fmla="*/ 1525172 h 1713593"/>
                <a:gd name="connsiteX13" fmla="*/ 623125 w 3117626"/>
                <a:gd name="connsiteY13" fmla="*/ 1531106 h 1713593"/>
                <a:gd name="connsiteX14" fmla="*/ 629060 w 3117626"/>
                <a:gd name="connsiteY14" fmla="*/ 1577099 h 1713593"/>
                <a:gd name="connsiteX15" fmla="*/ 666150 w 3117626"/>
                <a:gd name="connsiteY15" fmla="*/ 1594902 h 1713593"/>
                <a:gd name="connsiteX16" fmla="*/ 777423 w 3117626"/>
                <a:gd name="connsiteY16" fmla="*/ 1588968 h 1713593"/>
                <a:gd name="connsiteX17" fmla="*/ 826382 w 3117626"/>
                <a:gd name="connsiteY17" fmla="*/ 1574131 h 1713593"/>
                <a:gd name="connsiteX18" fmla="*/ 896113 w 3117626"/>
                <a:gd name="connsiteY18" fmla="*/ 1577099 h 1713593"/>
                <a:gd name="connsiteX19" fmla="*/ 927269 w 3117626"/>
                <a:gd name="connsiteY19" fmla="*/ 1583033 h 1713593"/>
                <a:gd name="connsiteX20" fmla="*/ 1014804 w 3117626"/>
                <a:gd name="connsiteY20" fmla="*/ 1542975 h 1713593"/>
                <a:gd name="connsiteX21" fmla="*/ 1048927 w 3117626"/>
                <a:gd name="connsiteY21" fmla="*/ 1553361 h 1713593"/>
                <a:gd name="connsiteX22" fmla="*/ 1197290 w 3117626"/>
                <a:gd name="connsiteY22" fmla="*/ 1519237 h 1713593"/>
                <a:gd name="connsiteX23" fmla="*/ 1255152 w 3117626"/>
                <a:gd name="connsiteY23" fmla="*/ 1489565 h 1713593"/>
                <a:gd name="connsiteX24" fmla="*/ 1298177 w 3117626"/>
                <a:gd name="connsiteY24" fmla="*/ 1498466 h 1713593"/>
                <a:gd name="connsiteX25" fmla="*/ 1379777 w 3117626"/>
                <a:gd name="connsiteY25" fmla="*/ 1449507 h 1713593"/>
                <a:gd name="connsiteX26" fmla="*/ 1461376 w 3117626"/>
                <a:gd name="connsiteY26" fmla="*/ 1449507 h 1713593"/>
                <a:gd name="connsiteX27" fmla="*/ 1606772 w 3117626"/>
                <a:gd name="connsiteY27" fmla="*/ 1379776 h 1713593"/>
                <a:gd name="connsiteX28" fmla="*/ 1629027 w 3117626"/>
                <a:gd name="connsiteY28" fmla="*/ 1382743 h 1713593"/>
                <a:gd name="connsiteX29" fmla="*/ 1655732 w 3117626"/>
                <a:gd name="connsiteY29" fmla="*/ 1379776 h 1713593"/>
                <a:gd name="connsiteX30" fmla="*/ 1670568 w 3117626"/>
                <a:gd name="connsiteY30" fmla="*/ 1345652 h 1713593"/>
                <a:gd name="connsiteX31" fmla="*/ 1780357 w 3117626"/>
                <a:gd name="connsiteY31" fmla="*/ 1310045 h 1713593"/>
                <a:gd name="connsiteX32" fmla="*/ 1798160 w 3117626"/>
                <a:gd name="connsiteY32" fmla="*/ 1272955 h 1713593"/>
                <a:gd name="connsiteX33" fmla="*/ 1829317 w 3117626"/>
                <a:gd name="connsiteY33" fmla="*/ 1264053 h 1713593"/>
                <a:gd name="connsiteX34" fmla="*/ 1841186 w 3117626"/>
                <a:gd name="connsiteY34" fmla="*/ 1218060 h 1713593"/>
                <a:gd name="connsiteX35" fmla="*/ 1839702 w 3117626"/>
                <a:gd name="connsiteY35" fmla="*/ 1195806 h 1713593"/>
                <a:gd name="connsiteX36" fmla="*/ 1802611 w 3117626"/>
                <a:gd name="connsiteY36" fmla="*/ 1136461 h 1713593"/>
                <a:gd name="connsiteX37" fmla="*/ 1753651 w 3117626"/>
                <a:gd name="connsiteY37" fmla="*/ 1130526 h 1713593"/>
                <a:gd name="connsiteX38" fmla="*/ 1731397 w 3117626"/>
                <a:gd name="connsiteY38" fmla="*/ 1096403 h 1713593"/>
                <a:gd name="connsiteX39" fmla="*/ 1695790 w 3117626"/>
                <a:gd name="connsiteY39" fmla="*/ 1109755 h 1713593"/>
                <a:gd name="connsiteX40" fmla="*/ 1634961 w 3117626"/>
                <a:gd name="connsiteY40" fmla="*/ 1075632 h 1713593"/>
                <a:gd name="connsiteX41" fmla="*/ 1586001 w 3117626"/>
                <a:gd name="connsiteY41" fmla="*/ 1081566 h 1713593"/>
                <a:gd name="connsiteX42" fmla="*/ 1559296 w 3117626"/>
                <a:gd name="connsiteY42" fmla="*/ 1060795 h 1713593"/>
                <a:gd name="connsiteX43" fmla="*/ 1498467 w 3117626"/>
                <a:gd name="connsiteY43" fmla="*/ 1066730 h 1713593"/>
                <a:gd name="connsiteX44" fmla="*/ 1437638 w 3117626"/>
                <a:gd name="connsiteY44" fmla="*/ 1041508 h 1713593"/>
                <a:gd name="connsiteX45" fmla="*/ 1394613 w 3117626"/>
                <a:gd name="connsiteY45" fmla="*/ 1060795 h 1713593"/>
                <a:gd name="connsiteX46" fmla="*/ 1367908 w 3117626"/>
                <a:gd name="connsiteY46" fmla="*/ 1038541 h 1713593"/>
                <a:gd name="connsiteX47" fmla="*/ 1336751 w 3117626"/>
                <a:gd name="connsiteY47" fmla="*/ 1038541 h 1713593"/>
                <a:gd name="connsiteX48" fmla="*/ 1142396 w 3117626"/>
                <a:gd name="connsiteY48" fmla="*/ 1029639 h 1713593"/>
                <a:gd name="connsiteX49" fmla="*/ 1072665 w 3117626"/>
                <a:gd name="connsiteY49" fmla="*/ 996999 h 1713593"/>
                <a:gd name="connsiteX50" fmla="*/ 1051894 w 3117626"/>
                <a:gd name="connsiteY50" fmla="*/ 991807 h 1713593"/>
                <a:gd name="connsiteX51" fmla="*/ 1023705 w 3117626"/>
                <a:gd name="connsiteY51" fmla="*/ 985130 h 1713593"/>
                <a:gd name="connsiteX52" fmla="*/ 927269 w 3117626"/>
                <a:gd name="connsiteY52" fmla="*/ 1020737 h 1713593"/>
                <a:gd name="connsiteX53" fmla="*/ 887211 w 3117626"/>
                <a:gd name="connsiteY53" fmla="*/ 991065 h 1713593"/>
                <a:gd name="connsiteX54" fmla="*/ 832317 w 3117626"/>
                <a:gd name="connsiteY54" fmla="*/ 996999 h 1713593"/>
                <a:gd name="connsiteX55" fmla="*/ 829350 w 3117626"/>
                <a:gd name="connsiteY55" fmla="*/ 1017770 h 1713593"/>
                <a:gd name="connsiteX56" fmla="*/ 768521 w 3117626"/>
                <a:gd name="connsiteY56" fmla="*/ 1011836 h 1713593"/>
                <a:gd name="connsiteX57" fmla="*/ 698790 w 3117626"/>
                <a:gd name="connsiteY57" fmla="*/ 985130 h 1713593"/>
                <a:gd name="connsiteX58" fmla="*/ 2523703 w 3117626"/>
                <a:gd name="connsiteY58" fmla="*/ 503849 h 1713593"/>
                <a:gd name="connsiteX59" fmla="*/ 3117626 w 3117626"/>
                <a:gd name="connsiteY59" fmla="*/ 503849 h 1713593"/>
                <a:gd name="connsiteX60" fmla="*/ 3117626 w 3117626"/>
                <a:gd name="connsiteY60" fmla="*/ 1088049 h 1713593"/>
                <a:gd name="connsiteX61" fmla="*/ 2523703 w 3117626"/>
                <a:gd name="connsiteY61" fmla="*/ 503849 h 1713593"/>
                <a:gd name="connsiteX62" fmla="*/ 713627 w 3117626"/>
                <a:gd name="connsiteY62" fmla="*/ 167650 h 1713593"/>
                <a:gd name="connsiteX63" fmla="*/ 692856 w 3117626"/>
                <a:gd name="connsiteY63" fmla="*/ 191388 h 1713593"/>
                <a:gd name="connsiteX64" fmla="*/ 649830 w 3117626"/>
                <a:gd name="connsiteY64" fmla="*/ 173585 h 1713593"/>
                <a:gd name="connsiteX65" fmla="*/ 605322 w 3117626"/>
                <a:gd name="connsiteY65" fmla="*/ 194355 h 1713593"/>
                <a:gd name="connsiteX66" fmla="*/ 556362 w 3117626"/>
                <a:gd name="connsiteY66" fmla="*/ 185454 h 1713593"/>
                <a:gd name="connsiteX67" fmla="*/ 534107 w 3117626"/>
                <a:gd name="connsiteY67" fmla="*/ 212159 h 1713593"/>
                <a:gd name="connsiteX68" fmla="*/ 577133 w 3117626"/>
                <a:gd name="connsiteY68" fmla="*/ 255184 h 1713593"/>
                <a:gd name="connsiteX69" fmla="*/ 577133 w 3117626"/>
                <a:gd name="connsiteY69" fmla="*/ 330849 h 1713593"/>
                <a:gd name="connsiteX70" fmla="*/ 594936 w 3117626"/>
                <a:gd name="connsiteY70" fmla="*/ 385744 h 1713593"/>
                <a:gd name="connsiteX71" fmla="*/ 577133 w 3117626"/>
                <a:gd name="connsiteY71" fmla="*/ 434703 h 1713593"/>
                <a:gd name="connsiteX72" fmla="*/ 602354 w 3117626"/>
                <a:gd name="connsiteY72" fmla="*/ 513336 h 1713593"/>
                <a:gd name="connsiteX73" fmla="*/ 591969 w 3117626"/>
                <a:gd name="connsiteY73" fmla="*/ 583067 h 1713593"/>
                <a:gd name="connsiteX74" fmla="*/ 608289 w 3117626"/>
                <a:gd name="connsiteY74" fmla="*/ 629059 h 1713593"/>
                <a:gd name="connsiteX75" fmla="*/ 594936 w 3117626"/>
                <a:gd name="connsiteY75" fmla="*/ 678019 h 1713593"/>
                <a:gd name="connsiteX76" fmla="*/ 594936 w 3117626"/>
                <a:gd name="connsiteY76" fmla="*/ 750717 h 1713593"/>
                <a:gd name="connsiteX77" fmla="*/ 591969 w 3117626"/>
                <a:gd name="connsiteY77" fmla="*/ 768520 h 1713593"/>
                <a:gd name="connsiteX78" fmla="*/ 629060 w 3117626"/>
                <a:gd name="connsiteY78" fmla="*/ 799677 h 1713593"/>
                <a:gd name="connsiteX79" fmla="*/ 681728 w 3117626"/>
                <a:gd name="connsiteY79" fmla="*/ 754426 h 1713593"/>
                <a:gd name="connsiteX80" fmla="*/ 752943 w 3117626"/>
                <a:gd name="connsiteY80" fmla="*/ 735880 h 1713593"/>
                <a:gd name="connsiteX81" fmla="*/ 790775 w 3117626"/>
                <a:gd name="connsiteY81" fmla="*/ 713626 h 1713593"/>
                <a:gd name="connsiteX82" fmla="*/ 832317 w 3117626"/>
                <a:gd name="connsiteY82" fmla="*/ 707691 h 1713593"/>
                <a:gd name="connsiteX83" fmla="*/ 838252 w 3117626"/>
                <a:gd name="connsiteY83" fmla="*/ 686921 h 1713593"/>
                <a:gd name="connsiteX84" fmla="*/ 905015 w 3117626"/>
                <a:gd name="connsiteY84" fmla="*/ 680986 h 1713593"/>
                <a:gd name="connsiteX85" fmla="*/ 918368 w 3117626"/>
                <a:gd name="connsiteY85" fmla="*/ 643895 h 1713593"/>
                <a:gd name="connsiteX86" fmla="*/ 953975 w 3117626"/>
                <a:gd name="connsiteY86" fmla="*/ 655764 h 1713593"/>
                <a:gd name="connsiteX87" fmla="*/ 1005902 w 3117626"/>
                <a:gd name="connsiteY87" fmla="*/ 629059 h 1713593"/>
                <a:gd name="connsiteX88" fmla="*/ 1042992 w 3117626"/>
                <a:gd name="connsiteY88" fmla="*/ 632026 h 1713593"/>
                <a:gd name="connsiteX89" fmla="*/ 1130527 w 3117626"/>
                <a:gd name="connsiteY89" fmla="*/ 565263 h 1713593"/>
                <a:gd name="connsiteX90" fmla="*/ 1209159 w 3117626"/>
                <a:gd name="connsiteY90" fmla="*/ 541525 h 1713593"/>
                <a:gd name="connsiteX91" fmla="*/ 1267021 w 3117626"/>
                <a:gd name="connsiteY91" fmla="*/ 519270 h 1713593"/>
                <a:gd name="connsiteX92" fmla="*/ 1304111 w 3117626"/>
                <a:gd name="connsiteY92" fmla="*/ 519270 h 1713593"/>
                <a:gd name="connsiteX93" fmla="*/ 1318948 w 3117626"/>
                <a:gd name="connsiteY93" fmla="*/ 486631 h 1713593"/>
                <a:gd name="connsiteX94" fmla="*/ 1379777 w 3117626"/>
                <a:gd name="connsiteY94" fmla="*/ 477729 h 1713593"/>
                <a:gd name="connsiteX95" fmla="*/ 1403515 w 3117626"/>
                <a:gd name="connsiteY95" fmla="*/ 449540 h 1713593"/>
                <a:gd name="connsiteX96" fmla="*/ 1403515 w 3117626"/>
                <a:gd name="connsiteY96" fmla="*/ 434703 h 1713593"/>
                <a:gd name="connsiteX97" fmla="*/ 1409449 w 3117626"/>
                <a:gd name="connsiteY97" fmla="*/ 434703 h 1713593"/>
                <a:gd name="connsiteX98" fmla="*/ 1443573 w 3117626"/>
                <a:gd name="connsiteY98" fmla="*/ 379809 h 1713593"/>
                <a:gd name="connsiteX99" fmla="*/ 1388678 w 3117626"/>
                <a:gd name="connsiteY99" fmla="*/ 351620 h 1713593"/>
                <a:gd name="connsiteX100" fmla="*/ 1345653 w 3117626"/>
                <a:gd name="connsiteY100" fmla="*/ 304144 h 1713593"/>
                <a:gd name="connsiteX101" fmla="*/ 1298177 w 3117626"/>
                <a:gd name="connsiteY101" fmla="*/ 304144 h 1713593"/>
                <a:gd name="connsiteX102" fmla="*/ 1275923 w 3117626"/>
                <a:gd name="connsiteY102" fmla="*/ 292275 h 1713593"/>
                <a:gd name="connsiteX103" fmla="*/ 1206192 w 3117626"/>
                <a:gd name="connsiteY103" fmla="*/ 261119 h 1713593"/>
                <a:gd name="connsiteX104" fmla="*/ 1179486 w 3117626"/>
                <a:gd name="connsiteY104" fmla="*/ 281890 h 1713593"/>
                <a:gd name="connsiteX105" fmla="*/ 1148330 w 3117626"/>
                <a:gd name="connsiteY105" fmla="*/ 255184 h 1713593"/>
                <a:gd name="connsiteX106" fmla="*/ 1115690 w 3117626"/>
                <a:gd name="connsiteY106" fmla="*/ 247766 h 1713593"/>
                <a:gd name="connsiteX107" fmla="*/ 1072665 w 3117626"/>
                <a:gd name="connsiteY107" fmla="*/ 222544 h 1713593"/>
                <a:gd name="connsiteX108" fmla="*/ 1042992 w 3117626"/>
                <a:gd name="connsiteY108" fmla="*/ 240348 h 1713593"/>
                <a:gd name="connsiteX109" fmla="*/ 1002934 w 3117626"/>
                <a:gd name="connsiteY109" fmla="*/ 215126 h 1713593"/>
                <a:gd name="connsiteX110" fmla="*/ 965844 w 3117626"/>
                <a:gd name="connsiteY110" fmla="*/ 218093 h 1713593"/>
                <a:gd name="connsiteX111" fmla="*/ 907982 w 3117626"/>
                <a:gd name="connsiteY111" fmla="*/ 212159 h 1713593"/>
                <a:gd name="connsiteX112" fmla="*/ 878310 w 3117626"/>
                <a:gd name="connsiteY112" fmla="*/ 206224 h 1713593"/>
                <a:gd name="connsiteX113" fmla="*/ 829350 w 3117626"/>
                <a:gd name="connsiteY113" fmla="*/ 212159 h 1713593"/>
                <a:gd name="connsiteX114" fmla="*/ 790775 w 3117626"/>
                <a:gd name="connsiteY114" fmla="*/ 173585 h 1713593"/>
                <a:gd name="connsiteX115" fmla="*/ 744783 w 3117626"/>
                <a:gd name="connsiteY115" fmla="*/ 185454 h 1713593"/>
                <a:gd name="connsiteX116" fmla="*/ 713627 w 3117626"/>
                <a:gd name="connsiteY116" fmla="*/ 167650 h 1713593"/>
                <a:gd name="connsiteX117" fmla="*/ 87534 w 3117626"/>
                <a:gd name="connsiteY117" fmla="*/ 0 h 1713593"/>
                <a:gd name="connsiteX118" fmla="*/ 130560 w 3117626"/>
                <a:gd name="connsiteY118" fmla="*/ 20771 h 1713593"/>
                <a:gd name="connsiteX119" fmla="*/ 151331 w 3117626"/>
                <a:gd name="connsiteY119" fmla="*/ 11869 h 1713593"/>
                <a:gd name="connsiteX120" fmla="*/ 283374 w 3117626"/>
                <a:gd name="connsiteY120" fmla="*/ 19287 h 1713593"/>
                <a:gd name="connsiteX121" fmla="*/ 321948 w 3117626"/>
                <a:gd name="connsiteY121" fmla="*/ 26705 h 1713593"/>
                <a:gd name="connsiteX122" fmla="*/ 356072 w 3117626"/>
                <a:gd name="connsiteY122" fmla="*/ 19287 h 1713593"/>
                <a:gd name="connsiteX123" fmla="*/ 373875 w 3117626"/>
                <a:gd name="connsiteY123" fmla="*/ 11869 h 1713593"/>
                <a:gd name="connsiteX124" fmla="*/ 394646 w 3117626"/>
                <a:gd name="connsiteY124" fmla="*/ 11869 h 1713593"/>
                <a:gd name="connsiteX125" fmla="*/ 419868 w 3117626"/>
                <a:gd name="connsiteY125" fmla="*/ 34123 h 1713593"/>
                <a:gd name="connsiteX126" fmla="*/ 455475 w 3117626"/>
                <a:gd name="connsiteY126" fmla="*/ 20771 h 1713593"/>
                <a:gd name="connsiteX127" fmla="*/ 525205 w 3117626"/>
                <a:gd name="connsiteY127" fmla="*/ 48960 h 1713593"/>
                <a:gd name="connsiteX128" fmla="*/ 713627 w 3117626"/>
                <a:gd name="connsiteY128" fmla="*/ 75665 h 1713593"/>
                <a:gd name="connsiteX129" fmla="*/ 750717 w 3117626"/>
                <a:gd name="connsiteY129" fmla="*/ 69730 h 1713593"/>
                <a:gd name="connsiteX130" fmla="*/ 808579 w 3117626"/>
                <a:gd name="connsiteY130" fmla="*/ 81599 h 1713593"/>
                <a:gd name="connsiteX131" fmla="*/ 857539 w 3117626"/>
                <a:gd name="connsiteY131" fmla="*/ 69730 h 1713593"/>
                <a:gd name="connsiteX132" fmla="*/ 896113 w 3117626"/>
                <a:gd name="connsiteY132" fmla="*/ 94952 h 1713593"/>
                <a:gd name="connsiteX133" fmla="*/ 1023705 w 3117626"/>
                <a:gd name="connsiteY133" fmla="*/ 130559 h 1713593"/>
                <a:gd name="connsiteX134" fmla="*/ 1038542 w 3117626"/>
                <a:gd name="connsiteY134" fmla="*/ 130559 h 1713593"/>
                <a:gd name="connsiteX135" fmla="*/ 1081567 w 3117626"/>
                <a:gd name="connsiteY135" fmla="*/ 118690 h 1713593"/>
                <a:gd name="connsiteX136" fmla="*/ 1099370 w 3117626"/>
                <a:gd name="connsiteY136" fmla="*/ 142428 h 1713593"/>
                <a:gd name="connsiteX137" fmla="*/ 1127559 w 3117626"/>
                <a:gd name="connsiteY137" fmla="*/ 133527 h 1713593"/>
                <a:gd name="connsiteX138" fmla="*/ 1147588 w 3117626"/>
                <a:gd name="connsiteY138" fmla="*/ 148363 h 1713593"/>
                <a:gd name="connsiteX139" fmla="*/ 1167617 w 3117626"/>
                <a:gd name="connsiteY139" fmla="*/ 163199 h 1713593"/>
                <a:gd name="connsiteX140" fmla="*/ 1249217 w 3117626"/>
                <a:gd name="connsiteY140" fmla="*/ 167650 h 1713593"/>
                <a:gd name="connsiteX141" fmla="*/ 1367908 w 3117626"/>
                <a:gd name="connsiteY141" fmla="*/ 222544 h 1713593"/>
                <a:gd name="connsiteX142" fmla="*/ 1393129 w 3117626"/>
                <a:gd name="connsiteY142" fmla="*/ 229962 h 1713593"/>
                <a:gd name="connsiteX143" fmla="*/ 1437638 w 3117626"/>
                <a:gd name="connsiteY143" fmla="*/ 267053 h 1713593"/>
                <a:gd name="connsiteX144" fmla="*/ 1489565 w 3117626"/>
                <a:gd name="connsiteY144" fmla="*/ 267053 h 1713593"/>
                <a:gd name="connsiteX145" fmla="*/ 1498467 w 3117626"/>
                <a:gd name="connsiteY145" fmla="*/ 292275 h 1713593"/>
                <a:gd name="connsiteX146" fmla="*/ 1559296 w 3117626"/>
                <a:gd name="connsiteY146" fmla="*/ 330849 h 1713593"/>
                <a:gd name="connsiteX147" fmla="*/ 1571165 w 3117626"/>
                <a:gd name="connsiteY147" fmla="*/ 388711 h 1713593"/>
                <a:gd name="connsiteX148" fmla="*/ 1522947 w 3117626"/>
                <a:gd name="connsiteY148" fmla="*/ 473278 h 1713593"/>
                <a:gd name="connsiteX149" fmla="*/ 1488082 w 3117626"/>
                <a:gd name="connsiteY149" fmla="*/ 503692 h 1713593"/>
                <a:gd name="connsiteX150" fmla="*/ 1446540 w 3117626"/>
                <a:gd name="connsiteY150" fmla="*/ 522979 h 1713593"/>
                <a:gd name="connsiteX151" fmla="*/ 1394613 w 3117626"/>
                <a:gd name="connsiteY151" fmla="*/ 547459 h 1713593"/>
                <a:gd name="connsiteX152" fmla="*/ 1367908 w 3117626"/>
                <a:gd name="connsiteY152" fmla="*/ 541525 h 1713593"/>
                <a:gd name="connsiteX153" fmla="*/ 1304111 w 3117626"/>
                <a:gd name="connsiteY153" fmla="*/ 589001 h 1713593"/>
                <a:gd name="connsiteX154" fmla="*/ 1281857 w 3117626"/>
                <a:gd name="connsiteY154" fmla="*/ 583067 h 1713593"/>
                <a:gd name="connsiteX155" fmla="*/ 1249217 w 3117626"/>
                <a:gd name="connsiteY155" fmla="*/ 620157 h 1713593"/>
                <a:gd name="connsiteX156" fmla="*/ 1221028 w 3117626"/>
                <a:gd name="connsiteY156" fmla="*/ 608288 h 1713593"/>
                <a:gd name="connsiteX157" fmla="*/ 1206192 w 3117626"/>
                <a:gd name="connsiteY157" fmla="*/ 620157 h 1713593"/>
                <a:gd name="connsiteX158" fmla="*/ 1179486 w 3117626"/>
                <a:gd name="connsiteY158" fmla="*/ 620157 h 1713593"/>
                <a:gd name="connsiteX159" fmla="*/ 1139428 w 3117626"/>
                <a:gd name="connsiteY159" fmla="*/ 666150 h 1713593"/>
                <a:gd name="connsiteX160" fmla="*/ 1084534 w 3117626"/>
                <a:gd name="connsiteY160" fmla="*/ 678019 h 1713593"/>
                <a:gd name="connsiteX161" fmla="*/ 1049669 w 3117626"/>
                <a:gd name="connsiteY161" fmla="*/ 701015 h 1713593"/>
                <a:gd name="connsiteX162" fmla="*/ 1002934 w 3117626"/>
                <a:gd name="connsiteY162" fmla="*/ 712142 h 1713593"/>
                <a:gd name="connsiteX163" fmla="*/ 945073 w 3117626"/>
                <a:gd name="connsiteY163" fmla="*/ 726979 h 1713593"/>
                <a:gd name="connsiteX164" fmla="*/ 927269 w 3117626"/>
                <a:gd name="connsiteY164" fmla="*/ 750717 h 1713593"/>
                <a:gd name="connsiteX165" fmla="*/ 896113 w 3117626"/>
                <a:gd name="connsiteY165" fmla="*/ 750717 h 1713593"/>
                <a:gd name="connsiteX166" fmla="*/ 860506 w 3117626"/>
                <a:gd name="connsiteY166" fmla="*/ 772971 h 1713593"/>
                <a:gd name="connsiteX167" fmla="*/ 817481 w 3117626"/>
                <a:gd name="connsiteY167" fmla="*/ 792258 h 1713593"/>
                <a:gd name="connsiteX168" fmla="*/ 759619 w 3117626"/>
                <a:gd name="connsiteY168" fmla="*/ 805611 h 1713593"/>
                <a:gd name="connsiteX169" fmla="*/ 744783 w 3117626"/>
                <a:gd name="connsiteY169" fmla="*/ 823415 h 1713593"/>
                <a:gd name="connsiteX170" fmla="*/ 691372 w 3117626"/>
                <a:gd name="connsiteY170" fmla="*/ 841218 h 1713593"/>
                <a:gd name="connsiteX171" fmla="*/ 649830 w 3117626"/>
                <a:gd name="connsiteY171" fmla="*/ 854571 h 1713593"/>
                <a:gd name="connsiteX172" fmla="*/ 629060 w 3117626"/>
                <a:gd name="connsiteY172" fmla="*/ 896113 h 1713593"/>
                <a:gd name="connsiteX173" fmla="*/ 637961 w 3117626"/>
                <a:gd name="connsiteY173" fmla="*/ 905014 h 1713593"/>
                <a:gd name="connsiteX174" fmla="*/ 675052 w 3117626"/>
                <a:gd name="connsiteY174" fmla="*/ 905014 h 1713593"/>
                <a:gd name="connsiteX175" fmla="*/ 768521 w 3117626"/>
                <a:gd name="connsiteY175" fmla="*/ 907982 h 1713593"/>
                <a:gd name="connsiteX176" fmla="*/ 933204 w 3117626"/>
                <a:gd name="connsiteY176" fmla="*/ 921334 h 1713593"/>
                <a:gd name="connsiteX177" fmla="*/ 965844 w 3117626"/>
                <a:gd name="connsiteY177" fmla="*/ 907982 h 1713593"/>
                <a:gd name="connsiteX178" fmla="*/ 1124592 w 3117626"/>
                <a:gd name="connsiteY178" fmla="*/ 936171 h 1713593"/>
                <a:gd name="connsiteX179" fmla="*/ 1151297 w 3117626"/>
                <a:gd name="connsiteY179" fmla="*/ 924301 h 1713593"/>
                <a:gd name="connsiteX180" fmla="*/ 1200257 w 3117626"/>
                <a:gd name="connsiteY180" fmla="*/ 956941 h 1713593"/>
                <a:gd name="connsiteX181" fmla="*/ 1209159 w 3117626"/>
                <a:gd name="connsiteY181" fmla="*/ 942105 h 1713593"/>
                <a:gd name="connsiteX182" fmla="*/ 1215094 w 3117626"/>
                <a:gd name="connsiteY182" fmla="*/ 942105 h 1713593"/>
                <a:gd name="connsiteX183" fmla="*/ 1241057 w 3117626"/>
                <a:gd name="connsiteY183" fmla="*/ 951007 h 1713593"/>
                <a:gd name="connsiteX184" fmla="*/ 1301144 w 3117626"/>
                <a:gd name="connsiteY184" fmla="*/ 959909 h 1713593"/>
                <a:gd name="connsiteX185" fmla="*/ 1324882 w 3117626"/>
                <a:gd name="connsiteY185" fmla="*/ 959909 h 1713593"/>
                <a:gd name="connsiteX186" fmla="*/ 1409449 w 3117626"/>
                <a:gd name="connsiteY186" fmla="*/ 982163 h 1713593"/>
                <a:gd name="connsiteX187" fmla="*/ 1461376 w 3117626"/>
                <a:gd name="connsiteY187" fmla="*/ 968810 h 1713593"/>
                <a:gd name="connsiteX188" fmla="*/ 1586001 w 3117626"/>
                <a:gd name="connsiteY188" fmla="*/ 982163 h 1713593"/>
                <a:gd name="connsiteX189" fmla="*/ 1620125 w 3117626"/>
                <a:gd name="connsiteY189" fmla="*/ 1005901 h 1713593"/>
                <a:gd name="connsiteX190" fmla="*/ 1655732 w 3117626"/>
                <a:gd name="connsiteY190" fmla="*/ 996999 h 1713593"/>
                <a:gd name="connsiteX191" fmla="*/ 1753651 w 3117626"/>
                <a:gd name="connsiteY191" fmla="*/ 1038541 h 1713593"/>
                <a:gd name="connsiteX192" fmla="*/ 1789259 w 3117626"/>
                <a:gd name="connsiteY192" fmla="*/ 1038541 h 1713593"/>
                <a:gd name="connsiteX193" fmla="*/ 1866407 w 3117626"/>
                <a:gd name="connsiteY193" fmla="*/ 1075632 h 1713593"/>
                <a:gd name="connsiteX194" fmla="*/ 1930204 w 3117626"/>
                <a:gd name="connsiteY194" fmla="*/ 1123108 h 1713593"/>
                <a:gd name="connsiteX195" fmla="*/ 1977680 w 3117626"/>
                <a:gd name="connsiteY195" fmla="*/ 1151297 h 1713593"/>
                <a:gd name="connsiteX196" fmla="*/ 1959876 w 3117626"/>
                <a:gd name="connsiteY196" fmla="*/ 1200257 h 1713593"/>
                <a:gd name="connsiteX197" fmla="*/ 1968778 w 3117626"/>
                <a:gd name="connsiteY197" fmla="*/ 1226962 h 1713593"/>
                <a:gd name="connsiteX198" fmla="*/ 1913884 w 3117626"/>
                <a:gd name="connsiteY198" fmla="*/ 1313013 h 1713593"/>
                <a:gd name="connsiteX199" fmla="*/ 1881244 w 3117626"/>
                <a:gd name="connsiteY199" fmla="*/ 1321914 h 1713593"/>
                <a:gd name="connsiteX200" fmla="*/ 1850087 w 3117626"/>
                <a:gd name="connsiteY200" fmla="*/ 1357521 h 1713593"/>
                <a:gd name="connsiteX201" fmla="*/ 1783324 w 3117626"/>
                <a:gd name="connsiteY201" fmla="*/ 1388678 h 1713593"/>
                <a:gd name="connsiteX202" fmla="*/ 1755135 w 3117626"/>
                <a:gd name="connsiteY202" fmla="*/ 1410932 h 1713593"/>
                <a:gd name="connsiteX203" fmla="*/ 1719528 w 3117626"/>
                <a:gd name="connsiteY203" fmla="*/ 1455441 h 1713593"/>
                <a:gd name="connsiteX204" fmla="*/ 1646830 w 3117626"/>
                <a:gd name="connsiteY204" fmla="*/ 1428736 h 1713593"/>
                <a:gd name="connsiteX205" fmla="*/ 1580067 w 3117626"/>
                <a:gd name="connsiteY205" fmla="*/ 1501434 h 1713593"/>
                <a:gd name="connsiteX206" fmla="*/ 1537041 w 3117626"/>
                <a:gd name="connsiteY206" fmla="*/ 1482146 h 1713593"/>
                <a:gd name="connsiteX207" fmla="*/ 1464344 w 3117626"/>
                <a:gd name="connsiteY207" fmla="*/ 1507368 h 1713593"/>
                <a:gd name="connsiteX208" fmla="*/ 1449507 w 3117626"/>
                <a:gd name="connsiteY208" fmla="*/ 1501434 h 1713593"/>
                <a:gd name="connsiteX209" fmla="*/ 1367908 w 3117626"/>
                <a:gd name="connsiteY209" fmla="*/ 1548910 h 1713593"/>
                <a:gd name="connsiteX210" fmla="*/ 1293726 w 3117626"/>
                <a:gd name="connsiteY210" fmla="*/ 1567455 h 1713593"/>
                <a:gd name="connsiteX211" fmla="*/ 1256635 w 3117626"/>
                <a:gd name="connsiteY211" fmla="*/ 1571164 h 1713593"/>
                <a:gd name="connsiteX212" fmla="*/ 1206192 w 3117626"/>
                <a:gd name="connsiteY212" fmla="*/ 1614189 h 1713593"/>
                <a:gd name="connsiteX213" fmla="*/ 1179486 w 3117626"/>
                <a:gd name="connsiteY213" fmla="*/ 1594902 h 1713593"/>
                <a:gd name="connsiteX214" fmla="*/ 1148330 w 3117626"/>
                <a:gd name="connsiteY214" fmla="*/ 1617157 h 1713593"/>
                <a:gd name="connsiteX215" fmla="*/ 1090469 w 3117626"/>
                <a:gd name="connsiteY215" fmla="*/ 1600837 h 1713593"/>
                <a:gd name="connsiteX216" fmla="*/ 1026673 w 3117626"/>
                <a:gd name="connsiteY216" fmla="*/ 1626058 h 1713593"/>
                <a:gd name="connsiteX217" fmla="*/ 953975 w 3117626"/>
                <a:gd name="connsiteY217" fmla="*/ 1617157 h 1713593"/>
                <a:gd name="connsiteX218" fmla="*/ 927269 w 3117626"/>
                <a:gd name="connsiteY218" fmla="*/ 1658698 h 1713593"/>
                <a:gd name="connsiteX219" fmla="*/ 881277 w 3117626"/>
                <a:gd name="connsiteY219" fmla="*/ 1637927 h 1713593"/>
                <a:gd name="connsiteX220" fmla="*/ 866440 w 3117626"/>
                <a:gd name="connsiteY220" fmla="*/ 1637927 h 1713593"/>
                <a:gd name="connsiteX221" fmla="*/ 854571 w 3117626"/>
                <a:gd name="connsiteY221" fmla="*/ 1640895 h 1713593"/>
                <a:gd name="connsiteX222" fmla="*/ 835284 w 3117626"/>
                <a:gd name="connsiteY222" fmla="*/ 1637927 h 1713593"/>
                <a:gd name="connsiteX223" fmla="*/ 817481 w 3117626"/>
                <a:gd name="connsiteY223" fmla="*/ 1634960 h 1713593"/>
                <a:gd name="connsiteX224" fmla="*/ 762586 w 3117626"/>
                <a:gd name="connsiteY224" fmla="*/ 1664633 h 1713593"/>
                <a:gd name="connsiteX225" fmla="*/ 732914 w 3117626"/>
                <a:gd name="connsiteY225" fmla="*/ 1673535 h 1713593"/>
                <a:gd name="connsiteX226" fmla="*/ 666150 w 3117626"/>
                <a:gd name="connsiteY226" fmla="*/ 1664633 h 1713593"/>
                <a:gd name="connsiteX227" fmla="*/ 623125 w 3117626"/>
                <a:gd name="connsiteY227" fmla="*/ 1713593 h 1713593"/>
                <a:gd name="connsiteX228" fmla="*/ 577133 w 3117626"/>
                <a:gd name="connsiteY228" fmla="*/ 1695789 h 1713593"/>
                <a:gd name="connsiteX229" fmla="*/ 577133 w 3117626"/>
                <a:gd name="connsiteY229" fmla="*/ 1683920 h 1713593"/>
                <a:gd name="connsiteX230" fmla="*/ 565264 w 3117626"/>
                <a:gd name="connsiteY230" fmla="*/ 1658698 h 1713593"/>
                <a:gd name="connsiteX231" fmla="*/ 538558 w 3117626"/>
                <a:gd name="connsiteY231" fmla="*/ 1670567 h 1713593"/>
                <a:gd name="connsiteX232" fmla="*/ 525205 w 3117626"/>
                <a:gd name="connsiteY232" fmla="*/ 1670567 h 1713593"/>
                <a:gd name="connsiteX233" fmla="*/ 486631 w 3117626"/>
                <a:gd name="connsiteY233" fmla="*/ 1577099 h 1713593"/>
                <a:gd name="connsiteX234" fmla="*/ 489598 w 3117626"/>
                <a:gd name="connsiteY234" fmla="*/ 1531106 h 1713593"/>
                <a:gd name="connsiteX235" fmla="*/ 480697 w 3117626"/>
                <a:gd name="connsiteY235" fmla="*/ 1467310 h 1713593"/>
                <a:gd name="connsiteX236" fmla="*/ 498500 w 3117626"/>
                <a:gd name="connsiteY236" fmla="*/ 1409449 h 1713593"/>
                <a:gd name="connsiteX237" fmla="*/ 489598 w 3117626"/>
                <a:gd name="connsiteY237" fmla="*/ 1342685 h 1713593"/>
                <a:gd name="connsiteX238" fmla="*/ 507402 w 3117626"/>
                <a:gd name="connsiteY238" fmla="*/ 1284824 h 1713593"/>
                <a:gd name="connsiteX239" fmla="*/ 498500 w 3117626"/>
                <a:gd name="connsiteY239" fmla="*/ 1237347 h 1713593"/>
                <a:gd name="connsiteX240" fmla="*/ 504435 w 3117626"/>
                <a:gd name="connsiteY240" fmla="*/ 1194322 h 1713593"/>
                <a:gd name="connsiteX241" fmla="*/ 507402 w 3117626"/>
                <a:gd name="connsiteY241" fmla="*/ 1170584 h 1713593"/>
                <a:gd name="connsiteX242" fmla="*/ 501467 w 3117626"/>
                <a:gd name="connsiteY242" fmla="*/ 1134977 h 1713593"/>
                <a:gd name="connsiteX243" fmla="*/ 486631 w 3117626"/>
                <a:gd name="connsiteY243" fmla="*/ 1087501 h 1713593"/>
                <a:gd name="connsiteX244" fmla="*/ 477729 w 3117626"/>
                <a:gd name="connsiteY244" fmla="*/ 991065 h 1713593"/>
                <a:gd name="connsiteX245" fmla="*/ 402064 w 3117626"/>
                <a:gd name="connsiteY245" fmla="*/ 971778 h 1713593"/>
                <a:gd name="connsiteX246" fmla="*/ 370908 w 3117626"/>
                <a:gd name="connsiteY246" fmla="*/ 942105 h 1713593"/>
                <a:gd name="connsiteX247" fmla="*/ 411708 w 3117626"/>
                <a:gd name="connsiteY247" fmla="*/ 880534 h 1713593"/>
                <a:gd name="connsiteX248" fmla="*/ 449540 w 3117626"/>
                <a:gd name="connsiteY248" fmla="*/ 854571 h 1713593"/>
                <a:gd name="connsiteX249" fmla="*/ 467344 w 3117626"/>
                <a:gd name="connsiteY249" fmla="*/ 866440 h 1713593"/>
                <a:gd name="connsiteX250" fmla="*/ 480697 w 3117626"/>
                <a:gd name="connsiteY250" fmla="*/ 826382 h 1713593"/>
                <a:gd name="connsiteX251" fmla="*/ 498500 w 3117626"/>
                <a:gd name="connsiteY251" fmla="*/ 817480 h 1713593"/>
                <a:gd name="connsiteX252" fmla="*/ 480697 w 3117626"/>
                <a:gd name="connsiteY252" fmla="*/ 756651 h 1713593"/>
                <a:gd name="connsiteX253" fmla="*/ 504435 w 3117626"/>
                <a:gd name="connsiteY253" fmla="*/ 747749 h 1713593"/>
                <a:gd name="connsiteX254" fmla="*/ 486631 w 3117626"/>
                <a:gd name="connsiteY254" fmla="*/ 678019 h 1713593"/>
                <a:gd name="connsiteX255" fmla="*/ 498500 w 3117626"/>
                <a:gd name="connsiteY255" fmla="*/ 658732 h 1713593"/>
                <a:gd name="connsiteX256" fmla="*/ 477729 w 3117626"/>
                <a:gd name="connsiteY256" fmla="*/ 605321 h 1713593"/>
                <a:gd name="connsiteX257" fmla="*/ 498500 w 3117626"/>
                <a:gd name="connsiteY257" fmla="*/ 562296 h 1713593"/>
                <a:gd name="connsiteX258" fmla="*/ 480697 w 3117626"/>
                <a:gd name="connsiteY258" fmla="*/ 547459 h 1713593"/>
                <a:gd name="connsiteX259" fmla="*/ 477729 w 3117626"/>
                <a:gd name="connsiteY259" fmla="*/ 508885 h 1713593"/>
                <a:gd name="connsiteX260" fmla="*/ 467344 w 3117626"/>
                <a:gd name="connsiteY260" fmla="*/ 467343 h 1713593"/>
                <a:gd name="connsiteX261" fmla="*/ 443606 w 3117626"/>
                <a:gd name="connsiteY261" fmla="*/ 416900 h 1713593"/>
                <a:gd name="connsiteX262" fmla="*/ 455475 w 3117626"/>
                <a:gd name="connsiteY262" fmla="*/ 359038 h 1713593"/>
                <a:gd name="connsiteX263" fmla="*/ 431737 w 3117626"/>
                <a:gd name="connsiteY263" fmla="*/ 347169 h 1713593"/>
                <a:gd name="connsiteX264" fmla="*/ 437671 w 3117626"/>
                <a:gd name="connsiteY264" fmla="*/ 292275 h 1713593"/>
                <a:gd name="connsiteX265" fmla="*/ 419868 w 3117626"/>
                <a:gd name="connsiteY265" fmla="*/ 255184 h 1713593"/>
                <a:gd name="connsiteX266" fmla="*/ 394646 w 3117626"/>
                <a:gd name="connsiteY266" fmla="*/ 167650 h 1713593"/>
                <a:gd name="connsiteX267" fmla="*/ 347170 w 3117626"/>
                <a:gd name="connsiteY267" fmla="*/ 118690 h 1713593"/>
                <a:gd name="connsiteX268" fmla="*/ 298210 w 3117626"/>
                <a:gd name="connsiteY268" fmla="*/ 145396 h 1713593"/>
                <a:gd name="connsiteX269" fmla="*/ 275956 w 3117626"/>
                <a:gd name="connsiteY269" fmla="*/ 130559 h 1713593"/>
                <a:gd name="connsiteX270" fmla="*/ 249250 w 3117626"/>
                <a:gd name="connsiteY270" fmla="*/ 145396 h 1713593"/>
                <a:gd name="connsiteX271" fmla="*/ 228479 w 3117626"/>
                <a:gd name="connsiteY271" fmla="*/ 124625 h 1713593"/>
                <a:gd name="connsiteX272" fmla="*/ 206225 w 3117626"/>
                <a:gd name="connsiteY272" fmla="*/ 145396 h 1713593"/>
                <a:gd name="connsiteX273" fmla="*/ 206225 w 3117626"/>
                <a:gd name="connsiteY273" fmla="*/ 130559 h 1713593"/>
                <a:gd name="connsiteX274" fmla="*/ 158749 w 3117626"/>
                <a:gd name="connsiteY274" fmla="*/ 118690 h 1713593"/>
                <a:gd name="connsiteX275" fmla="*/ 87534 w 3117626"/>
                <a:gd name="connsiteY275" fmla="*/ 164683 h 1713593"/>
                <a:gd name="connsiteX276" fmla="*/ 0 w 3117626"/>
                <a:gd name="connsiteY276" fmla="*/ 69730 h 1713593"/>
                <a:gd name="connsiteX277" fmla="*/ 14837 w 3117626"/>
                <a:gd name="connsiteY277" fmla="*/ 51927 h 1713593"/>
                <a:gd name="connsiteX278" fmla="*/ 34124 w 3117626"/>
                <a:gd name="connsiteY278" fmla="*/ 54894 h 1713593"/>
                <a:gd name="connsiteX279" fmla="*/ 87534 w 3117626"/>
                <a:gd name="connsiteY279" fmla="*/ 0 h 1713593"/>
                <a:gd name="connsiteX0" fmla="*/ 698790 w 3117626"/>
                <a:gd name="connsiteY0" fmla="*/ 985130 h 1713593"/>
                <a:gd name="connsiteX1" fmla="*/ 597903 w 3117626"/>
                <a:gd name="connsiteY1" fmla="*/ 1081566 h 1713593"/>
                <a:gd name="connsiteX2" fmla="*/ 602354 w 3117626"/>
                <a:gd name="connsiteY2" fmla="*/ 1112723 h 1713593"/>
                <a:gd name="connsiteX3" fmla="*/ 594936 w 3117626"/>
                <a:gd name="connsiteY3" fmla="*/ 1157231 h 1713593"/>
                <a:gd name="connsiteX4" fmla="*/ 614223 w 3117626"/>
                <a:gd name="connsiteY4" fmla="*/ 1197289 h 1713593"/>
                <a:gd name="connsiteX5" fmla="*/ 602354 w 3117626"/>
                <a:gd name="connsiteY5" fmla="*/ 1237347 h 1713593"/>
                <a:gd name="connsiteX6" fmla="*/ 605322 w 3117626"/>
                <a:gd name="connsiteY6" fmla="*/ 1264053 h 1713593"/>
                <a:gd name="connsiteX7" fmla="*/ 602354 w 3117626"/>
                <a:gd name="connsiteY7" fmla="*/ 1321914 h 1713593"/>
                <a:gd name="connsiteX8" fmla="*/ 617932 w 3117626"/>
                <a:gd name="connsiteY8" fmla="*/ 1353812 h 1713593"/>
                <a:gd name="connsiteX9" fmla="*/ 626092 w 3117626"/>
                <a:gd name="connsiteY9" fmla="*/ 1403514 h 1713593"/>
                <a:gd name="connsiteX10" fmla="*/ 602354 w 3117626"/>
                <a:gd name="connsiteY10" fmla="*/ 1470277 h 1713593"/>
                <a:gd name="connsiteX11" fmla="*/ 617191 w 3117626"/>
                <a:gd name="connsiteY11" fmla="*/ 1498466 h 1713593"/>
                <a:gd name="connsiteX12" fmla="*/ 605322 w 3117626"/>
                <a:gd name="connsiteY12" fmla="*/ 1525172 h 1713593"/>
                <a:gd name="connsiteX13" fmla="*/ 623125 w 3117626"/>
                <a:gd name="connsiteY13" fmla="*/ 1531106 h 1713593"/>
                <a:gd name="connsiteX14" fmla="*/ 629060 w 3117626"/>
                <a:gd name="connsiteY14" fmla="*/ 1577099 h 1713593"/>
                <a:gd name="connsiteX15" fmla="*/ 666150 w 3117626"/>
                <a:gd name="connsiteY15" fmla="*/ 1594902 h 1713593"/>
                <a:gd name="connsiteX16" fmla="*/ 777423 w 3117626"/>
                <a:gd name="connsiteY16" fmla="*/ 1588968 h 1713593"/>
                <a:gd name="connsiteX17" fmla="*/ 826382 w 3117626"/>
                <a:gd name="connsiteY17" fmla="*/ 1574131 h 1713593"/>
                <a:gd name="connsiteX18" fmla="*/ 896113 w 3117626"/>
                <a:gd name="connsiteY18" fmla="*/ 1577099 h 1713593"/>
                <a:gd name="connsiteX19" fmla="*/ 927269 w 3117626"/>
                <a:gd name="connsiteY19" fmla="*/ 1583033 h 1713593"/>
                <a:gd name="connsiteX20" fmla="*/ 1014804 w 3117626"/>
                <a:gd name="connsiteY20" fmla="*/ 1542975 h 1713593"/>
                <a:gd name="connsiteX21" fmla="*/ 1048927 w 3117626"/>
                <a:gd name="connsiteY21" fmla="*/ 1553361 h 1713593"/>
                <a:gd name="connsiteX22" fmla="*/ 1197290 w 3117626"/>
                <a:gd name="connsiteY22" fmla="*/ 1519237 h 1713593"/>
                <a:gd name="connsiteX23" fmla="*/ 1255152 w 3117626"/>
                <a:gd name="connsiteY23" fmla="*/ 1489565 h 1713593"/>
                <a:gd name="connsiteX24" fmla="*/ 1298177 w 3117626"/>
                <a:gd name="connsiteY24" fmla="*/ 1498466 h 1713593"/>
                <a:gd name="connsiteX25" fmla="*/ 1379777 w 3117626"/>
                <a:gd name="connsiteY25" fmla="*/ 1449507 h 1713593"/>
                <a:gd name="connsiteX26" fmla="*/ 1461376 w 3117626"/>
                <a:gd name="connsiteY26" fmla="*/ 1449507 h 1713593"/>
                <a:gd name="connsiteX27" fmla="*/ 1606772 w 3117626"/>
                <a:gd name="connsiteY27" fmla="*/ 1379776 h 1713593"/>
                <a:gd name="connsiteX28" fmla="*/ 1629027 w 3117626"/>
                <a:gd name="connsiteY28" fmla="*/ 1382743 h 1713593"/>
                <a:gd name="connsiteX29" fmla="*/ 1655732 w 3117626"/>
                <a:gd name="connsiteY29" fmla="*/ 1379776 h 1713593"/>
                <a:gd name="connsiteX30" fmla="*/ 1670568 w 3117626"/>
                <a:gd name="connsiteY30" fmla="*/ 1345652 h 1713593"/>
                <a:gd name="connsiteX31" fmla="*/ 1780357 w 3117626"/>
                <a:gd name="connsiteY31" fmla="*/ 1310045 h 1713593"/>
                <a:gd name="connsiteX32" fmla="*/ 1798160 w 3117626"/>
                <a:gd name="connsiteY32" fmla="*/ 1272955 h 1713593"/>
                <a:gd name="connsiteX33" fmla="*/ 1829317 w 3117626"/>
                <a:gd name="connsiteY33" fmla="*/ 1264053 h 1713593"/>
                <a:gd name="connsiteX34" fmla="*/ 1841186 w 3117626"/>
                <a:gd name="connsiteY34" fmla="*/ 1218060 h 1713593"/>
                <a:gd name="connsiteX35" fmla="*/ 1839702 w 3117626"/>
                <a:gd name="connsiteY35" fmla="*/ 1195806 h 1713593"/>
                <a:gd name="connsiteX36" fmla="*/ 1802611 w 3117626"/>
                <a:gd name="connsiteY36" fmla="*/ 1136461 h 1713593"/>
                <a:gd name="connsiteX37" fmla="*/ 1753651 w 3117626"/>
                <a:gd name="connsiteY37" fmla="*/ 1130526 h 1713593"/>
                <a:gd name="connsiteX38" fmla="*/ 1731397 w 3117626"/>
                <a:gd name="connsiteY38" fmla="*/ 1096403 h 1713593"/>
                <a:gd name="connsiteX39" fmla="*/ 1695790 w 3117626"/>
                <a:gd name="connsiteY39" fmla="*/ 1109755 h 1713593"/>
                <a:gd name="connsiteX40" fmla="*/ 1634961 w 3117626"/>
                <a:gd name="connsiteY40" fmla="*/ 1075632 h 1713593"/>
                <a:gd name="connsiteX41" fmla="*/ 1586001 w 3117626"/>
                <a:gd name="connsiteY41" fmla="*/ 1081566 h 1713593"/>
                <a:gd name="connsiteX42" fmla="*/ 1559296 w 3117626"/>
                <a:gd name="connsiteY42" fmla="*/ 1060795 h 1713593"/>
                <a:gd name="connsiteX43" fmla="*/ 1498467 w 3117626"/>
                <a:gd name="connsiteY43" fmla="*/ 1066730 h 1713593"/>
                <a:gd name="connsiteX44" fmla="*/ 1437638 w 3117626"/>
                <a:gd name="connsiteY44" fmla="*/ 1041508 h 1713593"/>
                <a:gd name="connsiteX45" fmla="*/ 1394613 w 3117626"/>
                <a:gd name="connsiteY45" fmla="*/ 1060795 h 1713593"/>
                <a:gd name="connsiteX46" fmla="*/ 1367908 w 3117626"/>
                <a:gd name="connsiteY46" fmla="*/ 1038541 h 1713593"/>
                <a:gd name="connsiteX47" fmla="*/ 1336751 w 3117626"/>
                <a:gd name="connsiteY47" fmla="*/ 1038541 h 1713593"/>
                <a:gd name="connsiteX48" fmla="*/ 1142396 w 3117626"/>
                <a:gd name="connsiteY48" fmla="*/ 1029639 h 1713593"/>
                <a:gd name="connsiteX49" fmla="*/ 1072665 w 3117626"/>
                <a:gd name="connsiteY49" fmla="*/ 996999 h 1713593"/>
                <a:gd name="connsiteX50" fmla="*/ 1051894 w 3117626"/>
                <a:gd name="connsiteY50" fmla="*/ 991807 h 1713593"/>
                <a:gd name="connsiteX51" fmla="*/ 1023705 w 3117626"/>
                <a:gd name="connsiteY51" fmla="*/ 985130 h 1713593"/>
                <a:gd name="connsiteX52" fmla="*/ 927269 w 3117626"/>
                <a:gd name="connsiteY52" fmla="*/ 1020737 h 1713593"/>
                <a:gd name="connsiteX53" fmla="*/ 887211 w 3117626"/>
                <a:gd name="connsiteY53" fmla="*/ 991065 h 1713593"/>
                <a:gd name="connsiteX54" fmla="*/ 832317 w 3117626"/>
                <a:gd name="connsiteY54" fmla="*/ 996999 h 1713593"/>
                <a:gd name="connsiteX55" fmla="*/ 829350 w 3117626"/>
                <a:gd name="connsiteY55" fmla="*/ 1017770 h 1713593"/>
                <a:gd name="connsiteX56" fmla="*/ 768521 w 3117626"/>
                <a:gd name="connsiteY56" fmla="*/ 1011836 h 1713593"/>
                <a:gd name="connsiteX57" fmla="*/ 698790 w 3117626"/>
                <a:gd name="connsiteY57" fmla="*/ 985130 h 1713593"/>
                <a:gd name="connsiteX58" fmla="*/ 3117626 w 3117626"/>
                <a:gd name="connsiteY58" fmla="*/ 1088049 h 1713593"/>
                <a:gd name="connsiteX59" fmla="*/ 3117626 w 3117626"/>
                <a:gd name="connsiteY59" fmla="*/ 503849 h 1713593"/>
                <a:gd name="connsiteX60" fmla="*/ 3117626 w 3117626"/>
                <a:gd name="connsiteY60" fmla="*/ 1088049 h 1713593"/>
                <a:gd name="connsiteX61" fmla="*/ 713627 w 3117626"/>
                <a:gd name="connsiteY61" fmla="*/ 167650 h 1713593"/>
                <a:gd name="connsiteX62" fmla="*/ 692856 w 3117626"/>
                <a:gd name="connsiteY62" fmla="*/ 191388 h 1713593"/>
                <a:gd name="connsiteX63" fmla="*/ 649830 w 3117626"/>
                <a:gd name="connsiteY63" fmla="*/ 173585 h 1713593"/>
                <a:gd name="connsiteX64" fmla="*/ 605322 w 3117626"/>
                <a:gd name="connsiteY64" fmla="*/ 194355 h 1713593"/>
                <a:gd name="connsiteX65" fmla="*/ 556362 w 3117626"/>
                <a:gd name="connsiteY65" fmla="*/ 185454 h 1713593"/>
                <a:gd name="connsiteX66" fmla="*/ 534107 w 3117626"/>
                <a:gd name="connsiteY66" fmla="*/ 212159 h 1713593"/>
                <a:gd name="connsiteX67" fmla="*/ 577133 w 3117626"/>
                <a:gd name="connsiteY67" fmla="*/ 255184 h 1713593"/>
                <a:gd name="connsiteX68" fmla="*/ 577133 w 3117626"/>
                <a:gd name="connsiteY68" fmla="*/ 330849 h 1713593"/>
                <a:gd name="connsiteX69" fmla="*/ 594936 w 3117626"/>
                <a:gd name="connsiteY69" fmla="*/ 385744 h 1713593"/>
                <a:gd name="connsiteX70" fmla="*/ 577133 w 3117626"/>
                <a:gd name="connsiteY70" fmla="*/ 434703 h 1713593"/>
                <a:gd name="connsiteX71" fmla="*/ 602354 w 3117626"/>
                <a:gd name="connsiteY71" fmla="*/ 513336 h 1713593"/>
                <a:gd name="connsiteX72" fmla="*/ 591969 w 3117626"/>
                <a:gd name="connsiteY72" fmla="*/ 583067 h 1713593"/>
                <a:gd name="connsiteX73" fmla="*/ 608289 w 3117626"/>
                <a:gd name="connsiteY73" fmla="*/ 629059 h 1713593"/>
                <a:gd name="connsiteX74" fmla="*/ 594936 w 3117626"/>
                <a:gd name="connsiteY74" fmla="*/ 678019 h 1713593"/>
                <a:gd name="connsiteX75" fmla="*/ 594936 w 3117626"/>
                <a:gd name="connsiteY75" fmla="*/ 750717 h 1713593"/>
                <a:gd name="connsiteX76" fmla="*/ 591969 w 3117626"/>
                <a:gd name="connsiteY76" fmla="*/ 768520 h 1713593"/>
                <a:gd name="connsiteX77" fmla="*/ 629060 w 3117626"/>
                <a:gd name="connsiteY77" fmla="*/ 799677 h 1713593"/>
                <a:gd name="connsiteX78" fmla="*/ 681728 w 3117626"/>
                <a:gd name="connsiteY78" fmla="*/ 754426 h 1713593"/>
                <a:gd name="connsiteX79" fmla="*/ 752943 w 3117626"/>
                <a:gd name="connsiteY79" fmla="*/ 735880 h 1713593"/>
                <a:gd name="connsiteX80" fmla="*/ 790775 w 3117626"/>
                <a:gd name="connsiteY80" fmla="*/ 713626 h 1713593"/>
                <a:gd name="connsiteX81" fmla="*/ 832317 w 3117626"/>
                <a:gd name="connsiteY81" fmla="*/ 707691 h 1713593"/>
                <a:gd name="connsiteX82" fmla="*/ 838252 w 3117626"/>
                <a:gd name="connsiteY82" fmla="*/ 686921 h 1713593"/>
                <a:gd name="connsiteX83" fmla="*/ 905015 w 3117626"/>
                <a:gd name="connsiteY83" fmla="*/ 680986 h 1713593"/>
                <a:gd name="connsiteX84" fmla="*/ 918368 w 3117626"/>
                <a:gd name="connsiteY84" fmla="*/ 643895 h 1713593"/>
                <a:gd name="connsiteX85" fmla="*/ 953975 w 3117626"/>
                <a:gd name="connsiteY85" fmla="*/ 655764 h 1713593"/>
                <a:gd name="connsiteX86" fmla="*/ 1005902 w 3117626"/>
                <a:gd name="connsiteY86" fmla="*/ 629059 h 1713593"/>
                <a:gd name="connsiteX87" fmla="*/ 1042992 w 3117626"/>
                <a:gd name="connsiteY87" fmla="*/ 632026 h 1713593"/>
                <a:gd name="connsiteX88" fmla="*/ 1130527 w 3117626"/>
                <a:gd name="connsiteY88" fmla="*/ 565263 h 1713593"/>
                <a:gd name="connsiteX89" fmla="*/ 1209159 w 3117626"/>
                <a:gd name="connsiteY89" fmla="*/ 541525 h 1713593"/>
                <a:gd name="connsiteX90" fmla="*/ 1267021 w 3117626"/>
                <a:gd name="connsiteY90" fmla="*/ 519270 h 1713593"/>
                <a:gd name="connsiteX91" fmla="*/ 1304111 w 3117626"/>
                <a:gd name="connsiteY91" fmla="*/ 519270 h 1713593"/>
                <a:gd name="connsiteX92" fmla="*/ 1318948 w 3117626"/>
                <a:gd name="connsiteY92" fmla="*/ 486631 h 1713593"/>
                <a:gd name="connsiteX93" fmla="*/ 1379777 w 3117626"/>
                <a:gd name="connsiteY93" fmla="*/ 477729 h 1713593"/>
                <a:gd name="connsiteX94" fmla="*/ 1403515 w 3117626"/>
                <a:gd name="connsiteY94" fmla="*/ 449540 h 1713593"/>
                <a:gd name="connsiteX95" fmla="*/ 1403515 w 3117626"/>
                <a:gd name="connsiteY95" fmla="*/ 434703 h 1713593"/>
                <a:gd name="connsiteX96" fmla="*/ 1409449 w 3117626"/>
                <a:gd name="connsiteY96" fmla="*/ 434703 h 1713593"/>
                <a:gd name="connsiteX97" fmla="*/ 1443573 w 3117626"/>
                <a:gd name="connsiteY97" fmla="*/ 379809 h 1713593"/>
                <a:gd name="connsiteX98" fmla="*/ 1388678 w 3117626"/>
                <a:gd name="connsiteY98" fmla="*/ 351620 h 1713593"/>
                <a:gd name="connsiteX99" fmla="*/ 1345653 w 3117626"/>
                <a:gd name="connsiteY99" fmla="*/ 304144 h 1713593"/>
                <a:gd name="connsiteX100" fmla="*/ 1298177 w 3117626"/>
                <a:gd name="connsiteY100" fmla="*/ 304144 h 1713593"/>
                <a:gd name="connsiteX101" fmla="*/ 1275923 w 3117626"/>
                <a:gd name="connsiteY101" fmla="*/ 292275 h 1713593"/>
                <a:gd name="connsiteX102" fmla="*/ 1206192 w 3117626"/>
                <a:gd name="connsiteY102" fmla="*/ 261119 h 1713593"/>
                <a:gd name="connsiteX103" fmla="*/ 1179486 w 3117626"/>
                <a:gd name="connsiteY103" fmla="*/ 281890 h 1713593"/>
                <a:gd name="connsiteX104" fmla="*/ 1148330 w 3117626"/>
                <a:gd name="connsiteY104" fmla="*/ 255184 h 1713593"/>
                <a:gd name="connsiteX105" fmla="*/ 1115690 w 3117626"/>
                <a:gd name="connsiteY105" fmla="*/ 247766 h 1713593"/>
                <a:gd name="connsiteX106" fmla="*/ 1072665 w 3117626"/>
                <a:gd name="connsiteY106" fmla="*/ 222544 h 1713593"/>
                <a:gd name="connsiteX107" fmla="*/ 1042992 w 3117626"/>
                <a:gd name="connsiteY107" fmla="*/ 240348 h 1713593"/>
                <a:gd name="connsiteX108" fmla="*/ 1002934 w 3117626"/>
                <a:gd name="connsiteY108" fmla="*/ 215126 h 1713593"/>
                <a:gd name="connsiteX109" fmla="*/ 965844 w 3117626"/>
                <a:gd name="connsiteY109" fmla="*/ 218093 h 1713593"/>
                <a:gd name="connsiteX110" fmla="*/ 907982 w 3117626"/>
                <a:gd name="connsiteY110" fmla="*/ 212159 h 1713593"/>
                <a:gd name="connsiteX111" fmla="*/ 878310 w 3117626"/>
                <a:gd name="connsiteY111" fmla="*/ 206224 h 1713593"/>
                <a:gd name="connsiteX112" fmla="*/ 829350 w 3117626"/>
                <a:gd name="connsiteY112" fmla="*/ 212159 h 1713593"/>
                <a:gd name="connsiteX113" fmla="*/ 790775 w 3117626"/>
                <a:gd name="connsiteY113" fmla="*/ 173585 h 1713593"/>
                <a:gd name="connsiteX114" fmla="*/ 744783 w 3117626"/>
                <a:gd name="connsiteY114" fmla="*/ 185454 h 1713593"/>
                <a:gd name="connsiteX115" fmla="*/ 713627 w 3117626"/>
                <a:gd name="connsiteY115" fmla="*/ 167650 h 1713593"/>
                <a:gd name="connsiteX116" fmla="*/ 87534 w 3117626"/>
                <a:gd name="connsiteY116" fmla="*/ 0 h 1713593"/>
                <a:gd name="connsiteX117" fmla="*/ 130560 w 3117626"/>
                <a:gd name="connsiteY117" fmla="*/ 20771 h 1713593"/>
                <a:gd name="connsiteX118" fmla="*/ 151331 w 3117626"/>
                <a:gd name="connsiteY118" fmla="*/ 11869 h 1713593"/>
                <a:gd name="connsiteX119" fmla="*/ 283374 w 3117626"/>
                <a:gd name="connsiteY119" fmla="*/ 19287 h 1713593"/>
                <a:gd name="connsiteX120" fmla="*/ 321948 w 3117626"/>
                <a:gd name="connsiteY120" fmla="*/ 26705 h 1713593"/>
                <a:gd name="connsiteX121" fmla="*/ 356072 w 3117626"/>
                <a:gd name="connsiteY121" fmla="*/ 19287 h 1713593"/>
                <a:gd name="connsiteX122" fmla="*/ 373875 w 3117626"/>
                <a:gd name="connsiteY122" fmla="*/ 11869 h 1713593"/>
                <a:gd name="connsiteX123" fmla="*/ 394646 w 3117626"/>
                <a:gd name="connsiteY123" fmla="*/ 11869 h 1713593"/>
                <a:gd name="connsiteX124" fmla="*/ 419868 w 3117626"/>
                <a:gd name="connsiteY124" fmla="*/ 34123 h 1713593"/>
                <a:gd name="connsiteX125" fmla="*/ 455475 w 3117626"/>
                <a:gd name="connsiteY125" fmla="*/ 20771 h 1713593"/>
                <a:gd name="connsiteX126" fmla="*/ 525205 w 3117626"/>
                <a:gd name="connsiteY126" fmla="*/ 48960 h 1713593"/>
                <a:gd name="connsiteX127" fmla="*/ 713627 w 3117626"/>
                <a:gd name="connsiteY127" fmla="*/ 75665 h 1713593"/>
                <a:gd name="connsiteX128" fmla="*/ 750717 w 3117626"/>
                <a:gd name="connsiteY128" fmla="*/ 69730 h 1713593"/>
                <a:gd name="connsiteX129" fmla="*/ 808579 w 3117626"/>
                <a:gd name="connsiteY129" fmla="*/ 81599 h 1713593"/>
                <a:gd name="connsiteX130" fmla="*/ 857539 w 3117626"/>
                <a:gd name="connsiteY130" fmla="*/ 69730 h 1713593"/>
                <a:gd name="connsiteX131" fmla="*/ 896113 w 3117626"/>
                <a:gd name="connsiteY131" fmla="*/ 94952 h 1713593"/>
                <a:gd name="connsiteX132" fmla="*/ 1023705 w 3117626"/>
                <a:gd name="connsiteY132" fmla="*/ 130559 h 1713593"/>
                <a:gd name="connsiteX133" fmla="*/ 1038542 w 3117626"/>
                <a:gd name="connsiteY133" fmla="*/ 130559 h 1713593"/>
                <a:gd name="connsiteX134" fmla="*/ 1081567 w 3117626"/>
                <a:gd name="connsiteY134" fmla="*/ 118690 h 1713593"/>
                <a:gd name="connsiteX135" fmla="*/ 1099370 w 3117626"/>
                <a:gd name="connsiteY135" fmla="*/ 142428 h 1713593"/>
                <a:gd name="connsiteX136" fmla="*/ 1127559 w 3117626"/>
                <a:gd name="connsiteY136" fmla="*/ 133527 h 1713593"/>
                <a:gd name="connsiteX137" fmla="*/ 1147588 w 3117626"/>
                <a:gd name="connsiteY137" fmla="*/ 148363 h 1713593"/>
                <a:gd name="connsiteX138" fmla="*/ 1167617 w 3117626"/>
                <a:gd name="connsiteY138" fmla="*/ 163199 h 1713593"/>
                <a:gd name="connsiteX139" fmla="*/ 1249217 w 3117626"/>
                <a:gd name="connsiteY139" fmla="*/ 167650 h 1713593"/>
                <a:gd name="connsiteX140" fmla="*/ 1367908 w 3117626"/>
                <a:gd name="connsiteY140" fmla="*/ 222544 h 1713593"/>
                <a:gd name="connsiteX141" fmla="*/ 1393129 w 3117626"/>
                <a:gd name="connsiteY141" fmla="*/ 229962 h 1713593"/>
                <a:gd name="connsiteX142" fmla="*/ 1437638 w 3117626"/>
                <a:gd name="connsiteY142" fmla="*/ 267053 h 1713593"/>
                <a:gd name="connsiteX143" fmla="*/ 1489565 w 3117626"/>
                <a:gd name="connsiteY143" fmla="*/ 267053 h 1713593"/>
                <a:gd name="connsiteX144" fmla="*/ 1498467 w 3117626"/>
                <a:gd name="connsiteY144" fmla="*/ 292275 h 1713593"/>
                <a:gd name="connsiteX145" fmla="*/ 1559296 w 3117626"/>
                <a:gd name="connsiteY145" fmla="*/ 330849 h 1713593"/>
                <a:gd name="connsiteX146" fmla="*/ 1571165 w 3117626"/>
                <a:gd name="connsiteY146" fmla="*/ 388711 h 1713593"/>
                <a:gd name="connsiteX147" fmla="*/ 1522947 w 3117626"/>
                <a:gd name="connsiteY147" fmla="*/ 473278 h 1713593"/>
                <a:gd name="connsiteX148" fmla="*/ 1488082 w 3117626"/>
                <a:gd name="connsiteY148" fmla="*/ 503692 h 1713593"/>
                <a:gd name="connsiteX149" fmla="*/ 1446540 w 3117626"/>
                <a:gd name="connsiteY149" fmla="*/ 522979 h 1713593"/>
                <a:gd name="connsiteX150" fmla="*/ 1394613 w 3117626"/>
                <a:gd name="connsiteY150" fmla="*/ 547459 h 1713593"/>
                <a:gd name="connsiteX151" fmla="*/ 1367908 w 3117626"/>
                <a:gd name="connsiteY151" fmla="*/ 541525 h 1713593"/>
                <a:gd name="connsiteX152" fmla="*/ 1304111 w 3117626"/>
                <a:gd name="connsiteY152" fmla="*/ 589001 h 1713593"/>
                <a:gd name="connsiteX153" fmla="*/ 1281857 w 3117626"/>
                <a:gd name="connsiteY153" fmla="*/ 583067 h 1713593"/>
                <a:gd name="connsiteX154" fmla="*/ 1249217 w 3117626"/>
                <a:gd name="connsiteY154" fmla="*/ 620157 h 1713593"/>
                <a:gd name="connsiteX155" fmla="*/ 1221028 w 3117626"/>
                <a:gd name="connsiteY155" fmla="*/ 608288 h 1713593"/>
                <a:gd name="connsiteX156" fmla="*/ 1206192 w 3117626"/>
                <a:gd name="connsiteY156" fmla="*/ 620157 h 1713593"/>
                <a:gd name="connsiteX157" fmla="*/ 1179486 w 3117626"/>
                <a:gd name="connsiteY157" fmla="*/ 620157 h 1713593"/>
                <a:gd name="connsiteX158" fmla="*/ 1139428 w 3117626"/>
                <a:gd name="connsiteY158" fmla="*/ 666150 h 1713593"/>
                <a:gd name="connsiteX159" fmla="*/ 1084534 w 3117626"/>
                <a:gd name="connsiteY159" fmla="*/ 678019 h 1713593"/>
                <a:gd name="connsiteX160" fmla="*/ 1049669 w 3117626"/>
                <a:gd name="connsiteY160" fmla="*/ 701015 h 1713593"/>
                <a:gd name="connsiteX161" fmla="*/ 1002934 w 3117626"/>
                <a:gd name="connsiteY161" fmla="*/ 712142 h 1713593"/>
                <a:gd name="connsiteX162" fmla="*/ 945073 w 3117626"/>
                <a:gd name="connsiteY162" fmla="*/ 726979 h 1713593"/>
                <a:gd name="connsiteX163" fmla="*/ 927269 w 3117626"/>
                <a:gd name="connsiteY163" fmla="*/ 750717 h 1713593"/>
                <a:gd name="connsiteX164" fmla="*/ 896113 w 3117626"/>
                <a:gd name="connsiteY164" fmla="*/ 750717 h 1713593"/>
                <a:gd name="connsiteX165" fmla="*/ 860506 w 3117626"/>
                <a:gd name="connsiteY165" fmla="*/ 772971 h 1713593"/>
                <a:gd name="connsiteX166" fmla="*/ 817481 w 3117626"/>
                <a:gd name="connsiteY166" fmla="*/ 792258 h 1713593"/>
                <a:gd name="connsiteX167" fmla="*/ 759619 w 3117626"/>
                <a:gd name="connsiteY167" fmla="*/ 805611 h 1713593"/>
                <a:gd name="connsiteX168" fmla="*/ 744783 w 3117626"/>
                <a:gd name="connsiteY168" fmla="*/ 823415 h 1713593"/>
                <a:gd name="connsiteX169" fmla="*/ 691372 w 3117626"/>
                <a:gd name="connsiteY169" fmla="*/ 841218 h 1713593"/>
                <a:gd name="connsiteX170" fmla="*/ 649830 w 3117626"/>
                <a:gd name="connsiteY170" fmla="*/ 854571 h 1713593"/>
                <a:gd name="connsiteX171" fmla="*/ 629060 w 3117626"/>
                <a:gd name="connsiteY171" fmla="*/ 896113 h 1713593"/>
                <a:gd name="connsiteX172" fmla="*/ 637961 w 3117626"/>
                <a:gd name="connsiteY172" fmla="*/ 905014 h 1713593"/>
                <a:gd name="connsiteX173" fmla="*/ 675052 w 3117626"/>
                <a:gd name="connsiteY173" fmla="*/ 905014 h 1713593"/>
                <a:gd name="connsiteX174" fmla="*/ 768521 w 3117626"/>
                <a:gd name="connsiteY174" fmla="*/ 907982 h 1713593"/>
                <a:gd name="connsiteX175" fmla="*/ 933204 w 3117626"/>
                <a:gd name="connsiteY175" fmla="*/ 921334 h 1713593"/>
                <a:gd name="connsiteX176" fmla="*/ 965844 w 3117626"/>
                <a:gd name="connsiteY176" fmla="*/ 907982 h 1713593"/>
                <a:gd name="connsiteX177" fmla="*/ 1124592 w 3117626"/>
                <a:gd name="connsiteY177" fmla="*/ 936171 h 1713593"/>
                <a:gd name="connsiteX178" fmla="*/ 1151297 w 3117626"/>
                <a:gd name="connsiteY178" fmla="*/ 924301 h 1713593"/>
                <a:gd name="connsiteX179" fmla="*/ 1200257 w 3117626"/>
                <a:gd name="connsiteY179" fmla="*/ 956941 h 1713593"/>
                <a:gd name="connsiteX180" fmla="*/ 1209159 w 3117626"/>
                <a:gd name="connsiteY180" fmla="*/ 942105 h 1713593"/>
                <a:gd name="connsiteX181" fmla="*/ 1215094 w 3117626"/>
                <a:gd name="connsiteY181" fmla="*/ 942105 h 1713593"/>
                <a:gd name="connsiteX182" fmla="*/ 1241057 w 3117626"/>
                <a:gd name="connsiteY182" fmla="*/ 951007 h 1713593"/>
                <a:gd name="connsiteX183" fmla="*/ 1301144 w 3117626"/>
                <a:gd name="connsiteY183" fmla="*/ 959909 h 1713593"/>
                <a:gd name="connsiteX184" fmla="*/ 1324882 w 3117626"/>
                <a:gd name="connsiteY184" fmla="*/ 959909 h 1713593"/>
                <a:gd name="connsiteX185" fmla="*/ 1409449 w 3117626"/>
                <a:gd name="connsiteY185" fmla="*/ 982163 h 1713593"/>
                <a:gd name="connsiteX186" fmla="*/ 1461376 w 3117626"/>
                <a:gd name="connsiteY186" fmla="*/ 968810 h 1713593"/>
                <a:gd name="connsiteX187" fmla="*/ 1586001 w 3117626"/>
                <a:gd name="connsiteY187" fmla="*/ 982163 h 1713593"/>
                <a:gd name="connsiteX188" fmla="*/ 1620125 w 3117626"/>
                <a:gd name="connsiteY188" fmla="*/ 1005901 h 1713593"/>
                <a:gd name="connsiteX189" fmla="*/ 1655732 w 3117626"/>
                <a:gd name="connsiteY189" fmla="*/ 996999 h 1713593"/>
                <a:gd name="connsiteX190" fmla="*/ 1753651 w 3117626"/>
                <a:gd name="connsiteY190" fmla="*/ 1038541 h 1713593"/>
                <a:gd name="connsiteX191" fmla="*/ 1789259 w 3117626"/>
                <a:gd name="connsiteY191" fmla="*/ 1038541 h 1713593"/>
                <a:gd name="connsiteX192" fmla="*/ 1866407 w 3117626"/>
                <a:gd name="connsiteY192" fmla="*/ 1075632 h 1713593"/>
                <a:gd name="connsiteX193" fmla="*/ 1930204 w 3117626"/>
                <a:gd name="connsiteY193" fmla="*/ 1123108 h 1713593"/>
                <a:gd name="connsiteX194" fmla="*/ 1977680 w 3117626"/>
                <a:gd name="connsiteY194" fmla="*/ 1151297 h 1713593"/>
                <a:gd name="connsiteX195" fmla="*/ 1959876 w 3117626"/>
                <a:gd name="connsiteY195" fmla="*/ 1200257 h 1713593"/>
                <a:gd name="connsiteX196" fmla="*/ 1968778 w 3117626"/>
                <a:gd name="connsiteY196" fmla="*/ 1226962 h 1713593"/>
                <a:gd name="connsiteX197" fmla="*/ 1913884 w 3117626"/>
                <a:gd name="connsiteY197" fmla="*/ 1313013 h 1713593"/>
                <a:gd name="connsiteX198" fmla="*/ 1881244 w 3117626"/>
                <a:gd name="connsiteY198" fmla="*/ 1321914 h 1713593"/>
                <a:gd name="connsiteX199" fmla="*/ 1850087 w 3117626"/>
                <a:gd name="connsiteY199" fmla="*/ 1357521 h 1713593"/>
                <a:gd name="connsiteX200" fmla="*/ 1783324 w 3117626"/>
                <a:gd name="connsiteY200" fmla="*/ 1388678 h 1713593"/>
                <a:gd name="connsiteX201" fmla="*/ 1755135 w 3117626"/>
                <a:gd name="connsiteY201" fmla="*/ 1410932 h 1713593"/>
                <a:gd name="connsiteX202" fmla="*/ 1719528 w 3117626"/>
                <a:gd name="connsiteY202" fmla="*/ 1455441 h 1713593"/>
                <a:gd name="connsiteX203" fmla="*/ 1646830 w 3117626"/>
                <a:gd name="connsiteY203" fmla="*/ 1428736 h 1713593"/>
                <a:gd name="connsiteX204" fmla="*/ 1580067 w 3117626"/>
                <a:gd name="connsiteY204" fmla="*/ 1501434 h 1713593"/>
                <a:gd name="connsiteX205" fmla="*/ 1537041 w 3117626"/>
                <a:gd name="connsiteY205" fmla="*/ 1482146 h 1713593"/>
                <a:gd name="connsiteX206" fmla="*/ 1464344 w 3117626"/>
                <a:gd name="connsiteY206" fmla="*/ 1507368 h 1713593"/>
                <a:gd name="connsiteX207" fmla="*/ 1449507 w 3117626"/>
                <a:gd name="connsiteY207" fmla="*/ 1501434 h 1713593"/>
                <a:gd name="connsiteX208" fmla="*/ 1367908 w 3117626"/>
                <a:gd name="connsiteY208" fmla="*/ 1548910 h 1713593"/>
                <a:gd name="connsiteX209" fmla="*/ 1293726 w 3117626"/>
                <a:gd name="connsiteY209" fmla="*/ 1567455 h 1713593"/>
                <a:gd name="connsiteX210" fmla="*/ 1256635 w 3117626"/>
                <a:gd name="connsiteY210" fmla="*/ 1571164 h 1713593"/>
                <a:gd name="connsiteX211" fmla="*/ 1206192 w 3117626"/>
                <a:gd name="connsiteY211" fmla="*/ 1614189 h 1713593"/>
                <a:gd name="connsiteX212" fmla="*/ 1179486 w 3117626"/>
                <a:gd name="connsiteY212" fmla="*/ 1594902 h 1713593"/>
                <a:gd name="connsiteX213" fmla="*/ 1148330 w 3117626"/>
                <a:gd name="connsiteY213" fmla="*/ 1617157 h 1713593"/>
                <a:gd name="connsiteX214" fmla="*/ 1090469 w 3117626"/>
                <a:gd name="connsiteY214" fmla="*/ 1600837 h 1713593"/>
                <a:gd name="connsiteX215" fmla="*/ 1026673 w 3117626"/>
                <a:gd name="connsiteY215" fmla="*/ 1626058 h 1713593"/>
                <a:gd name="connsiteX216" fmla="*/ 953975 w 3117626"/>
                <a:gd name="connsiteY216" fmla="*/ 1617157 h 1713593"/>
                <a:gd name="connsiteX217" fmla="*/ 927269 w 3117626"/>
                <a:gd name="connsiteY217" fmla="*/ 1658698 h 1713593"/>
                <a:gd name="connsiteX218" fmla="*/ 881277 w 3117626"/>
                <a:gd name="connsiteY218" fmla="*/ 1637927 h 1713593"/>
                <a:gd name="connsiteX219" fmla="*/ 866440 w 3117626"/>
                <a:gd name="connsiteY219" fmla="*/ 1637927 h 1713593"/>
                <a:gd name="connsiteX220" fmla="*/ 854571 w 3117626"/>
                <a:gd name="connsiteY220" fmla="*/ 1640895 h 1713593"/>
                <a:gd name="connsiteX221" fmla="*/ 835284 w 3117626"/>
                <a:gd name="connsiteY221" fmla="*/ 1637927 h 1713593"/>
                <a:gd name="connsiteX222" fmla="*/ 817481 w 3117626"/>
                <a:gd name="connsiteY222" fmla="*/ 1634960 h 1713593"/>
                <a:gd name="connsiteX223" fmla="*/ 762586 w 3117626"/>
                <a:gd name="connsiteY223" fmla="*/ 1664633 h 1713593"/>
                <a:gd name="connsiteX224" fmla="*/ 732914 w 3117626"/>
                <a:gd name="connsiteY224" fmla="*/ 1673535 h 1713593"/>
                <a:gd name="connsiteX225" fmla="*/ 666150 w 3117626"/>
                <a:gd name="connsiteY225" fmla="*/ 1664633 h 1713593"/>
                <a:gd name="connsiteX226" fmla="*/ 623125 w 3117626"/>
                <a:gd name="connsiteY226" fmla="*/ 1713593 h 1713593"/>
                <a:gd name="connsiteX227" fmla="*/ 577133 w 3117626"/>
                <a:gd name="connsiteY227" fmla="*/ 1695789 h 1713593"/>
                <a:gd name="connsiteX228" fmla="*/ 577133 w 3117626"/>
                <a:gd name="connsiteY228" fmla="*/ 1683920 h 1713593"/>
                <a:gd name="connsiteX229" fmla="*/ 565264 w 3117626"/>
                <a:gd name="connsiteY229" fmla="*/ 1658698 h 1713593"/>
                <a:gd name="connsiteX230" fmla="*/ 538558 w 3117626"/>
                <a:gd name="connsiteY230" fmla="*/ 1670567 h 1713593"/>
                <a:gd name="connsiteX231" fmla="*/ 525205 w 3117626"/>
                <a:gd name="connsiteY231" fmla="*/ 1670567 h 1713593"/>
                <a:gd name="connsiteX232" fmla="*/ 486631 w 3117626"/>
                <a:gd name="connsiteY232" fmla="*/ 1577099 h 1713593"/>
                <a:gd name="connsiteX233" fmla="*/ 489598 w 3117626"/>
                <a:gd name="connsiteY233" fmla="*/ 1531106 h 1713593"/>
                <a:gd name="connsiteX234" fmla="*/ 480697 w 3117626"/>
                <a:gd name="connsiteY234" fmla="*/ 1467310 h 1713593"/>
                <a:gd name="connsiteX235" fmla="*/ 498500 w 3117626"/>
                <a:gd name="connsiteY235" fmla="*/ 1409449 h 1713593"/>
                <a:gd name="connsiteX236" fmla="*/ 489598 w 3117626"/>
                <a:gd name="connsiteY236" fmla="*/ 1342685 h 1713593"/>
                <a:gd name="connsiteX237" fmla="*/ 507402 w 3117626"/>
                <a:gd name="connsiteY237" fmla="*/ 1284824 h 1713593"/>
                <a:gd name="connsiteX238" fmla="*/ 498500 w 3117626"/>
                <a:gd name="connsiteY238" fmla="*/ 1237347 h 1713593"/>
                <a:gd name="connsiteX239" fmla="*/ 504435 w 3117626"/>
                <a:gd name="connsiteY239" fmla="*/ 1194322 h 1713593"/>
                <a:gd name="connsiteX240" fmla="*/ 507402 w 3117626"/>
                <a:gd name="connsiteY240" fmla="*/ 1170584 h 1713593"/>
                <a:gd name="connsiteX241" fmla="*/ 501467 w 3117626"/>
                <a:gd name="connsiteY241" fmla="*/ 1134977 h 1713593"/>
                <a:gd name="connsiteX242" fmla="*/ 486631 w 3117626"/>
                <a:gd name="connsiteY242" fmla="*/ 1087501 h 1713593"/>
                <a:gd name="connsiteX243" fmla="*/ 477729 w 3117626"/>
                <a:gd name="connsiteY243" fmla="*/ 991065 h 1713593"/>
                <a:gd name="connsiteX244" fmla="*/ 402064 w 3117626"/>
                <a:gd name="connsiteY244" fmla="*/ 971778 h 1713593"/>
                <a:gd name="connsiteX245" fmla="*/ 370908 w 3117626"/>
                <a:gd name="connsiteY245" fmla="*/ 942105 h 1713593"/>
                <a:gd name="connsiteX246" fmla="*/ 411708 w 3117626"/>
                <a:gd name="connsiteY246" fmla="*/ 880534 h 1713593"/>
                <a:gd name="connsiteX247" fmla="*/ 449540 w 3117626"/>
                <a:gd name="connsiteY247" fmla="*/ 854571 h 1713593"/>
                <a:gd name="connsiteX248" fmla="*/ 467344 w 3117626"/>
                <a:gd name="connsiteY248" fmla="*/ 866440 h 1713593"/>
                <a:gd name="connsiteX249" fmla="*/ 480697 w 3117626"/>
                <a:gd name="connsiteY249" fmla="*/ 826382 h 1713593"/>
                <a:gd name="connsiteX250" fmla="*/ 498500 w 3117626"/>
                <a:gd name="connsiteY250" fmla="*/ 817480 h 1713593"/>
                <a:gd name="connsiteX251" fmla="*/ 480697 w 3117626"/>
                <a:gd name="connsiteY251" fmla="*/ 756651 h 1713593"/>
                <a:gd name="connsiteX252" fmla="*/ 504435 w 3117626"/>
                <a:gd name="connsiteY252" fmla="*/ 747749 h 1713593"/>
                <a:gd name="connsiteX253" fmla="*/ 486631 w 3117626"/>
                <a:gd name="connsiteY253" fmla="*/ 678019 h 1713593"/>
                <a:gd name="connsiteX254" fmla="*/ 498500 w 3117626"/>
                <a:gd name="connsiteY254" fmla="*/ 658732 h 1713593"/>
                <a:gd name="connsiteX255" fmla="*/ 477729 w 3117626"/>
                <a:gd name="connsiteY255" fmla="*/ 605321 h 1713593"/>
                <a:gd name="connsiteX256" fmla="*/ 498500 w 3117626"/>
                <a:gd name="connsiteY256" fmla="*/ 562296 h 1713593"/>
                <a:gd name="connsiteX257" fmla="*/ 480697 w 3117626"/>
                <a:gd name="connsiteY257" fmla="*/ 547459 h 1713593"/>
                <a:gd name="connsiteX258" fmla="*/ 477729 w 3117626"/>
                <a:gd name="connsiteY258" fmla="*/ 508885 h 1713593"/>
                <a:gd name="connsiteX259" fmla="*/ 467344 w 3117626"/>
                <a:gd name="connsiteY259" fmla="*/ 467343 h 1713593"/>
                <a:gd name="connsiteX260" fmla="*/ 443606 w 3117626"/>
                <a:gd name="connsiteY260" fmla="*/ 416900 h 1713593"/>
                <a:gd name="connsiteX261" fmla="*/ 455475 w 3117626"/>
                <a:gd name="connsiteY261" fmla="*/ 359038 h 1713593"/>
                <a:gd name="connsiteX262" fmla="*/ 431737 w 3117626"/>
                <a:gd name="connsiteY262" fmla="*/ 347169 h 1713593"/>
                <a:gd name="connsiteX263" fmla="*/ 437671 w 3117626"/>
                <a:gd name="connsiteY263" fmla="*/ 292275 h 1713593"/>
                <a:gd name="connsiteX264" fmla="*/ 419868 w 3117626"/>
                <a:gd name="connsiteY264" fmla="*/ 255184 h 1713593"/>
                <a:gd name="connsiteX265" fmla="*/ 394646 w 3117626"/>
                <a:gd name="connsiteY265" fmla="*/ 167650 h 1713593"/>
                <a:gd name="connsiteX266" fmla="*/ 347170 w 3117626"/>
                <a:gd name="connsiteY266" fmla="*/ 118690 h 1713593"/>
                <a:gd name="connsiteX267" fmla="*/ 298210 w 3117626"/>
                <a:gd name="connsiteY267" fmla="*/ 145396 h 1713593"/>
                <a:gd name="connsiteX268" fmla="*/ 275956 w 3117626"/>
                <a:gd name="connsiteY268" fmla="*/ 130559 h 1713593"/>
                <a:gd name="connsiteX269" fmla="*/ 249250 w 3117626"/>
                <a:gd name="connsiteY269" fmla="*/ 145396 h 1713593"/>
                <a:gd name="connsiteX270" fmla="*/ 228479 w 3117626"/>
                <a:gd name="connsiteY270" fmla="*/ 124625 h 1713593"/>
                <a:gd name="connsiteX271" fmla="*/ 206225 w 3117626"/>
                <a:gd name="connsiteY271" fmla="*/ 145396 h 1713593"/>
                <a:gd name="connsiteX272" fmla="*/ 206225 w 3117626"/>
                <a:gd name="connsiteY272" fmla="*/ 130559 h 1713593"/>
                <a:gd name="connsiteX273" fmla="*/ 158749 w 3117626"/>
                <a:gd name="connsiteY273" fmla="*/ 118690 h 1713593"/>
                <a:gd name="connsiteX274" fmla="*/ 87534 w 3117626"/>
                <a:gd name="connsiteY274" fmla="*/ 164683 h 1713593"/>
                <a:gd name="connsiteX275" fmla="*/ 0 w 3117626"/>
                <a:gd name="connsiteY275" fmla="*/ 69730 h 1713593"/>
                <a:gd name="connsiteX276" fmla="*/ 14837 w 3117626"/>
                <a:gd name="connsiteY276" fmla="*/ 51927 h 1713593"/>
                <a:gd name="connsiteX277" fmla="*/ 34124 w 3117626"/>
                <a:gd name="connsiteY277" fmla="*/ 54894 h 1713593"/>
                <a:gd name="connsiteX278" fmla="*/ 87534 w 3117626"/>
                <a:gd name="connsiteY278" fmla="*/ 0 h 1713593"/>
                <a:gd name="connsiteX0" fmla="*/ 698790 w 1977680"/>
                <a:gd name="connsiteY0" fmla="*/ 985130 h 1713593"/>
                <a:gd name="connsiteX1" fmla="*/ 597903 w 1977680"/>
                <a:gd name="connsiteY1" fmla="*/ 1081566 h 1713593"/>
                <a:gd name="connsiteX2" fmla="*/ 602354 w 1977680"/>
                <a:gd name="connsiteY2" fmla="*/ 1112723 h 1713593"/>
                <a:gd name="connsiteX3" fmla="*/ 594936 w 1977680"/>
                <a:gd name="connsiteY3" fmla="*/ 1157231 h 1713593"/>
                <a:gd name="connsiteX4" fmla="*/ 614223 w 1977680"/>
                <a:gd name="connsiteY4" fmla="*/ 1197289 h 1713593"/>
                <a:gd name="connsiteX5" fmla="*/ 602354 w 1977680"/>
                <a:gd name="connsiteY5" fmla="*/ 1237347 h 1713593"/>
                <a:gd name="connsiteX6" fmla="*/ 605322 w 1977680"/>
                <a:gd name="connsiteY6" fmla="*/ 1264053 h 1713593"/>
                <a:gd name="connsiteX7" fmla="*/ 602354 w 1977680"/>
                <a:gd name="connsiteY7" fmla="*/ 1321914 h 1713593"/>
                <a:gd name="connsiteX8" fmla="*/ 617932 w 1977680"/>
                <a:gd name="connsiteY8" fmla="*/ 1353812 h 1713593"/>
                <a:gd name="connsiteX9" fmla="*/ 626092 w 1977680"/>
                <a:gd name="connsiteY9" fmla="*/ 1403514 h 1713593"/>
                <a:gd name="connsiteX10" fmla="*/ 602354 w 1977680"/>
                <a:gd name="connsiteY10" fmla="*/ 1470277 h 1713593"/>
                <a:gd name="connsiteX11" fmla="*/ 617191 w 1977680"/>
                <a:gd name="connsiteY11" fmla="*/ 1498466 h 1713593"/>
                <a:gd name="connsiteX12" fmla="*/ 605322 w 1977680"/>
                <a:gd name="connsiteY12" fmla="*/ 1525172 h 1713593"/>
                <a:gd name="connsiteX13" fmla="*/ 623125 w 1977680"/>
                <a:gd name="connsiteY13" fmla="*/ 1531106 h 1713593"/>
                <a:gd name="connsiteX14" fmla="*/ 629060 w 1977680"/>
                <a:gd name="connsiteY14" fmla="*/ 1577099 h 1713593"/>
                <a:gd name="connsiteX15" fmla="*/ 666150 w 1977680"/>
                <a:gd name="connsiteY15" fmla="*/ 1594902 h 1713593"/>
                <a:gd name="connsiteX16" fmla="*/ 777423 w 1977680"/>
                <a:gd name="connsiteY16" fmla="*/ 1588968 h 1713593"/>
                <a:gd name="connsiteX17" fmla="*/ 826382 w 1977680"/>
                <a:gd name="connsiteY17" fmla="*/ 1574131 h 1713593"/>
                <a:gd name="connsiteX18" fmla="*/ 896113 w 1977680"/>
                <a:gd name="connsiteY18" fmla="*/ 1577099 h 1713593"/>
                <a:gd name="connsiteX19" fmla="*/ 927269 w 1977680"/>
                <a:gd name="connsiteY19" fmla="*/ 1583033 h 1713593"/>
                <a:gd name="connsiteX20" fmla="*/ 1014804 w 1977680"/>
                <a:gd name="connsiteY20" fmla="*/ 1542975 h 1713593"/>
                <a:gd name="connsiteX21" fmla="*/ 1048927 w 1977680"/>
                <a:gd name="connsiteY21" fmla="*/ 1553361 h 1713593"/>
                <a:gd name="connsiteX22" fmla="*/ 1197290 w 1977680"/>
                <a:gd name="connsiteY22" fmla="*/ 1519237 h 1713593"/>
                <a:gd name="connsiteX23" fmla="*/ 1255152 w 1977680"/>
                <a:gd name="connsiteY23" fmla="*/ 1489565 h 1713593"/>
                <a:gd name="connsiteX24" fmla="*/ 1298177 w 1977680"/>
                <a:gd name="connsiteY24" fmla="*/ 1498466 h 1713593"/>
                <a:gd name="connsiteX25" fmla="*/ 1379777 w 1977680"/>
                <a:gd name="connsiteY25" fmla="*/ 1449507 h 1713593"/>
                <a:gd name="connsiteX26" fmla="*/ 1461376 w 1977680"/>
                <a:gd name="connsiteY26" fmla="*/ 1449507 h 1713593"/>
                <a:gd name="connsiteX27" fmla="*/ 1606772 w 1977680"/>
                <a:gd name="connsiteY27" fmla="*/ 1379776 h 1713593"/>
                <a:gd name="connsiteX28" fmla="*/ 1629027 w 1977680"/>
                <a:gd name="connsiteY28" fmla="*/ 1382743 h 1713593"/>
                <a:gd name="connsiteX29" fmla="*/ 1655732 w 1977680"/>
                <a:gd name="connsiteY29" fmla="*/ 1379776 h 1713593"/>
                <a:gd name="connsiteX30" fmla="*/ 1670568 w 1977680"/>
                <a:gd name="connsiteY30" fmla="*/ 1345652 h 1713593"/>
                <a:gd name="connsiteX31" fmla="*/ 1780357 w 1977680"/>
                <a:gd name="connsiteY31" fmla="*/ 1310045 h 1713593"/>
                <a:gd name="connsiteX32" fmla="*/ 1798160 w 1977680"/>
                <a:gd name="connsiteY32" fmla="*/ 1272955 h 1713593"/>
                <a:gd name="connsiteX33" fmla="*/ 1829317 w 1977680"/>
                <a:gd name="connsiteY33" fmla="*/ 1264053 h 1713593"/>
                <a:gd name="connsiteX34" fmla="*/ 1841186 w 1977680"/>
                <a:gd name="connsiteY34" fmla="*/ 1218060 h 1713593"/>
                <a:gd name="connsiteX35" fmla="*/ 1839702 w 1977680"/>
                <a:gd name="connsiteY35" fmla="*/ 1195806 h 1713593"/>
                <a:gd name="connsiteX36" fmla="*/ 1802611 w 1977680"/>
                <a:gd name="connsiteY36" fmla="*/ 1136461 h 1713593"/>
                <a:gd name="connsiteX37" fmla="*/ 1753651 w 1977680"/>
                <a:gd name="connsiteY37" fmla="*/ 1130526 h 1713593"/>
                <a:gd name="connsiteX38" fmla="*/ 1731397 w 1977680"/>
                <a:gd name="connsiteY38" fmla="*/ 1096403 h 1713593"/>
                <a:gd name="connsiteX39" fmla="*/ 1695790 w 1977680"/>
                <a:gd name="connsiteY39" fmla="*/ 1109755 h 1713593"/>
                <a:gd name="connsiteX40" fmla="*/ 1634961 w 1977680"/>
                <a:gd name="connsiteY40" fmla="*/ 1075632 h 1713593"/>
                <a:gd name="connsiteX41" fmla="*/ 1586001 w 1977680"/>
                <a:gd name="connsiteY41" fmla="*/ 1081566 h 1713593"/>
                <a:gd name="connsiteX42" fmla="*/ 1559296 w 1977680"/>
                <a:gd name="connsiteY42" fmla="*/ 1060795 h 1713593"/>
                <a:gd name="connsiteX43" fmla="*/ 1498467 w 1977680"/>
                <a:gd name="connsiteY43" fmla="*/ 1066730 h 1713593"/>
                <a:gd name="connsiteX44" fmla="*/ 1437638 w 1977680"/>
                <a:gd name="connsiteY44" fmla="*/ 1041508 h 1713593"/>
                <a:gd name="connsiteX45" fmla="*/ 1394613 w 1977680"/>
                <a:gd name="connsiteY45" fmla="*/ 1060795 h 1713593"/>
                <a:gd name="connsiteX46" fmla="*/ 1367908 w 1977680"/>
                <a:gd name="connsiteY46" fmla="*/ 1038541 h 1713593"/>
                <a:gd name="connsiteX47" fmla="*/ 1336751 w 1977680"/>
                <a:gd name="connsiteY47" fmla="*/ 1038541 h 1713593"/>
                <a:gd name="connsiteX48" fmla="*/ 1142396 w 1977680"/>
                <a:gd name="connsiteY48" fmla="*/ 1029639 h 1713593"/>
                <a:gd name="connsiteX49" fmla="*/ 1072665 w 1977680"/>
                <a:gd name="connsiteY49" fmla="*/ 996999 h 1713593"/>
                <a:gd name="connsiteX50" fmla="*/ 1051894 w 1977680"/>
                <a:gd name="connsiteY50" fmla="*/ 991807 h 1713593"/>
                <a:gd name="connsiteX51" fmla="*/ 1023705 w 1977680"/>
                <a:gd name="connsiteY51" fmla="*/ 985130 h 1713593"/>
                <a:gd name="connsiteX52" fmla="*/ 927269 w 1977680"/>
                <a:gd name="connsiteY52" fmla="*/ 1020737 h 1713593"/>
                <a:gd name="connsiteX53" fmla="*/ 887211 w 1977680"/>
                <a:gd name="connsiteY53" fmla="*/ 991065 h 1713593"/>
                <a:gd name="connsiteX54" fmla="*/ 832317 w 1977680"/>
                <a:gd name="connsiteY54" fmla="*/ 996999 h 1713593"/>
                <a:gd name="connsiteX55" fmla="*/ 829350 w 1977680"/>
                <a:gd name="connsiteY55" fmla="*/ 1017770 h 1713593"/>
                <a:gd name="connsiteX56" fmla="*/ 768521 w 1977680"/>
                <a:gd name="connsiteY56" fmla="*/ 1011836 h 1713593"/>
                <a:gd name="connsiteX57" fmla="*/ 698790 w 1977680"/>
                <a:gd name="connsiteY57" fmla="*/ 985130 h 1713593"/>
                <a:gd name="connsiteX58" fmla="*/ 713627 w 1977680"/>
                <a:gd name="connsiteY58" fmla="*/ 167650 h 1713593"/>
                <a:gd name="connsiteX59" fmla="*/ 692856 w 1977680"/>
                <a:gd name="connsiteY59" fmla="*/ 191388 h 1713593"/>
                <a:gd name="connsiteX60" fmla="*/ 649830 w 1977680"/>
                <a:gd name="connsiteY60" fmla="*/ 173585 h 1713593"/>
                <a:gd name="connsiteX61" fmla="*/ 605322 w 1977680"/>
                <a:gd name="connsiteY61" fmla="*/ 194355 h 1713593"/>
                <a:gd name="connsiteX62" fmla="*/ 556362 w 1977680"/>
                <a:gd name="connsiteY62" fmla="*/ 185454 h 1713593"/>
                <a:gd name="connsiteX63" fmla="*/ 534107 w 1977680"/>
                <a:gd name="connsiteY63" fmla="*/ 212159 h 1713593"/>
                <a:gd name="connsiteX64" fmla="*/ 577133 w 1977680"/>
                <a:gd name="connsiteY64" fmla="*/ 255184 h 1713593"/>
                <a:gd name="connsiteX65" fmla="*/ 577133 w 1977680"/>
                <a:gd name="connsiteY65" fmla="*/ 330849 h 1713593"/>
                <a:gd name="connsiteX66" fmla="*/ 594936 w 1977680"/>
                <a:gd name="connsiteY66" fmla="*/ 385744 h 1713593"/>
                <a:gd name="connsiteX67" fmla="*/ 577133 w 1977680"/>
                <a:gd name="connsiteY67" fmla="*/ 434703 h 1713593"/>
                <a:gd name="connsiteX68" fmla="*/ 602354 w 1977680"/>
                <a:gd name="connsiteY68" fmla="*/ 513336 h 1713593"/>
                <a:gd name="connsiteX69" fmla="*/ 591969 w 1977680"/>
                <a:gd name="connsiteY69" fmla="*/ 583067 h 1713593"/>
                <a:gd name="connsiteX70" fmla="*/ 608289 w 1977680"/>
                <a:gd name="connsiteY70" fmla="*/ 629059 h 1713593"/>
                <a:gd name="connsiteX71" fmla="*/ 594936 w 1977680"/>
                <a:gd name="connsiteY71" fmla="*/ 678019 h 1713593"/>
                <a:gd name="connsiteX72" fmla="*/ 594936 w 1977680"/>
                <a:gd name="connsiteY72" fmla="*/ 750717 h 1713593"/>
                <a:gd name="connsiteX73" fmla="*/ 591969 w 1977680"/>
                <a:gd name="connsiteY73" fmla="*/ 768520 h 1713593"/>
                <a:gd name="connsiteX74" fmla="*/ 629060 w 1977680"/>
                <a:gd name="connsiteY74" fmla="*/ 799677 h 1713593"/>
                <a:gd name="connsiteX75" fmla="*/ 681728 w 1977680"/>
                <a:gd name="connsiteY75" fmla="*/ 754426 h 1713593"/>
                <a:gd name="connsiteX76" fmla="*/ 752943 w 1977680"/>
                <a:gd name="connsiteY76" fmla="*/ 735880 h 1713593"/>
                <a:gd name="connsiteX77" fmla="*/ 790775 w 1977680"/>
                <a:gd name="connsiteY77" fmla="*/ 713626 h 1713593"/>
                <a:gd name="connsiteX78" fmla="*/ 832317 w 1977680"/>
                <a:gd name="connsiteY78" fmla="*/ 707691 h 1713593"/>
                <a:gd name="connsiteX79" fmla="*/ 838252 w 1977680"/>
                <a:gd name="connsiteY79" fmla="*/ 686921 h 1713593"/>
                <a:gd name="connsiteX80" fmla="*/ 905015 w 1977680"/>
                <a:gd name="connsiteY80" fmla="*/ 680986 h 1713593"/>
                <a:gd name="connsiteX81" fmla="*/ 918368 w 1977680"/>
                <a:gd name="connsiteY81" fmla="*/ 643895 h 1713593"/>
                <a:gd name="connsiteX82" fmla="*/ 953975 w 1977680"/>
                <a:gd name="connsiteY82" fmla="*/ 655764 h 1713593"/>
                <a:gd name="connsiteX83" fmla="*/ 1005902 w 1977680"/>
                <a:gd name="connsiteY83" fmla="*/ 629059 h 1713593"/>
                <a:gd name="connsiteX84" fmla="*/ 1042992 w 1977680"/>
                <a:gd name="connsiteY84" fmla="*/ 632026 h 1713593"/>
                <a:gd name="connsiteX85" fmla="*/ 1130527 w 1977680"/>
                <a:gd name="connsiteY85" fmla="*/ 565263 h 1713593"/>
                <a:gd name="connsiteX86" fmla="*/ 1209159 w 1977680"/>
                <a:gd name="connsiteY86" fmla="*/ 541525 h 1713593"/>
                <a:gd name="connsiteX87" fmla="*/ 1267021 w 1977680"/>
                <a:gd name="connsiteY87" fmla="*/ 519270 h 1713593"/>
                <a:gd name="connsiteX88" fmla="*/ 1304111 w 1977680"/>
                <a:gd name="connsiteY88" fmla="*/ 519270 h 1713593"/>
                <a:gd name="connsiteX89" fmla="*/ 1318948 w 1977680"/>
                <a:gd name="connsiteY89" fmla="*/ 486631 h 1713593"/>
                <a:gd name="connsiteX90" fmla="*/ 1379777 w 1977680"/>
                <a:gd name="connsiteY90" fmla="*/ 477729 h 1713593"/>
                <a:gd name="connsiteX91" fmla="*/ 1403515 w 1977680"/>
                <a:gd name="connsiteY91" fmla="*/ 449540 h 1713593"/>
                <a:gd name="connsiteX92" fmla="*/ 1403515 w 1977680"/>
                <a:gd name="connsiteY92" fmla="*/ 434703 h 1713593"/>
                <a:gd name="connsiteX93" fmla="*/ 1409449 w 1977680"/>
                <a:gd name="connsiteY93" fmla="*/ 434703 h 1713593"/>
                <a:gd name="connsiteX94" fmla="*/ 1443573 w 1977680"/>
                <a:gd name="connsiteY94" fmla="*/ 379809 h 1713593"/>
                <a:gd name="connsiteX95" fmla="*/ 1388678 w 1977680"/>
                <a:gd name="connsiteY95" fmla="*/ 351620 h 1713593"/>
                <a:gd name="connsiteX96" fmla="*/ 1345653 w 1977680"/>
                <a:gd name="connsiteY96" fmla="*/ 304144 h 1713593"/>
                <a:gd name="connsiteX97" fmla="*/ 1298177 w 1977680"/>
                <a:gd name="connsiteY97" fmla="*/ 304144 h 1713593"/>
                <a:gd name="connsiteX98" fmla="*/ 1275923 w 1977680"/>
                <a:gd name="connsiteY98" fmla="*/ 292275 h 1713593"/>
                <a:gd name="connsiteX99" fmla="*/ 1206192 w 1977680"/>
                <a:gd name="connsiteY99" fmla="*/ 261119 h 1713593"/>
                <a:gd name="connsiteX100" fmla="*/ 1179486 w 1977680"/>
                <a:gd name="connsiteY100" fmla="*/ 281890 h 1713593"/>
                <a:gd name="connsiteX101" fmla="*/ 1148330 w 1977680"/>
                <a:gd name="connsiteY101" fmla="*/ 255184 h 1713593"/>
                <a:gd name="connsiteX102" fmla="*/ 1115690 w 1977680"/>
                <a:gd name="connsiteY102" fmla="*/ 247766 h 1713593"/>
                <a:gd name="connsiteX103" fmla="*/ 1072665 w 1977680"/>
                <a:gd name="connsiteY103" fmla="*/ 222544 h 1713593"/>
                <a:gd name="connsiteX104" fmla="*/ 1042992 w 1977680"/>
                <a:gd name="connsiteY104" fmla="*/ 240348 h 1713593"/>
                <a:gd name="connsiteX105" fmla="*/ 1002934 w 1977680"/>
                <a:gd name="connsiteY105" fmla="*/ 215126 h 1713593"/>
                <a:gd name="connsiteX106" fmla="*/ 965844 w 1977680"/>
                <a:gd name="connsiteY106" fmla="*/ 218093 h 1713593"/>
                <a:gd name="connsiteX107" fmla="*/ 907982 w 1977680"/>
                <a:gd name="connsiteY107" fmla="*/ 212159 h 1713593"/>
                <a:gd name="connsiteX108" fmla="*/ 878310 w 1977680"/>
                <a:gd name="connsiteY108" fmla="*/ 206224 h 1713593"/>
                <a:gd name="connsiteX109" fmla="*/ 829350 w 1977680"/>
                <a:gd name="connsiteY109" fmla="*/ 212159 h 1713593"/>
                <a:gd name="connsiteX110" fmla="*/ 790775 w 1977680"/>
                <a:gd name="connsiteY110" fmla="*/ 173585 h 1713593"/>
                <a:gd name="connsiteX111" fmla="*/ 744783 w 1977680"/>
                <a:gd name="connsiteY111" fmla="*/ 185454 h 1713593"/>
                <a:gd name="connsiteX112" fmla="*/ 713627 w 1977680"/>
                <a:gd name="connsiteY112" fmla="*/ 167650 h 1713593"/>
                <a:gd name="connsiteX113" fmla="*/ 87534 w 1977680"/>
                <a:gd name="connsiteY113" fmla="*/ 0 h 1713593"/>
                <a:gd name="connsiteX114" fmla="*/ 130560 w 1977680"/>
                <a:gd name="connsiteY114" fmla="*/ 20771 h 1713593"/>
                <a:gd name="connsiteX115" fmla="*/ 151331 w 1977680"/>
                <a:gd name="connsiteY115" fmla="*/ 11869 h 1713593"/>
                <a:gd name="connsiteX116" fmla="*/ 283374 w 1977680"/>
                <a:gd name="connsiteY116" fmla="*/ 19287 h 1713593"/>
                <a:gd name="connsiteX117" fmla="*/ 321948 w 1977680"/>
                <a:gd name="connsiteY117" fmla="*/ 26705 h 1713593"/>
                <a:gd name="connsiteX118" fmla="*/ 356072 w 1977680"/>
                <a:gd name="connsiteY118" fmla="*/ 19287 h 1713593"/>
                <a:gd name="connsiteX119" fmla="*/ 373875 w 1977680"/>
                <a:gd name="connsiteY119" fmla="*/ 11869 h 1713593"/>
                <a:gd name="connsiteX120" fmla="*/ 394646 w 1977680"/>
                <a:gd name="connsiteY120" fmla="*/ 11869 h 1713593"/>
                <a:gd name="connsiteX121" fmla="*/ 419868 w 1977680"/>
                <a:gd name="connsiteY121" fmla="*/ 34123 h 1713593"/>
                <a:gd name="connsiteX122" fmla="*/ 455475 w 1977680"/>
                <a:gd name="connsiteY122" fmla="*/ 20771 h 1713593"/>
                <a:gd name="connsiteX123" fmla="*/ 525205 w 1977680"/>
                <a:gd name="connsiteY123" fmla="*/ 48960 h 1713593"/>
                <a:gd name="connsiteX124" fmla="*/ 713627 w 1977680"/>
                <a:gd name="connsiteY124" fmla="*/ 75665 h 1713593"/>
                <a:gd name="connsiteX125" fmla="*/ 750717 w 1977680"/>
                <a:gd name="connsiteY125" fmla="*/ 69730 h 1713593"/>
                <a:gd name="connsiteX126" fmla="*/ 808579 w 1977680"/>
                <a:gd name="connsiteY126" fmla="*/ 81599 h 1713593"/>
                <a:gd name="connsiteX127" fmla="*/ 857539 w 1977680"/>
                <a:gd name="connsiteY127" fmla="*/ 69730 h 1713593"/>
                <a:gd name="connsiteX128" fmla="*/ 896113 w 1977680"/>
                <a:gd name="connsiteY128" fmla="*/ 94952 h 1713593"/>
                <a:gd name="connsiteX129" fmla="*/ 1023705 w 1977680"/>
                <a:gd name="connsiteY129" fmla="*/ 130559 h 1713593"/>
                <a:gd name="connsiteX130" fmla="*/ 1038542 w 1977680"/>
                <a:gd name="connsiteY130" fmla="*/ 130559 h 1713593"/>
                <a:gd name="connsiteX131" fmla="*/ 1081567 w 1977680"/>
                <a:gd name="connsiteY131" fmla="*/ 118690 h 1713593"/>
                <a:gd name="connsiteX132" fmla="*/ 1099370 w 1977680"/>
                <a:gd name="connsiteY132" fmla="*/ 142428 h 1713593"/>
                <a:gd name="connsiteX133" fmla="*/ 1127559 w 1977680"/>
                <a:gd name="connsiteY133" fmla="*/ 133527 h 1713593"/>
                <a:gd name="connsiteX134" fmla="*/ 1147588 w 1977680"/>
                <a:gd name="connsiteY134" fmla="*/ 148363 h 1713593"/>
                <a:gd name="connsiteX135" fmla="*/ 1167617 w 1977680"/>
                <a:gd name="connsiteY135" fmla="*/ 163199 h 1713593"/>
                <a:gd name="connsiteX136" fmla="*/ 1249217 w 1977680"/>
                <a:gd name="connsiteY136" fmla="*/ 167650 h 1713593"/>
                <a:gd name="connsiteX137" fmla="*/ 1367908 w 1977680"/>
                <a:gd name="connsiteY137" fmla="*/ 222544 h 1713593"/>
                <a:gd name="connsiteX138" fmla="*/ 1393129 w 1977680"/>
                <a:gd name="connsiteY138" fmla="*/ 229962 h 1713593"/>
                <a:gd name="connsiteX139" fmla="*/ 1437638 w 1977680"/>
                <a:gd name="connsiteY139" fmla="*/ 267053 h 1713593"/>
                <a:gd name="connsiteX140" fmla="*/ 1489565 w 1977680"/>
                <a:gd name="connsiteY140" fmla="*/ 267053 h 1713593"/>
                <a:gd name="connsiteX141" fmla="*/ 1498467 w 1977680"/>
                <a:gd name="connsiteY141" fmla="*/ 292275 h 1713593"/>
                <a:gd name="connsiteX142" fmla="*/ 1559296 w 1977680"/>
                <a:gd name="connsiteY142" fmla="*/ 330849 h 1713593"/>
                <a:gd name="connsiteX143" fmla="*/ 1571165 w 1977680"/>
                <a:gd name="connsiteY143" fmla="*/ 388711 h 1713593"/>
                <a:gd name="connsiteX144" fmla="*/ 1522947 w 1977680"/>
                <a:gd name="connsiteY144" fmla="*/ 473278 h 1713593"/>
                <a:gd name="connsiteX145" fmla="*/ 1488082 w 1977680"/>
                <a:gd name="connsiteY145" fmla="*/ 503692 h 1713593"/>
                <a:gd name="connsiteX146" fmla="*/ 1446540 w 1977680"/>
                <a:gd name="connsiteY146" fmla="*/ 522979 h 1713593"/>
                <a:gd name="connsiteX147" fmla="*/ 1394613 w 1977680"/>
                <a:gd name="connsiteY147" fmla="*/ 547459 h 1713593"/>
                <a:gd name="connsiteX148" fmla="*/ 1367908 w 1977680"/>
                <a:gd name="connsiteY148" fmla="*/ 541525 h 1713593"/>
                <a:gd name="connsiteX149" fmla="*/ 1304111 w 1977680"/>
                <a:gd name="connsiteY149" fmla="*/ 589001 h 1713593"/>
                <a:gd name="connsiteX150" fmla="*/ 1281857 w 1977680"/>
                <a:gd name="connsiteY150" fmla="*/ 583067 h 1713593"/>
                <a:gd name="connsiteX151" fmla="*/ 1249217 w 1977680"/>
                <a:gd name="connsiteY151" fmla="*/ 620157 h 1713593"/>
                <a:gd name="connsiteX152" fmla="*/ 1221028 w 1977680"/>
                <a:gd name="connsiteY152" fmla="*/ 608288 h 1713593"/>
                <a:gd name="connsiteX153" fmla="*/ 1206192 w 1977680"/>
                <a:gd name="connsiteY153" fmla="*/ 620157 h 1713593"/>
                <a:gd name="connsiteX154" fmla="*/ 1179486 w 1977680"/>
                <a:gd name="connsiteY154" fmla="*/ 620157 h 1713593"/>
                <a:gd name="connsiteX155" fmla="*/ 1139428 w 1977680"/>
                <a:gd name="connsiteY155" fmla="*/ 666150 h 1713593"/>
                <a:gd name="connsiteX156" fmla="*/ 1084534 w 1977680"/>
                <a:gd name="connsiteY156" fmla="*/ 678019 h 1713593"/>
                <a:gd name="connsiteX157" fmla="*/ 1049669 w 1977680"/>
                <a:gd name="connsiteY157" fmla="*/ 701015 h 1713593"/>
                <a:gd name="connsiteX158" fmla="*/ 1002934 w 1977680"/>
                <a:gd name="connsiteY158" fmla="*/ 712142 h 1713593"/>
                <a:gd name="connsiteX159" fmla="*/ 945073 w 1977680"/>
                <a:gd name="connsiteY159" fmla="*/ 726979 h 1713593"/>
                <a:gd name="connsiteX160" fmla="*/ 927269 w 1977680"/>
                <a:gd name="connsiteY160" fmla="*/ 750717 h 1713593"/>
                <a:gd name="connsiteX161" fmla="*/ 896113 w 1977680"/>
                <a:gd name="connsiteY161" fmla="*/ 750717 h 1713593"/>
                <a:gd name="connsiteX162" fmla="*/ 860506 w 1977680"/>
                <a:gd name="connsiteY162" fmla="*/ 772971 h 1713593"/>
                <a:gd name="connsiteX163" fmla="*/ 817481 w 1977680"/>
                <a:gd name="connsiteY163" fmla="*/ 792258 h 1713593"/>
                <a:gd name="connsiteX164" fmla="*/ 759619 w 1977680"/>
                <a:gd name="connsiteY164" fmla="*/ 805611 h 1713593"/>
                <a:gd name="connsiteX165" fmla="*/ 744783 w 1977680"/>
                <a:gd name="connsiteY165" fmla="*/ 823415 h 1713593"/>
                <a:gd name="connsiteX166" fmla="*/ 691372 w 1977680"/>
                <a:gd name="connsiteY166" fmla="*/ 841218 h 1713593"/>
                <a:gd name="connsiteX167" fmla="*/ 649830 w 1977680"/>
                <a:gd name="connsiteY167" fmla="*/ 854571 h 1713593"/>
                <a:gd name="connsiteX168" fmla="*/ 629060 w 1977680"/>
                <a:gd name="connsiteY168" fmla="*/ 896113 h 1713593"/>
                <a:gd name="connsiteX169" fmla="*/ 637961 w 1977680"/>
                <a:gd name="connsiteY169" fmla="*/ 905014 h 1713593"/>
                <a:gd name="connsiteX170" fmla="*/ 675052 w 1977680"/>
                <a:gd name="connsiteY170" fmla="*/ 905014 h 1713593"/>
                <a:gd name="connsiteX171" fmla="*/ 768521 w 1977680"/>
                <a:gd name="connsiteY171" fmla="*/ 907982 h 1713593"/>
                <a:gd name="connsiteX172" fmla="*/ 933204 w 1977680"/>
                <a:gd name="connsiteY172" fmla="*/ 921334 h 1713593"/>
                <a:gd name="connsiteX173" fmla="*/ 965844 w 1977680"/>
                <a:gd name="connsiteY173" fmla="*/ 907982 h 1713593"/>
                <a:gd name="connsiteX174" fmla="*/ 1124592 w 1977680"/>
                <a:gd name="connsiteY174" fmla="*/ 936171 h 1713593"/>
                <a:gd name="connsiteX175" fmla="*/ 1151297 w 1977680"/>
                <a:gd name="connsiteY175" fmla="*/ 924301 h 1713593"/>
                <a:gd name="connsiteX176" fmla="*/ 1200257 w 1977680"/>
                <a:gd name="connsiteY176" fmla="*/ 956941 h 1713593"/>
                <a:gd name="connsiteX177" fmla="*/ 1209159 w 1977680"/>
                <a:gd name="connsiteY177" fmla="*/ 942105 h 1713593"/>
                <a:gd name="connsiteX178" fmla="*/ 1215094 w 1977680"/>
                <a:gd name="connsiteY178" fmla="*/ 942105 h 1713593"/>
                <a:gd name="connsiteX179" fmla="*/ 1241057 w 1977680"/>
                <a:gd name="connsiteY179" fmla="*/ 951007 h 1713593"/>
                <a:gd name="connsiteX180" fmla="*/ 1301144 w 1977680"/>
                <a:gd name="connsiteY180" fmla="*/ 959909 h 1713593"/>
                <a:gd name="connsiteX181" fmla="*/ 1324882 w 1977680"/>
                <a:gd name="connsiteY181" fmla="*/ 959909 h 1713593"/>
                <a:gd name="connsiteX182" fmla="*/ 1409449 w 1977680"/>
                <a:gd name="connsiteY182" fmla="*/ 982163 h 1713593"/>
                <a:gd name="connsiteX183" fmla="*/ 1461376 w 1977680"/>
                <a:gd name="connsiteY183" fmla="*/ 968810 h 1713593"/>
                <a:gd name="connsiteX184" fmla="*/ 1586001 w 1977680"/>
                <a:gd name="connsiteY184" fmla="*/ 982163 h 1713593"/>
                <a:gd name="connsiteX185" fmla="*/ 1620125 w 1977680"/>
                <a:gd name="connsiteY185" fmla="*/ 1005901 h 1713593"/>
                <a:gd name="connsiteX186" fmla="*/ 1655732 w 1977680"/>
                <a:gd name="connsiteY186" fmla="*/ 996999 h 1713593"/>
                <a:gd name="connsiteX187" fmla="*/ 1753651 w 1977680"/>
                <a:gd name="connsiteY187" fmla="*/ 1038541 h 1713593"/>
                <a:gd name="connsiteX188" fmla="*/ 1789259 w 1977680"/>
                <a:gd name="connsiteY188" fmla="*/ 1038541 h 1713593"/>
                <a:gd name="connsiteX189" fmla="*/ 1866407 w 1977680"/>
                <a:gd name="connsiteY189" fmla="*/ 1075632 h 1713593"/>
                <a:gd name="connsiteX190" fmla="*/ 1930204 w 1977680"/>
                <a:gd name="connsiteY190" fmla="*/ 1123108 h 1713593"/>
                <a:gd name="connsiteX191" fmla="*/ 1977680 w 1977680"/>
                <a:gd name="connsiteY191" fmla="*/ 1151297 h 1713593"/>
                <a:gd name="connsiteX192" fmla="*/ 1959876 w 1977680"/>
                <a:gd name="connsiteY192" fmla="*/ 1200257 h 1713593"/>
                <a:gd name="connsiteX193" fmla="*/ 1968778 w 1977680"/>
                <a:gd name="connsiteY193" fmla="*/ 1226962 h 1713593"/>
                <a:gd name="connsiteX194" fmla="*/ 1913884 w 1977680"/>
                <a:gd name="connsiteY194" fmla="*/ 1313013 h 1713593"/>
                <a:gd name="connsiteX195" fmla="*/ 1881244 w 1977680"/>
                <a:gd name="connsiteY195" fmla="*/ 1321914 h 1713593"/>
                <a:gd name="connsiteX196" fmla="*/ 1850087 w 1977680"/>
                <a:gd name="connsiteY196" fmla="*/ 1357521 h 1713593"/>
                <a:gd name="connsiteX197" fmla="*/ 1783324 w 1977680"/>
                <a:gd name="connsiteY197" fmla="*/ 1388678 h 1713593"/>
                <a:gd name="connsiteX198" fmla="*/ 1755135 w 1977680"/>
                <a:gd name="connsiteY198" fmla="*/ 1410932 h 1713593"/>
                <a:gd name="connsiteX199" fmla="*/ 1719528 w 1977680"/>
                <a:gd name="connsiteY199" fmla="*/ 1455441 h 1713593"/>
                <a:gd name="connsiteX200" fmla="*/ 1646830 w 1977680"/>
                <a:gd name="connsiteY200" fmla="*/ 1428736 h 1713593"/>
                <a:gd name="connsiteX201" fmla="*/ 1580067 w 1977680"/>
                <a:gd name="connsiteY201" fmla="*/ 1501434 h 1713593"/>
                <a:gd name="connsiteX202" fmla="*/ 1537041 w 1977680"/>
                <a:gd name="connsiteY202" fmla="*/ 1482146 h 1713593"/>
                <a:gd name="connsiteX203" fmla="*/ 1464344 w 1977680"/>
                <a:gd name="connsiteY203" fmla="*/ 1507368 h 1713593"/>
                <a:gd name="connsiteX204" fmla="*/ 1449507 w 1977680"/>
                <a:gd name="connsiteY204" fmla="*/ 1501434 h 1713593"/>
                <a:gd name="connsiteX205" fmla="*/ 1367908 w 1977680"/>
                <a:gd name="connsiteY205" fmla="*/ 1548910 h 1713593"/>
                <a:gd name="connsiteX206" fmla="*/ 1293726 w 1977680"/>
                <a:gd name="connsiteY206" fmla="*/ 1567455 h 1713593"/>
                <a:gd name="connsiteX207" fmla="*/ 1256635 w 1977680"/>
                <a:gd name="connsiteY207" fmla="*/ 1571164 h 1713593"/>
                <a:gd name="connsiteX208" fmla="*/ 1206192 w 1977680"/>
                <a:gd name="connsiteY208" fmla="*/ 1614189 h 1713593"/>
                <a:gd name="connsiteX209" fmla="*/ 1179486 w 1977680"/>
                <a:gd name="connsiteY209" fmla="*/ 1594902 h 1713593"/>
                <a:gd name="connsiteX210" fmla="*/ 1148330 w 1977680"/>
                <a:gd name="connsiteY210" fmla="*/ 1617157 h 1713593"/>
                <a:gd name="connsiteX211" fmla="*/ 1090469 w 1977680"/>
                <a:gd name="connsiteY211" fmla="*/ 1600837 h 1713593"/>
                <a:gd name="connsiteX212" fmla="*/ 1026673 w 1977680"/>
                <a:gd name="connsiteY212" fmla="*/ 1626058 h 1713593"/>
                <a:gd name="connsiteX213" fmla="*/ 953975 w 1977680"/>
                <a:gd name="connsiteY213" fmla="*/ 1617157 h 1713593"/>
                <a:gd name="connsiteX214" fmla="*/ 927269 w 1977680"/>
                <a:gd name="connsiteY214" fmla="*/ 1658698 h 1713593"/>
                <a:gd name="connsiteX215" fmla="*/ 881277 w 1977680"/>
                <a:gd name="connsiteY215" fmla="*/ 1637927 h 1713593"/>
                <a:gd name="connsiteX216" fmla="*/ 866440 w 1977680"/>
                <a:gd name="connsiteY216" fmla="*/ 1637927 h 1713593"/>
                <a:gd name="connsiteX217" fmla="*/ 854571 w 1977680"/>
                <a:gd name="connsiteY217" fmla="*/ 1640895 h 1713593"/>
                <a:gd name="connsiteX218" fmla="*/ 835284 w 1977680"/>
                <a:gd name="connsiteY218" fmla="*/ 1637927 h 1713593"/>
                <a:gd name="connsiteX219" fmla="*/ 817481 w 1977680"/>
                <a:gd name="connsiteY219" fmla="*/ 1634960 h 1713593"/>
                <a:gd name="connsiteX220" fmla="*/ 762586 w 1977680"/>
                <a:gd name="connsiteY220" fmla="*/ 1664633 h 1713593"/>
                <a:gd name="connsiteX221" fmla="*/ 732914 w 1977680"/>
                <a:gd name="connsiteY221" fmla="*/ 1673535 h 1713593"/>
                <a:gd name="connsiteX222" fmla="*/ 666150 w 1977680"/>
                <a:gd name="connsiteY222" fmla="*/ 1664633 h 1713593"/>
                <a:gd name="connsiteX223" fmla="*/ 623125 w 1977680"/>
                <a:gd name="connsiteY223" fmla="*/ 1713593 h 1713593"/>
                <a:gd name="connsiteX224" fmla="*/ 577133 w 1977680"/>
                <a:gd name="connsiteY224" fmla="*/ 1695789 h 1713593"/>
                <a:gd name="connsiteX225" fmla="*/ 577133 w 1977680"/>
                <a:gd name="connsiteY225" fmla="*/ 1683920 h 1713593"/>
                <a:gd name="connsiteX226" fmla="*/ 565264 w 1977680"/>
                <a:gd name="connsiteY226" fmla="*/ 1658698 h 1713593"/>
                <a:gd name="connsiteX227" fmla="*/ 538558 w 1977680"/>
                <a:gd name="connsiteY227" fmla="*/ 1670567 h 1713593"/>
                <a:gd name="connsiteX228" fmla="*/ 525205 w 1977680"/>
                <a:gd name="connsiteY228" fmla="*/ 1670567 h 1713593"/>
                <a:gd name="connsiteX229" fmla="*/ 486631 w 1977680"/>
                <a:gd name="connsiteY229" fmla="*/ 1577099 h 1713593"/>
                <a:gd name="connsiteX230" fmla="*/ 489598 w 1977680"/>
                <a:gd name="connsiteY230" fmla="*/ 1531106 h 1713593"/>
                <a:gd name="connsiteX231" fmla="*/ 480697 w 1977680"/>
                <a:gd name="connsiteY231" fmla="*/ 1467310 h 1713593"/>
                <a:gd name="connsiteX232" fmla="*/ 498500 w 1977680"/>
                <a:gd name="connsiteY232" fmla="*/ 1409449 h 1713593"/>
                <a:gd name="connsiteX233" fmla="*/ 489598 w 1977680"/>
                <a:gd name="connsiteY233" fmla="*/ 1342685 h 1713593"/>
                <a:gd name="connsiteX234" fmla="*/ 507402 w 1977680"/>
                <a:gd name="connsiteY234" fmla="*/ 1284824 h 1713593"/>
                <a:gd name="connsiteX235" fmla="*/ 498500 w 1977680"/>
                <a:gd name="connsiteY235" fmla="*/ 1237347 h 1713593"/>
                <a:gd name="connsiteX236" fmla="*/ 504435 w 1977680"/>
                <a:gd name="connsiteY236" fmla="*/ 1194322 h 1713593"/>
                <a:gd name="connsiteX237" fmla="*/ 507402 w 1977680"/>
                <a:gd name="connsiteY237" fmla="*/ 1170584 h 1713593"/>
                <a:gd name="connsiteX238" fmla="*/ 501467 w 1977680"/>
                <a:gd name="connsiteY238" fmla="*/ 1134977 h 1713593"/>
                <a:gd name="connsiteX239" fmla="*/ 486631 w 1977680"/>
                <a:gd name="connsiteY239" fmla="*/ 1087501 h 1713593"/>
                <a:gd name="connsiteX240" fmla="*/ 477729 w 1977680"/>
                <a:gd name="connsiteY240" fmla="*/ 991065 h 1713593"/>
                <a:gd name="connsiteX241" fmla="*/ 402064 w 1977680"/>
                <a:gd name="connsiteY241" fmla="*/ 971778 h 1713593"/>
                <a:gd name="connsiteX242" fmla="*/ 370908 w 1977680"/>
                <a:gd name="connsiteY242" fmla="*/ 942105 h 1713593"/>
                <a:gd name="connsiteX243" fmla="*/ 411708 w 1977680"/>
                <a:gd name="connsiteY243" fmla="*/ 880534 h 1713593"/>
                <a:gd name="connsiteX244" fmla="*/ 449540 w 1977680"/>
                <a:gd name="connsiteY244" fmla="*/ 854571 h 1713593"/>
                <a:gd name="connsiteX245" fmla="*/ 467344 w 1977680"/>
                <a:gd name="connsiteY245" fmla="*/ 866440 h 1713593"/>
                <a:gd name="connsiteX246" fmla="*/ 480697 w 1977680"/>
                <a:gd name="connsiteY246" fmla="*/ 826382 h 1713593"/>
                <a:gd name="connsiteX247" fmla="*/ 498500 w 1977680"/>
                <a:gd name="connsiteY247" fmla="*/ 817480 h 1713593"/>
                <a:gd name="connsiteX248" fmla="*/ 480697 w 1977680"/>
                <a:gd name="connsiteY248" fmla="*/ 756651 h 1713593"/>
                <a:gd name="connsiteX249" fmla="*/ 504435 w 1977680"/>
                <a:gd name="connsiteY249" fmla="*/ 747749 h 1713593"/>
                <a:gd name="connsiteX250" fmla="*/ 486631 w 1977680"/>
                <a:gd name="connsiteY250" fmla="*/ 678019 h 1713593"/>
                <a:gd name="connsiteX251" fmla="*/ 498500 w 1977680"/>
                <a:gd name="connsiteY251" fmla="*/ 658732 h 1713593"/>
                <a:gd name="connsiteX252" fmla="*/ 477729 w 1977680"/>
                <a:gd name="connsiteY252" fmla="*/ 605321 h 1713593"/>
                <a:gd name="connsiteX253" fmla="*/ 498500 w 1977680"/>
                <a:gd name="connsiteY253" fmla="*/ 562296 h 1713593"/>
                <a:gd name="connsiteX254" fmla="*/ 480697 w 1977680"/>
                <a:gd name="connsiteY254" fmla="*/ 547459 h 1713593"/>
                <a:gd name="connsiteX255" fmla="*/ 477729 w 1977680"/>
                <a:gd name="connsiteY255" fmla="*/ 508885 h 1713593"/>
                <a:gd name="connsiteX256" fmla="*/ 467344 w 1977680"/>
                <a:gd name="connsiteY256" fmla="*/ 467343 h 1713593"/>
                <a:gd name="connsiteX257" fmla="*/ 443606 w 1977680"/>
                <a:gd name="connsiteY257" fmla="*/ 416900 h 1713593"/>
                <a:gd name="connsiteX258" fmla="*/ 455475 w 1977680"/>
                <a:gd name="connsiteY258" fmla="*/ 359038 h 1713593"/>
                <a:gd name="connsiteX259" fmla="*/ 431737 w 1977680"/>
                <a:gd name="connsiteY259" fmla="*/ 347169 h 1713593"/>
                <a:gd name="connsiteX260" fmla="*/ 437671 w 1977680"/>
                <a:gd name="connsiteY260" fmla="*/ 292275 h 1713593"/>
                <a:gd name="connsiteX261" fmla="*/ 419868 w 1977680"/>
                <a:gd name="connsiteY261" fmla="*/ 255184 h 1713593"/>
                <a:gd name="connsiteX262" fmla="*/ 394646 w 1977680"/>
                <a:gd name="connsiteY262" fmla="*/ 167650 h 1713593"/>
                <a:gd name="connsiteX263" fmla="*/ 347170 w 1977680"/>
                <a:gd name="connsiteY263" fmla="*/ 118690 h 1713593"/>
                <a:gd name="connsiteX264" fmla="*/ 298210 w 1977680"/>
                <a:gd name="connsiteY264" fmla="*/ 145396 h 1713593"/>
                <a:gd name="connsiteX265" fmla="*/ 275956 w 1977680"/>
                <a:gd name="connsiteY265" fmla="*/ 130559 h 1713593"/>
                <a:gd name="connsiteX266" fmla="*/ 249250 w 1977680"/>
                <a:gd name="connsiteY266" fmla="*/ 145396 h 1713593"/>
                <a:gd name="connsiteX267" fmla="*/ 228479 w 1977680"/>
                <a:gd name="connsiteY267" fmla="*/ 124625 h 1713593"/>
                <a:gd name="connsiteX268" fmla="*/ 206225 w 1977680"/>
                <a:gd name="connsiteY268" fmla="*/ 145396 h 1713593"/>
                <a:gd name="connsiteX269" fmla="*/ 206225 w 1977680"/>
                <a:gd name="connsiteY269" fmla="*/ 130559 h 1713593"/>
                <a:gd name="connsiteX270" fmla="*/ 158749 w 1977680"/>
                <a:gd name="connsiteY270" fmla="*/ 118690 h 1713593"/>
                <a:gd name="connsiteX271" fmla="*/ 87534 w 1977680"/>
                <a:gd name="connsiteY271" fmla="*/ 164683 h 1713593"/>
                <a:gd name="connsiteX272" fmla="*/ 0 w 1977680"/>
                <a:gd name="connsiteY272" fmla="*/ 69730 h 1713593"/>
                <a:gd name="connsiteX273" fmla="*/ 14837 w 1977680"/>
                <a:gd name="connsiteY273" fmla="*/ 51927 h 1713593"/>
                <a:gd name="connsiteX274" fmla="*/ 34124 w 1977680"/>
                <a:gd name="connsiteY274" fmla="*/ 54894 h 1713593"/>
                <a:gd name="connsiteX275" fmla="*/ 87534 w 1977680"/>
                <a:gd name="connsiteY275" fmla="*/ 0 h 171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1977680" h="1713593">
                  <a:moveTo>
                    <a:pt x="698790" y="985130"/>
                  </a:moveTo>
                  <a:cubicBezTo>
                    <a:pt x="631532" y="985130"/>
                    <a:pt x="597903" y="1017276"/>
                    <a:pt x="597903" y="1081566"/>
                  </a:cubicBezTo>
                  <a:lnTo>
                    <a:pt x="602354" y="1112723"/>
                  </a:lnTo>
                  <a:lnTo>
                    <a:pt x="594936" y="1157231"/>
                  </a:lnTo>
                  <a:lnTo>
                    <a:pt x="614223" y="1197289"/>
                  </a:lnTo>
                  <a:lnTo>
                    <a:pt x="602354" y="1237347"/>
                  </a:lnTo>
                  <a:lnTo>
                    <a:pt x="605322" y="1264053"/>
                  </a:lnTo>
                  <a:lnTo>
                    <a:pt x="602354" y="1321914"/>
                  </a:lnTo>
                  <a:cubicBezTo>
                    <a:pt x="607300" y="1331805"/>
                    <a:pt x="612492" y="1342438"/>
                    <a:pt x="617932" y="1353812"/>
                  </a:cubicBezTo>
                  <a:cubicBezTo>
                    <a:pt x="623372" y="1365187"/>
                    <a:pt x="626092" y="1381754"/>
                    <a:pt x="626092" y="1403514"/>
                  </a:cubicBezTo>
                  <a:lnTo>
                    <a:pt x="602354" y="1470277"/>
                  </a:lnTo>
                  <a:lnTo>
                    <a:pt x="617191" y="1498466"/>
                  </a:lnTo>
                  <a:lnTo>
                    <a:pt x="605322" y="1525172"/>
                  </a:lnTo>
                  <a:lnTo>
                    <a:pt x="623125" y="1531106"/>
                  </a:lnTo>
                  <a:lnTo>
                    <a:pt x="629060" y="1577099"/>
                  </a:lnTo>
                  <a:lnTo>
                    <a:pt x="666150" y="1594902"/>
                  </a:lnTo>
                  <a:lnTo>
                    <a:pt x="777423" y="1588968"/>
                  </a:lnTo>
                  <a:lnTo>
                    <a:pt x="826382" y="1574131"/>
                  </a:lnTo>
                  <a:lnTo>
                    <a:pt x="896113" y="1577099"/>
                  </a:lnTo>
                  <a:cubicBezTo>
                    <a:pt x="911939" y="1581055"/>
                    <a:pt x="922324" y="1583033"/>
                    <a:pt x="927269" y="1583033"/>
                  </a:cubicBezTo>
                  <a:cubicBezTo>
                    <a:pt x="949029" y="1583033"/>
                    <a:pt x="978207" y="1569680"/>
                    <a:pt x="1014804" y="1542975"/>
                  </a:cubicBezTo>
                  <a:lnTo>
                    <a:pt x="1048927" y="1553361"/>
                  </a:lnTo>
                  <a:lnTo>
                    <a:pt x="1197290" y="1519237"/>
                  </a:lnTo>
                  <a:lnTo>
                    <a:pt x="1255152" y="1489565"/>
                  </a:lnTo>
                  <a:lnTo>
                    <a:pt x="1298177" y="1498466"/>
                  </a:lnTo>
                  <a:lnTo>
                    <a:pt x="1379777" y="1449507"/>
                  </a:lnTo>
                  <a:lnTo>
                    <a:pt x="1461376" y="1449507"/>
                  </a:lnTo>
                  <a:cubicBezTo>
                    <a:pt x="1504896" y="1433681"/>
                    <a:pt x="1553361" y="1410438"/>
                    <a:pt x="1606772" y="1379776"/>
                  </a:cubicBezTo>
                  <a:cubicBezTo>
                    <a:pt x="1610728" y="1381754"/>
                    <a:pt x="1618147" y="1382743"/>
                    <a:pt x="1629027" y="1382743"/>
                  </a:cubicBezTo>
                  <a:cubicBezTo>
                    <a:pt x="1640896" y="1382743"/>
                    <a:pt x="1649797" y="1381754"/>
                    <a:pt x="1655732" y="1379776"/>
                  </a:cubicBezTo>
                  <a:lnTo>
                    <a:pt x="1670568" y="1345652"/>
                  </a:lnTo>
                  <a:lnTo>
                    <a:pt x="1780357" y="1310045"/>
                  </a:lnTo>
                  <a:lnTo>
                    <a:pt x="1798160" y="1272955"/>
                  </a:lnTo>
                  <a:lnTo>
                    <a:pt x="1829317" y="1264053"/>
                  </a:lnTo>
                  <a:cubicBezTo>
                    <a:pt x="1837229" y="1253173"/>
                    <a:pt x="1841186" y="1237842"/>
                    <a:pt x="1841186" y="1218060"/>
                  </a:cubicBezTo>
                  <a:cubicBezTo>
                    <a:pt x="1841186" y="1208169"/>
                    <a:pt x="1840691" y="1200751"/>
                    <a:pt x="1839702" y="1195806"/>
                  </a:cubicBezTo>
                  <a:cubicBezTo>
                    <a:pt x="1838713" y="1190860"/>
                    <a:pt x="1826349" y="1171079"/>
                    <a:pt x="1802611" y="1136461"/>
                  </a:cubicBezTo>
                  <a:lnTo>
                    <a:pt x="1753651" y="1130526"/>
                  </a:lnTo>
                  <a:lnTo>
                    <a:pt x="1731397" y="1096403"/>
                  </a:lnTo>
                  <a:lnTo>
                    <a:pt x="1695790" y="1109755"/>
                  </a:lnTo>
                  <a:lnTo>
                    <a:pt x="1634961" y="1075632"/>
                  </a:lnTo>
                  <a:lnTo>
                    <a:pt x="1586001" y="1081566"/>
                  </a:lnTo>
                  <a:lnTo>
                    <a:pt x="1559296" y="1060795"/>
                  </a:lnTo>
                  <a:lnTo>
                    <a:pt x="1498467" y="1066730"/>
                  </a:lnTo>
                  <a:cubicBezTo>
                    <a:pt x="1475718" y="1049915"/>
                    <a:pt x="1455442" y="1041508"/>
                    <a:pt x="1437638" y="1041508"/>
                  </a:cubicBezTo>
                  <a:cubicBezTo>
                    <a:pt x="1421813" y="1041508"/>
                    <a:pt x="1407471" y="1047937"/>
                    <a:pt x="1394613" y="1060795"/>
                  </a:cubicBezTo>
                  <a:cubicBezTo>
                    <a:pt x="1381755" y="1053872"/>
                    <a:pt x="1372853" y="1046454"/>
                    <a:pt x="1367908" y="1038541"/>
                  </a:cubicBezTo>
                  <a:lnTo>
                    <a:pt x="1336751" y="1038541"/>
                  </a:lnTo>
                  <a:lnTo>
                    <a:pt x="1142396" y="1029639"/>
                  </a:lnTo>
                  <a:lnTo>
                    <a:pt x="1072665" y="996999"/>
                  </a:lnTo>
                  <a:cubicBezTo>
                    <a:pt x="1069698" y="995021"/>
                    <a:pt x="1062774" y="993290"/>
                    <a:pt x="1051894" y="991807"/>
                  </a:cubicBezTo>
                  <a:cubicBezTo>
                    <a:pt x="1041014" y="990323"/>
                    <a:pt x="1031618" y="988098"/>
                    <a:pt x="1023705" y="985130"/>
                  </a:cubicBezTo>
                  <a:cubicBezTo>
                    <a:pt x="983153" y="991065"/>
                    <a:pt x="951007" y="1002934"/>
                    <a:pt x="927269" y="1020737"/>
                  </a:cubicBezTo>
                  <a:lnTo>
                    <a:pt x="887211" y="991065"/>
                  </a:lnTo>
                  <a:lnTo>
                    <a:pt x="832317" y="996999"/>
                  </a:lnTo>
                  <a:lnTo>
                    <a:pt x="829350" y="1017770"/>
                  </a:lnTo>
                  <a:lnTo>
                    <a:pt x="768521" y="1011836"/>
                  </a:lnTo>
                  <a:cubicBezTo>
                    <a:pt x="747750" y="994032"/>
                    <a:pt x="724507" y="985130"/>
                    <a:pt x="698790" y="985130"/>
                  </a:cubicBezTo>
                  <a:close/>
                  <a:moveTo>
                    <a:pt x="713627" y="167650"/>
                  </a:moveTo>
                  <a:lnTo>
                    <a:pt x="692856" y="191388"/>
                  </a:lnTo>
                  <a:lnTo>
                    <a:pt x="649830" y="173585"/>
                  </a:lnTo>
                  <a:lnTo>
                    <a:pt x="605322" y="194355"/>
                  </a:lnTo>
                  <a:lnTo>
                    <a:pt x="556362" y="185454"/>
                  </a:lnTo>
                  <a:lnTo>
                    <a:pt x="534107" y="212159"/>
                  </a:lnTo>
                  <a:lnTo>
                    <a:pt x="577133" y="255184"/>
                  </a:lnTo>
                  <a:lnTo>
                    <a:pt x="577133" y="330849"/>
                  </a:lnTo>
                  <a:lnTo>
                    <a:pt x="594936" y="385744"/>
                  </a:lnTo>
                  <a:lnTo>
                    <a:pt x="577133" y="434703"/>
                  </a:lnTo>
                  <a:lnTo>
                    <a:pt x="602354" y="513336"/>
                  </a:lnTo>
                  <a:lnTo>
                    <a:pt x="591969" y="583067"/>
                  </a:lnTo>
                  <a:lnTo>
                    <a:pt x="608289" y="629059"/>
                  </a:lnTo>
                  <a:lnTo>
                    <a:pt x="594936" y="678019"/>
                  </a:lnTo>
                  <a:lnTo>
                    <a:pt x="594936" y="750717"/>
                  </a:lnTo>
                  <a:lnTo>
                    <a:pt x="591969" y="768520"/>
                  </a:lnTo>
                  <a:cubicBezTo>
                    <a:pt x="591969" y="783357"/>
                    <a:pt x="604332" y="793742"/>
                    <a:pt x="629060" y="799677"/>
                  </a:cubicBezTo>
                  <a:cubicBezTo>
                    <a:pt x="639940" y="773960"/>
                    <a:pt x="657496" y="758877"/>
                    <a:pt x="681728" y="754426"/>
                  </a:cubicBezTo>
                  <a:cubicBezTo>
                    <a:pt x="705961" y="749975"/>
                    <a:pt x="729699" y="743793"/>
                    <a:pt x="752943" y="735880"/>
                  </a:cubicBezTo>
                  <a:cubicBezTo>
                    <a:pt x="776186" y="727968"/>
                    <a:pt x="788797" y="720550"/>
                    <a:pt x="790775" y="713626"/>
                  </a:cubicBezTo>
                  <a:lnTo>
                    <a:pt x="832317" y="707691"/>
                  </a:lnTo>
                  <a:lnTo>
                    <a:pt x="838252" y="686921"/>
                  </a:lnTo>
                  <a:lnTo>
                    <a:pt x="905015" y="680986"/>
                  </a:lnTo>
                  <a:lnTo>
                    <a:pt x="918368" y="643895"/>
                  </a:lnTo>
                  <a:cubicBezTo>
                    <a:pt x="928258" y="651808"/>
                    <a:pt x="940127" y="655764"/>
                    <a:pt x="953975" y="655764"/>
                  </a:cubicBezTo>
                  <a:cubicBezTo>
                    <a:pt x="969800" y="655764"/>
                    <a:pt x="987109" y="646863"/>
                    <a:pt x="1005902" y="629059"/>
                  </a:cubicBezTo>
                  <a:lnTo>
                    <a:pt x="1042992" y="632026"/>
                  </a:lnTo>
                  <a:cubicBezTo>
                    <a:pt x="1060796" y="597408"/>
                    <a:pt x="1089974" y="575154"/>
                    <a:pt x="1130527" y="565263"/>
                  </a:cubicBezTo>
                  <a:cubicBezTo>
                    <a:pt x="1171079" y="555372"/>
                    <a:pt x="1197290" y="547459"/>
                    <a:pt x="1209159" y="541525"/>
                  </a:cubicBezTo>
                  <a:lnTo>
                    <a:pt x="1267021" y="519270"/>
                  </a:lnTo>
                  <a:lnTo>
                    <a:pt x="1304111" y="519270"/>
                  </a:lnTo>
                  <a:lnTo>
                    <a:pt x="1318948" y="486631"/>
                  </a:lnTo>
                  <a:lnTo>
                    <a:pt x="1379777" y="477729"/>
                  </a:lnTo>
                  <a:lnTo>
                    <a:pt x="1403515" y="449540"/>
                  </a:lnTo>
                  <a:lnTo>
                    <a:pt x="1403515" y="434703"/>
                  </a:lnTo>
                  <a:lnTo>
                    <a:pt x="1409449" y="434703"/>
                  </a:lnTo>
                  <a:cubicBezTo>
                    <a:pt x="1432198" y="434703"/>
                    <a:pt x="1443573" y="416405"/>
                    <a:pt x="1443573" y="379809"/>
                  </a:cubicBezTo>
                  <a:lnTo>
                    <a:pt x="1388678" y="351620"/>
                  </a:lnTo>
                  <a:cubicBezTo>
                    <a:pt x="1382744" y="348653"/>
                    <a:pt x="1368402" y="332827"/>
                    <a:pt x="1345653" y="304144"/>
                  </a:cubicBezTo>
                  <a:lnTo>
                    <a:pt x="1298177" y="304144"/>
                  </a:lnTo>
                  <a:lnTo>
                    <a:pt x="1275923" y="292275"/>
                  </a:lnTo>
                  <a:cubicBezTo>
                    <a:pt x="1230424" y="289308"/>
                    <a:pt x="1207181" y="278922"/>
                    <a:pt x="1206192" y="261119"/>
                  </a:cubicBezTo>
                  <a:lnTo>
                    <a:pt x="1179486" y="281890"/>
                  </a:lnTo>
                  <a:lnTo>
                    <a:pt x="1148330" y="255184"/>
                  </a:lnTo>
                  <a:lnTo>
                    <a:pt x="1115690" y="247766"/>
                  </a:lnTo>
                  <a:cubicBezTo>
                    <a:pt x="1104810" y="244799"/>
                    <a:pt x="1090469" y="236391"/>
                    <a:pt x="1072665" y="222544"/>
                  </a:cubicBezTo>
                  <a:lnTo>
                    <a:pt x="1042992" y="240348"/>
                  </a:lnTo>
                  <a:lnTo>
                    <a:pt x="1002934" y="215126"/>
                  </a:lnTo>
                  <a:cubicBezTo>
                    <a:pt x="995022" y="217104"/>
                    <a:pt x="982658" y="218093"/>
                    <a:pt x="965844" y="218093"/>
                  </a:cubicBezTo>
                  <a:cubicBezTo>
                    <a:pt x="950018" y="218093"/>
                    <a:pt x="930731" y="216115"/>
                    <a:pt x="907982" y="212159"/>
                  </a:cubicBezTo>
                  <a:lnTo>
                    <a:pt x="878310" y="206224"/>
                  </a:lnTo>
                  <a:lnTo>
                    <a:pt x="829350" y="212159"/>
                  </a:lnTo>
                  <a:lnTo>
                    <a:pt x="790775" y="173585"/>
                  </a:lnTo>
                  <a:lnTo>
                    <a:pt x="744783" y="185454"/>
                  </a:lnTo>
                  <a:lnTo>
                    <a:pt x="713627" y="167650"/>
                  </a:lnTo>
                  <a:close/>
                  <a:moveTo>
                    <a:pt x="87534" y="0"/>
                  </a:moveTo>
                  <a:lnTo>
                    <a:pt x="130560" y="20771"/>
                  </a:lnTo>
                  <a:lnTo>
                    <a:pt x="151331" y="11869"/>
                  </a:lnTo>
                  <a:cubicBezTo>
                    <a:pt x="207709" y="11869"/>
                    <a:pt x="251723" y="14342"/>
                    <a:pt x="283374" y="19287"/>
                  </a:cubicBezTo>
                  <a:lnTo>
                    <a:pt x="321948" y="26705"/>
                  </a:lnTo>
                  <a:cubicBezTo>
                    <a:pt x="331839" y="26705"/>
                    <a:pt x="343213" y="24232"/>
                    <a:pt x="356072" y="19287"/>
                  </a:cubicBezTo>
                  <a:lnTo>
                    <a:pt x="373875" y="11869"/>
                  </a:lnTo>
                  <a:lnTo>
                    <a:pt x="394646" y="11869"/>
                  </a:lnTo>
                  <a:lnTo>
                    <a:pt x="419868" y="34123"/>
                  </a:lnTo>
                  <a:cubicBezTo>
                    <a:pt x="425802" y="30167"/>
                    <a:pt x="437671" y="25716"/>
                    <a:pt x="455475" y="20771"/>
                  </a:cubicBezTo>
                  <a:lnTo>
                    <a:pt x="525205" y="48960"/>
                  </a:lnTo>
                  <a:lnTo>
                    <a:pt x="713627" y="75665"/>
                  </a:lnTo>
                  <a:cubicBezTo>
                    <a:pt x="730441" y="71709"/>
                    <a:pt x="742805" y="69730"/>
                    <a:pt x="750717" y="69730"/>
                  </a:cubicBezTo>
                  <a:cubicBezTo>
                    <a:pt x="762586" y="69730"/>
                    <a:pt x="781874" y="73687"/>
                    <a:pt x="808579" y="81599"/>
                  </a:cubicBezTo>
                  <a:lnTo>
                    <a:pt x="857539" y="69730"/>
                  </a:lnTo>
                  <a:cubicBezTo>
                    <a:pt x="863473" y="69730"/>
                    <a:pt x="876331" y="78138"/>
                    <a:pt x="896113" y="94952"/>
                  </a:cubicBezTo>
                  <a:cubicBezTo>
                    <a:pt x="938644" y="118690"/>
                    <a:pt x="981175" y="130559"/>
                    <a:pt x="1023705" y="130559"/>
                  </a:cubicBezTo>
                  <a:lnTo>
                    <a:pt x="1038542" y="130559"/>
                  </a:lnTo>
                  <a:lnTo>
                    <a:pt x="1081567" y="118690"/>
                  </a:lnTo>
                  <a:lnTo>
                    <a:pt x="1099370" y="142428"/>
                  </a:lnTo>
                  <a:cubicBezTo>
                    <a:pt x="1109261" y="136494"/>
                    <a:pt x="1118658" y="133527"/>
                    <a:pt x="1127559" y="133527"/>
                  </a:cubicBezTo>
                  <a:cubicBezTo>
                    <a:pt x="1136461" y="133527"/>
                    <a:pt x="1143138" y="138472"/>
                    <a:pt x="1147588" y="148363"/>
                  </a:cubicBezTo>
                  <a:cubicBezTo>
                    <a:pt x="1152039" y="158254"/>
                    <a:pt x="1158716" y="163199"/>
                    <a:pt x="1167617" y="163199"/>
                  </a:cubicBezTo>
                  <a:lnTo>
                    <a:pt x="1249217" y="167650"/>
                  </a:lnTo>
                  <a:cubicBezTo>
                    <a:pt x="1280868" y="204246"/>
                    <a:pt x="1320431" y="222544"/>
                    <a:pt x="1367908" y="222544"/>
                  </a:cubicBezTo>
                  <a:lnTo>
                    <a:pt x="1393129" y="229962"/>
                  </a:lnTo>
                  <a:cubicBezTo>
                    <a:pt x="1400053" y="232930"/>
                    <a:pt x="1414889" y="245293"/>
                    <a:pt x="1437638" y="267053"/>
                  </a:cubicBezTo>
                  <a:lnTo>
                    <a:pt x="1489565" y="267053"/>
                  </a:lnTo>
                  <a:lnTo>
                    <a:pt x="1498467" y="292275"/>
                  </a:lnTo>
                  <a:lnTo>
                    <a:pt x="1559296" y="330849"/>
                  </a:lnTo>
                  <a:lnTo>
                    <a:pt x="1571165" y="388711"/>
                  </a:lnTo>
                  <a:cubicBezTo>
                    <a:pt x="1548416" y="434209"/>
                    <a:pt x="1532343" y="462398"/>
                    <a:pt x="1522947" y="473278"/>
                  </a:cubicBezTo>
                  <a:cubicBezTo>
                    <a:pt x="1513551" y="484158"/>
                    <a:pt x="1501929" y="494296"/>
                    <a:pt x="1488082" y="503692"/>
                  </a:cubicBezTo>
                  <a:cubicBezTo>
                    <a:pt x="1474235" y="513089"/>
                    <a:pt x="1460387" y="519518"/>
                    <a:pt x="1446540" y="522979"/>
                  </a:cubicBezTo>
                  <a:cubicBezTo>
                    <a:pt x="1432693" y="526441"/>
                    <a:pt x="1415384" y="534601"/>
                    <a:pt x="1394613" y="547459"/>
                  </a:cubicBezTo>
                  <a:lnTo>
                    <a:pt x="1367908" y="541525"/>
                  </a:lnTo>
                  <a:lnTo>
                    <a:pt x="1304111" y="589001"/>
                  </a:lnTo>
                  <a:cubicBezTo>
                    <a:pt x="1292242" y="585045"/>
                    <a:pt x="1284824" y="583067"/>
                    <a:pt x="1281857" y="583067"/>
                  </a:cubicBezTo>
                  <a:cubicBezTo>
                    <a:pt x="1266032" y="583067"/>
                    <a:pt x="1255152" y="595430"/>
                    <a:pt x="1249217" y="620157"/>
                  </a:cubicBezTo>
                  <a:cubicBezTo>
                    <a:pt x="1238337" y="612245"/>
                    <a:pt x="1228941" y="608288"/>
                    <a:pt x="1221028" y="608288"/>
                  </a:cubicBezTo>
                  <a:cubicBezTo>
                    <a:pt x="1214104" y="608288"/>
                    <a:pt x="1209159" y="612245"/>
                    <a:pt x="1206192" y="620157"/>
                  </a:cubicBezTo>
                  <a:lnTo>
                    <a:pt x="1179486" y="620157"/>
                  </a:lnTo>
                  <a:lnTo>
                    <a:pt x="1139428" y="666150"/>
                  </a:lnTo>
                  <a:lnTo>
                    <a:pt x="1084534" y="678019"/>
                  </a:lnTo>
                  <a:cubicBezTo>
                    <a:pt x="1074643" y="687910"/>
                    <a:pt x="1063021" y="695575"/>
                    <a:pt x="1049669" y="701015"/>
                  </a:cubicBezTo>
                  <a:cubicBezTo>
                    <a:pt x="1036316" y="706455"/>
                    <a:pt x="1020738" y="710164"/>
                    <a:pt x="1002934" y="712142"/>
                  </a:cubicBezTo>
                  <a:cubicBezTo>
                    <a:pt x="985131" y="714121"/>
                    <a:pt x="965844" y="719066"/>
                    <a:pt x="945073" y="726979"/>
                  </a:cubicBezTo>
                  <a:lnTo>
                    <a:pt x="927269" y="750717"/>
                  </a:lnTo>
                  <a:lnTo>
                    <a:pt x="896113" y="750717"/>
                  </a:lnTo>
                  <a:lnTo>
                    <a:pt x="860506" y="772971"/>
                  </a:lnTo>
                  <a:cubicBezTo>
                    <a:pt x="845670" y="781873"/>
                    <a:pt x="831328" y="788302"/>
                    <a:pt x="817481" y="792258"/>
                  </a:cubicBezTo>
                  <a:lnTo>
                    <a:pt x="759619" y="805611"/>
                  </a:lnTo>
                  <a:lnTo>
                    <a:pt x="744783" y="823415"/>
                  </a:lnTo>
                  <a:cubicBezTo>
                    <a:pt x="717088" y="829349"/>
                    <a:pt x="699285" y="835284"/>
                    <a:pt x="691372" y="841218"/>
                  </a:cubicBezTo>
                  <a:cubicBezTo>
                    <a:pt x="683459" y="847153"/>
                    <a:pt x="669612" y="851604"/>
                    <a:pt x="649830" y="854571"/>
                  </a:cubicBezTo>
                  <a:cubicBezTo>
                    <a:pt x="635983" y="875342"/>
                    <a:pt x="629060" y="889189"/>
                    <a:pt x="629060" y="896113"/>
                  </a:cubicBezTo>
                  <a:cubicBezTo>
                    <a:pt x="629060" y="902047"/>
                    <a:pt x="632027" y="905014"/>
                    <a:pt x="637961" y="905014"/>
                  </a:cubicBezTo>
                  <a:lnTo>
                    <a:pt x="675052" y="905014"/>
                  </a:lnTo>
                  <a:cubicBezTo>
                    <a:pt x="710659" y="905014"/>
                    <a:pt x="741815" y="906003"/>
                    <a:pt x="768521" y="907982"/>
                  </a:cubicBezTo>
                  <a:lnTo>
                    <a:pt x="933204" y="921334"/>
                  </a:lnTo>
                  <a:lnTo>
                    <a:pt x="965844" y="907982"/>
                  </a:lnTo>
                  <a:lnTo>
                    <a:pt x="1124592" y="936171"/>
                  </a:lnTo>
                  <a:lnTo>
                    <a:pt x="1151297" y="924301"/>
                  </a:lnTo>
                  <a:cubicBezTo>
                    <a:pt x="1177014" y="946061"/>
                    <a:pt x="1193334" y="956941"/>
                    <a:pt x="1200257" y="956941"/>
                  </a:cubicBezTo>
                  <a:cubicBezTo>
                    <a:pt x="1206192" y="956941"/>
                    <a:pt x="1209159" y="951996"/>
                    <a:pt x="1209159" y="942105"/>
                  </a:cubicBezTo>
                  <a:lnTo>
                    <a:pt x="1215094" y="942105"/>
                  </a:lnTo>
                  <a:cubicBezTo>
                    <a:pt x="1217072" y="942105"/>
                    <a:pt x="1225726" y="945072"/>
                    <a:pt x="1241057" y="951007"/>
                  </a:cubicBezTo>
                  <a:cubicBezTo>
                    <a:pt x="1256388" y="956941"/>
                    <a:pt x="1276417" y="959909"/>
                    <a:pt x="1301144" y="959909"/>
                  </a:cubicBezTo>
                  <a:lnTo>
                    <a:pt x="1324882" y="959909"/>
                  </a:lnTo>
                  <a:cubicBezTo>
                    <a:pt x="1356533" y="974745"/>
                    <a:pt x="1384722" y="982163"/>
                    <a:pt x="1409449" y="982163"/>
                  </a:cubicBezTo>
                  <a:cubicBezTo>
                    <a:pt x="1430220" y="982163"/>
                    <a:pt x="1447529" y="977712"/>
                    <a:pt x="1461376" y="968810"/>
                  </a:cubicBezTo>
                  <a:cubicBezTo>
                    <a:pt x="1490060" y="977712"/>
                    <a:pt x="1531601" y="982163"/>
                    <a:pt x="1586001" y="982163"/>
                  </a:cubicBezTo>
                  <a:lnTo>
                    <a:pt x="1620125" y="1005901"/>
                  </a:lnTo>
                  <a:lnTo>
                    <a:pt x="1655732" y="996999"/>
                  </a:lnTo>
                  <a:lnTo>
                    <a:pt x="1753651" y="1038541"/>
                  </a:lnTo>
                  <a:lnTo>
                    <a:pt x="1789259" y="1038541"/>
                  </a:lnTo>
                  <a:cubicBezTo>
                    <a:pt x="1811018" y="1060301"/>
                    <a:pt x="1836735" y="1072665"/>
                    <a:pt x="1866407" y="1075632"/>
                  </a:cubicBezTo>
                  <a:cubicBezTo>
                    <a:pt x="1882233" y="1094424"/>
                    <a:pt x="1903498" y="1110250"/>
                    <a:pt x="1930204" y="1123108"/>
                  </a:cubicBezTo>
                  <a:cubicBezTo>
                    <a:pt x="1956909" y="1135966"/>
                    <a:pt x="1972734" y="1145362"/>
                    <a:pt x="1977680" y="1151297"/>
                  </a:cubicBezTo>
                  <a:lnTo>
                    <a:pt x="1959876" y="1200257"/>
                  </a:lnTo>
                  <a:lnTo>
                    <a:pt x="1968778" y="1226962"/>
                  </a:lnTo>
                  <a:cubicBezTo>
                    <a:pt x="1945040" y="1258613"/>
                    <a:pt x="1926742" y="1287296"/>
                    <a:pt x="1913884" y="1313013"/>
                  </a:cubicBezTo>
                  <a:lnTo>
                    <a:pt x="1881244" y="1321914"/>
                  </a:lnTo>
                  <a:lnTo>
                    <a:pt x="1850087" y="1357521"/>
                  </a:lnTo>
                  <a:lnTo>
                    <a:pt x="1783324" y="1388678"/>
                  </a:lnTo>
                  <a:cubicBezTo>
                    <a:pt x="1773433" y="1392634"/>
                    <a:pt x="1764037" y="1400052"/>
                    <a:pt x="1755135" y="1410932"/>
                  </a:cubicBezTo>
                  <a:lnTo>
                    <a:pt x="1719528" y="1455441"/>
                  </a:lnTo>
                  <a:lnTo>
                    <a:pt x="1646830" y="1428736"/>
                  </a:lnTo>
                  <a:cubicBezTo>
                    <a:pt x="1630016" y="1427747"/>
                    <a:pt x="1607761" y="1451979"/>
                    <a:pt x="1580067" y="1501434"/>
                  </a:cubicBezTo>
                  <a:lnTo>
                    <a:pt x="1537041" y="1482146"/>
                  </a:lnTo>
                  <a:lnTo>
                    <a:pt x="1464344" y="1507368"/>
                  </a:lnTo>
                  <a:lnTo>
                    <a:pt x="1449507" y="1501434"/>
                  </a:lnTo>
                  <a:cubicBezTo>
                    <a:pt x="1421813" y="1522204"/>
                    <a:pt x="1394613" y="1538030"/>
                    <a:pt x="1367908" y="1548910"/>
                  </a:cubicBezTo>
                  <a:cubicBezTo>
                    <a:pt x="1341202" y="1559790"/>
                    <a:pt x="1316475" y="1565971"/>
                    <a:pt x="1293726" y="1567455"/>
                  </a:cubicBezTo>
                  <a:cubicBezTo>
                    <a:pt x="1270977" y="1568939"/>
                    <a:pt x="1258613" y="1570175"/>
                    <a:pt x="1256635" y="1571164"/>
                  </a:cubicBezTo>
                  <a:cubicBezTo>
                    <a:pt x="1254657" y="1572153"/>
                    <a:pt x="1237843" y="1586495"/>
                    <a:pt x="1206192" y="1614189"/>
                  </a:cubicBezTo>
                  <a:lnTo>
                    <a:pt x="1179486" y="1594902"/>
                  </a:lnTo>
                  <a:lnTo>
                    <a:pt x="1148330" y="1617157"/>
                  </a:lnTo>
                  <a:lnTo>
                    <a:pt x="1090469" y="1600837"/>
                  </a:lnTo>
                  <a:cubicBezTo>
                    <a:pt x="1070687" y="1617651"/>
                    <a:pt x="1049422" y="1626058"/>
                    <a:pt x="1026673" y="1626058"/>
                  </a:cubicBezTo>
                  <a:lnTo>
                    <a:pt x="953975" y="1617157"/>
                  </a:lnTo>
                  <a:lnTo>
                    <a:pt x="927269" y="1658698"/>
                  </a:lnTo>
                  <a:lnTo>
                    <a:pt x="881277" y="1637927"/>
                  </a:lnTo>
                  <a:lnTo>
                    <a:pt x="866440" y="1637927"/>
                  </a:lnTo>
                  <a:cubicBezTo>
                    <a:pt x="864462" y="1639906"/>
                    <a:pt x="860506" y="1640895"/>
                    <a:pt x="854571" y="1640895"/>
                  </a:cubicBezTo>
                  <a:cubicBezTo>
                    <a:pt x="849626" y="1640895"/>
                    <a:pt x="843197" y="1639906"/>
                    <a:pt x="835284" y="1637927"/>
                  </a:cubicBezTo>
                  <a:cubicBezTo>
                    <a:pt x="827372" y="1635949"/>
                    <a:pt x="821437" y="1634960"/>
                    <a:pt x="817481" y="1634960"/>
                  </a:cubicBezTo>
                  <a:cubicBezTo>
                    <a:pt x="804623" y="1634960"/>
                    <a:pt x="786324" y="1644851"/>
                    <a:pt x="762586" y="1664633"/>
                  </a:cubicBezTo>
                  <a:cubicBezTo>
                    <a:pt x="759619" y="1670567"/>
                    <a:pt x="749728" y="1673535"/>
                    <a:pt x="732914" y="1673535"/>
                  </a:cubicBezTo>
                  <a:cubicBezTo>
                    <a:pt x="715110" y="1673535"/>
                    <a:pt x="692856" y="1670567"/>
                    <a:pt x="666150" y="1664633"/>
                  </a:cubicBezTo>
                  <a:lnTo>
                    <a:pt x="623125" y="1713593"/>
                  </a:lnTo>
                  <a:lnTo>
                    <a:pt x="577133" y="1695789"/>
                  </a:lnTo>
                  <a:lnTo>
                    <a:pt x="577133" y="1683920"/>
                  </a:lnTo>
                  <a:cubicBezTo>
                    <a:pt x="577133" y="1672051"/>
                    <a:pt x="573176" y="1663644"/>
                    <a:pt x="565264" y="1658698"/>
                  </a:cubicBezTo>
                  <a:cubicBezTo>
                    <a:pt x="560318" y="1666611"/>
                    <a:pt x="551416" y="1670567"/>
                    <a:pt x="538558" y="1670567"/>
                  </a:cubicBezTo>
                  <a:lnTo>
                    <a:pt x="525205" y="1670567"/>
                  </a:lnTo>
                  <a:lnTo>
                    <a:pt x="486631" y="1577099"/>
                  </a:lnTo>
                  <a:lnTo>
                    <a:pt x="489598" y="1531106"/>
                  </a:lnTo>
                  <a:lnTo>
                    <a:pt x="480697" y="1467310"/>
                  </a:lnTo>
                  <a:lnTo>
                    <a:pt x="498500" y="1409449"/>
                  </a:lnTo>
                  <a:lnTo>
                    <a:pt x="489598" y="1342685"/>
                  </a:lnTo>
                  <a:lnTo>
                    <a:pt x="507402" y="1284824"/>
                  </a:lnTo>
                  <a:lnTo>
                    <a:pt x="498500" y="1237347"/>
                  </a:lnTo>
                  <a:lnTo>
                    <a:pt x="504435" y="1194322"/>
                  </a:lnTo>
                  <a:cubicBezTo>
                    <a:pt x="506413" y="1188388"/>
                    <a:pt x="507402" y="1180475"/>
                    <a:pt x="507402" y="1170584"/>
                  </a:cubicBezTo>
                  <a:cubicBezTo>
                    <a:pt x="507402" y="1161682"/>
                    <a:pt x="505424" y="1149813"/>
                    <a:pt x="501467" y="1134977"/>
                  </a:cubicBezTo>
                  <a:lnTo>
                    <a:pt x="486631" y="1087501"/>
                  </a:lnTo>
                  <a:lnTo>
                    <a:pt x="477729" y="991065"/>
                  </a:lnTo>
                  <a:cubicBezTo>
                    <a:pt x="440144" y="988098"/>
                    <a:pt x="414922" y="981668"/>
                    <a:pt x="402064" y="971778"/>
                  </a:cubicBezTo>
                  <a:cubicBezTo>
                    <a:pt x="389206" y="961887"/>
                    <a:pt x="378821" y="951996"/>
                    <a:pt x="370908" y="942105"/>
                  </a:cubicBezTo>
                  <a:cubicBezTo>
                    <a:pt x="377832" y="918367"/>
                    <a:pt x="391431" y="897843"/>
                    <a:pt x="411708" y="880534"/>
                  </a:cubicBezTo>
                  <a:cubicBezTo>
                    <a:pt x="431984" y="863225"/>
                    <a:pt x="444595" y="854571"/>
                    <a:pt x="449540" y="854571"/>
                  </a:cubicBezTo>
                  <a:cubicBezTo>
                    <a:pt x="456464" y="854571"/>
                    <a:pt x="462398" y="858527"/>
                    <a:pt x="467344" y="866440"/>
                  </a:cubicBezTo>
                  <a:lnTo>
                    <a:pt x="480697" y="826382"/>
                  </a:lnTo>
                  <a:lnTo>
                    <a:pt x="498500" y="817480"/>
                  </a:lnTo>
                  <a:lnTo>
                    <a:pt x="480697" y="756651"/>
                  </a:lnTo>
                  <a:lnTo>
                    <a:pt x="504435" y="747749"/>
                  </a:lnTo>
                  <a:lnTo>
                    <a:pt x="486631" y="678019"/>
                  </a:lnTo>
                  <a:lnTo>
                    <a:pt x="498500" y="658732"/>
                  </a:lnTo>
                  <a:lnTo>
                    <a:pt x="477729" y="605321"/>
                  </a:lnTo>
                  <a:lnTo>
                    <a:pt x="498500" y="562296"/>
                  </a:lnTo>
                  <a:lnTo>
                    <a:pt x="480697" y="547459"/>
                  </a:lnTo>
                  <a:lnTo>
                    <a:pt x="477729" y="508885"/>
                  </a:lnTo>
                  <a:cubicBezTo>
                    <a:pt x="477729" y="494049"/>
                    <a:pt x="474267" y="480201"/>
                    <a:pt x="467344" y="467343"/>
                  </a:cubicBezTo>
                  <a:lnTo>
                    <a:pt x="443606" y="416900"/>
                  </a:lnTo>
                  <a:lnTo>
                    <a:pt x="455475" y="359038"/>
                  </a:lnTo>
                  <a:lnTo>
                    <a:pt x="431737" y="347169"/>
                  </a:lnTo>
                  <a:lnTo>
                    <a:pt x="437671" y="292275"/>
                  </a:lnTo>
                  <a:lnTo>
                    <a:pt x="419868" y="255184"/>
                  </a:lnTo>
                  <a:lnTo>
                    <a:pt x="394646" y="167650"/>
                  </a:lnTo>
                  <a:lnTo>
                    <a:pt x="347170" y="118690"/>
                  </a:lnTo>
                  <a:cubicBezTo>
                    <a:pt x="330355" y="120668"/>
                    <a:pt x="314035" y="129570"/>
                    <a:pt x="298210" y="145396"/>
                  </a:cubicBezTo>
                  <a:lnTo>
                    <a:pt x="275956" y="130559"/>
                  </a:lnTo>
                  <a:lnTo>
                    <a:pt x="249250" y="145396"/>
                  </a:lnTo>
                  <a:lnTo>
                    <a:pt x="228479" y="124625"/>
                  </a:lnTo>
                  <a:lnTo>
                    <a:pt x="206225" y="145396"/>
                  </a:lnTo>
                  <a:lnTo>
                    <a:pt x="206225" y="130559"/>
                  </a:lnTo>
                  <a:lnTo>
                    <a:pt x="158749" y="118690"/>
                  </a:lnTo>
                  <a:lnTo>
                    <a:pt x="87534" y="164683"/>
                  </a:lnTo>
                  <a:cubicBezTo>
                    <a:pt x="29178" y="133032"/>
                    <a:pt x="0" y="101381"/>
                    <a:pt x="0" y="69730"/>
                  </a:cubicBezTo>
                  <a:cubicBezTo>
                    <a:pt x="0" y="57861"/>
                    <a:pt x="4946" y="51927"/>
                    <a:pt x="14837" y="51927"/>
                  </a:cubicBezTo>
                  <a:cubicBezTo>
                    <a:pt x="23738" y="51927"/>
                    <a:pt x="30167" y="52916"/>
                    <a:pt x="34124" y="54894"/>
                  </a:cubicBezTo>
                  <a:cubicBezTo>
                    <a:pt x="48960" y="20276"/>
                    <a:pt x="66764" y="1978"/>
                    <a:pt x="87534"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dirty="0">
                <a:latin typeface="Bradley Hand ITC" panose="03070402050302030203" pitchFamily="66" charset="0"/>
              </a:endParaRPr>
            </a:p>
          </p:txBody>
        </p:sp>
        <p:sp>
          <p:nvSpPr>
            <p:cNvPr id="36" name="文本框 35"/>
            <p:cNvSpPr txBox="1"/>
            <p:nvPr/>
          </p:nvSpPr>
          <p:spPr>
            <a:xfrm>
              <a:off x="9550877" y="5596255"/>
              <a:ext cx="1428148" cy="307777"/>
            </a:xfrm>
            <a:prstGeom prst="rect">
              <a:avLst/>
            </a:prstGeom>
            <a:noFill/>
          </p:spPr>
          <p:txBody>
            <a:bodyPr wrap="none" rtlCol="0">
              <a:spAutoFit/>
            </a:bodyPr>
            <a:lstStyle/>
            <a:p>
              <a:r>
                <a:rPr lang="en-US" altLang="zh-CN" sz="1400" dirty="0">
                  <a:solidFill>
                    <a:schemeClr val="tx1">
                      <a:lumMod val="75000"/>
                      <a:lumOff val="25000"/>
                    </a:schemeClr>
                  </a:solidFill>
                </a:rPr>
                <a:t>Bradley Hand ITC</a:t>
              </a:r>
              <a:endParaRPr lang="zh-CN" altLang="en-US" sz="1400" dirty="0">
                <a:solidFill>
                  <a:schemeClr val="tx1">
                    <a:lumMod val="75000"/>
                    <a:lumOff val="25000"/>
                  </a:schemeClr>
                </a:solidFill>
              </a:endParaRPr>
            </a:p>
          </p:txBody>
        </p:sp>
      </p:grpSp>
      <p:sp>
        <p:nvSpPr>
          <p:cNvPr id="17" name="文本框 16"/>
          <p:cNvSpPr txBox="1"/>
          <p:nvPr/>
        </p:nvSpPr>
        <p:spPr>
          <a:xfrm>
            <a:off x="8091373"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2176294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96000" y="985049"/>
            <a:ext cx="1040670" cy="923330"/>
          </a:xfrm>
          <a:prstGeom prst="rect">
            <a:avLst/>
          </a:prstGeom>
          <a:noFill/>
        </p:spPr>
        <p:txBody>
          <a:bodyPr wrap="none" rtlCol="0">
            <a:spAutoFit/>
          </a:bodyPr>
          <a:lstStyle/>
          <a:p>
            <a:r>
              <a:rPr lang="en-US" altLang="zh-CN"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Nir</a:t>
            </a:r>
            <a:endParaRPr lang="zh-CN" altLang="en-US"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7" name="文本框 6"/>
          <p:cNvSpPr txBox="1"/>
          <p:nvPr/>
        </p:nvSpPr>
        <p:spPr>
          <a:xfrm>
            <a:off x="6096000" y="1491923"/>
            <a:ext cx="1745991" cy="923330"/>
          </a:xfrm>
          <a:prstGeom prst="rect">
            <a:avLst/>
          </a:prstGeom>
          <a:noFill/>
        </p:spPr>
        <p:txBody>
          <a:bodyPr wrap="none" rtlCol="0">
            <a:spAutoFit/>
          </a:bodyPr>
          <a:lstStyle/>
          <a:p>
            <a:r>
              <a:rPr lang="en-US" altLang="zh-CN"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HIGH</a:t>
            </a:r>
          </a:p>
        </p:txBody>
      </p:sp>
      <p:sp>
        <p:nvSpPr>
          <p:cNvPr id="8" name="文本框 7"/>
          <p:cNvSpPr txBox="1"/>
          <p:nvPr/>
        </p:nvSpPr>
        <p:spPr>
          <a:xfrm>
            <a:off x="6096000" y="1998796"/>
            <a:ext cx="2353529" cy="923330"/>
          </a:xfrm>
          <a:prstGeom prst="rect">
            <a:avLst/>
          </a:prstGeom>
          <a:noFill/>
        </p:spPr>
        <p:txBody>
          <a:bodyPr wrap="none" rtlCol="0">
            <a:spAutoFit/>
          </a:bodyPr>
          <a:lstStyle/>
          <a:p>
            <a:r>
              <a:rPr lang="en-US" altLang="zh-CN"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GRADE</a:t>
            </a:r>
            <a:endParaRPr lang="zh-CN" altLang="en-US"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9" name="文本框 8"/>
          <p:cNvSpPr txBox="1"/>
          <p:nvPr/>
        </p:nvSpPr>
        <p:spPr>
          <a:xfrm>
            <a:off x="6096000" y="2505670"/>
            <a:ext cx="4414991" cy="923330"/>
          </a:xfrm>
          <a:prstGeom prst="rect">
            <a:avLst/>
          </a:prstGeom>
          <a:noFill/>
        </p:spPr>
        <p:txBody>
          <a:bodyPr wrap="none" rtlCol="0">
            <a:spAutoFit/>
          </a:bodyPr>
          <a:lstStyle/>
          <a:p>
            <a:r>
              <a:rPr lang="en-US" altLang="zh-CN"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ATMOSPHERE</a:t>
            </a:r>
            <a:endParaRPr lang="zh-CN" altLang="en-US" sz="54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10" name="文本框 9"/>
          <p:cNvSpPr txBox="1"/>
          <p:nvPr/>
        </p:nvSpPr>
        <p:spPr>
          <a:xfrm>
            <a:off x="6096000" y="3365529"/>
            <a:ext cx="5719104" cy="261610"/>
          </a:xfrm>
          <a:prstGeom prst="rect">
            <a:avLst/>
          </a:prstGeom>
          <a:noFill/>
        </p:spPr>
        <p:txBody>
          <a:bodyPr wrap="square" rtlCol="0">
            <a:spAutoFit/>
          </a:bodyPr>
          <a:lstStyle/>
          <a:p>
            <a:r>
              <a:rPr lang="en-US" altLang="zh-CN" sz="1100" b="1"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rPr>
              <a:t>We are determined to develop the country's oil business in the Middle East</a:t>
            </a:r>
            <a:endParaRPr lang="zh-CN" altLang="en-US" sz="1100" b="1"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12" name="文本框 11"/>
          <p:cNvSpPr txBox="1"/>
          <p:nvPr/>
        </p:nvSpPr>
        <p:spPr>
          <a:xfrm>
            <a:off x="6096000" y="3519417"/>
            <a:ext cx="5334000" cy="1107996"/>
          </a:xfrm>
          <a:prstGeom prst="rect">
            <a:avLst/>
          </a:prstGeom>
          <a:noFill/>
        </p:spPr>
        <p:txBody>
          <a:bodyPr wrap="square" rtlCol="0">
            <a:spAutoFit/>
          </a:bodyPr>
          <a:lstStyle/>
          <a:p>
            <a:r>
              <a:rPr lang="en-US" altLang="zh-CN" sz="11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As well as Hamath, which is by its limit, and Tyre and Zidon, because they are very wise. And Tyre made for herself a strong place, and got together silver like dust and the best gold like the earth of the streets. </a:t>
            </a:r>
          </a:p>
          <a:p>
            <a:r>
              <a:rPr lang="en-US" altLang="zh-CN" sz="1100" b="1" dirty="0">
                <a:solidFill>
                  <a:schemeClr val="tx1">
                    <a:lumMod val="95000"/>
                    <a:lumOff val="5000"/>
                  </a:schemeClr>
                </a:solidFill>
                <a:latin typeface="Menksoft Garqag" panose="02020602000000000000" pitchFamily="18" charset="-122"/>
                <a:ea typeface="Menksoft Garqag" panose="02020602000000000000" pitchFamily="18" charset="-122"/>
                <a:cs typeface="Menksoft Garqag" panose="02020602000000000000" pitchFamily="18" charset="-122"/>
              </a:rPr>
              <a:t>For how good it is and how beautiful! grain will make the young men strong and new wine the virgins.</a:t>
            </a:r>
          </a:p>
          <a:p>
            <a:endParaRPr lang="en-US" altLang="zh-CN" sz="11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14" name="文本框 13"/>
          <p:cNvSpPr txBox="1"/>
          <p:nvPr/>
        </p:nvSpPr>
        <p:spPr>
          <a:xfrm>
            <a:off x="8091373"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cxnSp>
        <p:nvCxnSpPr>
          <p:cNvPr id="15" name="直接连接符 14"/>
          <p:cNvCxnSpPr/>
          <p:nvPr/>
        </p:nvCxnSpPr>
        <p:spPr>
          <a:xfrm>
            <a:off x="6096000" y="3298825"/>
            <a:ext cx="51054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2344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4495" y="3093420"/>
            <a:ext cx="2063672" cy="1216462"/>
            <a:chOff x="2084785" y="2195552"/>
            <a:chExt cx="1991011" cy="1216462"/>
          </a:xfrm>
        </p:grpSpPr>
        <p:sp>
          <p:nvSpPr>
            <p:cNvPr id="3" name="文本框 2"/>
            <p:cNvSpPr txBox="1"/>
            <p:nvPr/>
          </p:nvSpPr>
          <p:spPr>
            <a:xfrm>
              <a:off x="2084785" y="2195552"/>
              <a:ext cx="1091966" cy="1107996"/>
            </a:xfrm>
            <a:prstGeom prst="rect">
              <a:avLst/>
            </a:prstGeom>
            <a:noFill/>
          </p:spPr>
          <p:txBody>
            <a:bodyPr wrap="none" rtlCol="0">
              <a:spAutoFit/>
            </a:bodyPr>
            <a:lstStyle/>
            <a:p>
              <a:r>
                <a:rPr lang="en-US" altLang="zh-CN" sz="6600" dirty="0">
                  <a:solidFill>
                    <a:schemeClr val="tx1">
                      <a:lumMod val="75000"/>
                      <a:lumOff val="25000"/>
                    </a:schemeClr>
                  </a:solidFill>
                  <a:latin typeface="Swis721 BlkCn BT" panose="020B0806030502040204" pitchFamily="34" charset="0"/>
                </a:rPr>
                <a:t>02</a:t>
              </a:r>
              <a:endParaRPr lang="zh-CN" altLang="en-US" sz="6600" dirty="0">
                <a:solidFill>
                  <a:schemeClr val="tx1">
                    <a:lumMod val="75000"/>
                    <a:lumOff val="25000"/>
                  </a:schemeClr>
                </a:solidFill>
                <a:latin typeface="Swis721 BlkCn BT" panose="020B0806030502040204" pitchFamily="34" charset="0"/>
              </a:endParaRPr>
            </a:p>
          </p:txBody>
        </p:sp>
        <p:sp>
          <p:nvSpPr>
            <p:cNvPr id="4" name="矩形 3"/>
            <p:cNvSpPr/>
            <p:nvPr/>
          </p:nvSpPr>
          <p:spPr>
            <a:xfrm>
              <a:off x="2217901" y="3081736"/>
              <a:ext cx="1828800" cy="2912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 name="文本框 4"/>
            <p:cNvSpPr txBox="1"/>
            <p:nvPr/>
          </p:nvSpPr>
          <p:spPr>
            <a:xfrm>
              <a:off x="2188805" y="3042682"/>
              <a:ext cx="1886991" cy="369332"/>
            </a:xfrm>
            <a:prstGeom prst="rect">
              <a:avLst/>
            </a:prstGeom>
            <a:noFill/>
          </p:spPr>
          <p:txBody>
            <a:bodyPr wrap="none" rtlCol="0">
              <a:spAutoFit/>
            </a:bodyPr>
            <a:lstStyle/>
            <a:p>
              <a:r>
                <a:rPr lang="en-US" altLang="zh-CN" dirty="0">
                  <a:solidFill>
                    <a:srgbClr val="E8E8E8"/>
                  </a:solidFill>
                </a:rPr>
                <a:t>Gwuka slxuwa lzjd</a:t>
              </a:r>
              <a:endParaRPr lang="zh-CN" altLang="en-US" dirty="0">
                <a:solidFill>
                  <a:srgbClr val="E8E8E8"/>
                </a:solidFill>
              </a:endParaRPr>
            </a:p>
          </p:txBody>
        </p:sp>
        <p:sp>
          <p:nvSpPr>
            <p:cNvPr id="6" name="文本框 5"/>
            <p:cNvSpPr txBox="1"/>
            <p:nvPr/>
          </p:nvSpPr>
          <p:spPr>
            <a:xfrm>
              <a:off x="2933616" y="2631094"/>
              <a:ext cx="988347" cy="461665"/>
            </a:xfrm>
            <a:prstGeom prst="rect">
              <a:avLst/>
            </a:prstGeom>
            <a:noFill/>
          </p:spPr>
          <p:txBody>
            <a:bodyPr wrap="none" rtlCol="0">
              <a:spAutoFit/>
            </a:bodyPr>
            <a:lstStyle/>
            <a:p>
              <a:r>
                <a:rPr lang="en-US" altLang="zh-CN" sz="1200" dirty="0">
                  <a:solidFill>
                    <a:schemeClr val="tx1">
                      <a:lumMod val="75000"/>
                      <a:lumOff val="25000"/>
                    </a:schemeClr>
                  </a:solidFill>
                </a:rPr>
                <a:t>Jigsaw smile </a:t>
              </a:r>
            </a:p>
            <a:p>
              <a:r>
                <a:rPr lang="en-US" altLang="zh-CN" sz="1200" dirty="0">
                  <a:solidFill>
                    <a:schemeClr val="tx1">
                      <a:lumMod val="75000"/>
                      <a:lumOff val="25000"/>
                    </a:schemeClr>
                  </a:solidFill>
                </a:rPr>
                <a:t>iqmxn a fads</a:t>
              </a:r>
              <a:endParaRPr lang="zh-CN" altLang="en-US" sz="1200" dirty="0">
                <a:solidFill>
                  <a:schemeClr val="tx1">
                    <a:lumMod val="75000"/>
                    <a:lumOff val="25000"/>
                  </a:schemeClr>
                </a:solidFill>
              </a:endParaRPr>
            </a:p>
          </p:txBody>
        </p:sp>
      </p:grpSp>
      <p:sp>
        <p:nvSpPr>
          <p:cNvPr id="7" name="文本框 6"/>
          <p:cNvSpPr txBox="1"/>
          <p:nvPr/>
        </p:nvSpPr>
        <p:spPr>
          <a:xfrm>
            <a:off x="1172311" y="4240470"/>
            <a:ext cx="4204191" cy="1107996"/>
          </a:xfrm>
          <a:prstGeom prst="rect">
            <a:avLst/>
          </a:prstGeom>
          <a:noFill/>
        </p:spPr>
        <p:txBody>
          <a:bodyPr wrap="square" rtlCol="0">
            <a:spAutoFit/>
          </a:bodyPr>
          <a:lstStyle/>
          <a:p>
            <a:r>
              <a:rPr lang="en-US" altLang="zh-CN" sz="11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rPr>
              <a:t>As well as Hamath, which is by its limit, and Tyre and Zidon, because they are very wise. And Tyre made for herself a strong place, and got together silver like dust and the best gold like the earth of the streets. For how good it is and how beautiful! grain will make the young men strong and new wine the virgins.</a:t>
            </a:r>
          </a:p>
          <a:p>
            <a:endParaRPr lang="en-US" altLang="zh-CN" sz="1100" dirty="0">
              <a:solidFill>
                <a:schemeClr val="tx1">
                  <a:lumMod val="75000"/>
                  <a:lumOff val="25000"/>
                </a:schemeClr>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8" name="文本框 7"/>
          <p:cNvSpPr txBox="1"/>
          <p:nvPr/>
        </p:nvSpPr>
        <p:spPr>
          <a:xfrm>
            <a:off x="8758123" y="6550223"/>
            <a:ext cx="1728358" cy="307777"/>
          </a:xfrm>
          <a:prstGeom prst="rect">
            <a:avLst/>
          </a:prstGeom>
          <a:noFill/>
        </p:spPr>
        <p:txBody>
          <a:bodyPr wrap="none" rtlCol="0">
            <a:spAutoFit/>
          </a:bodyPr>
          <a:lstStyle/>
          <a:p>
            <a:r>
              <a:rPr lang="en-US" altLang="zh-CN" sz="1400" b="1" dirty="0">
                <a:solidFill>
                  <a:srgbClr val="E8E8E8"/>
                </a:solidFill>
                <a:latin typeface="Bradley Hand ITC" panose="03070402050302030203" pitchFamily="66" charset="0"/>
              </a:rPr>
              <a:t>Naier shid ashu aige</a:t>
            </a:r>
            <a:endParaRPr lang="zh-CN" altLang="en-US" sz="1400" b="1" dirty="0">
              <a:solidFill>
                <a:srgbClr val="E8E8E8"/>
              </a:solidFill>
              <a:latin typeface="Bradley Hand ITC" panose="03070402050302030203" pitchFamily="66" charset="0"/>
            </a:endParaRPr>
          </a:p>
        </p:txBody>
      </p:sp>
    </p:spTree>
    <p:extLst>
      <p:ext uri="{BB962C8B-B14F-4D97-AF65-F5344CB8AC3E}">
        <p14:creationId xmlns:p14="http://schemas.microsoft.com/office/powerpoint/2010/main" val="4037876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91249" y="2967657"/>
            <a:ext cx="2447401" cy="707886"/>
          </a:xfrm>
          <a:prstGeom prst="rect">
            <a:avLst/>
          </a:prstGeom>
          <a:noFill/>
        </p:spPr>
        <p:txBody>
          <a:bodyPr wrap="none" rtlCol="0">
            <a:spAutoFit/>
          </a:bodyPr>
          <a:lstStyle/>
          <a:p>
            <a:r>
              <a:rPr lang="en-US" altLang="zh-CN" sz="40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rPr>
              <a:t>i love Gaga</a:t>
            </a:r>
            <a:endParaRPr lang="zh-CN" altLang="en-US" sz="4000" dirty="0">
              <a:solidFill>
                <a:srgbClr val="E8E8E8"/>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grpSp>
        <p:nvGrpSpPr>
          <p:cNvPr id="3" name="组合 2"/>
          <p:cNvGrpSpPr/>
          <p:nvPr/>
        </p:nvGrpSpPr>
        <p:grpSpPr>
          <a:xfrm>
            <a:off x="3664420" y="4895896"/>
            <a:ext cx="992747" cy="992747"/>
            <a:chOff x="4668838" y="3646488"/>
            <a:chExt cx="403225" cy="403225"/>
          </a:xfrm>
          <a:solidFill>
            <a:srgbClr val="E8E8E8"/>
          </a:solidFill>
        </p:grpSpPr>
        <p:sp>
          <p:nvSpPr>
            <p:cNvPr id="4" name="Freeform 20"/>
            <p:cNvSpPr>
              <a:spLocks noEditPoints="1"/>
            </p:cNvSpPr>
            <p:nvPr/>
          </p:nvSpPr>
          <p:spPr bwMode="auto">
            <a:xfrm>
              <a:off x="4668838" y="3646488"/>
              <a:ext cx="403225" cy="403225"/>
            </a:xfrm>
            <a:custGeom>
              <a:avLst/>
              <a:gdLst>
                <a:gd name="T0" fmla="*/ 127 w 254"/>
                <a:gd name="T1" fmla="*/ 28 h 254"/>
                <a:gd name="T2" fmla="*/ 101 w 254"/>
                <a:gd name="T3" fmla="*/ 32 h 254"/>
                <a:gd name="T4" fmla="*/ 77 w 254"/>
                <a:gd name="T5" fmla="*/ 42 h 254"/>
                <a:gd name="T6" fmla="*/ 56 w 254"/>
                <a:gd name="T7" fmla="*/ 57 h 254"/>
                <a:gd name="T8" fmla="*/ 41 w 254"/>
                <a:gd name="T9" fmla="*/ 76 h 254"/>
                <a:gd name="T10" fmla="*/ 32 w 254"/>
                <a:gd name="T11" fmla="*/ 101 h 254"/>
                <a:gd name="T12" fmla="*/ 28 w 254"/>
                <a:gd name="T13" fmla="*/ 127 h 254"/>
                <a:gd name="T14" fmla="*/ 32 w 254"/>
                <a:gd name="T15" fmla="*/ 153 h 254"/>
                <a:gd name="T16" fmla="*/ 41 w 254"/>
                <a:gd name="T17" fmla="*/ 177 h 254"/>
                <a:gd name="T18" fmla="*/ 56 w 254"/>
                <a:gd name="T19" fmla="*/ 197 h 254"/>
                <a:gd name="T20" fmla="*/ 77 w 254"/>
                <a:gd name="T21" fmla="*/ 213 h 254"/>
                <a:gd name="T22" fmla="*/ 101 w 254"/>
                <a:gd name="T23" fmla="*/ 222 h 254"/>
                <a:gd name="T24" fmla="*/ 127 w 254"/>
                <a:gd name="T25" fmla="*/ 225 h 254"/>
                <a:gd name="T26" fmla="*/ 153 w 254"/>
                <a:gd name="T27" fmla="*/ 222 h 254"/>
                <a:gd name="T28" fmla="*/ 178 w 254"/>
                <a:gd name="T29" fmla="*/ 213 h 254"/>
                <a:gd name="T30" fmla="*/ 197 w 254"/>
                <a:gd name="T31" fmla="*/ 197 h 254"/>
                <a:gd name="T32" fmla="*/ 212 w 254"/>
                <a:gd name="T33" fmla="*/ 177 h 254"/>
                <a:gd name="T34" fmla="*/ 222 w 254"/>
                <a:gd name="T35" fmla="*/ 153 h 254"/>
                <a:gd name="T36" fmla="*/ 226 w 254"/>
                <a:gd name="T37" fmla="*/ 127 h 254"/>
                <a:gd name="T38" fmla="*/ 222 w 254"/>
                <a:gd name="T39" fmla="*/ 101 h 254"/>
                <a:gd name="T40" fmla="*/ 212 w 254"/>
                <a:gd name="T41" fmla="*/ 76 h 254"/>
                <a:gd name="T42" fmla="*/ 197 w 254"/>
                <a:gd name="T43" fmla="*/ 57 h 254"/>
                <a:gd name="T44" fmla="*/ 178 w 254"/>
                <a:gd name="T45" fmla="*/ 42 h 254"/>
                <a:gd name="T46" fmla="*/ 153 w 254"/>
                <a:gd name="T47" fmla="*/ 32 h 254"/>
                <a:gd name="T48" fmla="*/ 127 w 254"/>
                <a:gd name="T49" fmla="*/ 28 h 254"/>
                <a:gd name="T50" fmla="*/ 127 w 254"/>
                <a:gd name="T51" fmla="*/ 0 h 254"/>
                <a:gd name="T52" fmla="*/ 156 w 254"/>
                <a:gd name="T53" fmla="*/ 4 h 254"/>
                <a:gd name="T54" fmla="*/ 183 w 254"/>
                <a:gd name="T55" fmla="*/ 13 h 254"/>
                <a:gd name="T56" fmla="*/ 206 w 254"/>
                <a:gd name="T57" fmla="*/ 28 h 254"/>
                <a:gd name="T58" fmla="*/ 226 w 254"/>
                <a:gd name="T59" fmla="*/ 48 h 254"/>
                <a:gd name="T60" fmla="*/ 241 w 254"/>
                <a:gd name="T61" fmla="*/ 71 h 254"/>
                <a:gd name="T62" fmla="*/ 250 w 254"/>
                <a:gd name="T63" fmla="*/ 98 h 254"/>
                <a:gd name="T64" fmla="*/ 254 w 254"/>
                <a:gd name="T65" fmla="*/ 127 h 254"/>
                <a:gd name="T66" fmla="*/ 250 w 254"/>
                <a:gd name="T67" fmla="*/ 155 h 254"/>
                <a:gd name="T68" fmla="*/ 241 w 254"/>
                <a:gd name="T69" fmla="*/ 182 h 254"/>
                <a:gd name="T70" fmla="*/ 226 w 254"/>
                <a:gd name="T71" fmla="*/ 206 h 254"/>
                <a:gd name="T72" fmla="*/ 206 w 254"/>
                <a:gd name="T73" fmla="*/ 225 h 254"/>
                <a:gd name="T74" fmla="*/ 183 w 254"/>
                <a:gd name="T75" fmla="*/ 241 h 254"/>
                <a:gd name="T76" fmla="*/ 156 w 254"/>
                <a:gd name="T77" fmla="*/ 250 h 254"/>
                <a:gd name="T78" fmla="*/ 127 w 254"/>
                <a:gd name="T79" fmla="*/ 254 h 254"/>
                <a:gd name="T80" fmla="*/ 98 w 254"/>
                <a:gd name="T81" fmla="*/ 250 h 254"/>
                <a:gd name="T82" fmla="*/ 72 w 254"/>
                <a:gd name="T83" fmla="*/ 241 h 254"/>
                <a:gd name="T84" fmla="*/ 48 w 254"/>
                <a:gd name="T85" fmla="*/ 225 h 254"/>
                <a:gd name="T86" fmla="*/ 28 w 254"/>
                <a:gd name="T87" fmla="*/ 206 h 254"/>
                <a:gd name="T88" fmla="*/ 13 w 254"/>
                <a:gd name="T89" fmla="*/ 182 h 254"/>
                <a:gd name="T90" fmla="*/ 4 w 254"/>
                <a:gd name="T91" fmla="*/ 155 h 254"/>
                <a:gd name="T92" fmla="*/ 0 w 254"/>
                <a:gd name="T93" fmla="*/ 127 h 254"/>
                <a:gd name="T94" fmla="*/ 4 w 254"/>
                <a:gd name="T95" fmla="*/ 98 h 254"/>
                <a:gd name="T96" fmla="*/ 13 w 254"/>
                <a:gd name="T97" fmla="*/ 71 h 254"/>
                <a:gd name="T98" fmla="*/ 28 w 254"/>
                <a:gd name="T99" fmla="*/ 48 h 254"/>
                <a:gd name="T100" fmla="*/ 48 w 254"/>
                <a:gd name="T101" fmla="*/ 28 h 254"/>
                <a:gd name="T102" fmla="*/ 72 w 254"/>
                <a:gd name="T103" fmla="*/ 13 h 254"/>
                <a:gd name="T104" fmla="*/ 98 w 254"/>
                <a:gd name="T105" fmla="*/ 4 h 254"/>
                <a:gd name="T106" fmla="*/ 127 w 254"/>
                <a:gd name="T10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254">
                  <a:moveTo>
                    <a:pt x="127" y="28"/>
                  </a:moveTo>
                  <a:lnTo>
                    <a:pt x="101" y="32"/>
                  </a:lnTo>
                  <a:lnTo>
                    <a:pt x="77" y="42"/>
                  </a:lnTo>
                  <a:lnTo>
                    <a:pt x="56" y="57"/>
                  </a:lnTo>
                  <a:lnTo>
                    <a:pt x="41" y="76"/>
                  </a:lnTo>
                  <a:lnTo>
                    <a:pt x="32" y="101"/>
                  </a:lnTo>
                  <a:lnTo>
                    <a:pt x="28" y="127"/>
                  </a:lnTo>
                  <a:lnTo>
                    <a:pt x="32" y="153"/>
                  </a:lnTo>
                  <a:lnTo>
                    <a:pt x="41" y="177"/>
                  </a:lnTo>
                  <a:lnTo>
                    <a:pt x="56" y="197"/>
                  </a:lnTo>
                  <a:lnTo>
                    <a:pt x="77" y="213"/>
                  </a:lnTo>
                  <a:lnTo>
                    <a:pt x="101" y="222"/>
                  </a:lnTo>
                  <a:lnTo>
                    <a:pt x="127" y="225"/>
                  </a:lnTo>
                  <a:lnTo>
                    <a:pt x="153" y="222"/>
                  </a:lnTo>
                  <a:lnTo>
                    <a:pt x="178" y="213"/>
                  </a:lnTo>
                  <a:lnTo>
                    <a:pt x="197" y="197"/>
                  </a:lnTo>
                  <a:lnTo>
                    <a:pt x="212" y="177"/>
                  </a:lnTo>
                  <a:lnTo>
                    <a:pt x="222" y="153"/>
                  </a:lnTo>
                  <a:lnTo>
                    <a:pt x="226" y="127"/>
                  </a:lnTo>
                  <a:lnTo>
                    <a:pt x="222" y="101"/>
                  </a:lnTo>
                  <a:lnTo>
                    <a:pt x="212" y="76"/>
                  </a:lnTo>
                  <a:lnTo>
                    <a:pt x="197" y="57"/>
                  </a:lnTo>
                  <a:lnTo>
                    <a:pt x="178" y="42"/>
                  </a:lnTo>
                  <a:lnTo>
                    <a:pt x="153" y="32"/>
                  </a:lnTo>
                  <a:lnTo>
                    <a:pt x="127" y="28"/>
                  </a:lnTo>
                  <a:close/>
                  <a:moveTo>
                    <a:pt x="127" y="0"/>
                  </a:moveTo>
                  <a:lnTo>
                    <a:pt x="156" y="4"/>
                  </a:lnTo>
                  <a:lnTo>
                    <a:pt x="183" y="13"/>
                  </a:lnTo>
                  <a:lnTo>
                    <a:pt x="206" y="28"/>
                  </a:lnTo>
                  <a:lnTo>
                    <a:pt x="226" y="48"/>
                  </a:lnTo>
                  <a:lnTo>
                    <a:pt x="241" y="71"/>
                  </a:lnTo>
                  <a:lnTo>
                    <a:pt x="250" y="98"/>
                  </a:lnTo>
                  <a:lnTo>
                    <a:pt x="254" y="127"/>
                  </a:lnTo>
                  <a:lnTo>
                    <a:pt x="250" y="155"/>
                  </a:lnTo>
                  <a:lnTo>
                    <a:pt x="241" y="182"/>
                  </a:lnTo>
                  <a:lnTo>
                    <a:pt x="226" y="206"/>
                  </a:lnTo>
                  <a:lnTo>
                    <a:pt x="206" y="225"/>
                  </a:lnTo>
                  <a:lnTo>
                    <a:pt x="183" y="241"/>
                  </a:lnTo>
                  <a:lnTo>
                    <a:pt x="156" y="250"/>
                  </a:lnTo>
                  <a:lnTo>
                    <a:pt x="127" y="254"/>
                  </a:lnTo>
                  <a:lnTo>
                    <a:pt x="98" y="250"/>
                  </a:lnTo>
                  <a:lnTo>
                    <a:pt x="72" y="241"/>
                  </a:lnTo>
                  <a:lnTo>
                    <a:pt x="48" y="225"/>
                  </a:lnTo>
                  <a:lnTo>
                    <a:pt x="28" y="206"/>
                  </a:lnTo>
                  <a:lnTo>
                    <a:pt x="13" y="182"/>
                  </a:lnTo>
                  <a:lnTo>
                    <a:pt x="4" y="155"/>
                  </a:lnTo>
                  <a:lnTo>
                    <a:pt x="0" y="127"/>
                  </a:lnTo>
                  <a:lnTo>
                    <a:pt x="4" y="98"/>
                  </a:lnTo>
                  <a:lnTo>
                    <a:pt x="13" y="71"/>
                  </a:lnTo>
                  <a:lnTo>
                    <a:pt x="28" y="48"/>
                  </a:lnTo>
                  <a:lnTo>
                    <a:pt x="48" y="28"/>
                  </a:lnTo>
                  <a:lnTo>
                    <a:pt x="72" y="13"/>
                  </a:lnTo>
                  <a:lnTo>
                    <a:pt x="98" y="4"/>
                  </a:lnTo>
                  <a:lnTo>
                    <a:pt x="1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21"/>
            <p:cNvSpPr>
              <a:spLocks/>
            </p:cNvSpPr>
            <p:nvPr/>
          </p:nvSpPr>
          <p:spPr bwMode="auto">
            <a:xfrm>
              <a:off x="4856163" y="3735388"/>
              <a:ext cx="95250" cy="192088"/>
            </a:xfrm>
            <a:custGeom>
              <a:avLst/>
              <a:gdLst>
                <a:gd name="T0" fmla="*/ 0 w 60"/>
                <a:gd name="T1" fmla="*/ 0 h 121"/>
                <a:gd name="T2" fmla="*/ 19 w 60"/>
                <a:gd name="T3" fmla="*/ 0 h 121"/>
                <a:gd name="T4" fmla="*/ 19 w 60"/>
                <a:gd name="T5" fmla="*/ 66 h 121"/>
                <a:gd name="T6" fmla="*/ 60 w 60"/>
                <a:gd name="T7" fmla="*/ 108 h 121"/>
                <a:gd name="T8" fmla="*/ 47 w 60"/>
                <a:gd name="T9" fmla="*/ 121 h 121"/>
                <a:gd name="T10" fmla="*/ 0 w 60"/>
                <a:gd name="T11" fmla="*/ 75 h 121"/>
                <a:gd name="T12" fmla="*/ 0 w 60"/>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60" h="121">
                  <a:moveTo>
                    <a:pt x="0" y="0"/>
                  </a:moveTo>
                  <a:lnTo>
                    <a:pt x="19" y="0"/>
                  </a:lnTo>
                  <a:lnTo>
                    <a:pt x="19" y="66"/>
                  </a:lnTo>
                  <a:lnTo>
                    <a:pt x="60" y="108"/>
                  </a:lnTo>
                  <a:lnTo>
                    <a:pt x="47" y="121"/>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p:nvSpPr>
        <p:spPr>
          <a:xfrm>
            <a:off x="1444271" y="2967657"/>
            <a:ext cx="3147145" cy="707886"/>
          </a:xfrm>
          <a:prstGeom prst="rect">
            <a:avLst/>
          </a:prstGeom>
          <a:noFill/>
        </p:spPr>
        <p:txBody>
          <a:bodyPr wrap="none" rtlCol="0">
            <a:spAutoFit/>
          </a:bodyPr>
          <a:lstStyle/>
          <a:p>
            <a:pPr algn="ctr"/>
            <a:r>
              <a:rPr lang="en-US" altLang="zh-CN" sz="4000" b="1" dirty="0">
                <a:solidFill>
                  <a:schemeClr val="tx1">
                    <a:lumMod val="75000"/>
                    <a:lumOff val="25000"/>
                  </a:schemeClr>
                </a:solidFill>
              </a:rPr>
              <a:t>La</a:t>
            </a:r>
            <a:r>
              <a:rPr lang="en-US" altLang="zh-CN" sz="4000" dirty="0">
                <a:solidFill>
                  <a:schemeClr val="tx1">
                    <a:lumMod val="75000"/>
                    <a:lumOff val="25000"/>
                  </a:schemeClr>
                </a:solidFill>
              </a:rPr>
              <a:t>dy</a:t>
            </a:r>
            <a:r>
              <a:rPr lang="en-US" altLang="zh-CN" sz="4000" b="1" dirty="0">
                <a:solidFill>
                  <a:schemeClr val="tx1">
                    <a:lumMod val="75000"/>
                    <a:lumOff val="25000"/>
                  </a:schemeClr>
                </a:solidFill>
              </a:rPr>
              <a:t> Guy</a:t>
            </a:r>
            <a:r>
              <a:rPr lang="en-US" altLang="zh-CN" sz="4000" dirty="0">
                <a:solidFill>
                  <a:schemeClr val="tx1">
                    <a:lumMod val="75000"/>
                    <a:lumOff val="25000"/>
                  </a:schemeClr>
                </a:solidFill>
              </a:rPr>
              <a:t>Gay?</a:t>
            </a:r>
            <a:endParaRPr lang="zh-CN" altLang="en-US" sz="4000" dirty="0">
              <a:solidFill>
                <a:schemeClr val="tx1">
                  <a:lumMod val="75000"/>
                  <a:lumOff val="25000"/>
                </a:schemeClr>
              </a:solidFill>
            </a:endParaRPr>
          </a:p>
        </p:txBody>
      </p:sp>
      <p:sp>
        <p:nvSpPr>
          <p:cNvPr id="12" name="文本框 11"/>
          <p:cNvSpPr txBox="1"/>
          <p:nvPr/>
        </p:nvSpPr>
        <p:spPr>
          <a:xfrm>
            <a:off x="9374304" y="3167711"/>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1965739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E8E8E8"/>
        </a:solidFill>
        <a:effectLst/>
      </p:bgPr>
    </p:bg>
    <p:spTree>
      <p:nvGrpSpPr>
        <p:cNvPr id="1" name=""/>
        <p:cNvGrpSpPr/>
        <p:nvPr/>
      </p:nvGrpSpPr>
      <p:grpSpPr>
        <a:xfrm>
          <a:off x="0" y="0"/>
          <a:ext cx="0" cy="0"/>
          <a:chOff x="0" y="0"/>
          <a:chExt cx="0" cy="0"/>
        </a:xfrm>
      </p:grpSpPr>
      <p:grpSp>
        <p:nvGrpSpPr>
          <p:cNvPr id="28" name="组合 27"/>
          <p:cNvGrpSpPr/>
          <p:nvPr/>
        </p:nvGrpSpPr>
        <p:grpSpPr>
          <a:xfrm>
            <a:off x="4714706" y="2284260"/>
            <a:ext cx="1543388" cy="1505857"/>
            <a:chOff x="1484254" y="3066143"/>
            <a:chExt cx="1543388" cy="1505857"/>
          </a:xfrm>
        </p:grpSpPr>
        <p:sp>
          <p:nvSpPr>
            <p:cNvPr id="29" name="文本框 28"/>
            <p:cNvSpPr txBox="1"/>
            <p:nvPr/>
          </p:nvSpPr>
          <p:spPr>
            <a:xfrm>
              <a:off x="1484254" y="3073286"/>
              <a:ext cx="861275" cy="584775"/>
            </a:xfrm>
            <a:prstGeom prst="rect">
              <a:avLst/>
            </a:prstGeom>
            <a:noFill/>
          </p:spPr>
          <p:txBody>
            <a:bodyPr wrap="square" rtlCol="0">
              <a:spAutoFit/>
            </a:bodyPr>
            <a:lstStyle/>
            <a:p>
              <a:r>
                <a:rPr lang="en-US" altLang="zh-CN" sz="3200" dirty="0">
                  <a:solidFill>
                    <a:schemeClr val="tx1">
                      <a:lumMod val="75000"/>
                      <a:lumOff val="25000"/>
                    </a:schemeClr>
                  </a:solidFill>
                  <a:latin typeface="Swis721 BlkCn BT" panose="020B0806030502040204" pitchFamily="34" charset="0"/>
                </a:rPr>
                <a:t>03</a:t>
              </a:r>
              <a:endParaRPr lang="zh-CN" altLang="en-US" sz="3200" dirty="0">
                <a:solidFill>
                  <a:schemeClr val="tx1">
                    <a:lumMod val="75000"/>
                    <a:lumOff val="25000"/>
                  </a:schemeClr>
                </a:solidFill>
                <a:latin typeface="Swis721 BlkCn BT" panose="020B0806030502040204" pitchFamily="34" charset="0"/>
              </a:endParaRPr>
            </a:p>
          </p:txBody>
        </p:sp>
        <p:sp>
          <p:nvSpPr>
            <p:cNvPr id="30" name="任意多边形 29"/>
            <p:cNvSpPr/>
            <p:nvPr/>
          </p:nvSpPr>
          <p:spPr>
            <a:xfrm>
              <a:off x="1521785" y="3066143"/>
              <a:ext cx="1505857" cy="1505857"/>
            </a:xfrm>
            <a:custGeom>
              <a:avLst/>
              <a:gdLst>
                <a:gd name="connsiteX0" fmla="*/ 1386114 w 2772228"/>
                <a:gd name="connsiteY0" fmla="*/ 0 h 2772228"/>
                <a:gd name="connsiteX1" fmla="*/ 2772228 w 2772228"/>
                <a:gd name="connsiteY1" fmla="*/ 1386114 h 2772228"/>
                <a:gd name="connsiteX2" fmla="*/ 1386114 w 2772228"/>
                <a:gd name="connsiteY2" fmla="*/ 2772228 h 2772228"/>
                <a:gd name="connsiteX3" fmla="*/ 0 w 2772228"/>
                <a:gd name="connsiteY3" fmla="*/ 1386114 h 2772228"/>
                <a:gd name="connsiteX4" fmla="*/ 62317 w 2772228"/>
                <a:gd name="connsiteY4" fmla="*/ 973926 h 2772228"/>
                <a:gd name="connsiteX5" fmla="*/ 105052 w 2772228"/>
                <a:gd name="connsiteY5" fmla="*/ 857164 h 2772228"/>
                <a:gd name="connsiteX6" fmla="*/ 151271 w 2772228"/>
                <a:gd name="connsiteY6" fmla="*/ 913182 h 2772228"/>
                <a:gd name="connsiteX7" fmla="*/ 516472 w 2772228"/>
                <a:gd name="connsiteY7" fmla="*/ 1064453 h 2772228"/>
                <a:gd name="connsiteX8" fmla="*/ 1032944 w 2772228"/>
                <a:gd name="connsiteY8" fmla="*/ 547981 h 2772228"/>
                <a:gd name="connsiteX9" fmla="*/ 881673 w 2772228"/>
                <a:gd name="connsiteY9" fmla="*/ 182780 h 2772228"/>
                <a:gd name="connsiteX10" fmla="*/ 812221 w 2772228"/>
                <a:gd name="connsiteY10" fmla="*/ 125477 h 2772228"/>
                <a:gd name="connsiteX11" fmla="*/ 846576 w 2772228"/>
                <a:gd name="connsiteY11" fmla="*/ 108928 h 2772228"/>
                <a:gd name="connsiteX12" fmla="*/ 1386114 w 2772228"/>
                <a:gd name="connsiteY12" fmla="*/ 0 h 277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2228" h="2772228">
                  <a:moveTo>
                    <a:pt x="1386114" y="0"/>
                  </a:moveTo>
                  <a:cubicBezTo>
                    <a:pt x="2151644" y="0"/>
                    <a:pt x="2772228" y="620584"/>
                    <a:pt x="2772228" y="1386114"/>
                  </a:cubicBezTo>
                  <a:cubicBezTo>
                    <a:pt x="2772228" y="2151644"/>
                    <a:pt x="2151644" y="2772228"/>
                    <a:pt x="1386114" y="2772228"/>
                  </a:cubicBezTo>
                  <a:cubicBezTo>
                    <a:pt x="620584" y="2772228"/>
                    <a:pt x="0" y="2151644"/>
                    <a:pt x="0" y="1386114"/>
                  </a:cubicBezTo>
                  <a:cubicBezTo>
                    <a:pt x="0" y="1242577"/>
                    <a:pt x="21818" y="1104136"/>
                    <a:pt x="62317" y="973926"/>
                  </a:cubicBezTo>
                  <a:lnTo>
                    <a:pt x="105052" y="857164"/>
                  </a:lnTo>
                  <a:lnTo>
                    <a:pt x="151271" y="913182"/>
                  </a:lnTo>
                  <a:cubicBezTo>
                    <a:pt x="244734" y="1006645"/>
                    <a:pt x="373852" y="1064453"/>
                    <a:pt x="516472" y="1064453"/>
                  </a:cubicBezTo>
                  <a:cubicBezTo>
                    <a:pt x="801712" y="1064453"/>
                    <a:pt x="1032944" y="833221"/>
                    <a:pt x="1032944" y="547981"/>
                  </a:cubicBezTo>
                  <a:cubicBezTo>
                    <a:pt x="1032944" y="405361"/>
                    <a:pt x="975136" y="276243"/>
                    <a:pt x="881673" y="182780"/>
                  </a:cubicBezTo>
                  <a:lnTo>
                    <a:pt x="812221" y="125477"/>
                  </a:lnTo>
                  <a:lnTo>
                    <a:pt x="846576" y="108928"/>
                  </a:lnTo>
                  <a:cubicBezTo>
                    <a:pt x="1012408" y="38787"/>
                    <a:pt x="1194732" y="0"/>
                    <a:pt x="1386114" y="0"/>
                  </a:cubicBezTo>
                  <a:close/>
                </a:path>
              </a:pathLst>
            </a:custGeom>
            <a:solidFill>
              <a:srgbClr val="990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sp>
        <p:nvSpPr>
          <p:cNvPr id="31" name="文本框 30"/>
          <p:cNvSpPr txBox="1"/>
          <p:nvPr/>
        </p:nvSpPr>
        <p:spPr>
          <a:xfrm>
            <a:off x="5407395" y="2680534"/>
            <a:ext cx="2610036" cy="1496932"/>
          </a:xfrm>
          <a:custGeom>
            <a:avLst/>
            <a:gdLst>
              <a:gd name="connsiteX0" fmla="*/ 2514190 w 4355730"/>
              <a:gd name="connsiteY0" fmla="*/ 3499499 h 4197801"/>
              <a:gd name="connsiteX1" fmla="*/ 2582651 w 4355730"/>
              <a:gd name="connsiteY1" fmla="*/ 3530307 h 4197801"/>
              <a:gd name="connsiteX2" fmla="*/ 2610036 w 4355730"/>
              <a:gd name="connsiteY2" fmla="*/ 3609037 h 4197801"/>
              <a:gd name="connsiteX3" fmla="*/ 2582651 w 4355730"/>
              <a:gd name="connsiteY3" fmla="*/ 3670652 h 4197801"/>
              <a:gd name="connsiteX4" fmla="*/ 2521037 w 4355730"/>
              <a:gd name="connsiteY4" fmla="*/ 3698036 h 4197801"/>
              <a:gd name="connsiteX5" fmla="*/ 2493652 w 4355730"/>
              <a:gd name="connsiteY5" fmla="*/ 3694613 h 4197801"/>
              <a:gd name="connsiteX6" fmla="*/ 2455999 w 4355730"/>
              <a:gd name="connsiteY6" fmla="*/ 3680921 h 4197801"/>
              <a:gd name="connsiteX7" fmla="*/ 2421768 w 4355730"/>
              <a:gd name="connsiteY7" fmla="*/ 3667229 h 4197801"/>
              <a:gd name="connsiteX8" fmla="*/ 2404653 w 4355730"/>
              <a:gd name="connsiteY8" fmla="*/ 3663806 h 4197801"/>
              <a:gd name="connsiteX9" fmla="*/ 2349884 w 4355730"/>
              <a:gd name="connsiteY9" fmla="*/ 3694613 h 4197801"/>
              <a:gd name="connsiteX10" fmla="*/ 2301962 w 4355730"/>
              <a:gd name="connsiteY10" fmla="*/ 3752805 h 4197801"/>
              <a:gd name="connsiteX11" fmla="*/ 2301962 w 4355730"/>
              <a:gd name="connsiteY11" fmla="*/ 4060879 h 4197801"/>
              <a:gd name="connsiteX12" fmla="*/ 2325923 w 4355730"/>
              <a:gd name="connsiteY12" fmla="*/ 4136186 h 4197801"/>
              <a:gd name="connsiteX13" fmla="*/ 2404653 w 4355730"/>
              <a:gd name="connsiteY13" fmla="*/ 4156724 h 4197801"/>
              <a:gd name="connsiteX14" fmla="*/ 2404653 w 4355730"/>
              <a:gd name="connsiteY14" fmla="*/ 4197801 h 4197801"/>
              <a:gd name="connsiteX15" fmla="*/ 2007580 w 4355730"/>
              <a:gd name="connsiteY15" fmla="*/ 4197801 h 4197801"/>
              <a:gd name="connsiteX16" fmla="*/ 2007580 w 4355730"/>
              <a:gd name="connsiteY16" fmla="*/ 4156724 h 4197801"/>
              <a:gd name="connsiteX17" fmla="*/ 2076040 w 4355730"/>
              <a:gd name="connsiteY17" fmla="*/ 4136186 h 4197801"/>
              <a:gd name="connsiteX18" fmla="*/ 2096579 w 4355730"/>
              <a:gd name="connsiteY18" fmla="*/ 4040341 h 4197801"/>
              <a:gd name="connsiteX19" fmla="*/ 2096579 w 4355730"/>
              <a:gd name="connsiteY19" fmla="*/ 3766497 h 4197801"/>
              <a:gd name="connsiteX20" fmla="*/ 2079464 w 4355730"/>
              <a:gd name="connsiteY20" fmla="*/ 3674075 h 4197801"/>
              <a:gd name="connsiteX21" fmla="*/ 2000733 w 4355730"/>
              <a:gd name="connsiteY21" fmla="*/ 3629575 h 4197801"/>
              <a:gd name="connsiteX22" fmla="*/ 2000733 w 4355730"/>
              <a:gd name="connsiteY22" fmla="*/ 3588499 h 4197801"/>
              <a:gd name="connsiteX23" fmla="*/ 2301962 w 4355730"/>
              <a:gd name="connsiteY23" fmla="*/ 3506346 h 4197801"/>
              <a:gd name="connsiteX24" fmla="*/ 2301962 w 4355730"/>
              <a:gd name="connsiteY24" fmla="*/ 3663806 h 4197801"/>
              <a:gd name="connsiteX25" fmla="*/ 2408076 w 4355730"/>
              <a:gd name="connsiteY25" fmla="*/ 3543999 h 4197801"/>
              <a:gd name="connsiteX26" fmla="*/ 2514190 w 4355730"/>
              <a:gd name="connsiteY26" fmla="*/ 3499499 h 4197801"/>
              <a:gd name="connsiteX27" fmla="*/ 1876016 w 4355730"/>
              <a:gd name="connsiteY27" fmla="*/ 3499499 h 4197801"/>
              <a:gd name="connsiteX28" fmla="*/ 1876016 w 4355730"/>
              <a:gd name="connsiteY28" fmla="*/ 4060879 h 4197801"/>
              <a:gd name="connsiteX29" fmla="*/ 1899977 w 4355730"/>
              <a:gd name="connsiteY29" fmla="*/ 4139609 h 4197801"/>
              <a:gd name="connsiteX30" fmla="*/ 1958169 w 4355730"/>
              <a:gd name="connsiteY30" fmla="*/ 4156724 h 4197801"/>
              <a:gd name="connsiteX31" fmla="*/ 1958169 w 4355730"/>
              <a:gd name="connsiteY31" fmla="*/ 4197801 h 4197801"/>
              <a:gd name="connsiteX32" fmla="*/ 1581634 w 4355730"/>
              <a:gd name="connsiteY32" fmla="*/ 4197801 h 4197801"/>
              <a:gd name="connsiteX33" fmla="*/ 1581634 w 4355730"/>
              <a:gd name="connsiteY33" fmla="*/ 4156724 h 4197801"/>
              <a:gd name="connsiteX34" fmla="*/ 1650094 w 4355730"/>
              <a:gd name="connsiteY34" fmla="*/ 4136186 h 4197801"/>
              <a:gd name="connsiteX35" fmla="*/ 1670633 w 4355730"/>
              <a:gd name="connsiteY35" fmla="*/ 4040341 h 4197801"/>
              <a:gd name="connsiteX36" fmla="*/ 1670633 w 4355730"/>
              <a:gd name="connsiteY36" fmla="*/ 3759651 h 4197801"/>
              <a:gd name="connsiteX37" fmla="*/ 1650094 w 4355730"/>
              <a:gd name="connsiteY37" fmla="*/ 3667229 h 4197801"/>
              <a:gd name="connsiteX38" fmla="*/ 1574787 w 4355730"/>
              <a:gd name="connsiteY38" fmla="*/ 3622729 h 4197801"/>
              <a:gd name="connsiteX39" fmla="*/ 1574787 w 4355730"/>
              <a:gd name="connsiteY39" fmla="*/ 3588499 h 4197801"/>
              <a:gd name="connsiteX40" fmla="*/ 1876016 w 4355730"/>
              <a:gd name="connsiteY40" fmla="*/ 3499499 h 4197801"/>
              <a:gd name="connsiteX41" fmla="*/ 1766478 w 4355730"/>
              <a:gd name="connsiteY41" fmla="*/ 3157195 h 4197801"/>
              <a:gd name="connsiteX42" fmla="*/ 1845208 w 4355730"/>
              <a:gd name="connsiteY42" fmla="*/ 3191425 h 4197801"/>
              <a:gd name="connsiteX43" fmla="*/ 1876016 w 4355730"/>
              <a:gd name="connsiteY43" fmla="*/ 3273578 h 4197801"/>
              <a:gd name="connsiteX44" fmla="*/ 1845208 w 4355730"/>
              <a:gd name="connsiteY44" fmla="*/ 3355732 h 4197801"/>
              <a:gd name="connsiteX45" fmla="*/ 1766478 w 4355730"/>
              <a:gd name="connsiteY45" fmla="*/ 3389962 h 4197801"/>
              <a:gd name="connsiteX46" fmla="*/ 1680902 w 4355730"/>
              <a:gd name="connsiteY46" fmla="*/ 3355732 h 4197801"/>
              <a:gd name="connsiteX47" fmla="*/ 1643248 w 4355730"/>
              <a:gd name="connsiteY47" fmla="*/ 3273578 h 4197801"/>
              <a:gd name="connsiteX48" fmla="*/ 1680902 w 4355730"/>
              <a:gd name="connsiteY48" fmla="*/ 3191425 h 4197801"/>
              <a:gd name="connsiteX49" fmla="*/ 1766478 w 4355730"/>
              <a:gd name="connsiteY49" fmla="*/ 3157195 h 4197801"/>
              <a:gd name="connsiteX50" fmla="*/ 0 w 4355730"/>
              <a:gd name="connsiteY50" fmla="*/ 2700869 h 4197801"/>
              <a:gd name="connsiteX51" fmla="*/ 502853 w 4355730"/>
              <a:gd name="connsiteY51" fmla="*/ 2700869 h 4197801"/>
              <a:gd name="connsiteX52" fmla="*/ 1212763 w 4355730"/>
              <a:gd name="connsiteY52" fmla="*/ 3716435 h 4197801"/>
              <a:gd name="connsiteX53" fmla="*/ 1212763 w 4355730"/>
              <a:gd name="connsiteY53" fmla="*/ 3045964 h 4197801"/>
              <a:gd name="connsiteX54" fmla="*/ 1197973 w 4355730"/>
              <a:gd name="connsiteY54" fmla="*/ 2893136 h 4197801"/>
              <a:gd name="connsiteX55" fmla="*/ 1138814 w 4355730"/>
              <a:gd name="connsiteY55" fmla="*/ 2804398 h 4197801"/>
              <a:gd name="connsiteX56" fmla="*/ 995846 w 4355730"/>
              <a:gd name="connsiteY56" fmla="*/ 2760028 h 4197801"/>
              <a:gd name="connsiteX57" fmla="*/ 995846 w 4355730"/>
              <a:gd name="connsiteY57" fmla="*/ 2700869 h 4197801"/>
              <a:gd name="connsiteX58" fmla="*/ 1528279 w 4355730"/>
              <a:gd name="connsiteY58" fmla="*/ 2700869 h 4197801"/>
              <a:gd name="connsiteX59" fmla="*/ 1528279 w 4355730"/>
              <a:gd name="connsiteY59" fmla="*/ 2760028 h 4197801"/>
              <a:gd name="connsiteX60" fmla="*/ 1390241 w 4355730"/>
              <a:gd name="connsiteY60" fmla="*/ 2809328 h 4197801"/>
              <a:gd name="connsiteX61" fmla="*/ 1331081 w 4355730"/>
              <a:gd name="connsiteY61" fmla="*/ 2893136 h 4197801"/>
              <a:gd name="connsiteX62" fmla="*/ 1321222 w 4355730"/>
              <a:gd name="connsiteY62" fmla="*/ 3045964 h 4197801"/>
              <a:gd name="connsiteX63" fmla="*/ 1321222 w 4355730"/>
              <a:gd name="connsiteY63" fmla="*/ 4160129 h 4197801"/>
              <a:gd name="connsiteX64" fmla="*/ 1143744 w 4355730"/>
              <a:gd name="connsiteY64" fmla="*/ 4160129 h 4197801"/>
              <a:gd name="connsiteX65" fmla="*/ 335235 w 4355730"/>
              <a:gd name="connsiteY65" fmla="*/ 3016385 h 4197801"/>
              <a:gd name="connsiteX66" fmla="*/ 335235 w 4355730"/>
              <a:gd name="connsiteY66" fmla="*/ 3795314 h 4197801"/>
              <a:gd name="connsiteX67" fmla="*/ 345095 w 4355730"/>
              <a:gd name="connsiteY67" fmla="*/ 3933352 h 4197801"/>
              <a:gd name="connsiteX68" fmla="*/ 374675 w 4355730"/>
              <a:gd name="connsiteY68" fmla="*/ 4007301 h 4197801"/>
              <a:gd name="connsiteX69" fmla="*/ 438764 w 4355730"/>
              <a:gd name="connsiteY69" fmla="*/ 4051670 h 4197801"/>
              <a:gd name="connsiteX70" fmla="*/ 571872 w 4355730"/>
              <a:gd name="connsiteY70" fmla="*/ 4100970 h 4197801"/>
              <a:gd name="connsiteX71" fmla="*/ 571872 w 4355730"/>
              <a:gd name="connsiteY71" fmla="*/ 4160129 h 4197801"/>
              <a:gd name="connsiteX72" fmla="*/ 0 w 4355730"/>
              <a:gd name="connsiteY72" fmla="*/ 4160129 h 4197801"/>
              <a:gd name="connsiteX73" fmla="*/ 0 w 4355730"/>
              <a:gd name="connsiteY73" fmla="*/ 4100970 h 4197801"/>
              <a:gd name="connsiteX74" fmla="*/ 147898 w 4355730"/>
              <a:gd name="connsiteY74" fmla="*/ 4051670 h 4197801"/>
              <a:gd name="connsiteX75" fmla="*/ 216917 w 4355730"/>
              <a:gd name="connsiteY75" fmla="*/ 3967862 h 4197801"/>
              <a:gd name="connsiteX76" fmla="*/ 236637 w 4355730"/>
              <a:gd name="connsiteY76" fmla="*/ 3815034 h 4197801"/>
              <a:gd name="connsiteX77" fmla="*/ 236637 w 4355730"/>
              <a:gd name="connsiteY77" fmla="*/ 2907926 h 4197801"/>
              <a:gd name="connsiteX78" fmla="*/ 0 w 4355730"/>
              <a:gd name="connsiteY78" fmla="*/ 2760028 h 4197801"/>
              <a:gd name="connsiteX79" fmla="*/ 0 w 4355730"/>
              <a:gd name="connsiteY79" fmla="*/ 2700869 h 4197801"/>
              <a:gd name="connsiteX80" fmla="*/ 2926980 w 4355730"/>
              <a:gd name="connsiteY80" fmla="*/ 0 h 4197801"/>
              <a:gd name="connsiteX81" fmla="*/ 4355730 w 4355730"/>
              <a:gd name="connsiteY81" fmla="*/ 0 h 4197801"/>
              <a:gd name="connsiteX82" fmla="*/ 4355730 w 4355730"/>
              <a:gd name="connsiteY82" fmla="*/ 1485900 h 4197801"/>
              <a:gd name="connsiteX83" fmla="*/ 2926980 w 4355730"/>
              <a:gd name="connsiteY83" fmla="*/ 0 h 4197801"/>
              <a:gd name="connsiteX0" fmla="*/ 2514190 w 4355730"/>
              <a:gd name="connsiteY0" fmla="*/ 3499499 h 4197801"/>
              <a:gd name="connsiteX1" fmla="*/ 2582651 w 4355730"/>
              <a:gd name="connsiteY1" fmla="*/ 3530307 h 4197801"/>
              <a:gd name="connsiteX2" fmla="*/ 2610036 w 4355730"/>
              <a:gd name="connsiteY2" fmla="*/ 3609037 h 4197801"/>
              <a:gd name="connsiteX3" fmla="*/ 2582651 w 4355730"/>
              <a:gd name="connsiteY3" fmla="*/ 3670652 h 4197801"/>
              <a:gd name="connsiteX4" fmla="*/ 2521037 w 4355730"/>
              <a:gd name="connsiteY4" fmla="*/ 3698036 h 4197801"/>
              <a:gd name="connsiteX5" fmla="*/ 2493652 w 4355730"/>
              <a:gd name="connsiteY5" fmla="*/ 3694613 h 4197801"/>
              <a:gd name="connsiteX6" fmla="*/ 2455999 w 4355730"/>
              <a:gd name="connsiteY6" fmla="*/ 3680921 h 4197801"/>
              <a:gd name="connsiteX7" fmla="*/ 2421768 w 4355730"/>
              <a:gd name="connsiteY7" fmla="*/ 3667229 h 4197801"/>
              <a:gd name="connsiteX8" fmla="*/ 2404653 w 4355730"/>
              <a:gd name="connsiteY8" fmla="*/ 3663806 h 4197801"/>
              <a:gd name="connsiteX9" fmla="*/ 2349884 w 4355730"/>
              <a:gd name="connsiteY9" fmla="*/ 3694613 h 4197801"/>
              <a:gd name="connsiteX10" fmla="*/ 2301962 w 4355730"/>
              <a:gd name="connsiteY10" fmla="*/ 3752805 h 4197801"/>
              <a:gd name="connsiteX11" fmla="*/ 2301962 w 4355730"/>
              <a:gd name="connsiteY11" fmla="*/ 4060879 h 4197801"/>
              <a:gd name="connsiteX12" fmla="*/ 2325923 w 4355730"/>
              <a:gd name="connsiteY12" fmla="*/ 4136186 h 4197801"/>
              <a:gd name="connsiteX13" fmla="*/ 2404653 w 4355730"/>
              <a:gd name="connsiteY13" fmla="*/ 4156724 h 4197801"/>
              <a:gd name="connsiteX14" fmla="*/ 2404653 w 4355730"/>
              <a:gd name="connsiteY14" fmla="*/ 4197801 h 4197801"/>
              <a:gd name="connsiteX15" fmla="*/ 2007580 w 4355730"/>
              <a:gd name="connsiteY15" fmla="*/ 4197801 h 4197801"/>
              <a:gd name="connsiteX16" fmla="*/ 2007580 w 4355730"/>
              <a:gd name="connsiteY16" fmla="*/ 4156724 h 4197801"/>
              <a:gd name="connsiteX17" fmla="*/ 2076040 w 4355730"/>
              <a:gd name="connsiteY17" fmla="*/ 4136186 h 4197801"/>
              <a:gd name="connsiteX18" fmla="*/ 2096579 w 4355730"/>
              <a:gd name="connsiteY18" fmla="*/ 4040341 h 4197801"/>
              <a:gd name="connsiteX19" fmla="*/ 2096579 w 4355730"/>
              <a:gd name="connsiteY19" fmla="*/ 3766497 h 4197801"/>
              <a:gd name="connsiteX20" fmla="*/ 2079464 w 4355730"/>
              <a:gd name="connsiteY20" fmla="*/ 3674075 h 4197801"/>
              <a:gd name="connsiteX21" fmla="*/ 2000733 w 4355730"/>
              <a:gd name="connsiteY21" fmla="*/ 3629575 h 4197801"/>
              <a:gd name="connsiteX22" fmla="*/ 2000733 w 4355730"/>
              <a:gd name="connsiteY22" fmla="*/ 3588499 h 4197801"/>
              <a:gd name="connsiteX23" fmla="*/ 2301962 w 4355730"/>
              <a:gd name="connsiteY23" fmla="*/ 3506346 h 4197801"/>
              <a:gd name="connsiteX24" fmla="*/ 2301962 w 4355730"/>
              <a:gd name="connsiteY24" fmla="*/ 3663806 h 4197801"/>
              <a:gd name="connsiteX25" fmla="*/ 2408076 w 4355730"/>
              <a:gd name="connsiteY25" fmla="*/ 3543999 h 4197801"/>
              <a:gd name="connsiteX26" fmla="*/ 2514190 w 4355730"/>
              <a:gd name="connsiteY26" fmla="*/ 3499499 h 4197801"/>
              <a:gd name="connsiteX27" fmla="*/ 1876016 w 4355730"/>
              <a:gd name="connsiteY27" fmla="*/ 3499499 h 4197801"/>
              <a:gd name="connsiteX28" fmla="*/ 1876016 w 4355730"/>
              <a:gd name="connsiteY28" fmla="*/ 4060879 h 4197801"/>
              <a:gd name="connsiteX29" fmla="*/ 1899977 w 4355730"/>
              <a:gd name="connsiteY29" fmla="*/ 4139609 h 4197801"/>
              <a:gd name="connsiteX30" fmla="*/ 1958169 w 4355730"/>
              <a:gd name="connsiteY30" fmla="*/ 4156724 h 4197801"/>
              <a:gd name="connsiteX31" fmla="*/ 1958169 w 4355730"/>
              <a:gd name="connsiteY31" fmla="*/ 4197801 h 4197801"/>
              <a:gd name="connsiteX32" fmla="*/ 1581634 w 4355730"/>
              <a:gd name="connsiteY32" fmla="*/ 4197801 h 4197801"/>
              <a:gd name="connsiteX33" fmla="*/ 1581634 w 4355730"/>
              <a:gd name="connsiteY33" fmla="*/ 4156724 h 4197801"/>
              <a:gd name="connsiteX34" fmla="*/ 1650094 w 4355730"/>
              <a:gd name="connsiteY34" fmla="*/ 4136186 h 4197801"/>
              <a:gd name="connsiteX35" fmla="*/ 1670633 w 4355730"/>
              <a:gd name="connsiteY35" fmla="*/ 4040341 h 4197801"/>
              <a:gd name="connsiteX36" fmla="*/ 1670633 w 4355730"/>
              <a:gd name="connsiteY36" fmla="*/ 3759651 h 4197801"/>
              <a:gd name="connsiteX37" fmla="*/ 1650094 w 4355730"/>
              <a:gd name="connsiteY37" fmla="*/ 3667229 h 4197801"/>
              <a:gd name="connsiteX38" fmla="*/ 1574787 w 4355730"/>
              <a:gd name="connsiteY38" fmla="*/ 3622729 h 4197801"/>
              <a:gd name="connsiteX39" fmla="*/ 1574787 w 4355730"/>
              <a:gd name="connsiteY39" fmla="*/ 3588499 h 4197801"/>
              <a:gd name="connsiteX40" fmla="*/ 1876016 w 4355730"/>
              <a:gd name="connsiteY40" fmla="*/ 3499499 h 4197801"/>
              <a:gd name="connsiteX41" fmla="*/ 1766478 w 4355730"/>
              <a:gd name="connsiteY41" fmla="*/ 3157195 h 4197801"/>
              <a:gd name="connsiteX42" fmla="*/ 1845208 w 4355730"/>
              <a:gd name="connsiteY42" fmla="*/ 3191425 h 4197801"/>
              <a:gd name="connsiteX43" fmla="*/ 1876016 w 4355730"/>
              <a:gd name="connsiteY43" fmla="*/ 3273578 h 4197801"/>
              <a:gd name="connsiteX44" fmla="*/ 1845208 w 4355730"/>
              <a:gd name="connsiteY44" fmla="*/ 3355732 h 4197801"/>
              <a:gd name="connsiteX45" fmla="*/ 1766478 w 4355730"/>
              <a:gd name="connsiteY45" fmla="*/ 3389962 h 4197801"/>
              <a:gd name="connsiteX46" fmla="*/ 1680902 w 4355730"/>
              <a:gd name="connsiteY46" fmla="*/ 3355732 h 4197801"/>
              <a:gd name="connsiteX47" fmla="*/ 1643248 w 4355730"/>
              <a:gd name="connsiteY47" fmla="*/ 3273578 h 4197801"/>
              <a:gd name="connsiteX48" fmla="*/ 1680902 w 4355730"/>
              <a:gd name="connsiteY48" fmla="*/ 3191425 h 4197801"/>
              <a:gd name="connsiteX49" fmla="*/ 1766478 w 4355730"/>
              <a:gd name="connsiteY49" fmla="*/ 3157195 h 4197801"/>
              <a:gd name="connsiteX50" fmla="*/ 0 w 4355730"/>
              <a:gd name="connsiteY50" fmla="*/ 2700869 h 4197801"/>
              <a:gd name="connsiteX51" fmla="*/ 502853 w 4355730"/>
              <a:gd name="connsiteY51" fmla="*/ 2700869 h 4197801"/>
              <a:gd name="connsiteX52" fmla="*/ 1212763 w 4355730"/>
              <a:gd name="connsiteY52" fmla="*/ 3716435 h 4197801"/>
              <a:gd name="connsiteX53" fmla="*/ 1212763 w 4355730"/>
              <a:gd name="connsiteY53" fmla="*/ 3045964 h 4197801"/>
              <a:gd name="connsiteX54" fmla="*/ 1197973 w 4355730"/>
              <a:gd name="connsiteY54" fmla="*/ 2893136 h 4197801"/>
              <a:gd name="connsiteX55" fmla="*/ 1138814 w 4355730"/>
              <a:gd name="connsiteY55" fmla="*/ 2804398 h 4197801"/>
              <a:gd name="connsiteX56" fmla="*/ 995846 w 4355730"/>
              <a:gd name="connsiteY56" fmla="*/ 2760028 h 4197801"/>
              <a:gd name="connsiteX57" fmla="*/ 995846 w 4355730"/>
              <a:gd name="connsiteY57" fmla="*/ 2700869 h 4197801"/>
              <a:gd name="connsiteX58" fmla="*/ 1528279 w 4355730"/>
              <a:gd name="connsiteY58" fmla="*/ 2700869 h 4197801"/>
              <a:gd name="connsiteX59" fmla="*/ 1528279 w 4355730"/>
              <a:gd name="connsiteY59" fmla="*/ 2760028 h 4197801"/>
              <a:gd name="connsiteX60" fmla="*/ 1390241 w 4355730"/>
              <a:gd name="connsiteY60" fmla="*/ 2809328 h 4197801"/>
              <a:gd name="connsiteX61" fmla="*/ 1331081 w 4355730"/>
              <a:gd name="connsiteY61" fmla="*/ 2893136 h 4197801"/>
              <a:gd name="connsiteX62" fmla="*/ 1321222 w 4355730"/>
              <a:gd name="connsiteY62" fmla="*/ 3045964 h 4197801"/>
              <a:gd name="connsiteX63" fmla="*/ 1321222 w 4355730"/>
              <a:gd name="connsiteY63" fmla="*/ 4160129 h 4197801"/>
              <a:gd name="connsiteX64" fmla="*/ 1143744 w 4355730"/>
              <a:gd name="connsiteY64" fmla="*/ 4160129 h 4197801"/>
              <a:gd name="connsiteX65" fmla="*/ 335235 w 4355730"/>
              <a:gd name="connsiteY65" fmla="*/ 3016385 h 4197801"/>
              <a:gd name="connsiteX66" fmla="*/ 335235 w 4355730"/>
              <a:gd name="connsiteY66" fmla="*/ 3795314 h 4197801"/>
              <a:gd name="connsiteX67" fmla="*/ 345095 w 4355730"/>
              <a:gd name="connsiteY67" fmla="*/ 3933352 h 4197801"/>
              <a:gd name="connsiteX68" fmla="*/ 374675 w 4355730"/>
              <a:gd name="connsiteY68" fmla="*/ 4007301 h 4197801"/>
              <a:gd name="connsiteX69" fmla="*/ 438764 w 4355730"/>
              <a:gd name="connsiteY69" fmla="*/ 4051670 h 4197801"/>
              <a:gd name="connsiteX70" fmla="*/ 571872 w 4355730"/>
              <a:gd name="connsiteY70" fmla="*/ 4100970 h 4197801"/>
              <a:gd name="connsiteX71" fmla="*/ 571872 w 4355730"/>
              <a:gd name="connsiteY71" fmla="*/ 4160129 h 4197801"/>
              <a:gd name="connsiteX72" fmla="*/ 0 w 4355730"/>
              <a:gd name="connsiteY72" fmla="*/ 4160129 h 4197801"/>
              <a:gd name="connsiteX73" fmla="*/ 0 w 4355730"/>
              <a:gd name="connsiteY73" fmla="*/ 4100970 h 4197801"/>
              <a:gd name="connsiteX74" fmla="*/ 147898 w 4355730"/>
              <a:gd name="connsiteY74" fmla="*/ 4051670 h 4197801"/>
              <a:gd name="connsiteX75" fmla="*/ 216917 w 4355730"/>
              <a:gd name="connsiteY75" fmla="*/ 3967862 h 4197801"/>
              <a:gd name="connsiteX76" fmla="*/ 236637 w 4355730"/>
              <a:gd name="connsiteY76" fmla="*/ 3815034 h 4197801"/>
              <a:gd name="connsiteX77" fmla="*/ 236637 w 4355730"/>
              <a:gd name="connsiteY77" fmla="*/ 2907926 h 4197801"/>
              <a:gd name="connsiteX78" fmla="*/ 0 w 4355730"/>
              <a:gd name="connsiteY78" fmla="*/ 2760028 h 4197801"/>
              <a:gd name="connsiteX79" fmla="*/ 0 w 4355730"/>
              <a:gd name="connsiteY79" fmla="*/ 2700869 h 4197801"/>
              <a:gd name="connsiteX80" fmla="*/ 4355730 w 4355730"/>
              <a:gd name="connsiteY80" fmla="*/ 1485900 h 4197801"/>
              <a:gd name="connsiteX81" fmla="*/ 4355730 w 4355730"/>
              <a:gd name="connsiteY81" fmla="*/ 0 h 4197801"/>
              <a:gd name="connsiteX82" fmla="*/ 4355730 w 4355730"/>
              <a:gd name="connsiteY82" fmla="*/ 1485900 h 4197801"/>
              <a:gd name="connsiteX0" fmla="*/ 2514190 w 2610036"/>
              <a:gd name="connsiteY0" fmla="*/ 798630 h 1496932"/>
              <a:gd name="connsiteX1" fmla="*/ 2582651 w 2610036"/>
              <a:gd name="connsiteY1" fmla="*/ 829438 h 1496932"/>
              <a:gd name="connsiteX2" fmla="*/ 2610036 w 2610036"/>
              <a:gd name="connsiteY2" fmla="*/ 908168 h 1496932"/>
              <a:gd name="connsiteX3" fmla="*/ 2582651 w 2610036"/>
              <a:gd name="connsiteY3" fmla="*/ 969783 h 1496932"/>
              <a:gd name="connsiteX4" fmla="*/ 2521037 w 2610036"/>
              <a:gd name="connsiteY4" fmla="*/ 997167 h 1496932"/>
              <a:gd name="connsiteX5" fmla="*/ 2493652 w 2610036"/>
              <a:gd name="connsiteY5" fmla="*/ 993744 h 1496932"/>
              <a:gd name="connsiteX6" fmla="*/ 2455999 w 2610036"/>
              <a:gd name="connsiteY6" fmla="*/ 980052 h 1496932"/>
              <a:gd name="connsiteX7" fmla="*/ 2421768 w 2610036"/>
              <a:gd name="connsiteY7" fmla="*/ 966360 h 1496932"/>
              <a:gd name="connsiteX8" fmla="*/ 2404653 w 2610036"/>
              <a:gd name="connsiteY8" fmla="*/ 962937 h 1496932"/>
              <a:gd name="connsiteX9" fmla="*/ 2349884 w 2610036"/>
              <a:gd name="connsiteY9" fmla="*/ 993744 h 1496932"/>
              <a:gd name="connsiteX10" fmla="*/ 2301962 w 2610036"/>
              <a:gd name="connsiteY10" fmla="*/ 1051936 h 1496932"/>
              <a:gd name="connsiteX11" fmla="*/ 2301962 w 2610036"/>
              <a:gd name="connsiteY11" fmla="*/ 1360010 h 1496932"/>
              <a:gd name="connsiteX12" fmla="*/ 2325923 w 2610036"/>
              <a:gd name="connsiteY12" fmla="*/ 1435317 h 1496932"/>
              <a:gd name="connsiteX13" fmla="*/ 2404653 w 2610036"/>
              <a:gd name="connsiteY13" fmla="*/ 1455855 h 1496932"/>
              <a:gd name="connsiteX14" fmla="*/ 2404653 w 2610036"/>
              <a:gd name="connsiteY14" fmla="*/ 1496932 h 1496932"/>
              <a:gd name="connsiteX15" fmla="*/ 2007580 w 2610036"/>
              <a:gd name="connsiteY15" fmla="*/ 1496932 h 1496932"/>
              <a:gd name="connsiteX16" fmla="*/ 2007580 w 2610036"/>
              <a:gd name="connsiteY16" fmla="*/ 1455855 h 1496932"/>
              <a:gd name="connsiteX17" fmla="*/ 2076040 w 2610036"/>
              <a:gd name="connsiteY17" fmla="*/ 1435317 h 1496932"/>
              <a:gd name="connsiteX18" fmla="*/ 2096579 w 2610036"/>
              <a:gd name="connsiteY18" fmla="*/ 1339472 h 1496932"/>
              <a:gd name="connsiteX19" fmla="*/ 2096579 w 2610036"/>
              <a:gd name="connsiteY19" fmla="*/ 1065628 h 1496932"/>
              <a:gd name="connsiteX20" fmla="*/ 2079464 w 2610036"/>
              <a:gd name="connsiteY20" fmla="*/ 973206 h 1496932"/>
              <a:gd name="connsiteX21" fmla="*/ 2000733 w 2610036"/>
              <a:gd name="connsiteY21" fmla="*/ 928706 h 1496932"/>
              <a:gd name="connsiteX22" fmla="*/ 2000733 w 2610036"/>
              <a:gd name="connsiteY22" fmla="*/ 887630 h 1496932"/>
              <a:gd name="connsiteX23" fmla="*/ 2301962 w 2610036"/>
              <a:gd name="connsiteY23" fmla="*/ 805477 h 1496932"/>
              <a:gd name="connsiteX24" fmla="*/ 2301962 w 2610036"/>
              <a:gd name="connsiteY24" fmla="*/ 962937 h 1496932"/>
              <a:gd name="connsiteX25" fmla="*/ 2408076 w 2610036"/>
              <a:gd name="connsiteY25" fmla="*/ 843130 h 1496932"/>
              <a:gd name="connsiteX26" fmla="*/ 2514190 w 2610036"/>
              <a:gd name="connsiteY26" fmla="*/ 798630 h 1496932"/>
              <a:gd name="connsiteX27" fmla="*/ 1876016 w 2610036"/>
              <a:gd name="connsiteY27" fmla="*/ 798630 h 1496932"/>
              <a:gd name="connsiteX28" fmla="*/ 1876016 w 2610036"/>
              <a:gd name="connsiteY28" fmla="*/ 1360010 h 1496932"/>
              <a:gd name="connsiteX29" fmla="*/ 1899977 w 2610036"/>
              <a:gd name="connsiteY29" fmla="*/ 1438740 h 1496932"/>
              <a:gd name="connsiteX30" fmla="*/ 1958169 w 2610036"/>
              <a:gd name="connsiteY30" fmla="*/ 1455855 h 1496932"/>
              <a:gd name="connsiteX31" fmla="*/ 1958169 w 2610036"/>
              <a:gd name="connsiteY31" fmla="*/ 1496932 h 1496932"/>
              <a:gd name="connsiteX32" fmla="*/ 1581634 w 2610036"/>
              <a:gd name="connsiteY32" fmla="*/ 1496932 h 1496932"/>
              <a:gd name="connsiteX33" fmla="*/ 1581634 w 2610036"/>
              <a:gd name="connsiteY33" fmla="*/ 1455855 h 1496932"/>
              <a:gd name="connsiteX34" fmla="*/ 1650094 w 2610036"/>
              <a:gd name="connsiteY34" fmla="*/ 1435317 h 1496932"/>
              <a:gd name="connsiteX35" fmla="*/ 1670633 w 2610036"/>
              <a:gd name="connsiteY35" fmla="*/ 1339472 h 1496932"/>
              <a:gd name="connsiteX36" fmla="*/ 1670633 w 2610036"/>
              <a:gd name="connsiteY36" fmla="*/ 1058782 h 1496932"/>
              <a:gd name="connsiteX37" fmla="*/ 1650094 w 2610036"/>
              <a:gd name="connsiteY37" fmla="*/ 966360 h 1496932"/>
              <a:gd name="connsiteX38" fmla="*/ 1574787 w 2610036"/>
              <a:gd name="connsiteY38" fmla="*/ 921860 h 1496932"/>
              <a:gd name="connsiteX39" fmla="*/ 1574787 w 2610036"/>
              <a:gd name="connsiteY39" fmla="*/ 887630 h 1496932"/>
              <a:gd name="connsiteX40" fmla="*/ 1876016 w 2610036"/>
              <a:gd name="connsiteY40" fmla="*/ 798630 h 1496932"/>
              <a:gd name="connsiteX41" fmla="*/ 1766478 w 2610036"/>
              <a:gd name="connsiteY41" fmla="*/ 456326 h 1496932"/>
              <a:gd name="connsiteX42" fmla="*/ 1845208 w 2610036"/>
              <a:gd name="connsiteY42" fmla="*/ 490556 h 1496932"/>
              <a:gd name="connsiteX43" fmla="*/ 1876016 w 2610036"/>
              <a:gd name="connsiteY43" fmla="*/ 572709 h 1496932"/>
              <a:gd name="connsiteX44" fmla="*/ 1845208 w 2610036"/>
              <a:gd name="connsiteY44" fmla="*/ 654863 h 1496932"/>
              <a:gd name="connsiteX45" fmla="*/ 1766478 w 2610036"/>
              <a:gd name="connsiteY45" fmla="*/ 689093 h 1496932"/>
              <a:gd name="connsiteX46" fmla="*/ 1680902 w 2610036"/>
              <a:gd name="connsiteY46" fmla="*/ 654863 h 1496932"/>
              <a:gd name="connsiteX47" fmla="*/ 1643248 w 2610036"/>
              <a:gd name="connsiteY47" fmla="*/ 572709 h 1496932"/>
              <a:gd name="connsiteX48" fmla="*/ 1680902 w 2610036"/>
              <a:gd name="connsiteY48" fmla="*/ 490556 h 1496932"/>
              <a:gd name="connsiteX49" fmla="*/ 1766478 w 2610036"/>
              <a:gd name="connsiteY49" fmla="*/ 456326 h 1496932"/>
              <a:gd name="connsiteX50" fmla="*/ 0 w 2610036"/>
              <a:gd name="connsiteY50" fmla="*/ 0 h 1496932"/>
              <a:gd name="connsiteX51" fmla="*/ 502853 w 2610036"/>
              <a:gd name="connsiteY51" fmla="*/ 0 h 1496932"/>
              <a:gd name="connsiteX52" fmla="*/ 1212763 w 2610036"/>
              <a:gd name="connsiteY52" fmla="*/ 1015566 h 1496932"/>
              <a:gd name="connsiteX53" fmla="*/ 1212763 w 2610036"/>
              <a:gd name="connsiteY53" fmla="*/ 345095 h 1496932"/>
              <a:gd name="connsiteX54" fmla="*/ 1197973 w 2610036"/>
              <a:gd name="connsiteY54" fmla="*/ 192267 h 1496932"/>
              <a:gd name="connsiteX55" fmla="*/ 1138814 w 2610036"/>
              <a:gd name="connsiteY55" fmla="*/ 103529 h 1496932"/>
              <a:gd name="connsiteX56" fmla="*/ 995846 w 2610036"/>
              <a:gd name="connsiteY56" fmla="*/ 59159 h 1496932"/>
              <a:gd name="connsiteX57" fmla="*/ 995846 w 2610036"/>
              <a:gd name="connsiteY57" fmla="*/ 0 h 1496932"/>
              <a:gd name="connsiteX58" fmla="*/ 1528279 w 2610036"/>
              <a:gd name="connsiteY58" fmla="*/ 0 h 1496932"/>
              <a:gd name="connsiteX59" fmla="*/ 1528279 w 2610036"/>
              <a:gd name="connsiteY59" fmla="*/ 59159 h 1496932"/>
              <a:gd name="connsiteX60" fmla="*/ 1390241 w 2610036"/>
              <a:gd name="connsiteY60" fmla="*/ 108459 h 1496932"/>
              <a:gd name="connsiteX61" fmla="*/ 1331081 w 2610036"/>
              <a:gd name="connsiteY61" fmla="*/ 192267 h 1496932"/>
              <a:gd name="connsiteX62" fmla="*/ 1321222 w 2610036"/>
              <a:gd name="connsiteY62" fmla="*/ 345095 h 1496932"/>
              <a:gd name="connsiteX63" fmla="*/ 1321222 w 2610036"/>
              <a:gd name="connsiteY63" fmla="*/ 1459260 h 1496932"/>
              <a:gd name="connsiteX64" fmla="*/ 1143744 w 2610036"/>
              <a:gd name="connsiteY64" fmla="*/ 1459260 h 1496932"/>
              <a:gd name="connsiteX65" fmla="*/ 335235 w 2610036"/>
              <a:gd name="connsiteY65" fmla="*/ 315516 h 1496932"/>
              <a:gd name="connsiteX66" fmla="*/ 335235 w 2610036"/>
              <a:gd name="connsiteY66" fmla="*/ 1094445 h 1496932"/>
              <a:gd name="connsiteX67" fmla="*/ 345095 w 2610036"/>
              <a:gd name="connsiteY67" fmla="*/ 1232483 h 1496932"/>
              <a:gd name="connsiteX68" fmla="*/ 374675 w 2610036"/>
              <a:gd name="connsiteY68" fmla="*/ 1306432 h 1496932"/>
              <a:gd name="connsiteX69" fmla="*/ 438764 w 2610036"/>
              <a:gd name="connsiteY69" fmla="*/ 1350801 h 1496932"/>
              <a:gd name="connsiteX70" fmla="*/ 571872 w 2610036"/>
              <a:gd name="connsiteY70" fmla="*/ 1400101 h 1496932"/>
              <a:gd name="connsiteX71" fmla="*/ 571872 w 2610036"/>
              <a:gd name="connsiteY71" fmla="*/ 1459260 h 1496932"/>
              <a:gd name="connsiteX72" fmla="*/ 0 w 2610036"/>
              <a:gd name="connsiteY72" fmla="*/ 1459260 h 1496932"/>
              <a:gd name="connsiteX73" fmla="*/ 0 w 2610036"/>
              <a:gd name="connsiteY73" fmla="*/ 1400101 h 1496932"/>
              <a:gd name="connsiteX74" fmla="*/ 147898 w 2610036"/>
              <a:gd name="connsiteY74" fmla="*/ 1350801 h 1496932"/>
              <a:gd name="connsiteX75" fmla="*/ 216917 w 2610036"/>
              <a:gd name="connsiteY75" fmla="*/ 1266993 h 1496932"/>
              <a:gd name="connsiteX76" fmla="*/ 236637 w 2610036"/>
              <a:gd name="connsiteY76" fmla="*/ 1114165 h 1496932"/>
              <a:gd name="connsiteX77" fmla="*/ 236637 w 2610036"/>
              <a:gd name="connsiteY77" fmla="*/ 207057 h 1496932"/>
              <a:gd name="connsiteX78" fmla="*/ 0 w 2610036"/>
              <a:gd name="connsiteY78" fmla="*/ 59159 h 1496932"/>
              <a:gd name="connsiteX79" fmla="*/ 0 w 2610036"/>
              <a:gd name="connsiteY79" fmla="*/ 0 h 149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10036" h="1496932">
                <a:moveTo>
                  <a:pt x="2514190" y="798630"/>
                </a:moveTo>
                <a:lnTo>
                  <a:pt x="2582651" y="829438"/>
                </a:lnTo>
                <a:cubicBezTo>
                  <a:pt x="2600907" y="849976"/>
                  <a:pt x="2610036" y="876219"/>
                  <a:pt x="2610036" y="908168"/>
                </a:cubicBezTo>
                <a:cubicBezTo>
                  <a:pt x="2610036" y="930988"/>
                  <a:pt x="2600907" y="951527"/>
                  <a:pt x="2582651" y="969783"/>
                </a:cubicBezTo>
                <a:cubicBezTo>
                  <a:pt x="2564395" y="988039"/>
                  <a:pt x="2543857" y="997167"/>
                  <a:pt x="2521037" y="997167"/>
                </a:cubicBezTo>
                <a:cubicBezTo>
                  <a:pt x="2511908" y="997167"/>
                  <a:pt x="2502780" y="996026"/>
                  <a:pt x="2493652" y="993744"/>
                </a:cubicBezTo>
                <a:cubicBezTo>
                  <a:pt x="2484524" y="991462"/>
                  <a:pt x="2471973" y="986898"/>
                  <a:pt x="2455999" y="980052"/>
                </a:cubicBezTo>
                <a:cubicBezTo>
                  <a:pt x="2440024" y="973206"/>
                  <a:pt x="2428614" y="968642"/>
                  <a:pt x="2421768" y="966360"/>
                </a:cubicBezTo>
                <a:cubicBezTo>
                  <a:pt x="2414922" y="964078"/>
                  <a:pt x="2409217" y="962937"/>
                  <a:pt x="2404653" y="962937"/>
                </a:cubicBezTo>
                <a:cubicBezTo>
                  <a:pt x="2386397" y="962937"/>
                  <a:pt x="2368140" y="973206"/>
                  <a:pt x="2349884" y="993744"/>
                </a:cubicBezTo>
                <a:cubicBezTo>
                  <a:pt x="2331628" y="1014282"/>
                  <a:pt x="2315654" y="1033680"/>
                  <a:pt x="2301962" y="1051936"/>
                </a:cubicBezTo>
                <a:lnTo>
                  <a:pt x="2301962" y="1360010"/>
                </a:lnTo>
                <a:cubicBezTo>
                  <a:pt x="2301962" y="1396523"/>
                  <a:pt x="2309949" y="1421625"/>
                  <a:pt x="2325923" y="1435317"/>
                </a:cubicBezTo>
                <a:cubicBezTo>
                  <a:pt x="2341897" y="1449009"/>
                  <a:pt x="2368140" y="1455855"/>
                  <a:pt x="2404653" y="1455855"/>
                </a:cubicBezTo>
                <a:lnTo>
                  <a:pt x="2404653" y="1496932"/>
                </a:lnTo>
                <a:lnTo>
                  <a:pt x="2007580" y="1496932"/>
                </a:lnTo>
                <a:lnTo>
                  <a:pt x="2007580" y="1455855"/>
                </a:lnTo>
                <a:cubicBezTo>
                  <a:pt x="2039528" y="1455855"/>
                  <a:pt x="2062348" y="1449009"/>
                  <a:pt x="2076040" y="1435317"/>
                </a:cubicBezTo>
                <a:cubicBezTo>
                  <a:pt x="2089733" y="1421625"/>
                  <a:pt x="2096579" y="1389676"/>
                  <a:pt x="2096579" y="1339472"/>
                </a:cubicBezTo>
                <a:lnTo>
                  <a:pt x="2096579" y="1065628"/>
                </a:lnTo>
                <a:cubicBezTo>
                  <a:pt x="2096579" y="1024552"/>
                  <a:pt x="2090874" y="993744"/>
                  <a:pt x="2079464" y="973206"/>
                </a:cubicBezTo>
                <a:cubicBezTo>
                  <a:pt x="2068053" y="952668"/>
                  <a:pt x="2041810" y="937834"/>
                  <a:pt x="2000733" y="928706"/>
                </a:cubicBezTo>
                <a:lnTo>
                  <a:pt x="2000733" y="887630"/>
                </a:lnTo>
                <a:lnTo>
                  <a:pt x="2301962" y="805477"/>
                </a:lnTo>
                <a:lnTo>
                  <a:pt x="2301962" y="962937"/>
                </a:lnTo>
                <a:cubicBezTo>
                  <a:pt x="2338474" y="912732"/>
                  <a:pt x="2373845" y="872796"/>
                  <a:pt x="2408076" y="843130"/>
                </a:cubicBezTo>
                <a:cubicBezTo>
                  <a:pt x="2442307" y="813464"/>
                  <a:pt x="2477678" y="798630"/>
                  <a:pt x="2514190" y="798630"/>
                </a:cubicBezTo>
                <a:close/>
                <a:moveTo>
                  <a:pt x="1876016" y="798630"/>
                </a:moveTo>
                <a:lnTo>
                  <a:pt x="1876016" y="1360010"/>
                </a:lnTo>
                <a:cubicBezTo>
                  <a:pt x="1876016" y="1401087"/>
                  <a:pt x="1884003" y="1427330"/>
                  <a:pt x="1899977" y="1438740"/>
                </a:cubicBezTo>
                <a:cubicBezTo>
                  <a:pt x="1915951" y="1450150"/>
                  <a:pt x="1935348" y="1455855"/>
                  <a:pt x="1958169" y="1455855"/>
                </a:cubicBezTo>
                <a:lnTo>
                  <a:pt x="1958169" y="1496932"/>
                </a:lnTo>
                <a:lnTo>
                  <a:pt x="1581634" y="1496932"/>
                </a:lnTo>
                <a:lnTo>
                  <a:pt x="1581634" y="1455855"/>
                </a:lnTo>
                <a:cubicBezTo>
                  <a:pt x="1613582" y="1455855"/>
                  <a:pt x="1636402" y="1449009"/>
                  <a:pt x="1650094" y="1435317"/>
                </a:cubicBezTo>
                <a:cubicBezTo>
                  <a:pt x="1663787" y="1421625"/>
                  <a:pt x="1670633" y="1389676"/>
                  <a:pt x="1670633" y="1339472"/>
                </a:cubicBezTo>
                <a:lnTo>
                  <a:pt x="1670633" y="1058782"/>
                </a:lnTo>
                <a:cubicBezTo>
                  <a:pt x="1670633" y="1017705"/>
                  <a:pt x="1663787" y="986898"/>
                  <a:pt x="1650094" y="966360"/>
                </a:cubicBezTo>
                <a:cubicBezTo>
                  <a:pt x="1636402" y="945821"/>
                  <a:pt x="1611300" y="930988"/>
                  <a:pt x="1574787" y="921860"/>
                </a:cubicBezTo>
                <a:lnTo>
                  <a:pt x="1574787" y="887630"/>
                </a:lnTo>
                <a:lnTo>
                  <a:pt x="1876016" y="798630"/>
                </a:lnTo>
                <a:close/>
                <a:moveTo>
                  <a:pt x="1766478" y="456326"/>
                </a:moveTo>
                <a:cubicBezTo>
                  <a:pt x="1798426" y="456326"/>
                  <a:pt x="1824670" y="467736"/>
                  <a:pt x="1845208" y="490556"/>
                </a:cubicBezTo>
                <a:cubicBezTo>
                  <a:pt x="1865746" y="513377"/>
                  <a:pt x="1876016" y="540761"/>
                  <a:pt x="1876016" y="572709"/>
                </a:cubicBezTo>
                <a:cubicBezTo>
                  <a:pt x="1876016" y="604658"/>
                  <a:pt x="1865746" y="632042"/>
                  <a:pt x="1845208" y="654863"/>
                </a:cubicBezTo>
                <a:cubicBezTo>
                  <a:pt x="1824670" y="677683"/>
                  <a:pt x="1798426" y="689093"/>
                  <a:pt x="1766478" y="689093"/>
                </a:cubicBezTo>
                <a:cubicBezTo>
                  <a:pt x="1734530" y="689093"/>
                  <a:pt x="1706004" y="677683"/>
                  <a:pt x="1680902" y="654863"/>
                </a:cubicBezTo>
                <a:cubicBezTo>
                  <a:pt x="1655799" y="632042"/>
                  <a:pt x="1643248" y="604658"/>
                  <a:pt x="1643248" y="572709"/>
                </a:cubicBezTo>
                <a:cubicBezTo>
                  <a:pt x="1643248" y="540761"/>
                  <a:pt x="1655799" y="513377"/>
                  <a:pt x="1680902" y="490556"/>
                </a:cubicBezTo>
                <a:cubicBezTo>
                  <a:pt x="1706004" y="467736"/>
                  <a:pt x="1734530" y="456326"/>
                  <a:pt x="1766478" y="456326"/>
                </a:cubicBezTo>
                <a:close/>
                <a:moveTo>
                  <a:pt x="0" y="0"/>
                </a:moveTo>
                <a:lnTo>
                  <a:pt x="502853" y="0"/>
                </a:lnTo>
                <a:lnTo>
                  <a:pt x="1212763" y="1015566"/>
                </a:lnTo>
                <a:lnTo>
                  <a:pt x="1212763" y="345095"/>
                </a:lnTo>
                <a:cubicBezTo>
                  <a:pt x="1212763" y="279363"/>
                  <a:pt x="1207833" y="228420"/>
                  <a:pt x="1197973" y="192267"/>
                </a:cubicBezTo>
                <a:cubicBezTo>
                  <a:pt x="1188113" y="156115"/>
                  <a:pt x="1168394" y="126535"/>
                  <a:pt x="1138814" y="103529"/>
                </a:cubicBezTo>
                <a:cubicBezTo>
                  <a:pt x="1109234" y="80522"/>
                  <a:pt x="1061578" y="65733"/>
                  <a:pt x="995846" y="59159"/>
                </a:cubicBezTo>
                <a:lnTo>
                  <a:pt x="995846" y="0"/>
                </a:lnTo>
                <a:lnTo>
                  <a:pt x="1528279" y="0"/>
                </a:lnTo>
                <a:lnTo>
                  <a:pt x="1528279" y="59159"/>
                </a:lnTo>
                <a:cubicBezTo>
                  <a:pt x="1469119" y="72306"/>
                  <a:pt x="1423107" y="88739"/>
                  <a:pt x="1390241" y="108459"/>
                </a:cubicBezTo>
                <a:cubicBezTo>
                  <a:pt x="1357374" y="128178"/>
                  <a:pt x="1337655" y="156115"/>
                  <a:pt x="1331081" y="192267"/>
                </a:cubicBezTo>
                <a:cubicBezTo>
                  <a:pt x="1324508" y="228420"/>
                  <a:pt x="1321222" y="279363"/>
                  <a:pt x="1321222" y="345095"/>
                </a:cubicBezTo>
                <a:lnTo>
                  <a:pt x="1321222" y="1459260"/>
                </a:lnTo>
                <a:lnTo>
                  <a:pt x="1143744" y="1459260"/>
                </a:lnTo>
                <a:lnTo>
                  <a:pt x="335235" y="315516"/>
                </a:lnTo>
                <a:lnTo>
                  <a:pt x="335235" y="1094445"/>
                </a:lnTo>
                <a:cubicBezTo>
                  <a:pt x="335235" y="1153604"/>
                  <a:pt x="338522" y="1199617"/>
                  <a:pt x="345095" y="1232483"/>
                </a:cubicBezTo>
                <a:cubicBezTo>
                  <a:pt x="351668" y="1265349"/>
                  <a:pt x="361528" y="1289999"/>
                  <a:pt x="374675" y="1306432"/>
                </a:cubicBezTo>
                <a:cubicBezTo>
                  <a:pt x="387821" y="1322865"/>
                  <a:pt x="409184" y="1337655"/>
                  <a:pt x="438764" y="1350801"/>
                </a:cubicBezTo>
                <a:cubicBezTo>
                  <a:pt x="468343" y="1363948"/>
                  <a:pt x="512713" y="1380381"/>
                  <a:pt x="571872" y="1400101"/>
                </a:cubicBezTo>
                <a:lnTo>
                  <a:pt x="571872" y="1459260"/>
                </a:lnTo>
                <a:lnTo>
                  <a:pt x="0" y="1459260"/>
                </a:lnTo>
                <a:lnTo>
                  <a:pt x="0" y="1400101"/>
                </a:lnTo>
                <a:cubicBezTo>
                  <a:pt x="65732" y="1386954"/>
                  <a:pt x="115032" y="1370521"/>
                  <a:pt x="147898" y="1350801"/>
                </a:cubicBezTo>
                <a:cubicBezTo>
                  <a:pt x="180764" y="1331082"/>
                  <a:pt x="203770" y="1303145"/>
                  <a:pt x="216917" y="1266993"/>
                </a:cubicBezTo>
                <a:cubicBezTo>
                  <a:pt x="230063" y="1230840"/>
                  <a:pt x="236637" y="1179897"/>
                  <a:pt x="236637" y="1114165"/>
                </a:cubicBezTo>
                <a:lnTo>
                  <a:pt x="236637" y="207057"/>
                </a:lnTo>
                <a:cubicBezTo>
                  <a:pt x="170904" y="128178"/>
                  <a:pt x="92025" y="78879"/>
                  <a:pt x="0" y="59159"/>
                </a:cubicBezTo>
                <a:lnTo>
                  <a:pt x="0" y="0"/>
                </a:ln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bg1"/>
              </a:solidFill>
              <a:latin typeface="Menksoft Garqag" panose="02020602000000000000" pitchFamily="18" charset="-122"/>
              <a:ea typeface="Menksoft Garqag" panose="02020602000000000000" pitchFamily="18" charset="-122"/>
              <a:cs typeface="Menksoft Garqag" panose="02020602000000000000" pitchFamily="18" charset="-122"/>
            </a:endParaRPr>
          </a:p>
        </p:txBody>
      </p:sp>
      <p:sp>
        <p:nvSpPr>
          <p:cNvPr id="32" name="任意多边形 31"/>
          <p:cNvSpPr/>
          <p:nvPr/>
        </p:nvSpPr>
        <p:spPr>
          <a:xfrm>
            <a:off x="5407395" y="2680534"/>
            <a:ext cx="838280" cy="1096251"/>
          </a:xfrm>
          <a:custGeom>
            <a:avLst/>
            <a:gdLst>
              <a:gd name="connsiteX0" fmla="*/ 0 w 838280"/>
              <a:gd name="connsiteY0" fmla="*/ 0 h 1096251"/>
              <a:gd name="connsiteX1" fmla="*/ 502853 w 838280"/>
              <a:gd name="connsiteY1" fmla="*/ 0 h 1096251"/>
              <a:gd name="connsiteX2" fmla="*/ 838280 w 838280"/>
              <a:gd name="connsiteY2" fmla="*/ 479848 h 1096251"/>
              <a:gd name="connsiteX3" fmla="*/ 835402 w 838280"/>
              <a:gd name="connsiteY3" fmla="*/ 508396 h 1096251"/>
              <a:gd name="connsiteX4" fmla="*/ 722111 w 838280"/>
              <a:gd name="connsiteY4" fmla="*/ 777624 h 1096251"/>
              <a:gd name="connsiteX5" fmla="*/ 689682 w 838280"/>
              <a:gd name="connsiteY5" fmla="*/ 816928 h 1096251"/>
              <a:gd name="connsiteX6" fmla="*/ 335235 w 838280"/>
              <a:gd name="connsiteY6" fmla="*/ 315516 h 1096251"/>
              <a:gd name="connsiteX7" fmla="*/ 335235 w 838280"/>
              <a:gd name="connsiteY7" fmla="*/ 1067676 h 1096251"/>
              <a:gd name="connsiteX8" fmla="*/ 249512 w 838280"/>
              <a:gd name="connsiteY8" fmla="*/ 1094286 h 1096251"/>
              <a:gd name="connsiteX9" fmla="*/ 236637 w 838280"/>
              <a:gd name="connsiteY9" fmla="*/ 1096251 h 1096251"/>
              <a:gd name="connsiteX10" fmla="*/ 236637 w 838280"/>
              <a:gd name="connsiteY10" fmla="*/ 207057 h 1096251"/>
              <a:gd name="connsiteX11" fmla="*/ 0 w 838280"/>
              <a:gd name="connsiteY11" fmla="*/ 59159 h 1096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280" h="1096251">
                <a:moveTo>
                  <a:pt x="0" y="0"/>
                </a:moveTo>
                <a:lnTo>
                  <a:pt x="502853" y="0"/>
                </a:lnTo>
                <a:lnTo>
                  <a:pt x="838280" y="479848"/>
                </a:lnTo>
                <a:lnTo>
                  <a:pt x="835402" y="508396"/>
                </a:lnTo>
                <a:cubicBezTo>
                  <a:pt x="815343" y="606424"/>
                  <a:pt x="776233" y="697512"/>
                  <a:pt x="722111" y="777624"/>
                </a:cubicBezTo>
                <a:lnTo>
                  <a:pt x="689682" y="816928"/>
                </a:lnTo>
                <a:lnTo>
                  <a:pt x="335235" y="315516"/>
                </a:lnTo>
                <a:lnTo>
                  <a:pt x="335235" y="1067676"/>
                </a:lnTo>
                <a:lnTo>
                  <a:pt x="249512" y="1094286"/>
                </a:lnTo>
                <a:lnTo>
                  <a:pt x="236637" y="1096251"/>
                </a:lnTo>
                <a:lnTo>
                  <a:pt x="236637" y="207057"/>
                </a:lnTo>
                <a:cubicBezTo>
                  <a:pt x="170904" y="128178"/>
                  <a:pt x="92025" y="78879"/>
                  <a:pt x="0" y="59159"/>
                </a:cubicBezTo>
                <a:close/>
              </a:path>
            </a:pathLst>
          </a:cu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4" name="文本框 33"/>
          <p:cNvSpPr txBox="1"/>
          <p:nvPr/>
        </p:nvSpPr>
        <p:spPr>
          <a:xfrm>
            <a:off x="5231821" y="6550223"/>
            <a:ext cx="1728358" cy="307777"/>
          </a:xfrm>
          <a:prstGeom prst="rect">
            <a:avLst/>
          </a:prstGeom>
          <a:noFill/>
        </p:spPr>
        <p:txBody>
          <a:bodyPr wrap="none" rtlCol="0">
            <a:spAutoFit/>
          </a:bodyPr>
          <a:lstStyle/>
          <a:p>
            <a:r>
              <a:rPr lang="en-US" altLang="zh-CN" sz="1400" b="1" dirty="0">
                <a:solidFill>
                  <a:schemeClr val="tx1">
                    <a:lumMod val="75000"/>
                    <a:lumOff val="25000"/>
                  </a:schemeClr>
                </a:solidFill>
                <a:latin typeface="Bradley Hand ITC" panose="03070402050302030203" pitchFamily="66" charset="0"/>
              </a:rPr>
              <a:t>Naier shid ashu aige</a:t>
            </a:r>
            <a:endParaRPr lang="zh-CN" altLang="en-US" sz="1400"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35489017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TotalTime>
  <Words>423</Words>
  <Application>Microsoft Office PowerPoint</Application>
  <PresentationFormat>宽屏</PresentationFormat>
  <Paragraphs>86</Paragraphs>
  <Slides>17</Slides>
  <Notes>0</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Menksoft Garqag</vt:lpstr>
      <vt:lpstr>微软雅黑</vt:lpstr>
      <vt:lpstr>Arial</vt:lpstr>
      <vt:lpstr>Bradley Hand ITC</vt:lpstr>
      <vt:lpstr>Brush Script MT</vt:lpstr>
      <vt:lpstr>Calibri</vt:lpstr>
      <vt:lpstr>Swis721 BlkCn BT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Administrator</cp:lastModifiedBy>
  <cp:revision>13</cp:revision>
  <dcterms:created xsi:type="dcterms:W3CDTF">2013-12-29T06:54:43Z</dcterms:created>
  <dcterms:modified xsi:type="dcterms:W3CDTF">2020-07-11T10:58:19Z</dcterms:modified>
</cp:coreProperties>
</file>