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7"/>
  </p:notesMasterIdLst>
  <p:sldIdLst>
    <p:sldId id="256" r:id="rId3"/>
    <p:sldId id="287" r:id="rId4"/>
    <p:sldId id="283" r:id="rId5"/>
    <p:sldId id="262" r:id="rId6"/>
    <p:sldId id="264" r:id="rId7"/>
    <p:sldId id="257" r:id="rId8"/>
    <p:sldId id="261" r:id="rId9"/>
    <p:sldId id="284" r:id="rId10"/>
    <p:sldId id="263" r:id="rId11"/>
    <p:sldId id="260" r:id="rId12"/>
    <p:sldId id="269" r:id="rId13"/>
    <p:sldId id="267" r:id="rId14"/>
    <p:sldId id="268" r:id="rId15"/>
    <p:sldId id="285" r:id="rId16"/>
    <p:sldId id="265" r:id="rId17"/>
    <p:sldId id="276" r:id="rId18"/>
    <p:sldId id="270" r:id="rId19"/>
    <p:sldId id="271" r:id="rId20"/>
    <p:sldId id="286" r:id="rId21"/>
    <p:sldId id="266" r:id="rId22"/>
    <p:sldId id="272" r:id="rId23"/>
    <p:sldId id="273" r:id="rId24"/>
    <p:sldId id="274" r:id="rId25"/>
    <p:sldId id="27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23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pos="347" userDrawn="1">
          <p15:clr>
            <a:srgbClr val="A4A3A4"/>
          </p15:clr>
        </p15:guide>
        <p15:guide id="6" pos="733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C3D6"/>
    <a:srgbClr val="F196B8"/>
    <a:srgbClr val="0010DF"/>
    <a:srgbClr val="FF4D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79" autoAdjust="0"/>
    <p:restoredTop sz="95071" autoAdjust="0"/>
  </p:normalViewPr>
  <p:slideViewPr>
    <p:cSldViewPr snapToGrid="0" showGuides="1">
      <p:cViewPr varScale="1">
        <p:scale>
          <a:sx n="86" d="100"/>
          <a:sy n="86" d="100"/>
        </p:scale>
        <p:origin x="658" y="62"/>
      </p:cViewPr>
      <p:guideLst>
        <p:guide orient="horz" pos="2160"/>
        <p:guide pos="3840"/>
        <p:guide orient="horz" pos="323"/>
        <p:guide orient="horz" pos="3997"/>
        <p:guide pos="347"/>
        <p:guide pos="73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3206" y="-619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00D42-E4ED-473C-A24E-6126BEFB4C4A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354FF-B092-496D-BD67-EFBCC8E72C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391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54FF-B092-496D-BD67-EFBCC8E72CE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123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54FF-B092-496D-BD67-EFBCC8E72CE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501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354FF-B092-496D-BD67-EFBCC8E72CE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496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0EA4C5-B4A2-49D3-B1FE-3FB71AF40E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0B752CA-56AB-4D54-83C2-845E856C45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DA8D74-1574-4305-99C3-0B547F754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2FE6FA-0288-4073-9B8E-C903575A7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078AF3-D94A-4783-8DED-EC0765005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282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8FE0B-6115-4671-AA8A-98FE9B941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786AE57-89E8-40FF-9393-B916FA6E2A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2E877E-09DC-492F-B320-28563737F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FB286D-9618-42DE-AA36-741DC7DB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8D3BDE-803A-4EC7-B779-68C809890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589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58891F5-2BC1-423F-B938-7435F56690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916130-B938-447A-A563-680AB255A1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9C0320-DA92-48EE-923D-7637DB0AD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540790-A471-4317-BFF8-81792C7E3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62C52E-9A7B-4809-910E-CEAF48907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70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2B4F7E-5328-4D97-BF5E-263427377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907C4C-BCD8-4ECD-A39E-51A06A11D6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EE4E48-A0A6-4808-BEDC-6E169CD49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E11EAD-D34C-49A7-AA86-5C572959C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3C219C-EBD0-40C5-A689-CBD0FC330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132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E37B29-2809-4DCF-9399-4B16EA5E6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26B82A-82B0-4894-B934-46490A8FE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5FA1DD-6E5B-4D59-A4BB-D29E4322F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723C41-82C7-4DF6-9286-EE690F430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C7A29D-4194-4059-B61B-0247AAB6B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001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17500D-2641-4CFF-8530-F4BDBE3CB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9554DB-C47B-402B-AA60-D35F5C4F22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8CF5A95-9AA3-4D18-98A9-75E44AB52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6324974-08C5-4CF6-AFCF-35DBA6586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D723125-A6C1-4AE0-9294-7184D9C87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49747A5-EBE1-41AD-B9A4-153D5F9BA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967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BB80E5-9473-43F8-8EAC-C1F6738BE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04B543-D99C-4EFA-BC3A-15424F935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0D94A42-BD1D-4C24-B22E-AE27B1135C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DCC5CB0-36E7-4F86-896D-4E87105C19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5A2E2C2-469E-40A8-A43A-615C787347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6733B18-F79B-424D-8D2D-668935F2D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11838F6-8E28-4C3E-9902-F14B21364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707A7E4-BB6E-42AD-9BCE-8B4679B0D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971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F67D7-14A0-4BC5-A5A1-FCC24E617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5B39908-87D9-4D33-BCC5-79962BB21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94537D0-69E0-4199-91D1-92B07EDC6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1909E84-DAEA-4198-93C9-E7EF42C77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865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3CBEE04-F323-401B-8F7C-970801C02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68151CD-8321-412E-84E0-140746373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B7FBBC-D6C7-4B17-9C09-887DAA6BF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931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11B5DE-A061-4594-B865-2CBB2F6DD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40D407-06DA-4DAA-92A1-EA20E5E5DD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8B8B482-6477-4464-98FA-D425DC322C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A3E7C0F-6B2D-4102-B616-E36AC647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1DF07B-9C62-426F-B86D-369E3A65B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8B15DA-3809-48DD-B204-CB1EC67B6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01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9ACAEA-1C32-409D-A52F-BED9EFE8D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AFAE673-5D1E-4D96-BC95-16E31A1BD4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330D07A-D86D-4AD0-B928-CDE448FD99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7608F8F-3520-4CCF-BFEB-1E327BB5E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EAC371F-61F5-4EA5-8AB7-D7E81DE6C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CCED6D6-5A6B-4812-83EF-B305EE4B2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40221E8-DBCF-44E9-8406-F298E30B6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6CFCDC-3CB2-4C27-8F18-0A1F22D9E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C622EC-7D65-42A5-88F7-ECF6874213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35B64-AA79-4B1C-B719-FE9A3F4CC601}" type="datetimeFigureOut">
              <a:rPr lang="zh-CN" altLang="en-US" smtClean="0"/>
              <a:t>2020/7/11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4BA372-247E-4F1B-954B-AC773487F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92A09B-8965-4238-8258-EE3B841515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AD0DF-9C58-4CE4-893E-9AC399FABC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859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7.png"/><Relationship Id="rId4" Type="http://schemas.openxmlformats.org/officeDocument/2006/relationships/image" Target="../media/image3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0.jp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C3DEAD1-87BF-4B56-982F-55B2A048353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806DB79-3FB6-4734-86E0-320A7ACF3264}"/>
                </a:ext>
              </a:extLst>
            </p:cNvPr>
            <p:cNvSpPr/>
            <p:nvPr/>
          </p:nvSpPr>
          <p:spPr>
            <a:xfrm>
              <a:off x="0" y="0"/>
              <a:ext cx="9144000" cy="3290455"/>
            </a:xfrm>
            <a:prstGeom prst="rect">
              <a:avLst/>
            </a:prstGeom>
            <a:solidFill>
              <a:srgbClr val="F1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C58A3D1-221C-43B5-BE53-3722EF93142D}"/>
                </a:ext>
              </a:extLst>
            </p:cNvPr>
            <p:cNvSpPr/>
            <p:nvPr/>
          </p:nvSpPr>
          <p:spPr>
            <a:xfrm>
              <a:off x="0" y="3290455"/>
              <a:ext cx="9144000" cy="1853045"/>
            </a:xfrm>
            <a:prstGeom prst="rect">
              <a:avLst/>
            </a:prstGeom>
            <a:solidFill>
              <a:srgbClr val="DEC3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6" name="组合 2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CE501C15-4E80-4D22-82B5-699F390B3649}"/>
              </a:ext>
            </a:extLst>
          </p:cNvPr>
          <p:cNvGrpSpPr/>
          <p:nvPr/>
        </p:nvGrpSpPr>
        <p:grpSpPr>
          <a:xfrm>
            <a:off x="6942891" y="5632633"/>
            <a:ext cx="3989934" cy="729370"/>
            <a:chOff x="5207168" y="4205677"/>
            <a:chExt cx="2992451" cy="547027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7B0AF24-C9DB-400E-802D-0AC32FEA937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FBB48B6-20D9-4AEA-A1FA-09425CA97A8D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pic>
        <p:nvPicPr>
          <p:cNvPr id="23" name="图片 2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8BABFF1-3972-47BA-9708-C098EF8131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279162" y="910728"/>
            <a:ext cx="9653665" cy="4736891"/>
          </a:xfrm>
          <a:custGeom>
            <a:avLst/>
            <a:gdLst>
              <a:gd name="connsiteX0" fmla="*/ 0 w 7240249"/>
              <a:gd name="connsiteY0" fmla="*/ 0 h 3552668"/>
              <a:gd name="connsiteX1" fmla="*/ 7240249 w 7240249"/>
              <a:gd name="connsiteY1" fmla="*/ 0 h 3552668"/>
              <a:gd name="connsiteX2" fmla="*/ 7240249 w 7240249"/>
              <a:gd name="connsiteY2" fmla="*/ 3552668 h 3552668"/>
              <a:gd name="connsiteX3" fmla="*/ 0 w 7240249"/>
              <a:gd name="connsiteY3" fmla="*/ 3552668 h 3552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0249" h="3552668">
                <a:moveTo>
                  <a:pt x="0" y="0"/>
                </a:moveTo>
                <a:lnTo>
                  <a:pt x="7240249" y="0"/>
                </a:lnTo>
                <a:lnTo>
                  <a:pt x="7240249" y="3552668"/>
                </a:lnTo>
                <a:lnTo>
                  <a:pt x="0" y="3552668"/>
                </a:lnTo>
                <a:close/>
              </a:path>
            </a:pathLst>
          </a:custGeom>
        </p:spPr>
      </p:pic>
      <p:sp>
        <p:nvSpPr>
          <p:cNvPr id="8" name="矩形 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CA1B35F-0117-42D9-AD27-691A79C1ABE1}"/>
              </a:ext>
            </a:extLst>
          </p:cNvPr>
          <p:cNvSpPr/>
          <p:nvPr/>
        </p:nvSpPr>
        <p:spPr>
          <a:xfrm>
            <a:off x="1591094" y="3874722"/>
            <a:ext cx="4085181" cy="1108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67" dirty="0">
                <a:solidFill>
                  <a:srgbClr val="ED74A0"/>
                </a:solidFill>
                <a:latin typeface="Bell MT" panose="02020503060305020303" pitchFamily="18" charset="0"/>
              </a:rPr>
              <a:t>in Minor Snow, the weather is cold and it is going to snow; while the earth is not frozen enough and the snow is light.</a:t>
            </a:r>
            <a:endParaRPr lang="zh-CN" altLang="en-US" sz="1467" dirty="0">
              <a:solidFill>
                <a:srgbClr val="ED74A0"/>
              </a:solidFill>
              <a:latin typeface="Bell MT" panose="02020503060305020303" pitchFamily="18" charset="0"/>
            </a:endParaRPr>
          </a:p>
        </p:txBody>
      </p:sp>
      <p:sp>
        <p:nvSpPr>
          <p:cNvPr id="24" name="矩形 2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7544E22-4AAD-4D72-989A-ED8048EE2010}"/>
              </a:ext>
            </a:extLst>
          </p:cNvPr>
          <p:cNvSpPr/>
          <p:nvPr/>
        </p:nvSpPr>
        <p:spPr>
          <a:xfrm>
            <a:off x="1591094" y="1704053"/>
            <a:ext cx="5204447" cy="2029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CN" sz="3733" cap="all" dirty="0">
                <a:solidFill>
                  <a:srgbClr val="ED74A0"/>
                </a:solidFill>
                <a:latin typeface="Century Schoolbook" panose="02040604050505020304" pitchFamily="18" charset="0"/>
              </a:rPr>
              <a:t>A timely snow promises a good harvest</a:t>
            </a:r>
            <a:endParaRPr lang="zh-CN" altLang="en-US" sz="3733" cap="all" dirty="0">
              <a:solidFill>
                <a:srgbClr val="ED74A0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5" name="矩形 2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CC6E7807-D111-4B22-BD2B-ADC62BED321B}"/>
              </a:ext>
            </a:extLst>
          </p:cNvPr>
          <p:cNvSpPr/>
          <p:nvPr/>
        </p:nvSpPr>
        <p:spPr>
          <a:xfrm>
            <a:off x="10215746" y="910729"/>
            <a:ext cx="1415772" cy="473688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8000" cap="all" dirty="0">
                <a:solidFill>
                  <a:srgbClr val="0010DF"/>
                </a:solidFill>
                <a:latin typeface="Century Schoolbook" panose="02040604050505020304" pitchFamily="18" charset="0"/>
              </a:rPr>
              <a:t>Snowy</a:t>
            </a:r>
            <a:endParaRPr lang="zh-CN" altLang="en-US" sz="8000" cap="all" dirty="0">
              <a:solidFill>
                <a:srgbClr val="0010DF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F6A6F8E1-FA60-478D-8E66-5DFBB6EC595B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162890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E8686F9-3404-4FD9-B080-7072EC1EB8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8" name="矩形 1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CBB3BEA-C4C1-4600-B83E-BADF869BB862}"/>
              </a:ext>
            </a:extLst>
          </p:cNvPr>
          <p:cNvSpPr/>
          <p:nvPr/>
        </p:nvSpPr>
        <p:spPr>
          <a:xfrm>
            <a:off x="7066373" y="1842825"/>
            <a:ext cx="3850696" cy="1426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5200"/>
              </a:lnSpc>
            </a:pPr>
            <a:r>
              <a:rPr lang="en-US" altLang="zh-CN" sz="40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Making sausages</a:t>
            </a:r>
            <a:endParaRPr lang="zh-CN" altLang="en-US" sz="4000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" name="矩形 1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BB8AED6-05E6-4A4A-924E-97E75DF0831A}"/>
              </a:ext>
            </a:extLst>
          </p:cNvPr>
          <p:cNvSpPr/>
          <p:nvPr/>
        </p:nvSpPr>
        <p:spPr>
          <a:xfrm>
            <a:off x="6900039" y="4157218"/>
            <a:ext cx="41833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The natural scenery is “ice blockading for hundreds miles and snow flying through thousands miles”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。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In the South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，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the snowflakes fly and the world turns white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。</a:t>
            </a:r>
          </a:p>
        </p:txBody>
      </p:sp>
      <p:sp>
        <p:nvSpPr>
          <p:cNvPr id="21" name="矩形 2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9424F2B-B6C3-4169-8C27-CA6872351C61}"/>
              </a:ext>
            </a:extLst>
          </p:cNvPr>
          <p:cNvSpPr/>
          <p:nvPr/>
        </p:nvSpPr>
        <p:spPr>
          <a:xfrm>
            <a:off x="7066373" y="3342677"/>
            <a:ext cx="3850696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the 21st solar term of the year</a:t>
            </a:r>
            <a:endParaRPr lang="zh-CN" altLang="en-US" sz="1300" b="1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27" name="图片 2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38FF804-D5DE-425B-8670-A9770FAC84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33995" y="5399204"/>
            <a:ext cx="1315452" cy="435990"/>
          </a:xfrm>
          <a:custGeom>
            <a:avLst/>
            <a:gdLst>
              <a:gd name="connsiteX0" fmla="*/ 347615 w 1825658"/>
              <a:gd name="connsiteY0" fmla="*/ 0 h 728218"/>
              <a:gd name="connsiteX1" fmla="*/ 1478043 w 1825658"/>
              <a:gd name="connsiteY1" fmla="*/ 0 h 728218"/>
              <a:gd name="connsiteX2" fmla="*/ 1825658 w 1825658"/>
              <a:gd name="connsiteY2" fmla="*/ 347615 h 728218"/>
              <a:gd name="connsiteX3" fmla="*/ 1825658 w 1825658"/>
              <a:gd name="connsiteY3" fmla="*/ 380603 h 728218"/>
              <a:gd name="connsiteX4" fmla="*/ 1478043 w 1825658"/>
              <a:gd name="connsiteY4" fmla="*/ 728218 h 728218"/>
              <a:gd name="connsiteX5" fmla="*/ 347615 w 1825658"/>
              <a:gd name="connsiteY5" fmla="*/ 728218 h 728218"/>
              <a:gd name="connsiteX6" fmla="*/ 0 w 1825658"/>
              <a:gd name="connsiteY6" fmla="*/ 380603 h 728218"/>
              <a:gd name="connsiteX7" fmla="*/ 0 w 1825658"/>
              <a:gd name="connsiteY7" fmla="*/ 347615 h 728218"/>
              <a:gd name="connsiteX8" fmla="*/ 347615 w 1825658"/>
              <a:gd name="connsiteY8" fmla="*/ 0 h 72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5658" h="728218">
                <a:moveTo>
                  <a:pt x="347615" y="0"/>
                </a:moveTo>
                <a:lnTo>
                  <a:pt x="1478043" y="0"/>
                </a:lnTo>
                <a:cubicBezTo>
                  <a:pt x="1670025" y="0"/>
                  <a:pt x="1825658" y="155633"/>
                  <a:pt x="1825658" y="347615"/>
                </a:cubicBezTo>
                <a:lnTo>
                  <a:pt x="1825658" y="380603"/>
                </a:lnTo>
                <a:cubicBezTo>
                  <a:pt x="1825658" y="572585"/>
                  <a:pt x="1670025" y="728218"/>
                  <a:pt x="1478043" y="728218"/>
                </a:cubicBezTo>
                <a:lnTo>
                  <a:pt x="347615" y="728218"/>
                </a:lnTo>
                <a:cubicBezTo>
                  <a:pt x="155633" y="728218"/>
                  <a:pt x="0" y="572585"/>
                  <a:pt x="0" y="380603"/>
                </a:cubicBezTo>
                <a:lnTo>
                  <a:pt x="0" y="347615"/>
                </a:lnTo>
                <a:cubicBezTo>
                  <a:pt x="0" y="155633"/>
                  <a:pt x="155633" y="0"/>
                  <a:pt x="347615" y="0"/>
                </a:cubicBezTo>
                <a:close/>
              </a:path>
            </a:pathLst>
          </a:custGeom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</p:pic>
      <p:sp>
        <p:nvSpPr>
          <p:cNvPr id="19" name="矩形 1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2EB97A1-90C1-42AB-8F18-DAF709FCF2B1}"/>
              </a:ext>
            </a:extLst>
          </p:cNvPr>
          <p:cNvSpPr/>
          <p:nvPr/>
        </p:nvSpPr>
        <p:spPr>
          <a:xfrm>
            <a:off x="1122652" y="2715985"/>
            <a:ext cx="3850696" cy="1426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5200"/>
              </a:lnSpc>
            </a:pPr>
            <a:r>
              <a:rPr lang="en-US" altLang="zh-CN" sz="3200" b="1" cap="all" dirty="0">
                <a:solidFill>
                  <a:schemeClr val="bg1"/>
                </a:solidFill>
                <a:latin typeface="Century Schoolbook" panose="02040604050505020304" pitchFamily="18" charset="0"/>
              </a:rPr>
              <a:t>sweet Appreciating</a:t>
            </a:r>
          </a:p>
        </p:txBody>
      </p:sp>
      <p:grpSp>
        <p:nvGrpSpPr>
          <p:cNvPr id="22" name="组合 2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F3257844-7314-496D-8F1A-2EA8CD333955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51F696B-A331-43FC-B28C-72909FD44455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480106C-06A6-4026-8A3F-FE24E31478F9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B9289C4-E247-4009-A2E2-B51B9CFF2769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471C4543-A50F-4216-B868-DA1AF8B05838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B2307B40-FDCC-4E27-A480-F036E95D14AE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24417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5" name="矩形 1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04B40C4-A8EA-46D4-A09B-7E3FBCBDE11C}"/>
              </a:ext>
            </a:extLst>
          </p:cNvPr>
          <p:cNvSpPr/>
          <p:nvPr/>
        </p:nvSpPr>
        <p:spPr>
          <a:xfrm>
            <a:off x="1026374" y="1757221"/>
            <a:ext cx="10156948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cap="all" dirty="0">
                <a:solidFill>
                  <a:schemeClr val="bg1">
                    <a:lumMod val="95000"/>
                  </a:schemeClr>
                </a:solidFill>
                <a:latin typeface="Century Schoolbook" panose="02040604050505020304" pitchFamily="18" charset="0"/>
              </a:rPr>
              <a:t>snowy</a:t>
            </a:r>
            <a:endParaRPr lang="zh-CN" altLang="en-US" sz="19900" cap="all" dirty="0">
              <a:solidFill>
                <a:schemeClr val="bg1">
                  <a:lumMod val="9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17" name="组合 1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75E8037-BF96-49C2-9DA2-31C27714729B}"/>
              </a:ext>
            </a:extLst>
          </p:cNvPr>
          <p:cNvGrpSpPr/>
          <p:nvPr/>
        </p:nvGrpSpPr>
        <p:grpSpPr>
          <a:xfrm>
            <a:off x="4609308" y="2538928"/>
            <a:ext cx="5231738" cy="1446116"/>
            <a:chOff x="7074968" y="4261776"/>
            <a:chExt cx="5231738" cy="1446116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F4F0DA8-87FD-444B-9035-04A315520AF4}"/>
                </a:ext>
              </a:extLst>
            </p:cNvPr>
            <p:cNvSpPr/>
            <p:nvPr/>
          </p:nvSpPr>
          <p:spPr>
            <a:xfrm>
              <a:off x="7074969" y="4784562"/>
              <a:ext cx="523173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Wintersweet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 originated in China and is highly appreciated in Chinese culture for its endurance in severe winters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With pine and bamboo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，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it is referred to as one of the Three Friends of Winter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2F819D6-97B8-40DE-BE6F-8A00499FCCD6}"/>
                </a:ext>
              </a:extLst>
            </p:cNvPr>
            <p:cNvSpPr/>
            <p:nvPr/>
          </p:nvSpPr>
          <p:spPr>
            <a:xfrm>
              <a:off x="7074968" y="4261776"/>
              <a:ext cx="4421031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b="1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Appreciating winter sweet</a:t>
              </a:r>
              <a:endParaRPr lang="zh-CN" altLang="en-US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1" name="矩形 2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F4D4607-6644-4CE0-B6C3-AE2C55FF2894}"/>
              </a:ext>
            </a:extLst>
          </p:cNvPr>
          <p:cNvSpPr/>
          <p:nvPr/>
        </p:nvSpPr>
        <p:spPr>
          <a:xfrm>
            <a:off x="6669819" y="5107343"/>
            <a:ext cx="1982126" cy="1222632"/>
          </a:xfrm>
          <a:prstGeom prst="rect">
            <a:avLst/>
          </a:prstGeom>
          <a:solidFill>
            <a:srgbClr val="DEC3D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C430549-CB2F-4C84-A50C-E7D49CC22FA3}"/>
              </a:ext>
            </a:extLst>
          </p:cNvPr>
          <p:cNvGrpSpPr/>
          <p:nvPr/>
        </p:nvGrpSpPr>
        <p:grpSpPr>
          <a:xfrm>
            <a:off x="4466488" y="5332740"/>
            <a:ext cx="1516610" cy="771839"/>
            <a:chOff x="9024871" y="1744762"/>
            <a:chExt cx="1516610" cy="771839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7BE94FF-1751-4E91-9CF3-8D46C4848097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77575EB-4976-4033-9F3A-03C740BDEAB3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28" name="组合 2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97C60BC-74F7-42AA-8702-92626CF51FBF}"/>
              </a:ext>
            </a:extLst>
          </p:cNvPr>
          <p:cNvGrpSpPr/>
          <p:nvPr/>
        </p:nvGrpSpPr>
        <p:grpSpPr>
          <a:xfrm>
            <a:off x="1674854" y="5332740"/>
            <a:ext cx="1516610" cy="771839"/>
            <a:chOff x="9024871" y="1744762"/>
            <a:chExt cx="1516610" cy="771839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DEAE0EBE-BEC9-4790-8FFE-D9E7B5E5B980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81BF8B80-BE3D-4E02-B1EE-B98E723B193D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31" name="组合 3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C392C7C-C1CE-472A-9093-94D980AC6ED1}"/>
              </a:ext>
            </a:extLst>
          </p:cNvPr>
          <p:cNvGrpSpPr/>
          <p:nvPr/>
        </p:nvGrpSpPr>
        <p:grpSpPr>
          <a:xfrm>
            <a:off x="9338666" y="5332740"/>
            <a:ext cx="1516610" cy="771839"/>
            <a:chOff x="9024871" y="1744762"/>
            <a:chExt cx="1516610" cy="771839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4A4CACB-ED2D-4521-9827-66F8F60AA9E8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C4AD586-C659-4FE2-B4D5-CD5A2F77BC21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34" name="组合 3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D5D05E7-8CEB-474A-9ACB-DA10811C830A}"/>
              </a:ext>
            </a:extLst>
          </p:cNvPr>
          <p:cNvGrpSpPr/>
          <p:nvPr/>
        </p:nvGrpSpPr>
        <p:grpSpPr>
          <a:xfrm>
            <a:off x="7258122" y="5298730"/>
            <a:ext cx="805520" cy="839858"/>
            <a:chOff x="2553500" y="4916305"/>
            <a:chExt cx="805520" cy="839858"/>
          </a:xfrm>
        </p:grpSpPr>
        <p:sp>
          <p:nvSpPr>
            <p:cNvPr id="35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507D969E-7B1D-4420-A768-ED62558A3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5658" y="4916305"/>
              <a:ext cx="301204" cy="301204"/>
            </a:xfrm>
            <a:custGeom>
              <a:avLst/>
              <a:gdLst>
                <a:gd name="T0" fmla="*/ 1372823 w 5484"/>
                <a:gd name="T1" fmla="*/ 154929 h 5484"/>
                <a:gd name="T2" fmla="*/ 1427013 w 5484"/>
                <a:gd name="T3" fmla="*/ 95181 h 5484"/>
                <a:gd name="T4" fmla="*/ 1405476 w 5484"/>
                <a:gd name="T5" fmla="*/ 23274 h 5484"/>
                <a:gd name="T6" fmla="*/ 1333222 w 5484"/>
                <a:gd name="T7" fmla="*/ 1389 h 5484"/>
                <a:gd name="T8" fmla="*/ 1273126 w 5484"/>
                <a:gd name="T9" fmla="*/ 55580 h 5484"/>
                <a:gd name="T10" fmla="*/ 629789 w 5484"/>
                <a:gd name="T11" fmla="*/ 105949 h 5484"/>
                <a:gd name="T12" fmla="*/ 625274 w 5484"/>
                <a:gd name="T13" fmla="*/ 40990 h 5484"/>
                <a:gd name="T14" fmla="*/ 555451 w 5484"/>
                <a:gd name="T15" fmla="*/ 0 h 5484"/>
                <a:gd name="T16" fmla="*/ 489450 w 5484"/>
                <a:gd name="T17" fmla="*/ 34737 h 5484"/>
                <a:gd name="T18" fmla="*/ 482503 w 5484"/>
                <a:gd name="T19" fmla="*/ 110118 h 5484"/>
                <a:gd name="T20" fmla="*/ 547114 w 5484"/>
                <a:gd name="T21" fmla="*/ 158055 h 5484"/>
                <a:gd name="T22" fmla="*/ 134434 w 5484"/>
                <a:gd name="T23" fmla="*/ 477987 h 5484"/>
                <a:gd name="T24" fmla="*/ 57664 w 5484"/>
                <a:gd name="T25" fmla="*/ 512377 h 5484"/>
                <a:gd name="T26" fmla="*/ 9726 w 5484"/>
                <a:gd name="T27" fmla="*/ 579768 h 5484"/>
                <a:gd name="T28" fmla="*/ 695 w 5484"/>
                <a:gd name="T29" fmla="*/ 1762229 h 5484"/>
                <a:gd name="T30" fmla="*/ 31264 w 5484"/>
                <a:gd name="T31" fmla="*/ 1840736 h 5484"/>
                <a:gd name="T32" fmla="*/ 96917 w 5484"/>
                <a:gd name="T33" fmla="*/ 1892147 h 5484"/>
                <a:gd name="T34" fmla="*/ 1754240 w 5484"/>
                <a:gd name="T35" fmla="*/ 1904305 h 5484"/>
                <a:gd name="T36" fmla="*/ 1834830 w 5484"/>
                <a:gd name="T37" fmla="*/ 1877557 h 5484"/>
                <a:gd name="T38" fmla="*/ 1889368 w 5484"/>
                <a:gd name="T39" fmla="*/ 1814683 h 5484"/>
                <a:gd name="T40" fmla="*/ 1905000 w 5484"/>
                <a:gd name="T41" fmla="*/ 634653 h 5484"/>
                <a:gd name="T42" fmla="*/ 1881726 w 5484"/>
                <a:gd name="T43" fmla="*/ 552325 h 5484"/>
                <a:gd name="T44" fmla="*/ 1821630 w 5484"/>
                <a:gd name="T45" fmla="*/ 495008 h 5484"/>
                <a:gd name="T46" fmla="*/ 1428403 w 5484"/>
                <a:gd name="T47" fmla="*/ 1587153 h 5484"/>
                <a:gd name="T48" fmla="*/ 1409297 w 5484"/>
                <a:gd name="T49" fmla="*/ 1662533 h 5484"/>
                <a:gd name="T50" fmla="*/ 1351980 w 5484"/>
                <a:gd name="T51" fmla="*/ 1722976 h 5484"/>
                <a:gd name="T52" fmla="*/ 1269653 w 5484"/>
                <a:gd name="T53" fmla="*/ 1745903 h 5484"/>
                <a:gd name="T54" fmla="*/ 248720 w 5484"/>
                <a:gd name="T55" fmla="*/ 1730271 h 5484"/>
                <a:gd name="T56" fmla="*/ 185845 w 5484"/>
                <a:gd name="T57" fmla="*/ 1675733 h 5484"/>
                <a:gd name="T58" fmla="*/ 159097 w 5484"/>
                <a:gd name="T59" fmla="*/ 1595490 h 5484"/>
                <a:gd name="T60" fmla="*/ 170908 w 5484"/>
                <a:gd name="T61" fmla="*/ 731570 h 5484"/>
                <a:gd name="T62" fmla="*/ 222319 w 5484"/>
                <a:gd name="T63" fmla="*/ 666264 h 5484"/>
                <a:gd name="T64" fmla="*/ 301173 w 5484"/>
                <a:gd name="T65" fmla="*/ 635695 h 5484"/>
                <a:gd name="T66" fmla="*/ 1324538 w 5484"/>
                <a:gd name="T67" fmla="*/ 644379 h 5484"/>
                <a:gd name="T68" fmla="*/ 1392276 w 5484"/>
                <a:gd name="T69" fmla="*/ 692317 h 5484"/>
                <a:gd name="T70" fmla="*/ 1426666 w 5484"/>
                <a:gd name="T71" fmla="*/ 769086 h 5484"/>
                <a:gd name="T72" fmla="*/ 1627101 w 5484"/>
                <a:gd name="T73" fmla="*/ 1343991 h 5484"/>
                <a:gd name="T74" fmla="*/ 1554152 w 5484"/>
                <a:gd name="T75" fmla="*/ 1302306 h 5484"/>
                <a:gd name="T76" fmla="*/ 1513162 w 5484"/>
                <a:gd name="T77" fmla="*/ 1230052 h 5484"/>
                <a:gd name="T78" fmla="*/ 1513162 w 5484"/>
                <a:gd name="T79" fmla="*/ 1150851 h 5484"/>
                <a:gd name="T80" fmla="*/ 1554152 w 5484"/>
                <a:gd name="T81" fmla="*/ 1078249 h 5484"/>
                <a:gd name="T82" fmla="*/ 1627101 w 5484"/>
                <a:gd name="T83" fmla="*/ 1036565 h 5484"/>
                <a:gd name="T84" fmla="*/ 1706302 w 5484"/>
                <a:gd name="T85" fmla="*/ 1036565 h 5484"/>
                <a:gd name="T86" fmla="*/ 1778903 w 5484"/>
                <a:gd name="T87" fmla="*/ 1078249 h 5484"/>
                <a:gd name="T88" fmla="*/ 1820241 w 5484"/>
                <a:gd name="T89" fmla="*/ 1150851 h 5484"/>
                <a:gd name="T90" fmla="*/ 1820241 w 5484"/>
                <a:gd name="T91" fmla="*/ 1230052 h 5484"/>
                <a:gd name="T92" fmla="*/ 1778903 w 5484"/>
                <a:gd name="T93" fmla="*/ 1302306 h 5484"/>
                <a:gd name="T94" fmla="*/ 1706302 w 5484"/>
                <a:gd name="T95" fmla="*/ 1343991 h 5484"/>
                <a:gd name="T96" fmla="*/ 1634743 w 5484"/>
                <a:gd name="T97" fmla="*/ 949026 h 5484"/>
                <a:gd name="T98" fmla="*/ 1559710 w 5484"/>
                <a:gd name="T99" fmla="*/ 910815 h 5484"/>
                <a:gd name="T100" fmla="*/ 1514899 w 5484"/>
                <a:gd name="T101" fmla="*/ 840646 h 5484"/>
                <a:gd name="T102" fmla="*/ 1511078 w 5484"/>
                <a:gd name="T103" fmla="*/ 761792 h 5484"/>
                <a:gd name="T104" fmla="*/ 1548941 w 5484"/>
                <a:gd name="T105" fmla="*/ 686759 h 5484"/>
                <a:gd name="T106" fmla="*/ 1619458 w 5484"/>
                <a:gd name="T107" fmla="*/ 641947 h 5484"/>
                <a:gd name="T108" fmla="*/ 1698660 w 5484"/>
                <a:gd name="T109" fmla="*/ 638126 h 5484"/>
                <a:gd name="T110" fmla="*/ 1773693 w 5484"/>
                <a:gd name="T111" fmla="*/ 675990 h 5484"/>
                <a:gd name="T112" fmla="*/ 1818504 w 5484"/>
                <a:gd name="T113" fmla="*/ 746507 h 5484"/>
                <a:gd name="T114" fmla="*/ 1821978 w 5484"/>
                <a:gd name="T115" fmla="*/ 825361 h 5484"/>
                <a:gd name="T116" fmla="*/ 1784114 w 5484"/>
                <a:gd name="T117" fmla="*/ 900046 h 5484"/>
                <a:gd name="T118" fmla="*/ 1713944 w 5484"/>
                <a:gd name="T119" fmla="*/ 944858 h 54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484" h="5484">
                  <a:moveTo>
                    <a:pt x="5026" y="1370"/>
                  </a:moveTo>
                  <a:lnTo>
                    <a:pt x="3081" y="1370"/>
                  </a:lnTo>
                  <a:lnTo>
                    <a:pt x="3849" y="449"/>
                  </a:lnTo>
                  <a:lnTo>
                    <a:pt x="3866" y="454"/>
                  </a:lnTo>
                  <a:lnTo>
                    <a:pt x="3875" y="455"/>
                  </a:lnTo>
                  <a:lnTo>
                    <a:pt x="3884" y="456"/>
                  </a:lnTo>
                  <a:lnTo>
                    <a:pt x="3907" y="455"/>
                  </a:lnTo>
                  <a:lnTo>
                    <a:pt x="3930" y="451"/>
                  </a:lnTo>
                  <a:lnTo>
                    <a:pt x="3952" y="446"/>
                  </a:lnTo>
                  <a:lnTo>
                    <a:pt x="3973" y="438"/>
                  </a:lnTo>
                  <a:lnTo>
                    <a:pt x="3993" y="428"/>
                  </a:lnTo>
                  <a:lnTo>
                    <a:pt x="4012" y="417"/>
                  </a:lnTo>
                  <a:lnTo>
                    <a:pt x="4029" y="404"/>
                  </a:lnTo>
                  <a:lnTo>
                    <a:pt x="4046" y="389"/>
                  </a:lnTo>
                  <a:lnTo>
                    <a:pt x="4061" y="373"/>
                  </a:lnTo>
                  <a:lnTo>
                    <a:pt x="4073" y="356"/>
                  </a:lnTo>
                  <a:lnTo>
                    <a:pt x="4085" y="336"/>
                  </a:lnTo>
                  <a:lnTo>
                    <a:pt x="4094" y="317"/>
                  </a:lnTo>
                  <a:lnTo>
                    <a:pt x="4102" y="296"/>
                  </a:lnTo>
                  <a:lnTo>
                    <a:pt x="4108" y="274"/>
                  </a:lnTo>
                  <a:lnTo>
                    <a:pt x="4111" y="251"/>
                  </a:lnTo>
                  <a:lnTo>
                    <a:pt x="4112" y="228"/>
                  </a:lnTo>
                  <a:lnTo>
                    <a:pt x="4111" y="204"/>
                  </a:lnTo>
                  <a:lnTo>
                    <a:pt x="4108" y="182"/>
                  </a:lnTo>
                  <a:lnTo>
                    <a:pt x="4102" y="160"/>
                  </a:lnTo>
                  <a:lnTo>
                    <a:pt x="4094" y="139"/>
                  </a:lnTo>
                  <a:lnTo>
                    <a:pt x="4085" y="118"/>
                  </a:lnTo>
                  <a:lnTo>
                    <a:pt x="4073" y="100"/>
                  </a:lnTo>
                  <a:lnTo>
                    <a:pt x="4061" y="83"/>
                  </a:lnTo>
                  <a:lnTo>
                    <a:pt x="4046" y="67"/>
                  </a:lnTo>
                  <a:lnTo>
                    <a:pt x="4029" y="52"/>
                  </a:lnTo>
                  <a:lnTo>
                    <a:pt x="4012" y="38"/>
                  </a:lnTo>
                  <a:lnTo>
                    <a:pt x="3993" y="27"/>
                  </a:lnTo>
                  <a:lnTo>
                    <a:pt x="3973" y="17"/>
                  </a:lnTo>
                  <a:lnTo>
                    <a:pt x="3952" y="10"/>
                  </a:lnTo>
                  <a:lnTo>
                    <a:pt x="3930" y="4"/>
                  </a:lnTo>
                  <a:lnTo>
                    <a:pt x="3907" y="1"/>
                  </a:lnTo>
                  <a:lnTo>
                    <a:pt x="3884" y="0"/>
                  </a:lnTo>
                  <a:lnTo>
                    <a:pt x="3860" y="1"/>
                  </a:lnTo>
                  <a:lnTo>
                    <a:pt x="3838" y="4"/>
                  </a:lnTo>
                  <a:lnTo>
                    <a:pt x="3816" y="10"/>
                  </a:lnTo>
                  <a:lnTo>
                    <a:pt x="3796" y="17"/>
                  </a:lnTo>
                  <a:lnTo>
                    <a:pt x="3775" y="27"/>
                  </a:lnTo>
                  <a:lnTo>
                    <a:pt x="3756" y="38"/>
                  </a:lnTo>
                  <a:lnTo>
                    <a:pt x="3739" y="52"/>
                  </a:lnTo>
                  <a:lnTo>
                    <a:pt x="3722" y="67"/>
                  </a:lnTo>
                  <a:lnTo>
                    <a:pt x="3708" y="83"/>
                  </a:lnTo>
                  <a:lnTo>
                    <a:pt x="3694" y="100"/>
                  </a:lnTo>
                  <a:lnTo>
                    <a:pt x="3683" y="118"/>
                  </a:lnTo>
                  <a:lnTo>
                    <a:pt x="3673" y="139"/>
                  </a:lnTo>
                  <a:lnTo>
                    <a:pt x="3665" y="160"/>
                  </a:lnTo>
                  <a:lnTo>
                    <a:pt x="3660" y="182"/>
                  </a:lnTo>
                  <a:lnTo>
                    <a:pt x="3656" y="204"/>
                  </a:lnTo>
                  <a:lnTo>
                    <a:pt x="3655" y="228"/>
                  </a:lnTo>
                  <a:lnTo>
                    <a:pt x="3656" y="247"/>
                  </a:lnTo>
                  <a:lnTo>
                    <a:pt x="3660" y="267"/>
                  </a:lnTo>
                  <a:lnTo>
                    <a:pt x="3664" y="287"/>
                  </a:lnTo>
                  <a:lnTo>
                    <a:pt x="3671" y="305"/>
                  </a:lnTo>
                  <a:lnTo>
                    <a:pt x="2783" y="1370"/>
                  </a:lnTo>
                  <a:lnTo>
                    <a:pt x="2700" y="1370"/>
                  </a:lnTo>
                  <a:lnTo>
                    <a:pt x="1813" y="305"/>
                  </a:lnTo>
                  <a:lnTo>
                    <a:pt x="1818" y="287"/>
                  </a:lnTo>
                  <a:lnTo>
                    <a:pt x="1823" y="267"/>
                  </a:lnTo>
                  <a:lnTo>
                    <a:pt x="1826" y="247"/>
                  </a:lnTo>
                  <a:lnTo>
                    <a:pt x="1828" y="228"/>
                  </a:lnTo>
                  <a:lnTo>
                    <a:pt x="1826" y="204"/>
                  </a:lnTo>
                  <a:lnTo>
                    <a:pt x="1823" y="182"/>
                  </a:lnTo>
                  <a:lnTo>
                    <a:pt x="1817" y="160"/>
                  </a:lnTo>
                  <a:lnTo>
                    <a:pt x="1809" y="139"/>
                  </a:lnTo>
                  <a:lnTo>
                    <a:pt x="1800" y="118"/>
                  </a:lnTo>
                  <a:lnTo>
                    <a:pt x="1788" y="100"/>
                  </a:lnTo>
                  <a:lnTo>
                    <a:pt x="1776" y="83"/>
                  </a:lnTo>
                  <a:lnTo>
                    <a:pt x="1761" y="67"/>
                  </a:lnTo>
                  <a:lnTo>
                    <a:pt x="1745" y="52"/>
                  </a:lnTo>
                  <a:lnTo>
                    <a:pt x="1727" y="38"/>
                  </a:lnTo>
                  <a:lnTo>
                    <a:pt x="1708" y="27"/>
                  </a:lnTo>
                  <a:lnTo>
                    <a:pt x="1688" y="17"/>
                  </a:lnTo>
                  <a:lnTo>
                    <a:pt x="1667" y="10"/>
                  </a:lnTo>
                  <a:lnTo>
                    <a:pt x="1646" y="4"/>
                  </a:lnTo>
                  <a:lnTo>
                    <a:pt x="1622" y="1"/>
                  </a:lnTo>
                  <a:lnTo>
                    <a:pt x="1599" y="0"/>
                  </a:lnTo>
                  <a:lnTo>
                    <a:pt x="1575" y="1"/>
                  </a:lnTo>
                  <a:lnTo>
                    <a:pt x="1553" y="4"/>
                  </a:lnTo>
                  <a:lnTo>
                    <a:pt x="1531" y="10"/>
                  </a:lnTo>
                  <a:lnTo>
                    <a:pt x="1510" y="17"/>
                  </a:lnTo>
                  <a:lnTo>
                    <a:pt x="1490" y="27"/>
                  </a:lnTo>
                  <a:lnTo>
                    <a:pt x="1472" y="38"/>
                  </a:lnTo>
                  <a:lnTo>
                    <a:pt x="1454" y="52"/>
                  </a:lnTo>
                  <a:lnTo>
                    <a:pt x="1437" y="67"/>
                  </a:lnTo>
                  <a:lnTo>
                    <a:pt x="1423" y="83"/>
                  </a:lnTo>
                  <a:lnTo>
                    <a:pt x="1409" y="100"/>
                  </a:lnTo>
                  <a:lnTo>
                    <a:pt x="1398" y="118"/>
                  </a:lnTo>
                  <a:lnTo>
                    <a:pt x="1389" y="139"/>
                  </a:lnTo>
                  <a:lnTo>
                    <a:pt x="1381" y="160"/>
                  </a:lnTo>
                  <a:lnTo>
                    <a:pt x="1375" y="182"/>
                  </a:lnTo>
                  <a:lnTo>
                    <a:pt x="1371" y="204"/>
                  </a:lnTo>
                  <a:lnTo>
                    <a:pt x="1370" y="228"/>
                  </a:lnTo>
                  <a:lnTo>
                    <a:pt x="1371" y="251"/>
                  </a:lnTo>
                  <a:lnTo>
                    <a:pt x="1375" y="274"/>
                  </a:lnTo>
                  <a:lnTo>
                    <a:pt x="1381" y="296"/>
                  </a:lnTo>
                  <a:lnTo>
                    <a:pt x="1389" y="317"/>
                  </a:lnTo>
                  <a:lnTo>
                    <a:pt x="1398" y="336"/>
                  </a:lnTo>
                  <a:lnTo>
                    <a:pt x="1409" y="356"/>
                  </a:lnTo>
                  <a:lnTo>
                    <a:pt x="1423" y="373"/>
                  </a:lnTo>
                  <a:lnTo>
                    <a:pt x="1437" y="389"/>
                  </a:lnTo>
                  <a:lnTo>
                    <a:pt x="1454" y="404"/>
                  </a:lnTo>
                  <a:lnTo>
                    <a:pt x="1472" y="417"/>
                  </a:lnTo>
                  <a:lnTo>
                    <a:pt x="1490" y="428"/>
                  </a:lnTo>
                  <a:lnTo>
                    <a:pt x="1510" y="438"/>
                  </a:lnTo>
                  <a:lnTo>
                    <a:pt x="1531" y="446"/>
                  </a:lnTo>
                  <a:lnTo>
                    <a:pt x="1553" y="451"/>
                  </a:lnTo>
                  <a:lnTo>
                    <a:pt x="1575" y="455"/>
                  </a:lnTo>
                  <a:lnTo>
                    <a:pt x="1599" y="456"/>
                  </a:lnTo>
                  <a:lnTo>
                    <a:pt x="1609" y="455"/>
                  </a:lnTo>
                  <a:lnTo>
                    <a:pt x="1617" y="454"/>
                  </a:lnTo>
                  <a:lnTo>
                    <a:pt x="1634" y="449"/>
                  </a:lnTo>
                  <a:lnTo>
                    <a:pt x="2403" y="1370"/>
                  </a:lnTo>
                  <a:lnTo>
                    <a:pt x="456" y="1370"/>
                  </a:lnTo>
                  <a:lnTo>
                    <a:pt x="433" y="1371"/>
                  </a:lnTo>
                  <a:lnTo>
                    <a:pt x="410" y="1372"/>
                  </a:lnTo>
                  <a:lnTo>
                    <a:pt x="387" y="1376"/>
                  </a:lnTo>
                  <a:lnTo>
                    <a:pt x="364" y="1379"/>
                  </a:lnTo>
                  <a:lnTo>
                    <a:pt x="342" y="1385"/>
                  </a:lnTo>
                  <a:lnTo>
                    <a:pt x="320" y="1391"/>
                  </a:lnTo>
                  <a:lnTo>
                    <a:pt x="300" y="1397"/>
                  </a:lnTo>
                  <a:lnTo>
                    <a:pt x="279" y="1406"/>
                  </a:lnTo>
                  <a:lnTo>
                    <a:pt x="258" y="1415"/>
                  </a:lnTo>
                  <a:lnTo>
                    <a:pt x="239" y="1425"/>
                  </a:lnTo>
                  <a:lnTo>
                    <a:pt x="220" y="1437"/>
                  </a:lnTo>
                  <a:lnTo>
                    <a:pt x="201" y="1448"/>
                  </a:lnTo>
                  <a:lnTo>
                    <a:pt x="183" y="1461"/>
                  </a:lnTo>
                  <a:lnTo>
                    <a:pt x="166" y="1475"/>
                  </a:lnTo>
                  <a:lnTo>
                    <a:pt x="150" y="1489"/>
                  </a:lnTo>
                  <a:lnTo>
                    <a:pt x="134" y="1504"/>
                  </a:lnTo>
                  <a:lnTo>
                    <a:pt x="119" y="1520"/>
                  </a:lnTo>
                  <a:lnTo>
                    <a:pt x="104" y="1537"/>
                  </a:lnTo>
                  <a:lnTo>
                    <a:pt x="90" y="1554"/>
                  </a:lnTo>
                  <a:lnTo>
                    <a:pt x="77" y="1571"/>
                  </a:lnTo>
                  <a:lnTo>
                    <a:pt x="66" y="1590"/>
                  </a:lnTo>
                  <a:lnTo>
                    <a:pt x="54" y="1610"/>
                  </a:lnTo>
                  <a:lnTo>
                    <a:pt x="45" y="1629"/>
                  </a:lnTo>
                  <a:lnTo>
                    <a:pt x="36" y="1649"/>
                  </a:lnTo>
                  <a:lnTo>
                    <a:pt x="28" y="1669"/>
                  </a:lnTo>
                  <a:lnTo>
                    <a:pt x="20" y="1691"/>
                  </a:lnTo>
                  <a:lnTo>
                    <a:pt x="14" y="1713"/>
                  </a:lnTo>
                  <a:lnTo>
                    <a:pt x="9" y="1735"/>
                  </a:lnTo>
                  <a:lnTo>
                    <a:pt x="5" y="1757"/>
                  </a:lnTo>
                  <a:lnTo>
                    <a:pt x="2" y="1780"/>
                  </a:lnTo>
                  <a:lnTo>
                    <a:pt x="0" y="1803"/>
                  </a:lnTo>
                  <a:lnTo>
                    <a:pt x="0" y="1827"/>
                  </a:lnTo>
                  <a:lnTo>
                    <a:pt x="0" y="5026"/>
                  </a:lnTo>
                  <a:lnTo>
                    <a:pt x="0" y="5049"/>
                  </a:lnTo>
                  <a:lnTo>
                    <a:pt x="2" y="5073"/>
                  </a:lnTo>
                  <a:lnTo>
                    <a:pt x="5" y="5095"/>
                  </a:lnTo>
                  <a:lnTo>
                    <a:pt x="9" y="5118"/>
                  </a:lnTo>
                  <a:lnTo>
                    <a:pt x="14" y="5140"/>
                  </a:lnTo>
                  <a:lnTo>
                    <a:pt x="20" y="5162"/>
                  </a:lnTo>
                  <a:lnTo>
                    <a:pt x="28" y="5183"/>
                  </a:lnTo>
                  <a:lnTo>
                    <a:pt x="36" y="5204"/>
                  </a:lnTo>
                  <a:lnTo>
                    <a:pt x="45" y="5224"/>
                  </a:lnTo>
                  <a:lnTo>
                    <a:pt x="54" y="5244"/>
                  </a:lnTo>
                  <a:lnTo>
                    <a:pt x="66" y="5263"/>
                  </a:lnTo>
                  <a:lnTo>
                    <a:pt x="77" y="5282"/>
                  </a:lnTo>
                  <a:lnTo>
                    <a:pt x="90" y="5299"/>
                  </a:lnTo>
                  <a:lnTo>
                    <a:pt x="104" y="5316"/>
                  </a:lnTo>
                  <a:lnTo>
                    <a:pt x="119" y="5334"/>
                  </a:lnTo>
                  <a:lnTo>
                    <a:pt x="134" y="5349"/>
                  </a:lnTo>
                  <a:lnTo>
                    <a:pt x="150" y="5365"/>
                  </a:lnTo>
                  <a:lnTo>
                    <a:pt x="166" y="5379"/>
                  </a:lnTo>
                  <a:lnTo>
                    <a:pt x="183" y="5393"/>
                  </a:lnTo>
                  <a:lnTo>
                    <a:pt x="201" y="5405"/>
                  </a:lnTo>
                  <a:lnTo>
                    <a:pt x="220" y="5417"/>
                  </a:lnTo>
                  <a:lnTo>
                    <a:pt x="239" y="5428"/>
                  </a:lnTo>
                  <a:lnTo>
                    <a:pt x="258" y="5437"/>
                  </a:lnTo>
                  <a:lnTo>
                    <a:pt x="279" y="5447"/>
                  </a:lnTo>
                  <a:lnTo>
                    <a:pt x="300" y="5456"/>
                  </a:lnTo>
                  <a:lnTo>
                    <a:pt x="320" y="5463"/>
                  </a:lnTo>
                  <a:lnTo>
                    <a:pt x="342" y="5469"/>
                  </a:lnTo>
                  <a:lnTo>
                    <a:pt x="364" y="5474"/>
                  </a:lnTo>
                  <a:lnTo>
                    <a:pt x="387" y="5478"/>
                  </a:lnTo>
                  <a:lnTo>
                    <a:pt x="410" y="5481"/>
                  </a:lnTo>
                  <a:lnTo>
                    <a:pt x="433" y="5482"/>
                  </a:lnTo>
                  <a:lnTo>
                    <a:pt x="456" y="5484"/>
                  </a:lnTo>
                  <a:lnTo>
                    <a:pt x="5026" y="5484"/>
                  </a:lnTo>
                  <a:lnTo>
                    <a:pt x="5050" y="5482"/>
                  </a:lnTo>
                  <a:lnTo>
                    <a:pt x="5073" y="5481"/>
                  </a:lnTo>
                  <a:lnTo>
                    <a:pt x="5096" y="5478"/>
                  </a:lnTo>
                  <a:lnTo>
                    <a:pt x="5118" y="5474"/>
                  </a:lnTo>
                  <a:lnTo>
                    <a:pt x="5140" y="5469"/>
                  </a:lnTo>
                  <a:lnTo>
                    <a:pt x="5162" y="5463"/>
                  </a:lnTo>
                  <a:lnTo>
                    <a:pt x="5184" y="5456"/>
                  </a:lnTo>
                  <a:lnTo>
                    <a:pt x="5205" y="5447"/>
                  </a:lnTo>
                  <a:lnTo>
                    <a:pt x="5224" y="5437"/>
                  </a:lnTo>
                  <a:lnTo>
                    <a:pt x="5244" y="5428"/>
                  </a:lnTo>
                  <a:lnTo>
                    <a:pt x="5263" y="5417"/>
                  </a:lnTo>
                  <a:lnTo>
                    <a:pt x="5282" y="5405"/>
                  </a:lnTo>
                  <a:lnTo>
                    <a:pt x="5299" y="5393"/>
                  </a:lnTo>
                  <a:lnTo>
                    <a:pt x="5316" y="5379"/>
                  </a:lnTo>
                  <a:lnTo>
                    <a:pt x="5334" y="5365"/>
                  </a:lnTo>
                  <a:lnTo>
                    <a:pt x="5350" y="5349"/>
                  </a:lnTo>
                  <a:lnTo>
                    <a:pt x="5365" y="5334"/>
                  </a:lnTo>
                  <a:lnTo>
                    <a:pt x="5379" y="5316"/>
                  </a:lnTo>
                  <a:lnTo>
                    <a:pt x="5393" y="5299"/>
                  </a:lnTo>
                  <a:lnTo>
                    <a:pt x="5405" y="5282"/>
                  </a:lnTo>
                  <a:lnTo>
                    <a:pt x="5417" y="5263"/>
                  </a:lnTo>
                  <a:lnTo>
                    <a:pt x="5428" y="5244"/>
                  </a:lnTo>
                  <a:lnTo>
                    <a:pt x="5439" y="5224"/>
                  </a:lnTo>
                  <a:lnTo>
                    <a:pt x="5448" y="5204"/>
                  </a:lnTo>
                  <a:lnTo>
                    <a:pt x="5456" y="5183"/>
                  </a:lnTo>
                  <a:lnTo>
                    <a:pt x="5463" y="5162"/>
                  </a:lnTo>
                  <a:lnTo>
                    <a:pt x="5469" y="5140"/>
                  </a:lnTo>
                  <a:lnTo>
                    <a:pt x="5474" y="5118"/>
                  </a:lnTo>
                  <a:lnTo>
                    <a:pt x="5478" y="5095"/>
                  </a:lnTo>
                  <a:lnTo>
                    <a:pt x="5481" y="5073"/>
                  </a:lnTo>
                  <a:lnTo>
                    <a:pt x="5482" y="5049"/>
                  </a:lnTo>
                  <a:lnTo>
                    <a:pt x="5484" y="5026"/>
                  </a:lnTo>
                  <a:lnTo>
                    <a:pt x="5484" y="1827"/>
                  </a:lnTo>
                  <a:lnTo>
                    <a:pt x="5482" y="1803"/>
                  </a:lnTo>
                  <a:lnTo>
                    <a:pt x="5481" y="1780"/>
                  </a:lnTo>
                  <a:lnTo>
                    <a:pt x="5478" y="1757"/>
                  </a:lnTo>
                  <a:lnTo>
                    <a:pt x="5474" y="1735"/>
                  </a:lnTo>
                  <a:lnTo>
                    <a:pt x="5469" y="1713"/>
                  </a:lnTo>
                  <a:lnTo>
                    <a:pt x="5463" y="1691"/>
                  </a:lnTo>
                  <a:lnTo>
                    <a:pt x="5456" y="1669"/>
                  </a:lnTo>
                  <a:lnTo>
                    <a:pt x="5448" y="1649"/>
                  </a:lnTo>
                  <a:lnTo>
                    <a:pt x="5439" y="1629"/>
                  </a:lnTo>
                  <a:lnTo>
                    <a:pt x="5428" y="1610"/>
                  </a:lnTo>
                  <a:lnTo>
                    <a:pt x="5417" y="1590"/>
                  </a:lnTo>
                  <a:lnTo>
                    <a:pt x="5405" y="1571"/>
                  </a:lnTo>
                  <a:lnTo>
                    <a:pt x="5393" y="1554"/>
                  </a:lnTo>
                  <a:lnTo>
                    <a:pt x="5379" y="1537"/>
                  </a:lnTo>
                  <a:lnTo>
                    <a:pt x="5365" y="1520"/>
                  </a:lnTo>
                  <a:lnTo>
                    <a:pt x="5350" y="1504"/>
                  </a:lnTo>
                  <a:lnTo>
                    <a:pt x="5334" y="1489"/>
                  </a:lnTo>
                  <a:lnTo>
                    <a:pt x="5316" y="1475"/>
                  </a:lnTo>
                  <a:lnTo>
                    <a:pt x="5299" y="1461"/>
                  </a:lnTo>
                  <a:lnTo>
                    <a:pt x="5282" y="1448"/>
                  </a:lnTo>
                  <a:lnTo>
                    <a:pt x="5263" y="1437"/>
                  </a:lnTo>
                  <a:lnTo>
                    <a:pt x="5244" y="1425"/>
                  </a:lnTo>
                  <a:lnTo>
                    <a:pt x="5224" y="1415"/>
                  </a:lnTo>
                  <a:lnTo>
                    <a:pt x="5205" y="1406"/>
                  </a:lnTo>
                  <a:lnTo>
                    <a:pt x="5184" y="1397"/>
                  </a:lnTo>
                  <a:lnTo>
                    <a:pt x="5162" y="1391"/>
                  </a:lnTo>
                  <a:lnTo>
                    <a:pt x="5140" y="1385"/>
                  </a:lnTo>
                  <a:lnTo>
                    <a:pt x="5118" y="1379"/>
                  </a:lnTo>
                  <a:lnTo>
                    <a:pt x="5096" y="1376"/>
                  </a:lnTo>
                  <a:lnTo>
                    <a:pt x="5073" y="1372"/>
                  </a:lnTo>
                  <a:lnTo>
                    <a:pt x="5050" y="1371"/>
                  </a:lnTo>
                  <a:lnTo>
                    <a:pt x="5026" y="1370"/>
                  </a:lnTo>
                  <a:close/>
                  <a:moveTo>
                    <a:pt x="4112" y="4569"/>
                  </a:moveTo>
                  <a:lnTo>
                    <a:pt x="4112" y="4569"/>
                  </a:lnTo>
                  <a:lnTo>
                    <a:pt x="4111" y="4593"/>
                  </a:lnTo>
                  <a:lnTo>
                    <a:pt x="4110" y="4616"/>
                  </a:lnTo>
                  <a:lnTo>
                    <a:pt x="4107" y="4639"/>
                  </a:lnTo>
                  <a:lnTo>
                    <a:pt x="4103" y="4661"/>
                  </a:lnTo>
                  <a:lnTo>
                    <a:pt x="4097" y="4683"/>
                  </a:lnTo>
                  <a:lnTo>
                    <a:pt x="4092" y="4705"/>
                  </a:lnTo>
                  <a:lnTo>
                    <a:pt x="4085" y="4727"/>
                  </a:lnTo>
                  <a:lnTo>
                    <a:pt x="4077" y="4747"/>
                  </a:lnTo>
                  <a:lnTo>
                    <a:pt x="4067" y="4767"/>
                  </a:lnTo>
                  <a:lnTo>
                    <a:pt x="4057" y="4786"/>
                  </a:lnTo>
                  <a:lnTo>
                    <a:pt x="4047" y="4806"/>
                  </a:lnTo>
                  <a:lnTo>
                    <a:pt x="4034" y="4824"/>
                  </a:lnTo>
                  <a:lnTo>
                    <a:pt x="4021" y="4843"/>
                  </a:lnTo>
                  <a:lnTo>
                    <a:pt x="4008" y="4860"/>
                  </a:lnTo>
                  <a:lnTo>
                    <a:pt x="3994" y="4876"/>
                  </a:lnTo>
                  <a:lnTo>
                    <a:pt x="3979" y="4892"/>
                  </a:lnTo>
                  <a:lnTo>
                    <a:pt x="3963" y="4907"/>
                  </a:lnTo>
                  <a:lnTo>
                    <a:pt x="3946" y="4921"/>
                  </a:lnTo>
                  <a:lnTo>
                    <a:pt x="3929" y="4935"/>
                  </a:lnTo>
                  <a:lnTo>
                    <a:pt x="3911" y="4948"/>
                  </a:lnTo>
                  <a:lnTo>
                    <a:pt x="3892" y="4960"/>
                  </a:lnTo>
                  <a:lnTo>
                    <a:pt x="3873" y="4971"/>
                  </a:lnTo>
                  <a:lnTo>
                    <a:pt x="3853" y="4981"/>
                  </a:lnTo>
                  <a:lnTo>
                    <a:pt x="3834" y="4990"/>
                  </a:lnTo>
                  <a:lnTo>
                    <a:pt x="3813" y="4998"/>
                  </a:lnTo>
                  <a:lnTo>
                    <a:pt x="3791" y="5005"/>
                  </a:lnTo>
                  <a:lnTo>
                    <a:pt x="3769" y="5011"/>
                  </a:lnTo>
                  <a:lnTo>
                    <a:pt x="3747" y="5017"/>
                  </a:lnTo>
                  <a:lnTo>
                    <a:pt x="3725" y="5020"/>
                  </a:lnTo>
                  <a:lnTo>
                    <a:pt x="3702" y="5024"/>
                  </a:lnTo>
                  <a:lnTo>
                    <a:pt x="3679" y="5025"/>
                  </a:lnTo>
                  <a:lnTo>
                    <a:pt x="3655" y="5026"/>
                  </a:lnTo>
                  <a:lnTo>
                    <a:pt x="914" y="5026"/>
                  </a:lnTo>
                  <a:lnTo>
                    <a:pt x="890" y="5025"/>
                  </a:lnTo>
                  <a:lnTo>
                    <a:pt x="867" y="5024"/>
                  </a:lnTo>
                  <a:lnTo>
                    <a:pt x="844" y="5020"/>
                  </a:lnTo>
                  <a:lnTo>
                    <a:pt x="822" y="5017"/>
                  </a:lnTo>
                  <a:lnTo>
                    <a:pt x="800" y="5011"/>
                  </a:lnTo>
                  <a:lnTo>
                    <a:pt x="778" y="5005"/>
                  </a:lnTo>
                  <a:lnTo>
                    <a:pt x="756" y="4998"/>
                  </a:lnTo>
                  <a:lnTo>
                    <a:pt x="735" y="4990"/>
                  </a:lnTo>
                  <a:lnTo>
                    <a:pt x="716" y="4981"/>
                  </a:lnTo>
                  <a:lnTo>
                    <a:pt x="696" y="4971"/>
                  </a:lnTo>
                  <a:lnTo>
                    <a:pt x="677" y="4960"/>
                  </a:lnTo>
                  <a:lnTo>
                    <a:pt x="658" y="4948"/>
                  </a:lnTo>
                  <a:lnTo>
                    <a:pt x="640" y="4935"/>
                  </a:lnTo>
                  <a:lnTo>
                    <a:pt x="624" y="4921"/>
                  </a:lnTo>
                  <a:lnTo>
                    <a:pt x="606" y="4907"/>
                  </a:lnTo>
                  <a:lnTo>
                    <a:pt x="590" y="4892"/>
                  </a:lnTo>
                  <a:lnTo>
                    <a:pt x="575" y="4876"/>
                  </a:lnTo>
                  <a:lnTo>
                    <a:pt x="561" y="4860"/>
                  </a:lnTo>
                  <a:lnTo>
                    <a:pt x="547" y="4843"/>
                  </a:lnTo>
                  <a:lnTo>
                    <a:pt x="535" y="4824"/>
                  </a:lnTo>
                  <a:lnTo>
                    <a:pt x="523" y="4806"/>
                  </a:lnTo>
                  <a:lnTo>
                    <a:pt x="512" y="4786"/>
                  </a:lnTo>
                  <a:lnTo>
                    <a:pt x="501" y="4767"/>
                  </a:lnTo>
                  <a:lnTo>
                    <a:pt x="492" y="4747"/>
                  </a:lnTo>
                  <a:lnTo>
                    <a:pt x="484" y="4727"/>
                  </a:lnTo>
                  <a:lnTo>
                    <a:pt x="477" y="4705"/>
                  </a:lnTo>
                  <a:lnTo>
                    <a:pt x="471" y="4683"/>
                  </a:lnTo>
                  <a:lnTo>
                    <a:pt x="466" y="4661"/>
                  </a:lnTo>
                  <a:lnTo>
                    <a:pt x="462" y="4639"/>
                  </a:lnTo>
                  <a:lnTo>
                    <a:pt x="459" y="4616"/>
                  </a:lnTo>
                  <a:lnTo>
                    <a:pt x="458" y="4593"/>
                  </a:lnTo>
                  <a:lnTo>
                    <a:pt x="456" y="4569"/>
                  </a:lnTo>
                  <a:lnTo>
                    <a:pt x="456" y="2284"/>
                  </a:lnTo>
                  <a:lnTo>
                    <a:pt x="458" y="2261"/>
                  </a:lnTo>
                  <a:lnTo>
                    <a:pt x="459" y="2238"/>
                  </a:lnTo>
                  <a:lnTo>
                    <a:pt x="462" y="2214"/>
                  </a:lnTo>
                  <a:lnTo>
                    <a:pt x="466" y="2193"/>
                  </a:lnTo>
                  <a:lnTo>
                    <a:pt x="471" y="2170"/>
                  </a:lnTo>
                  <a:lnTo>
                    <a:pt x="477" y="2148"/>
                  </a:lnTo>
                  <a:lnTo>
                    <a:pt x="484" y="2127"/>
                  </a:lnTo>
                  <a:lnTo>
                    <a:pt x="492" y="2106"/>
                  </a:lnTo>
                  <a:lnTo>
                    <a:pt x="501" y="2085"/>
                  </a:lnTo>
                  <a:lnTo>
                    <a:pt x="512" y="2066"/>
                  </a:lnTo>
                  <a:lnTo>
                    <a:pt x="523" y="2047"/>
                  </a:lnTo>
                  <a:lnTo>
                    <a:pt x="535" y="2029"/>
                  </a:lnTo>
                  <a:lnTo>
                    <a:pt x="547" y="2011"/>
                  </a:lnTo>
                  <a:lnTo>
                    <a:pt x="561" y="1993"/>
                  </a:lnTo>
                  <a:lnTo>
                    <a:pt x="575" y="1977"/>
                  </a:lnTo>
                  <a:lnTo>
                    <a:pt x="590" y="1961"/>
                  </a:lnTo>
                  <a:lnTo>
                    <a:pt x="606" y="1946"/>
                  </a:lnTo>
                  <a:lnTo>
                    <a:pt x="624" y="1931"/>
                  </a:lnTo>
                  <a:lnTo>
                    <a:pt x="640" y="1918"/>
                  </a:lnTo>
                  <a:lnTo>
                    <a:pt x="658" y="1906"/>
                  </a:lnTo>
                  <a:lnTo>
                    <a:pt x="677" y="1893"/>
                  </a:lnTo>
                  <a:lnTo>
                    <a:pt x="696" y="1883"/>
                  </a:lnTo>
                  <a:lnTo>
                    <a:pt x="716" y="1872"/>
                  </a:lnTo>
                  <a:lnTo>
                    <a:pt x="735" y="1863"/>
                  </a:lnTo>
                  <a:lnTo>
                    <a:pt x="756" y="1855"/>
                  </a:lnTo>
                  <a:lnTo>
                    <a:pt x="778" y="1848"/>
                  </a:lnTo>
                  <a:lnTo>
                    <a:pt x="800" y="1841"/>
                  </a:lnTo>
                  <a:lnTo>
                    <a:pt x="822" y="1837"/>
                  </a:lnTo>
                  <a:lnTo>
                    <a:pt x="844" y="1832"/>
                  </a:lnTo>
                  <a:lnTo>
                    <a:pt x="867" y="1830"/>
                  </a:lnTo>
                  <a:lnTo>
                    <a:pt x="890" y="1827"/>
                  </a:lnTo>
                  <a:lnTo>
                    <a:pt x="914" y="1827"/>
                  </a:lnTo>
                  <a:lnTo>
                    <a:pt x="3655" y="1827"/>
                  </a:lnTo>
                  <a:lnTo>
                    <a:pt x="3679" y="1827"/>
                  </a:lnTo>
                  <a:lnTo>
                    <a:pt x="3702" y="1830"/>
                  </a:lnTo>
                  <a:lnTo>
                    <a:pt x="3725" y="1832"/>
                  </a:lnTo>
                  <a:lnTo>
                    <a:pt x="3747" y="1837"/>
                  </a:lnTo>
                  <a:lnTo>
                    <a:pt x="3769" y="1841"/>
                  </a:lnTo>
                  <a:lnTo>
                    <a:pt x="3791" y="1848"/>
                  </a:lnTo>
                  <a:lnTo>
                    <a:pt x="3813" y="1855"/>
                  </a:lnTo>
                  <a:lnTo>
                    <a:pt x="3834" y="1863"/>
                  </a:lnTo>
                  <a:lnTo>
                    <a:pt x="3853" y="1872"/>
                  </a:lnTo>
                  <a:lnTo>
                    <a:pt x="3873" y="1883"/>
                  </a:lnTo>
                  <a:lnTo>
                    <a:pt x="3892" y="1893"/>
                  </a:lnTo>
                  <a:lnTo>
                    <a:pt x="3911" y="1906"/>
                  </a:lnTo>
                  <a:lnTo>
                    <a:pt x="3929" y="1918"/>
                  </a:lnTo>
                  <a:lnTo>
                    <a:pt x="3946" y="1931"/>
                  </a:lnTo>
                  <a:lnTo>
                    <a:pt x="3963" y="1946"/>
                  </a:lnTo>
                  <a:lnTo>
                    <a:pt x="3979" y="1961"/>
                  </a:lnTo>
                  <a:lnTo>
                    <a:pt x="3994" y="1977"/>
                  </a:lnTo>
                  <a:lnTo>
                    <a:pt x="4008" y="1993"/>
                  </a:lnTo>
                  <a:lnTo>
                    <a:pt x="4021" y="2011"/>
                  </a:lnTo>
                  <a:lnTo>
                    <a:pt x="4034" y="2029"/>
                  </a:lnTo>
                  <a:lnTo>
                    <a:pt x="4047" y="2047"/>
                  </a:lnTo>
                  <a:lnTo>
                    <a:pt x="4057" y="2066"/>
                  </a:lnTo>
                  <a:lnTo>
                    <a:pt x="4067" y="2085"/>
                  </a:lnTo>
                  <a:lnTo>
                    <a:pt x="4077" y="2106"/>
                  </a:lnTo>
                  <a:lnTo>
                    <a:pt x="4085" y="2127"/>
                  </a:lnTo>
                  <a:lnTo>
                    <a:pt x="4092" y="2148"/>
                  </a:lnTo>
                  <a:lnTo>
                    <a:pt x="4097" y="2170"/>
                  </a:lnTo>
                  <a:lnTo>
                    <a:pt x="4103" y="2193"/>
                  </a:lnTo>
                  <a:lnTo>
                    <a:pt x="4107" y="2214"/>
                  </a:lnTo>
                  <a:lnTo>
                    <a:pt x="4110" y="2238"/>
                  </a:lnTo>
                  <a:lnTo>
                    <a:pt x="4111" y="2261"/>
                  </a:lnTo>
                  <a:lnTo>
                    <a:pt x="4112" y="2284"/>
                  </a:lnTo>
                  <a:lnTo>
                    <a:pt x="4112" y="4569"/>
                  </a:lnTo>
                  <a:close/>
                  <a:moveTo>
                    <a:pt x="4798" y="3884"/>
                  </a:moveTo>
                  <a:lnTo>
                    <a:pt x="4798" y="3884"/>
                  </a:lnTo>
                  <a:lnTo>
                    <a:pt x="4774" y="3883"/>
                  </a:lnTo>
                  <a:lnTo>
                    <a:pt x="4751" y="3881"/>
                  </a:lnTo>
                  <a:lnTo>
                    <a:pt x="4728" y="3878"/>
                  </a:lnTo>
                  <a:lnTo>
                    <a:pt x="4706" y="3874"/>
                  </a:lnTo>
                  <a:lnTo>
                    <a:pt x="4684" y="3869"/>
                  </a:lnTo>
                  <a:lnTo>
                    <a:pt x="4662" y="3863"/>
                  </a:lnTo>
                  <a:lnTo>
                    <a:pt x="4641" y="3855"/>
                  </a:lnTo>
                  <a:lnTo>
                    <a:pt x="4619" y="3847"/>
                  </a:lnTo>
                  <a:lnTo>
                    <a:pt x="4600" y="3838"/>
                  </a:lnTo>
                  <a:lnTo>
                    <a:pt x="4580" y="3829"/>
                  </a:lnTo>
                  <a:lnTo>
                    <a:pt x="4561" y="3817"/>
                  </a:lnTo>
                  <a:lnTo>
                    <a:pt x="4542" y="3806"/>
                  </a:lnTo>
                  <a:lnTo>
                    <a:pt x="4525" y="3793"/>
                  </a:lnTo>
                  <a:lnTo>
                    <a:pt x="4508" y="3779"/>
                  </a:lnTo>
                  <a:lnTo>
                    <a:pt x="4490" y="3764"/>
                  </a:lnTo>
                  <a:lnTo>
                    <a:pt x="4474" y="3749"/>
                  </a:lnTo>
                  <a:lnTo>
                    <a:pt x="4459" y="3734"/>
                  </a:lnTo>
                  <a:lnTo>
                    <a:pt x="4445" y="3717"/>
                  </a:lnTo>
                  <a:lnTo>
                    <a:pt x="4432" y="3700"/>
                  </a:lnTo>
                  <a:lnTo>
                    <a:pt x="4419" y="3683"/>
                  </a:lnTo>
                  <a:lnTo>
                    <a:pt x="4407" y="3664"/>
                  </a:lnTo>
                  <a:lnTo>
                    <a:pt x="4396" y="3644"/>
                  </a:lnTo>
                  <a:lnTo>
                    <a:pt x="4385" y="3625"/>
                  </a:lnTo>
                  <a:lnTo>
                    <a:pt x="4376" y="3604"/>
                  </a:lnTo>
                  <a:lnTo>
                    <a:pt x="4368" y="3583"/>
                  </a:lnTo>
                  <a:lnTo>
                    <a:pt x="4361" y="3563"/>
                  </a:lnTo>
                  <a:lnTo>
                    <a:pt x="4356" y="3541"/>
                  </a:lnTo>
                  <a:lnTo>
                    <a:pt x="4350" y="3519"/>
                  </a:lnTo>
                  <a:lnTo>
                    <a:pt x="4346" y="3496"/>
                  </a:lnTo>
                  <a:lnTo>
                    <a:pt x="4343" y="3473"/>
                  </a:lnTo>
                  <a:lnTo>
                    <a:pt x="4342" y="3450"/>
                  </a:lnTo>
                  <a:lnTo>
                    <a:pt x="4341" y="3427"/>
                  </a:lnTo>
                  <a:lnTo>
                    <a:pt x="4342" y="3403"/>
                  </a:lnTo>
                  <a:lnTo>
                    <a:pt x="4343" y="3379"/>
                  </a:lnTo>
                  <a:lnTo>
                    <a:pt x="4346" y="3358"/>
                  </a:lnTo>
                  <a:lnTo>
                    <a:pt x="4350" y="3335"/>
                  </a:lnTo>
                  <a:lnTo>
                    <a:pt x="4356" y="3313"/>
                  </a:lnTo>
                  <a:lnTo>
                    <a:pt x="4361" y="3291"/>
                  </a:lnTo>
                  <a:lnTo>
                    <a:pt x="4368" y="3270"/>
                  </a:lnTo>
                  <a:lnTo>
                    <a:pt x="4376" y="3249"/>
                  </a:lnTo>
                  <a:lnTo>
                    <a:pt x="4385" y="3229"/>
                  </a:lnTo>
                  <a:lnTo>
                    <a:pt x="4396" y="3209"/>
                  </a:lnTo>
                  <a:lnTo>
                    <a:pt x="4407" y="3189"/>
                  </a:lnTo>
                  <a:lnTo>
                    <a:pt x="4419" y="3171"/>
                  </a:lnTo>
                  <a:lnTo>
                    <a:pt x="4432" y="3154"/>
                  </a:lnTo>
                  <a:lnTo>
                    <a:pt x="4445" y="3136"/>
                  </a:lnTo>
                  <a:lnTo>
                    <a:pt x="4459" y="3119"/>
                  </a:lnTo>
                  <a:lnTo>
                    <a:pt x="4474" y="3104"/>
                  </a:lnTo>
                  <a:lnTo>
                    <a:pt x="4490" y="3088"/>
                  </a:lnTo>
                  <a:lnTo>
                    <a:pt x="4508" y="3074"/>
                  </a:lnTo>
                  <a:lnTo>
                    <a:pt x="4525" y="3060"/>
                  </a:lnTo>
                  <a:lnTo>
                    <a:pt x="4542" y="3048"/>
                  </a:lnTo>
                  <a:lnTo>
                    <a:pt x="4561" y="3036"/>
                  </a:lnTo>
                  <a:lnTo>
                    <a:pt x="4580" y="3025"/>
                  </a:lnTo>
                  <a:lnTo>
                    <a:pt x="4600" y="3014"/>
                  </a:lnTo>
                  <a:lnTo>
                    <a:pt x="4619" y="3005"/>
                  </a:lnTo>
                  <a:lnTo>
                    <a:pt x="4641" y="2997"/>
                  </a:lnTo>
                  <a:lnTo>
                    <a:pt x="4662" y="2990"/>
                  </a:lnTo>
                  <a:lnTo>
                    <a:pt x="4684" y="2984"/>
                  </a:lnTo>
                  <a:lnTo>
                    <a:pt x="4706" y="2978"/>
                  </a:lnTo>
                  <a:lnTo>
                    <a:pt x="4728" y="2975"/>
                  </a:lnTo>
                  <a:lnTo>
                    <a:pt x="4751" y="2972"/>
                  </a:lnTo>
                  <a:lnTo>
                    <a:pt x="4774" y="2970"/>
                  </a:lnTo>
                  <a:lnTo>
                    <a:pt x="4798" y="2969"/>
                  </a:lnTo>
                  <a:lnTo>
                    <a:pt x="4821" y="2970"/>
                  </a:lnTo>
                  <a:lnTo>
                    <a:pt x="4844" y="2972"/>
                  </a:lnTo>
                  <a:lnTo>
                    <a:pt x="4867" y="2975"/>
                  </a:lnTo>
                  <a:lnTo>
                    <a:pt x="4890" y="2978"/>
                  </a:lnTo>
                  <a:lnTo>
                    <a:pt x="4912" y="2984"/>
                  </a:lnTo>
                  <a:lnTo>
                    <a:pt x="4934" y="2990"/>
                  </a:lnTo>
                  <a:lnTo>
                    <a:pt x="4955" y="2997"/>
                  </a:lnTo>
                  <a:lnTo>
                    <a:pt x="4975" y="3005"/>
                  </a:lnTo>
                  <a:lnTo>
                    <a:pt x="4996" y="3014"/>
                  </a:lnTo>
                  <a:lnTo>
                    <a:pt x="5016" y="3025"/>
                  </a:lnTo>
                  <a:lnTo>
                    <a:pt x="5035" y="3036"/>
                  </a:lnTo>
                  <a:lnTo>
                    <a:pt x="5054" y="3048"/>
                  </a:lnTo>
                  <a:lnTo>
                    <a:pt x="5071" y="3060"/>
                  </a:lnTo>
                  <a:lnTo>
                    <a:pt x="5088" y="3074"/>
                  </a:lnTo>
                  <a:lnTo>
                    <a:pt x="5106" y="3088"/>
                  </a:lnTo>
                  <a:lnTo>
                    <a:pt x="5121" y="3104"/>
                  </a:lnTo>
                  <a:lnTo>
                    <a:pt x="5136" y="3119"/>
                  </a:lnTo>
                  <a:lnTo>
                    <a:pt x="5151" y="3136"/>
                  </a:lnTo>
                  <a:lnTo>
                    <a:pt x="5164" y="3154"/>
                  </a:lnTo>
                  <a:lnTo>
                    <a:pt x="5177" y="3171"/>
                  </a:lnTo>
                  <a:lnTo>
                    <a:pt x="5189" y="3189"/>
                  </a:lnTo>
                  <a:lnTo>
                    <a:pt x="5200" y="3209"/>
                  </a:lnTo>
                  <a:lnTo>
                    <a:pt x="5209" y="3229"/>
                  </a:lnTo>
                  <a:lnTo>
                    <a:pt x="5219" y="3249"/>
                  </a:lnTo>
                  <a:lnTo>
                    <a:pt x="5227" y="3270"/>
                  </a:lnTo>
                  <a:lnTo>
                    <a:pt x="5235" y="3291"/>
                  </a:lnTo>
                  <a:lnTo>
                    <a:pt x="5240" y="3313"/>
                  </a:lnTo>
                  <a:lnTo>
                    <a:pt x="5245" y="3335"/>
                  </a:lnTo>
                  <a:lnTo>
                    <a:pt x="5250" y="3358"/>
                  </a:lnTo>
                  <a:lnTo>
                    <a:pt x="5252" y="3379"/>
                  </a:lnTo>
                  <a:lnTo>
                    <a:pt x="5254" y="3403"/>
                  </a:lnTo>
                  <a:lnTo>
                    <a:pt x="5254" y="3427"/>
                  </a:lnTo>
                  <a:lnTo>
                    <a:pt x="5254" y="3450"/>
                  </a:lnTo>
                  <a:lnTo>
                    <a:pt x="5252" y="3473"/>
                  </a:lnTo>
                  <a:lnTo>
                    <a:pt x="5250" y="3496"/>
                  </a:lnTo>
                  <a:lnTo>
                    <a:pt x="5245" y="3519"/>
                  </a:lnTo>
                  <a:lnTo>
                    <a:pt x="5240" y="3541"/>
                  </a:lnTo>
                  <a:lnTo>
                    <a:pt x="5235" y="3563"/>
                  </a:lnTo>
                  <a:lnTo>
                    <a:pt x="5227" y="3583"/>
                  </a:lnTo>
                  <a:lnTo>
                    <a:pt x="5219" y="3604"/>
                  </a:lnTo>
                  <a:lnTo>
                    <a:pt x="5209" y="3625"/>
                  </a:lnTo>
                  <a:lnTo>
                    <a:pt x="5200" y="3644"/>
                  </a:lnTo>
                  <a:lnTo>
                    <a:pt x="5189" y="3664"/>
                  </a:lnTo>
                  <a:lnTo>
                    <a:pt x="5177" y="3683"/>
                  </a:lnTo>
                  <a:lnTo>
                    <a:pt x="5164" y="3700"/>
                  </a:lnTo>
                  <a:lnTo>
                    <a:pt x="5151" y="3717"/>
                  </a:lnTo>
                  <a:lnTo>
                    <a:pt x="5136" y="3734"/>
                  </a:lnTo>
                  <a:lnTo>
                    <a:pt x="5121" y="3749"/>
                  </a:lnTo>
                  <a:lnTo>
                    <a:pt x="5106" y="3764"/>
                  </a:lnTo>
                  <a:lnTo>
                    <a:pt x="5088" y="3779"/>
                  </a:lnTo>
                  <a:lnTo>
                    <a:pt x="5071" y="3793"/>
                  </a:lnTo>
                  <a:lnTo>
                    <a:pt x="5054" y="3806"/>
                  </a:lnTo>
                  <a:lnTo>
                    <a:pt x="5035" y="3817"/>
                  </a:lnTo>
                  <a:lnTo>
                    <a:pt x="5016" y="3829"/>
                  </a:lnTo>
                  <a:lnTo>
                    <a:pt x="4996" y="3838"/>
                  </a:lnTo>
                  <a:lnTo>
                    <a:pt x="4975" y="3847"/>
                  </a:lnTo>
                  <a:lnTo>
                    <a:pt x="4955" y="3855"/>
                  </a:lnTo>
                  <a:lnTo>
                    <a:pt x="4934" y="3863"/>
                  </a:lnTo>
                  <a:lnTo>
                    <a:pt x="4912" y="3869"/>
                  </a:lnTo>
                  <a:lnTo>
                    <a:pt x="4890" y="3874"/>
                  </a:lnTo>
                  <a:lnTo>
                    <a:pt x="4867" y="3878"/>
                  </a:lnTo>
                  <a:lnTo>
                    <a:pt x="4844" y="3881"/>
                  </a:lnTo>
                  <a:lnTo>
                    <a:pt x="4821" y="3883"/>
                  </a:lnTo>
                  <a:lnTo>
                    <a:pt x="4798" y="3884"/>
                  </a:lnTo>
                  <a:close/>
                  <a:moveTo>
                    <a:pt x="4798" y="2741"/>
                  </a:moveTo>
                  <a:lnTo>
                    <a:pt x="4798" y="2741"/>
                  </a:lnTo>
                  <a:lnTo>
                    <a:pt x="4774" y="2741"/>
                  </a:lnTo>
                  <a:lnTo>
                    <a:pt x="4751" y="2739"/>
                  </a:lnTo>
                  <a:lnTo>
                    <a:pt x="4728" y="2736"/>
                  </a:lnTo>
                  <a:lnTo>
                    <a:pt x="4706" y="2732"/>
                  </a:lnTo>
                  <a:lnTo>
                    <a:pt x="4684" y="2727"/>
                  </a:lnTo>
                  <a:lnTo>
                    <a:pt x="4662" y="2720"/>
                  </a:lnTo>
                  <a:lnTo>
                    <a:pt x="4641" y="2713"/>
                  </a:lnTo>
                  <a:lnTo>
                    <a:pt x="4619" y="2705"/>
                  </a:lnTo>
                  <a:lnTo>
                    <a:pt x="4600" y="2696"/>
                  </a:lnTo>
                  <a:lnTo>
                    <a:pt x="4580" y="2686"/>
                  </a:lnTo>
                  <a:lnTo>
                    <a:pt x="4561" y="2675"/>
                  </a:lnTo>
                  <a:lnTo>
                    <a:pt x="4542" y="2663"/>
                  </a:lnTo>
                  <a:lnTo>
                    <a:pt x="4525" y="2650"/>
                  </a:lnTo>
                  <a:lnTo>
                    <a:pt x="4508" y="2637"/>
                  </a:lnTo>
                  <a:lnTo>
                    <a:pt x="4490" y="2622"/>
                  </a:lnTo>
                  <a:lnTo>
                    <a:pt x="4474" y="2607"/>
                  </a:lnTo>
                  <a:lnTo>
                    <a:pt x="4459" y="2591"/>
                  </a:lnTo>
                  <a:lnTo>
                    <a:pt x="4445" y="2575"/>
                  </a:lnTo>
                  <a:lnTo>
                    <a:pt x="4432" y="2558"/>
                  </a:lnTo>
                  <a:lnTo>
                    <a:pt x="4419" y="2539"/>
                  </a:lnTo>
                  <a:lnTo>
                    <a:pt x="4407" y="2521"/>
                  </a:lnTo>
                  <a:lnTo>
                    <a:pt x="4396" y="2503"/>
                  </a:lnTo>
                  <a:lnTo>
                    <a:pt x="4385" y="2482"/>
                  </a:lnTo>
                  <a:lnTo>
                    <a:pt x="4376" y="2462"/>
                  </a:lnTo>
                  <a:lnTo>
                    <a:pt x="4368" y="2441"/>
                  </a:lnTo>
                  <a:lnTo>
                    <a:pt x="4361" y="2420"/>
                  </a:lnTo>
                  <a:lnTo>
                    <a:pt x="4356" y="2399"/>
                  </a:lnTo>
                  <a:lnTo>
                    <a:pt x="4350" y="2376"/>
                  </a:lnTo>
                  <a:lnTo>
                    <a:pt x="4346" y="2354"/>
                  </a:lnTo>
                  <a:lnTo>
                    <a:pt x="4343" y="2331"/>
                  </a:lnTo>
                  <a:lnTo>
                    <a:pt x="4342" y="2308"/>
                  </a:lnTo>
                  <a:lnTo>
                    <a:pt x="4341" y="2285"/>
                  </a:lnTo>
                  <a:lnTo>
                    <a:pt x="4342" y="2261"/>
                  </a:lnTo>
                  <a:lnTo>
                    <a:pt x="4343" y="2238"/>
                  </a:lnTo>
                  <a:lnTo>
                    <a:pt x="4346" y="2214"/>
                  </a:lnTo>
                  <a:lnTo>
                    <a:pt x="4350" y="2193"/>
                  </a:lnTo>
                  <a:lnTo>
                    <a:pt x="4356" y="2170"/>
                  </a:lnTo>
                  <a:lnTo>
                    <a:pt x="4361" y="2149"/>
                  </a:lnTo>
                  <a:lnTo>
                    <a:pt x="4368" y="2127"/>
                  </a:lnTo>
                  <a:lnTo>
                    <a:pt x="4376" y="2106"/>
                  </a:lnTo>
                  <a:lnTo>
                    <a:pt x="4385" y="2087"/>
                  </a:lnTo>
                  <a:lnTo>
                    <a:pt x="4396" y="2067"/>
                  </a:lnTo>
                  <a:lnTo>
                    <a:pt x="4407" y="2047"/>
                  </a:lnTo>
                  <a:lnTo>
                    <a:pt x="4419" y="2029"/>
                  </a:lnTo>
                  <a:lnTo>
                    <a:pt x="4432" y="2011"/>
                  </a:lnTo>
                  <a:lnTo>
                    <a:pt x="4445" y="1993"/>
                  </a:lnTo>
                  <a:lnTo>
                    <a:pt x="4459" y="1977"/>
                  </a:lnTo>
                  <a:lnTo>
                    <a:pt x="4474" y="1961"/>
                  </a:lnTo>
                  <a:lnTo>
                    <a:pt x="4490" y="1946"/>
                  </a:lnTo>
                  <a:lnTo>
                    <a:pt x="4508" y="1932"/>
                  </a:lnTo>
                  <a:lnTo>
                    <a:pt x="4525" y="1918"/>
                  </a:lnTo>
                  <a:lnTo>
                    <a:pt x="4542" y="1906"/>
                  </a:lnTo>
                  <a:lnTo>
                    <a:pt x="4561" y="1893"/>
                  </a:lnTo>
                  <a:lnTo>
                    <a:pt x="4580" y="1883"/>
                  </a:lnTo>
                  <a:lnTo>
                    <a:pt x="4600" y="1872"/>
                  </a:lnTo>
                  <a:lnTo>
                    <a:pt x="4619" y="1863"/>
                  </a:lnTo>
                  <a:lnTo>
                    <a:pt x="4641" y="1855"/>
                  </a:lnTo>
                  <a:lnTo>
                    <a:pt x="4662" y="1848"/>
                  </a:lnTo>
                  <a:lnTo>
                    <a:pt x="4684" y="1841"/>
                  </a:lnTo>
                  <a:lnTo>
                    <a:pt x="4706" y="1837"/>
                  </a:lnTo>
                  <a:lnTo>
                    <a:pt x="4728" y="1833"/>
                  </a:lnTo>
                  <a:lnTo>
                    <a:pt x="4751" y="1830"/>
                  </a:lnTo>
                  <a:lnTo>
                    <a:pt x="4774" y="1827"/>
                  </a:lnTo>
                  <a:lnTo>
                    <a:pt x="4798" y="1827"/>
                  </a:lnTo>
                  <a:lnTo>
                    <a:pt x="4821" y="1827"/>
                  </a:lnTo>
                  <a:lnTo>
                    <a:pt x="4844" y="1830"/>
                  </a:lnTo>
                  <a:lnTo>
                    <a:pt x="4867" y="1833"/>
                  </a:lnTo>
                  <a:lnTo>
                    <a:pt x="4890" y="1837"/>
                  </a:lnTo>
                  <a:lnTo>
                    <a:pt x="4912" y="1841"/>
                  </a:lnTo>
                  <a:lnTo>
                    <a:pt x="4934" y="1848"/>
                  </a:lnTo>
                  <a:lnTo>
                    <a:pt x="4955" y="1855"/>
                  </a:lnTo>
                  <a:lnTo>
                    <a:pt x="4975" y="1863"/>
                  </a:lnTo>
                  <a:lnTo>
                    <a:pt x="4996" y="1872"/>
                  </a:lnTo>
                  <a:lnTo>
                    <a:pt x="5016" y="1883"/>
                  </a:lnTo>
                  <a:lnTo>
                    <a:pt x="5035" y="1893"/>
                  </a:lnTo>
                  <a:lnTo>
                    <a:pt x="5054" y="1906"/>
                  </a:lnTo>
                  <a:lnTo>
                    <a:pt x="5071" y="1918"/>
                  </a:lnTo>
                  <a:lnTo>
                    <a:pt x="5088" y="1932"/>
                  </a:lnTo>
                  <a:lnTo>
                    <a:pt x="5106" y="1946"/>
                  </a:lnTo>
                  <a:lnTo>
                    <a:pt x="5121" y="1961"/>
                  </a:lnTo>
                  <a:lnTo>
                    <a:pt x="5136" y="1977"/>
                  </a:lnTo>
                  <a:lnTo>
                    <a:pt x="5151" y="1993"/>
                  </a:lnTo>
                  <a:lnTo>
                    <a:pt x="5164" y="2011"/>
                  </a:lnTo>
                  <a:lnTo>
                    <a:pt x="5177" y="2029"/>
                  </a:lnTo>
                  <a:lnTo>
                    <a:pt x="5189" y="2047"/>
                  </a:lnTo>
                  <a:lnTo>
                    <a:pt x="5200" y="2067"/>
                  </a:lnTo>
                  <a:lnTo>
                    <a:pt x="5209" y="2087"/>
                  </a:lnTo>
                  <a:lnTo>
                    <a:pt x="5219" y="2106"/>
                  </a:lnTo>
                  <a:lnTo>
                    <a:pt x="5227" y="2127"/>
                  </a:lnTo>
                  <a:lnTo>
                    <a:pt x="5235" y="2149"/>
                  </a:lnTo>
                  <a:lnTo>
                    <a:pt x="5240" y="2170"/>
                  </a:lnTo>
                  <a:lnTo>
                    <a:pt x="5245" y="2193"/>
                  </a:lnTo>
                  <a:lnTo>
                    <a:pt x="5250" y="2214"/>
                  </a:lnTo>
                  <a:lnTo>
                    <a:pt x="5252" y="2238"/>
                  </a:lnTo>
                  <a:lnTo>
                    <a:pt x="5254" y="2261"/>
                  </a:lnTo>
                  <a:lnTo>
                    <a:pt x="5254" y="2285"/>
                  </a:lnTo>
                  <a:lnTo>
                    <a:pt x="5254" y="2308"/>
                  </a:lnTo>
                  <a:lnTo>
                    <a:pt x="5252" y="2331"/>
                  </a:lnTo>
                  <a:lnTo>
                    <a:pt x="5250" y="2354"/>
                  </a:lnTo>
                  <a:lnTo>
                    <a:pt x="5245" y="2376"/>
                  </a:lnTo>
                  <a:lnTo>
                    <a:pt x="5240" y="2399"/>
                  </a:lnTo>
                  <a:lnTo>
                    <a:pt x="5235" y="2420"/>
                  </a:lnTo>
                  <a:lnTo>
                    <a:pt x="5227" y="2441"/>
                  </a:lnTo>
                  <a:lnTo>
                    <a:pt x="5219" y="2462"/>
                  </a:lnTo>
                  <a:lnTo>
                    <a:pt x="5209" y="2482"/>
                  </a:lnTo>
                  <a:lnTo>
                    <a:pt x="5200" y="2503"/>
                  </a:lnTo>
                  <a:lnTo>
                    <a:pt x="5189" y="2521"/>
                  </a:lnTo>
                  <a:lnTo>
                    <a:pt x="5177" y="2539"/>
                  </a:lnTo>
                  <a:lnTo>
                    <a:pt x="5164" y="2558"/>
                  </a:lnTo>
                  <a:lnTo>
                    <a:pt x="5151" y="2575"/>
                  </a:lnTo>
                  <a:lnTo>
                    <a:pt x="5136" y="2591"/>
                  </a:lnTo>
                  <a:lnTo>
                    <a:pt x="5121" y="2607"/>
                  </a:lnTo>
                  <a:lnTo>
                    <a:pt x="5106" y="2622"/>
                  </a:lnTo>
                  <a:lnTo>
                    <a:pt x="5088" y="2637"/>
                  </a:lnTo>
                  <a:lnTo>
                    <a:pt x="5071" y="2650"/>
                  </a:lnTo>
                  <a:lnTo>
                    <a:pt x="5054" y="2663"/>
                  </a:lnTo>
                  <a:lnTo>
                    <a:pt x="5035" y="2675"/>
                  </a:lnTo>
                  <a:lnTo>
                    <a:pt x="5016" y="2686"/>
                  </a:lnTo>
                  <a:lnTo>
                    <a:pt x="4996" y="2696"/>
                  </a:lnTo>
                  <a:lnTo>
                    <a:pt x="4975" y="2705"/>
                  </a:lnTo>
                  <a:lnTo>
                    <a:pt x="4955" y="2713"/>
                  </a:lnTo>
                  <a:lnTo>
                    <a:pt x="4934" y="2720"/>
                  </a:lnTo>
                  <a:lnTo>
                    <a:pt x="4912" y="2727"/>
                  </a:lnTo>
                  <a:lnTo>
                    <a:pt x="4890" y="2732"/>
                  </a:lnTo>
                  <a:lnTo>
                    <a:pt x="4867" y="2736"/>
                  </a:lnTo>
                  <a:lnTo>
                    <a:pt x="4844" y="2739"/>
                  </a:lnTo>
                  <a:lnTo>
                    <a:pt x="4821" y="2741"/>
                  </a:lnTo>
                  <a:lnTo>
                    <a:pt x="4798" y="274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tIns="468000" rIns="43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4762B019-A966-40F7-AC99-30BD139AA324}"/>
                </a:ext>
              </a:extLst>
            </p:cNvPr>
            <p:cNvSpPr/>
            <p:nvPr/>
          </p:nvSpPr>
          <p:spPr>
            <a:xfrm>
              <a:off x="2553500" y="5302449"/>
              <a:ext cx="805520" cy="453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pic>
        <p:nvPicPr>
          <p:cNvPr id="20" name="图片 1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FD28B0D3-052F-4BF5-90CC-7017473392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3391" y="1944036"/>
            <a:ext cx="2628900" cy="2724972"/>
          </a:xfrm>
          <a:prstGeom prst="rect">
            <a:avLst/>
          </a:prstGeom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</p:pic>
      <p:grpSp>
        <p:nvGrpSpPr>
          <p:cNvPr id="37" name="组合 3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C1D5A4C-D981-470C-A5FB-D66B6A6C8EBF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7D267952-4C5C-49F8-A52F-13B9F9B4B4C2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4C4479D-05E4-4B34-9269-0C7A89E362D8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AD2A6B3F-0F23-4037-83E6-EACD0C7DDE4D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5512D215-CC1D-489D-B921-16C3701DACA3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ED7D3E77-C3EE-41F3-98AB-4416D724FDDB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4746555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4" name="图片 1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CD0BF972-09EA-4CA2-B1AA-7CA815AAB8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3450" y="2581497"/>
            <a:ext cx="2619375" cy="1516221"/>
          </a:xfrm>
          <a:custGeom>
            <a:avLst/>
            <a:gdLst>
              <a:gd name="connsiteX0" fmla="*/ 0 w 4973244"/>
              <a:gd name="connsiteY0" fmla="*/ 0 h 2309567"/>
              <a:gd name="connsiteX1" fmla="*/ 4973244 w 4973244"/>
              <a:gd name="connsiteY1" fmla="*/ 0 h 2309567"/>
              <a:gd name="connsiteX2" fmla="*/ 4973244 w 4973244"/>
              <a:gd name="connsiteY2" fmla="*/ 2309567 h 2309567"/>
              <a:gd name="connsiteX3" fmla="*/ 0 w 4973244"/>
              <a:gd name="connsiteY3" fmla="*/ 2309567 h 230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3244" h="2309567">
                <a:moveTo>
                  <a:pt x="0" y="0"/>
                </a:moveTo>
                <a:lnTo>
                  <a:pt x="4973244" y="0"/>
                </a:lnTo>
                <a:lnTo>
                  <a:pt x="4973244" y="2309567"/>
                </a:lnTo>
                <a:lnTo>
                  <a:pt x="0" y="2309567"/>
                </a:lnTo>
                <a:close/>
              </a:path>
            </a:pathLst>
          </a:custGeom>
        </p:spPr>
      </p:pic>
      <p:grpSp>
        <p:nvGrpSpPr>
          <p:cNvPr id="23" name="组合 2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AC59052-18D3-43B0-9393-2110E837775F}"/>
              </a:ext>
            </a:extLst>
          </p:cNvPr>
          <p:cNvGrpSpPr/>
          <p:nvPr/>
        </p:nvGrpSpPr>
        <p:grpSpPr>
          <a:xfrm>
            <a:off x="5973450" y="4297229"/>
            <a:ext cx="3114674" cy="1843709"/>
            <a:chOff x="6096000" y="3928441"/>
            <a:chExt cx="3114674" cy="1843709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B0DC5FF-E2C5-4A0F-9684-8C9A9E77ED66}"/>
                </a:ext>
              </a:extLst>
            </p:cNvPr>
            <p:cNvSpPr/>
            <p:nvPr/>
          </p:nvSpPr>
          <p:spPr>
            <a:xfrm>
              <a:off x="6179351" y="4017473"/>
              <a:ext cx="3031323" cy="175467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3E4C087-49AC-4BB9-B781-1BEB050C3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096000" y="3928441"/>
              <a:ext cx="3031323" cy="1754676"/>
            </a:xfrm>
            <a:custGeom>
              <a:avLst/>
              <a:gdLst>
                <a:gd name="connsiteX0" fmla="*/ 0 w 3989934"/>
                <a:gd name="connsiteY0" fmla="*/ 0 h 2309567"/>
                <a:gd name="connsiteX1" fmla="*/ 3989934 w 3989934"/>
                <a:gd name="connsiteY1" fmla="*/ 0 h 2309567"/>
                <a:gd name="connsiteX2" fmla="*/ 3989934 w 3989934"/>
                <a:gd name="connsiteY2" fmla="*/ 2309567 h 2309567"/>
                <a:gd name="connsiteX3" fmla="*/ 0 w 3989934"/>
                <a:gd name="connsiteY3" fmla="*/ 2309567 h 230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9934" h="2309567">
                  <a:moveTo>
                    <a:pt x="0" y="0"/>
                  </a:moveTo>
                  <a:lnTo>
                    <a:pt x="3989934" y="0"/>
                  </a:lnTo>
                  <a:lnTo>
                    <a:pt x="3989934" y="2309567"/>
                  </a:lnTo>
                  <a:lnTo>
                    <a:pt x="0" y="2309567"/>
                  </a:lnTo>
                  <a:close/>
                </a:path>
              </a:pathLst>
            </a:custGeom>
          </p:spPr>
        </p:pic>
      </p:grpSp>
      <p:pic>
        <p:nvPicPr>
          <p:cNvPr id="26" name="图片 2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F827C089-594B-4C74-83C8-0049FA0455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0" t="10837" r="17130" b="32162"/>
          <a:stretch>
            <a:fillRect/>
          </a:stretch>
        </p:blipFill>
        <p:spPr>
          <a:xfrm>
            <a:off x="5973450" y="865766"/>
            <a:ext cx="2619375" cy="1516221"/>
          </a:xfrm>
          <a:custGeom>
            <a:avLst/>
            <a:gdLst>
              <a:gd name="connsiteX0" fmla="*/ 0 w 2619375"/>
              <a:gd name="connsiteY0" fmla="*/ 0 h 1516221"/>
              <a:gd name="connsiteX1" fmla="*/ 2619375 w 2619375"/>
              <a:gd name="connsiteY1" fmla="*/ 0 h 1516221"/>
              <a:gd name="connsiteX2" fmla="*/ 2619375 w 2619375"/>
              <a:gd name="connsiteY2" fmla="*/ 1516221 h 1516221"/>
              <a:gd name="connsiteX3" fmla="*/ 0 w 2619375"/>
              <a:gd name="connsiteY3" fmla="*/ 1516221 h 1516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9375" h="1516221">
                <a:moveTo>
                  <a:pt x="0" y="0"/>
                </a:moveTo>
                <a:lnTo>
                  <a:pt x="2619375" y="0"/>
                </a:lnTo>
                <a:lnTo>
                  <a:pt x="2619375" y="1516221"/>
                </a:lnTo>
                <a:lnTo>
                  <a:pt x="0" y="1516221"/>
                </a:lnTo>
                <a:close/>
              </a:path>
            </a:pathLst>
          </a:custGeom>
        </p:spPr>
      </p:pic>
      <p:sp>
        <p:nvSpPr>
          <p:cNvPr id="27" name="矩形 2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6A127A3-5B02-4F38-9385-7F91884F037A}"/>
              </a:ext>
            </a:extLst>
          </p:cNvPr>
          <p:cNvSpPr/>
          <p:nvPr/>
        </p:nvSpPr>
        <p:spPr>
          <a:xfrm>
            <a:off x="8866605" y="2670193"/>
            <a:ext cx="260289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A timely snow promises a good harvest</a:t>
            </a:r>
            <a:endParaRPr lang="zh-CN" altLang="en-US" b="1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8" name="矩形 2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E27E8B2-70A0-4981-ABE9-D7B4A7C5A616}"/>
              </a:ext>
            </a:extLst>
          </p:cNvPr>
          <p:cNvSpPr/>
          <p:nvPr/>
        </p:nvSpPr>
        <p:spPr>
          <a:xfrm>
            <a:off x="-1201562" y="1167531"/>
            <a:ext cx="4377527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400" cap="all" dirty="0">
                <a:solidFill>
                  <a:schemeClr val="bg1">
                    <a:lumMod val="95000"/>
                  </a:schemeClr>
                </a:solidFill>
                <a:latin typeface="Century Schoolbook" panose="02040604050505020304" pitchFamily="18" charset="0"/>
              </a:rPr>
              <a:t>s</a:t>
            </a:r>
            <a:endParaRPr lang="zh-CN" altLang="en-US" sz="34400" cap="all" dirty="0">
              <a:solidFill>
                <a:schemeClr val="bg1">
                  <a:lumMod val="9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9" name="矩形 2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254EAA6-07F8-466A-A8F8-4DCB541F1D71}"/>
              </a:ext>
            </a:extLst>
          </p:cNvPr>
          <p:cNvSpPr/>
          <p:nvPr/>
        </p:nvSpPr>
        <p:spPr>
          <a:xfrm>
            <a:off x="1796594" y="2881631"/>
            <a:ext cx="2999775" cy="72000"/>
          </a:xfrm>
          <a:prstGeom prst="rect">
            <a:avLst/>
          </a:prstGeom>
          <a:solidFill>
            <a:srgbClr val="0010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006C26D-0177-4C82-98E0-420C2EB8F6AC}"/>
              </a:ext>
            </a:extLst>
          </p:cNvPr>
          <p:cNvSpPr/>
          <p:nvPr/>
        </p:nvSpPr>
        <p:spPr>
          <a:xfrm>
            <a:off x="1691819" y="2386332"/>
            <a:ext cx="3850696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CN" sz="40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fairy snow</a:t>
            </a:r>
          </a:p>
        </p:txBody>
      </p:sp>
      <p:sp>
        <p:nvSpPr>
          <p:cNvPr id="31" name="矩形 3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E36DC00-219F-4454-AAB1-C37AD9CED9C4}"/>
              </a:ext>
            </a:extLst>
          </p:cNvPr>
          <p:cNvSpPr/>
          <p:nvPr/>
        </p:nvSpPr>
        <p:spPr>
          <a:xfrm>
            <a:off x="1796471" y="3364483"/>
            <a:ext cx="3104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 originated in China and is highly appreciated in Chinese culture for its endurance in severe winters.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With pine and bamboo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，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it is referred to as one of the Three Friends of Winter.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grpSp>
        <p:nvGrpSpPr>
          <p:cNvPr id="24" name="组合 2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2924680-B429-4CED-99C0-3855B6E1E99D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937BD27-361A-45E9-A0D2-A7BCA15893F0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D978BD5-443F-4CAD-87C4-3CF79A115BA5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AEB4468-E83C-418B-A2CD-6596ED092738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921C6CED-7D51-4451-9715-056094E4EA91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A1BEBAD0-E953-46CB-A7F1-996A1C3F14A4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661161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FAB2F4A5-14BD-484F-98CC-B479553B312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FC61DA5-3800-44AD-A56E-595C0A7ED630}"/>
                </a:ext>
              </a:extLst>
            </p:cNvPr>
            <p:cNvSpPr/>
            <p:nvPr/>
          </p:nvSpPr>
          <p:spPr>
            <a:xfrm>
              <a:off x="0" y="0"/>
              <a:ext cx="9144000" cy="3290455"/>
            </a:xfrm>
            <a:prstGeom prst="rect">
              <a:avLst/>
            </a:prstGeom>
            <a:solidFill>
              <a:srgbClr val="F1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3DE605F-DC64-474A-8DAB-0C87A509D7D0}"/>
                </a:ext>
              </a:extLst>
            </p:cNvPr>
            <p:cNvSpPr/>
            <p:nvPr/>
          </p:nvSpPr>
          <p:spPr>
            <a:xfrm>
              <a:off x="0" y="3290455"/>
              <a:ext cx="9144000" cy="1853045"/>
            </a:xfrm>
            <a:prstGeom prst="rect">
              <a:avLst/>
            </a:prstGeom>
            <a:solidFill>
              <a:srgbClr val="DEC3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</p:grpSp>
      <p:sp>
        <p:nvSpPr>
          <p:cNvPr id="2" name="矩形 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699828A-5D37-4291-BD9A-C57E2B5B7A96}"/>
              </a:ext>
            </a:extLst>
          </p:cNvPr>
          <p:cNvSpPr/>
          <p:nvPr/>
        </p:nvSpPr>
        <p:spPr>
          <a:xfrm>
            <a:off x="752296" y="676710"/>
            <a:ext cx="10687408" cy="55045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pic>
        <p:nvPicPr>
          <p:cNvPr id="22" name="图片 2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F7D37B7-1ACE-48E9-9B8F-DB90DA1944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67484" y="676711"/>
            <a:ext cx="3672220" cy="5504579"/>
          </a:xfrm>
          <a:custGeom>
            <a:avLst/>
            <a:gdLst>
              <a:gd name="connsiteX0" fmla="*/ 0 w 3672220"/>
              <a:gd name="connsiteY0" fmla="*/ 0 h 5504579"/>
              <a:gd name="connsiteX1" fmla="*/ 3672220 w 3672220"/>
              <a:gd name="connsiteY1" fmla="*/ 0 h 5504579"/>
              <a:gd name="connsiteX2" fmla="*/ 3672220 w 3672220"/>
              <a:gd name="connsiteY2" fmla="*/ 5504579 h 5504579"/>
              <a:gd name="connsiteX3" fmla="*/ 0 w 3672220"/>
              <a:gd name="connsiteY3" fmla="*/ 5504579 h 5504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2220" h="5504579">
                <a:moveTo>
                  <a:pt x="0" y="0"/>
                </a:moveTo>
                <a:lnTo>
                  <a:pt x="3672220" y="0"/>
                </a:lnTo>
                <a:lnTo>
                  <a:pt x="3672220" y="5504579"/>
                </a:lnTo>
                <a:lnTo>
                  <a:pt x="0" y="5504579"/>
                </a:lnTo>
                <a:close/>
              </a:path>
            </a:pathLst>
          </a:custGeom>
        </p:spPr>
      </p:pic>
      <p:sp>
        <p:nvSpPr>
          <p:cNvPr id="23" name="矩形 2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AC005E9-E63A-4B56-8337-54629D191591}"/>
              </a:ext>
            </a:extLst>
          </p:cNvPr>
          <p:cNvSpPr/>
          <p:nvPr/>
        </p:nvSpPr>
        <p:spPr>
          <a:xfrm>
            <a:off x="2164688" y="2274420"/>
            <a:ext cx="37140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 originated in China and 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is highly appreciated in Chinese culture for its endurance in severe winters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With pine and bamboo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，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it is referred to as one of the Three Friends of Winter.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sp>
        <p:nvSpPr>
          <p:cNvPr id="24" name="矩形 2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A60EE15-8165-4813-8F0E-202E792DE818}"/>
              </a:ext>
            </a:extLst>
          </p:cNvPr>
          <p:cNvSpPr/>
          <p:nvPr/>
        </p:nvSpPr>
        <p:spPr>
          <a:xfrm>
            <a:off x="2164688" y="1685388"/>
            <a:ext cx="259922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2000" b="1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27" name="组合 2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2B9853E-ED49-4D2A-B1D4-226A15370A48}"/>
              </a:ext>
            </a:extLst>
          </p:cNvPr>
          <p:cNvGrpSpPr/>
          <p:nvPr/>
        </p:nvGrpSpPr>
        <p:grpSpPr>
          <a:xfrm>
            <a:off x="2185586" y="3932808"/>
            <a:ext cx="3474969" cy="416388"/>
            <a:chOff x="2164687" y="4013071"/>
            <a:chExt cx="3474969" cy="416388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B1E527BD-1243-4109-ABB9-1534FBBF73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186756" y="3991002"/>
              <a:ext cx="416388" cy="460525"/>
            </a:xfrm>
            <a:prstGeom prst="rect">
              <a:avLst/>
            </a:prstGeom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7DE241E8-E15E-4221-A68C-A99623354FAF}"/>
                </a:ext>
              </a:extLst>
            </p:cNvPr>
            <p:cNvSpPr/>
            <p:nvPr/>
          </p:nvSpPr>
          <p:spPr>
            <a:xfrm>
              <a:off x="2625213" y="4036598"/>
              <a:ext cx="301444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b="1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Appreciating winter sweet</a:t>
              </a:r>
              <a:endParaRPr lang="zh-CN" altLang="en-US" sz="12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28" name="组合 2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071C3F-F00D-4247-9ECD-2EBE68722C2E}"/>
              </a:ext>
            </a:extLst>
          </p:cNvPr>
          <p:cNvGrpSpPr/>
          <p:nvPr/>
        </p:nvGrpSpPr>
        <p:grpSpPr>
          <a:xfrm>
            <a:off x="2185586" y="4498396"/>
            <a:ext cx="3474969" cy="416388"/>
            <a:chOff x="2164687" y="4013071"/>
            <a:chExt cx="3474969" cy="416388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6DD1E538-27C9-458E-A5D1-D8F158F77A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186756" y="3991002"/>
              <a:ext cx="416388" cy="460525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858314BF-F49C-4986-BE3F-49DD64B1E37A}"/>
                </a:ext>
              </a:extLst>
            </p:cNvPr>
            <p:cNvSpPr/>
            <p:nvPr/>
          </p:nvSpPr>
          <p:spPr>
            <a:xfrm>
              <a:off x="2625213" y="4036598"/>
              <a:ext cx="301444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b="1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Appreciating winter sweet</a:t>
              </a:r>
              <a:endParaRPr lang="zh-CN" altLang="en-US" sz="12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31" name="组合 3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F86187-117D-4BCA-B9D3-3636B9109AAC}"/>
              </a:ext>
            </a:extLst>
          </p:cNvPr>
          <p:cNvGrpSpPr/>
          <p:nvPr/>
        </p:nvGrpSpPr>
        <p:grpSpPr>
          <a:xfrm>
            <a:off x="2185586" y="5063983"/>
            <a:ext cx="3474969" cy="416388"/>
            <a:chOff x="2164687" y="4013071"/>
            <a:chExt cx="3474969" cy="416388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B58D9F52-F6D4-47F2-9A21-2148CA8FBA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186756" y="3991002"/>
              <a:ext cx="416388" cy="460525"/>
            </a:xfrm>
            <a:prstGeom prst="rect">
              <a:avLst/>
            </a:prstGeom>
          </p:spPr>
        </p:pic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B3333B5-5CCE-44AB-8D2D-B8E6350459D4}"/>
                </a:ext>
              </a:extLst>
            </p:cNvPr>
            <p:cNvSpPr/>
            <p:nvPr/>
          </p:nvSpPr>
          <p:spPr>
            <a:xfrm>
              <a:off x="2625213" y="4036598"/>
              <a:ext cx="301444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b="1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Appreciating winter sweet</a:t>
              </a:r>
              <a:endParaRPr lang="zh-CN" altLang="en-US" sz="12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6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1D5E24DA-E855-4BCC-9FAC-2B7210CD5903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117104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B5B5EF8-037D-43B3-8F6E-6C2EFE66F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1" t="1550" r="7793" b="1577"/>
          <a:stretch>
            <a:fillRect/>
          </a:stretch>
        </p:blipFill>
        <p:spPr bwMode="auto">
          <a:xfrm rot="5400000">
            <a:off x="3695453" y="-797575"/>
            <a:ext cx="4803681" cy="9220070"/>
          </a:xfrm>
          <a:custGeom>
            <a:avLst/>
            <a:gdLst>
              <a:gd name="connsiteX0" fmla="*/ 0 w 4803681"/>
              <a:gd name="connsiteY0" fmla="*/ 9220070 h 9220070"/>
              <a:gd name="connsiteX1" fmla="*/ 0 w 4803681"/>
              <a:gd name="connsiteY1" fmla="*/ 0 h 9220070"/>
              <a:gd name="connsiteX2" fmla="*/ 4803681 w 4803681"/>
              <a:gd name="connsiteY2" fmla="*/ 0 h 9220070"/>
              <a:gd name="connsiteX3" fmla="*/ 4803681 w 4803681"/>
              <a:gd name="connsiteY3" fmla="*/ 9220070 h 9220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3681" h="9220070">
                <a:moveTo>
                  <a:pt x="0" y="9220070"/>
                </a:moveTo>
                <a:lnTo>
                  <a:pt x="0" y="0"/>
                </a:lnTo>
                <a:lnTo>
                  <a:pt x="4803681" y="0"/>
                </a:lnTo>
                <a:lnTo>
                  <a:pt x="4803681" y="922007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D792F7B-A669-47C0-B508-5DCDDBCCC6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4" t="5667" r="51866" b="4726"/>
          <a:stretch>
            <a:fillRect/>
          </a:stretch>
        </p:blipFill>
        <p:spPr>
          <a:xfrm>
            <a:off x="-14493" y="1410619"/>
            <a:ext cx="1351679" cy="4803681"/>
          </a:xfrm>
          <a:custGeom>
            <a:avLst/>
            <a:gdLst>
              <a:gd name="connsiteX0" fmla="*/ 0 w 1351679"/>
              <a:gd name="connsiteY0" fmla="*/ 0 h 4803681"/>
              <a:gd name="connsiteX1" fmla="*/ 1351679 w 1351679"/>
              <a:gd name="connsiteY1" fmla="*/ 0 h 4803681"/>
              <a:gd name="connsiteX2" fmla="*/ 1351679 w 1351679"/>
              <a:gd name="connsiteY2" fmla="*/ 4803681 h 4803681"/>
              <a:gd name="connsiteX3" fmla="*/ 0 w 1351679"/>
              <a:gd name="connsiteY3" fmla="*/ 4803681 h 480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1679" h="4803681">
                <a:moveTo>
                  <a:pt x="0" y="0"/>
                </a:moveTo>
                <a:lnTo>
                  <a:pt x="1351679" y="0"/>
                </a:lnTo>
                <a:lnTo>
                  <a:pt x="1351679" y="4803681"/>
                </a:lnTo>
                <a:lnTo>
                  <a:pt x="0" y="4803681"/>
                </a:lnTo>
                <a:close/>
              </a:path>
            </a:pathLst>
          </a:custGeom>
        </p:spPr>
      </p:pic>
      <p:pic>
        <p:nvPicPr>
          <p:cNvPr id="21" name="图片 2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233B603-694D-40DC-9D1F-D0B1877D70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23" t="15345" r="12907" b="14610"/>
          <a:stretch>
            <a:fillRect/>
          </a:stretch>
        </p:blipFill>
        <p:spPr>
          <a:xfrm>
            <a:off x="10854815" y="1410619"/>
            <a:ext cx="1337185" cy="4803681"/>
          </a:xfrm>
          <a:custGeom>
            <a:avLst/>
            <a:gdLst>
              <a:gd name="connsiteX0" fmla="*/ 0 w 1337185"/>
              <a:gd name="connsiteY0" fmla="*/ 0 h 4803681"/>
              <a:gd name="connsiteX1" fmla="*/ 1337185 w 1337185"/>
              <a:gd name="connsiteY1" fmla="*/ 0 h 4803681"/>
              <a:gd name="connsiteX2" fmla="*/ 1337185 w 1337185"/>
              <a:gd name="connsiteY2" fmla="*/ 4803681 h 4803681"/>
              <a:gd name="connsiteX3" fmla="*/ 0 w 1337185"/>
              <a:gd name="connsiteY3" fmla="*/ 4803681 h 480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185" h="4803681">
                <a:moveTo>
                  <a:pt x="0" y="0"/>
                </a:moveTo>
                <a:lnTo>
                  <a:pt x="1337185" y="0"/>
                </a:lnTo>
                <a:lnTo>
                  <a:pt x="1337185" y="4803681"/>
                </a:lnTo>
                <a:lnTo>
                  <a:pt x="0" y="4803681"/>
                </a:lnTo>
                <a:close/>
              </a:path>
            </a:pathLst>
          </a:custGeom>
        </p:spPr>
      </p:pic>
      <p:sp>
        <p:nvSpPr>
          <p:cNvPr id="16" name="矩形 1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E6B20DB-03E5-4834-AF3C-A038889F8A46}"/>
              </a:ext>
            </a:extLst>
          </p:cNvPr>
          <p:cNvSpPr/>
          <p:nvPr/>
        </p:nvSpPr>
        <p:spPr>
          <a:xfrm>
            <a:off x="2300748" y="4716258"/>
            <a:ext cx="7590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/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 originated in China and is highly appreciated in Chinese culture for its endurance in severe winters.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With pine and bamboo</a:t>
            </a:r>
            <a:r>
              <a:rPr lang="zh-CN" altLang="en-US" sz="1200" dirty="0">
                <a:solidFill>
                  <a:schemeClr val="bg1"/>
                </a:solidFill>
                <a:latin typeface="Bell MT" panose="02020503060305020303" pitchFamily="18" charset="0"/>
              </a:rPr>
              <a:t>， 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it is referred to as one of the Three Friends of Winter</a:t>
            </a:r>
            <a:r>
              <a:rPr lang="zh-CN" altLang="en-US" sz="1200" dirty="0">
                <a:solidFill>
                  <a:schemeClr val="bg1"/>
                </a:solidFill>
                <a:latin typeface="Bell MT" panose="02020503060305020303" pitchFamily="18" charset="0"/>
              </a:rPr>
              <a:t>。</a:t>
            </a:r>
          </a:p>
        </p:txBody>
      </p:sp>
      <p:sp>
        <p:nvSpPr>
          <p:cNvPr id="25" name="矩形: 圆角 2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EBBBF70-D9AC-4043-A882-BE22C3D316BE}"/>
              </a:ext>
            </a:extLst>
          </p:cNvPr>
          <p:cNvSpPr/>
          <p:nvPr/>
        </p:nvSpPr>
        <p:spPr>
          <a:xfrm>
            <a:off x="5107857" y="2080851"/>
            <a:ext cx="1995949" cy="1995949"/>
          </a:xfrm>
          <a:prstGeom prst="roundRect">
            <a:avLst>
              <a:gd name="adj" fmla="val 18906"/>
            </a:avLst>
          </a:prstGeom>
          <a:solidFill>
            <a:schemeClr val="bg1"/>
          </a:solidFill>
          <a:ln>
            <a:noFill/>
          </a:ln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C0BC131-E7AB-48FD-A4CD-3C0A65CD7827}"/>
              </a:ext>
            </a:extLst>
          </p:cNvPr>
          <p:cNvSpPr/>
          <p:nvPr/>
        </p:nvSpPr>
        <p:spPr>
          <a:xfrm>
            <a:off x="5066524" y="2147801"/>
            <a:ext cx="20786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cap="all" dirty="0">
                <a:gradFill flip="none" rotWithShape="1">
                  <a:gsLst>
                    <a:gs pos="0">
                      <a:srgbClr val="F196B8"/>
                    </a:gs>
                    <a:gs pos="34000">
                      <a:srgbClr val="FF4DBB"/>
                    </a:gs>
                    <a:gs pos="77000">
                      <a:srgbClr val="0010DF"/>
                    </a:gs>
                  </a:gsLst>
                  <a:lin ang="13500000" scaled="1"/>
                  <a:tileRect/>
                </a:gradFill>
                <a:effectLst>
                  <a:outerShdw blurRad="76200" sx="101000" sy="101000" algn="ctr" rotWithShape="0">
                    <a:prstClr val="black">
                      <a:alpha val="23000"/>
                    </a:prstClr>
                  </a:outerShdw>
                </a:effectLst>
                <a:latin typeface="Century Schoolbook" panose="02040604050505020304" pitchFamily="18" charset="0"/>
              </a:rPr>
              <a:t>03</a:t>
            </a:r>
            <a:endParaRPr lang="zh-CN" altLang="en-US" sz="11500" b="1" cap="all" dirty="0">
              <a:gradFill flip="none" rotWithShape="1">
                <a:gsLst>
                  <a:gs pos="0">
                    <a:srgbClr val="F196B8"/>
                  </a:gs>
                  <a:gs pos="34000">
                    <a:srgbClr val="FF4DBB"/>
                  </a:gs>
                  <a:gs pos="77000">
                    <a:srgbClr val="0010DF"/>
                  </a:gs>
                </a:gsLst>
                <a:lin ang="13500000" scaled="1"/>
                <a:tileRect/>
              </a:gradFill>
              <a:effectLst>
                <a:outerShdw blurRad="76200" sx="101000" sy="101000" algn="ctr" rotWithShape="0">
                  <a:prstClr val="black">
                    <a:alpha val="23000"/>
                  </a:prst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27" name="图片 2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D9A307-CA36-44DF-921B-91C900C596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4" t="4771" r="8737" b="75137"/>
          <a:stretch/>
        </p:blipFill>
        <p:spPr>
          <a:xfrm>
            <a:off x="4729318" y="3473858"/>
            <a:ext cx="924232" cy="1028798"/>
          </a:xfrm>
          <a:prstGeom prst="rect">
            <a:avLst/>
          </a:prstGeom>
        </p:spPr>
      </p:pic>
      <p:sp>
        <p:nvSpPr>
          <p:cNvPr id="36" name="矩形 3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37FB27E-038A-451F-9EF5-EA13D7FA192D}"/>
              </a:ext>
            </a:extLst>
          </p:cNvPr>
          <p:cNvSpPr/>
          <p:nvPr/>
        </p:nvSpPr>
        <p:spPr>
          <a:xfrm>
            <a:off x="560693" y="653712"/>
            <a:ext cx="110902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cap="all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Makingsausages</a:t>
            </a:r>
            <a:endParaRPr lang="zh-CN" altLang="en-US" sz="2000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EE0D0023-B7BF-42D6-A178-028FDA1C8557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4299854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6" name="组合 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7A081B3-AB47-43B5-942D-32AE91748077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48B7C75-8A40-4EE9-A55B-F5D28D0B7445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AC91A31-658F-4AC1-9943-39B645ABCDE4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5612F2F-3E5C-420F-8855-2211ED254732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3722E82-4397-44A8-AE27-CCC8A1943C95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2" name="组合 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ED37250-34E4-41D5-A1CD-018206899736}"/>
              </a:ext>
            </a:extLst>
          </p:cNvPr>
          <p:cNvGrpSpPr/>
          <p:nvPr/>
        </p:nvGrpSpPr>
        <p:grpSpPr>
          <a:xfrm>
            <a:off x="996788" y="2153693"/>
            <a:ext cx="3509223" cy="1015663"/>
            <a:chOff x="1223032" y="2561502"/>
            <a:chExt cx="3509223" cy="1015663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37D63AD-61DC-480B-A897-C2410611C554}"/>
                </a:ext>
              </a:extLst>
            </p:cNvPr>
            <p:cNvGrpSpPr/>
            <p:nvPr/>
          </p:nvGrpSpPr>
          <p:grpSpPr>
            <a:xfrm>
              <a:off x="1781806" y="2561502"/>
              <a:ext cx="2950449" cy="1015663"/>
              <a:chOff x="1018235" y="4122540"/>
              <a:chExt cx="2950449" cy="101566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3610A76C-D6ED-464D-9E0D-006C3B17F335}"/>
                  </a:ext>
                </a:extLst>
              </p:cNvPr>
              <p:cNvSpPr/>
              <p:nvPr/>
            </p:nvSpPr>
            <p:spPr>
              <a:xfrm>
                <a:off x="1018235" y="4491872"/>
                <a:ext cx="295044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After a week , they are edible Cut a certain amount off,</a:t>
                </a: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 </a:t>
                </a: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and boil or fry it as you like.</a:t>
                </a:r>
                <a:endPara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FD8C2122-23A6-49B7-920B-74A4B987EC3B}"/>
                  </a:ext>
                </a:extLst>
              </p:cNvPr>
              <p:cNvSpPr/>
              <p:nvPr/>
            </p:nvSpPr>
            <p:spPr>
              <a:xfrm>
                <a:off x="1018235" y="4122540"/>
                <a:ext cx="15166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Schoolbook" panose="02040604050505020304" pitchFamily="18" charset="0"/>
                  </a:rPr>
                  <a:t>Major Snow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endParaRPr>
              </a:p>
            </p:txBody>
          </p:sp>
        </p:grpSp>
        <p:sp>
          <p:nvSpPr>
            <p:cNvPr id="18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123A0130-AA86-4581-A292-94DA92C2F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3032" y="2893266"/>
              <a:ext cx="370427" cy="352134"/>
            </a:xfrm>
            <a:custGeom>
              <a:avLst/>
              <a:gdLst>
                <a:gd name="T0" fmla="*/ 1380426 w 8874"/>
                <a:gd name="T1" fmla="*/ 1102677 h 8441"/>
                <a:gd name="T2" fmla="*/ 1456711 w 8874"/>
                <a:gd name="T3" fmla="*/ 1712548 h 8441"/>
                <a:gd name="T4" fmla="*/ 900199 w 8874"/>
                <a:gd name="T5" fmla="*/ 1451639 h 8441"/>
                <a:gd name="T6" fmla="*/ 344092 w 8874"/>
                <a:gd name="T7" fmla="*/ 1712548 h 8441"/>
                <a:gd name="T8" fmla="*/ 420377 w 8874"/>
                <a:gd name="T9" fmla="*/ 1102677 h 8441"/>
                <a:gd name="T10" fmla="*/ 0 w 8874"/>
                <a:gd name="T11" fmla="*/ 654302 h 8441"/>
                <a:gd name="T12" fmla="*/ 603581 w 8874"/>
                <a:gd name="T13" fmla="*/ 538253 h 8441"/>
                <a:gd name="T14" fmla="*/ 900199 w 8874"/>
                <a:gd name="T15" fmla="*/ 0 h 8441"/>
                <a:gd name="T16" fmla="*/ 1197019 w 8874"/>
                <a:gd name="T17" fmla="*/ 538253 h 8441"/>
                <a:gd name="T18" fmla="*/ 1800397 w 8874"/>
                <a:gd name="T19" fmla="*/ 654302 h 8441"/>
                <a:gd name="T20" fmla="*/ 1380426 w 8874"/>
                <a:gd name="T21" fmla="*/ 1102677 h 8441"/>
                <a:gd name="T22" fmla="*/ 1076708 w 8874"/>
                <a:gd name="T23" fmla="*/ 668302 h 8441"/>
                <a:gd name="T24" fmla="*/ 900604 w 8874"/>
                <a:gd name="T25" fmla="*/ 348961 h 8441"/>
                <a:gd name="T26" fmla="*/ 724298 w 8874"/>
                <a:gd name="T27" fmla="*/ 668302 h 8441"/>
                <a:gd name="T28" fmla="*/ 366612 w 8874"/>
                <a:gd name="T29" fmla="*/ 736876 h 8441"/>
                <a:gd name="T30" fmla="*/ 615957 w 8874"/>
                <a:gd name="T31" fmla="*/ 1002452 h 8441"/>
                <a:gd name="T32" fmla="*/ 570511 w 8874"/>
                <a:gd name="T33" fmla="*/ 1363992 h 8441"/>
                <a:gd name="T34" fmla="*/ 900604 w 8874"/>
                <a:gd name="T35" fmla="*/ 1209597 h 8441"/>
                <a:gd name="T36" fmla="*/ 1230494 w 8874"/>
                <a:gd name="T37" fmla="*/ 1363992 h 8441"/>
                <a:gd name="T38" fmla="*/ 1184845 w 8874"/>
                <a:gd name="T39" fmla="*/ 1002452 h 8441"/>
                <a:gd name="T40" fmla="*/ 1434190 w 8874"/>
                <a:gd name="T41" fmla="*/ 736876 h 8441"/>
                <a:gd name="T42" fmla="*/ 1076708 w 8874"/>
                <a:gd name="T43" fmla="*/ 668302 h 844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874" h="8441">
                  <a:moveTo>
                    <a:pt x="6804" y="5435"/>
                  </a:moveTo>
                  <a:lnTo>
                    <a:pt x="7180" y="8441"/>
                  </a:lnTo>
                  <a:lnTo>
                    <a:pt x="4437" y="7155"/>
                  </a:lnTo>
                  <a:lnTo>
                    <a:pt x="1696" y="8441"/>
                  </a:lnTo>
                  <a:lnTo>
                    <a:pt x="2072" y="5435"/>
                  </a:lnTo>
                  <a:lnTo>
                    <a:pt x="0" y="3225"/>
                  </a:lnTo>
                  <a:lnTo>
                    <a:pt x="2975" y="2653"/>
                  </a:lnTo>
                  <a:lnTo>
                    <a:pt x="4437" y="0"/>
                  </a:lnTo>
                  <a:lnTo>
                    <a:pt x="5900" y="2653"/>
                  </a:lnTo>
                  <a:lnTo>
                    <a:pt x="8874" y="3225"/>
                  </a:lnTo>
                  <a:lnTo>
                    <a:pt x="6804" y="5435"/>
                  </a:lnTo>
                  <a:close/>
                  <a:moveTo>
                    <a:pt x="5307" y="3294"/>
                  </a:moveTo>
                  <a:lnTo>
                    <a:pt x="4439" y="1720"/>
                  </a:lnTo>
                  <a:lnTo>
                    <a:pt x="3570" y="3294"/>
                  </a:lnTo>
                  <a:lnTo>
                    <a:pt x="1807" y="3632"/>
                  </a:lnTo>
                  <a:lnTo>
                    <a:pt x="3036" y="4941"/>
                  </a:lnTo>
                  <a:lnTo>
                    <a:pt x="2812" y="6723"/>
                  </a:lnTo>
                  <a:lnTo>
                    <a:pt x="4439" y="5962"/>
                  </a:lnTo>
                  <a:lnTo>
                    <a:pt x="6065" y="6723"/>
                  </a:lnTo>
                  <a:lnTo>
                    <a:pt x="5840" y="4941"/>
                  </a:lnTo>
                  <a:lnTo>
                    <a:pt x="7069" y="3632"/>
                  </a:lnTo>
                  <a:lnTo>
                    <a:pt x="5307" y="329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2" name="组合 3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FF0A3762-C06C-4BB2-9CA3-12632F428CA9}"/>
              </a:ext>
            </a:extLst>
          </p:cNvPr>
          <p:cNvGrpSpPr/>
          <p:nvPr/>
        </p:nvGrpSpPr>
        <p:grpSpPr>
          <a:xfrm>
            <a:off x="1024887" y="3530236"/>
            <a:ext cx="3453025" cy="1015663"/>
            <a:chOff x="1279230" y="3771847"/>
            <a:chExt cx="3453025" cy="1015663"/>
          </a:xfrm>
        </p:grpSpPr>
        <p:sp>
          <p:nvSpPr>
            <p:cNvPr id="24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4054B2A5-A841-4896-89C8-2DF67191BB67}"/>
                </a:ext>
              </a:extLst>
            </p:cNvPr>
            <p:cNvSpPr/>
            <p:nvPr/>
          </p:nvSpPr>
          <p:spPr>
            <a:xfrm>
              <a:off x="1279230" y="4141809"/>
              <a:ext cx="258031" cy="301204"/>
            </a:xfrm>
            <a:custGeom>
              <a:avLst/>
              <a:gdLst>
                <a:gd name="connsiteX0" fmla="*/ 1638300 w 4396363"/>
                <a:gd name="connsiteY0" fmla="*/ 558403 h 5128349"/>
                <a:gd name="connsiteX1" fmla="*/ 558403 w 4396363"/>
                <a:gd name="connsiteY1" fmla="*/ 1638300 h 5128349"/>
                <a:gd name="connsiteX2" fmla="*/ 1638300 w 4396363"/>
                <a:gd name="connsiteY2" fmla="*/ 2718197 h 5128349"/>
                <a:gd name="connsiteX3" fmla="*/ 2718197 w 4396363"/>
                <a:gd name="connsiteY3" fmla="*/ 1638300 h 5128349"/>
                <a:gd name="connsiteX4" fmla="*/ 1638300 w 4396363"/>
                <a:gd name="connsiteY4" fmla="*/ 558403 h 5128349"/>
                <a:gd name="connsiteX5" fmla="*/ 1638300 w 4396363"/>
                <a:gd name="connsiteY5" fmla="*/ 0 h 5128349"/>
                <a:gd name="connsiteX6" fmla="*/ 3276600 w 4396363"/>
                <a:gd name="connsiteY6" fmla="*/ 1638300 h 5128349"/>
                <a:gd name="connsiteX7" fmla="*/ 2902492 w 4396363"/>
                <a:gd name="connsiteY7" fmla="*/ 2680411 h 5128349"/>
                <a:gd name="connsiteX8" fmla="*/ 2816386 w 4396363"/>
                <a:gd name="connsiteY8" fmla="*/ 2775151 h 5128349"/>
                <a:gd name="connsiteX9" fmla="*/ 2928393 w 4396363"/>
                <a:gd name="connsiteY9" fmla="*/ 2923790 h 5128349"/>
                <a:gd name="connsiteX10" fmla="*/ 2942554 w 4396363"/>
                <a:gd name="connsiteY10" fmla="*/ 2913119 h 5128349"/>
                <a:gd name="connsiteX11" fmla="*/ 3136485 w 4396363"/>
                <a:gd name="connsiteY11" fmla="*/ 2942400 h 5128349"/>
                <a:gd name="connsiteX12" fmla="*/ 4367683 w 4396363"/>
                <a:gd name="connsiteY12" fmla="*/ 4576254 h 5128349"/>
                <a:gd name="connsiteX13" fmla="*/ 4342375 w 4396363"/>
                <a:gd name="connsiteY13" fmla="*/ 4770744 h 5128349"/>
                <a:gd name="connsiteX14" fmla="*/ 3903910 w 4396363"/>
                <a:gd name="connsiteY14" fmla="*/ 5101151 h 5128349"/>
                <a:gd name="connsiteX15" fmla="*/ 3709978 w 4396363"/>
                <a:gd name="connsiteY15" fmla="*/ 5071870 h 5128349"/>
                <a:gd name="connsiteX16" fmla="*/ 2478781 w 4396363"/>
                <a:gd name="connsiteY16" fmla="*/ 3438015 h 5128349"/>
                <a:gd name="connsiteX17" fmla="*/ 2504089 w 4396363"/>
                <a:gd name="connsiteY17" fmla="*/ 3243526 h 5128349"/>
                <a:gd name="connsiteX18" fmla="*/ 2518249 w 4396363"/>
                <a:gd name="connsiteY18" fmla="*/ 3232855 h 5128349"/>
                <a:gd name="connsiteX19" fmla="*/ 2406738 w 4396363"/>
                <a:gd name="connsiteY19" fmla="*/ 3084875 h 5128349"/>
                <a:gd name="connsiteX20" fmla="*/ 2276001 w 4396363"/>
                <a:gd name="connsiteY20" fmla="*/ 3147854 h 5128349"/>
                <a:gd name="connsiteX21" fmla="*/ 1638300 w 4396363"/>
                <a:gd name="connsiteY21" fmla="*/ 3276600 h 5128349"/>
                <a:gd name="connsiteX22" fmla="*/ 0 w 4396363"/>
                <a:gd name="connsiteY22" fmla="*/ 1638300 h 5128349"/>
                <a:gd name="connsiteX23" fmla="*/ 1638300 w 4396363"/>
                <a:gd name="connsiteY23" fmla="*/ 0 h 512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6363" h="5128349">
                  <a:moveTo>
                    <a:pt x="1638300" y="558403"/>
                  </a:moveTo>
                  <a:cubicBezTo>
                    <a:pt x="1041889" y="558403"/>
                    <a:pt x="558403" y="1041889"/>
                    <a:pt x="558403" y="1638300"/>
                  </a:cubicBezTo>
                  <a:cubicBezTo>
                    <a:pt x="558403" y="2234711"/>
                    <a:pt x="1041889" y="2718197"/>
                    <a:pt x="1638300" y="2718197"/>
                  </a:cubicBezTo>
                  <a:cubicBezTo>
                    <a:pt x="2234711" y="2718197"/>
                    <a:pt x="2718197" y="2234711"/>
                    <a:pt x="2718197" y="1638300"/>
                  </a:cubicBezTo>
                  <a:cubicBezTo>
                    <a:pt x="2718197" y="1041889"/>
                    <a:pt x="2234711" y="558403"/>
                    <a:pt x="1638300" y="558403"/>
                  </a:cubicBezTo>
                  <a:close/>
                  <a:moveTo>
                    <a:pt x="1638300" y="0"/>
                  </a:moveTo>
                  <a:cubicBezTo>
                    <a:pt x="2543108" y="0"/>
                    <a:pt x="3276600" y="733492"/>
                    <a:pt x="3276600" y="1638300"/>
                  </a:cubicBezTo>
                  <a:cubicBezTo>
                    <a:pt x="3276600" y="2034154"/>
                    <a:pt x="3136205" y="2397216"/>
                    <a:pt x="2902492" y="2680411"/>
                  </a:cubicBezTo>
                  <a:lnTo>
                    <a:pt x="2816386" y="2775151"/>
                  </a:lnTo>
                  <a:lnTo>
                    <a:pt x="2928393" y="2923790"/>
                  </a:lnTo>
                  <a:lnTo>
                    <a:pt x="2942554" y="2913119"/>
                  </a:lnTo>
                  <a:cubicBezTo>
                    <a:pt x="3003095" y="2867498"/>
                    <a:pt x="3089921" y="2880607"/>
                    <a:pt x="3136485" y="2942400"/>
                  </a:cubicBezTo>
                  <a:lnTo>
                    <a:pt x="4367683" y="4576254"/>
                  </a:lnTo>
                  <a:cubicBezTo>
                    <a:pt x="4414247" y="4638047"/>
                    <a:pt x="4402916" y="4725123"/>
                    <a:pt x="4342375" y="4770744"/>
                  </a:cubicBezTo>
                  <a:lnTo>
                    <a:pt x="3903910" y="5101151"/>
                  </a:lnTo>
                  <a:cubicBezTo>
                    <a:pt x="3843369" y="5146772"/>
                    <a:pt x="3756543" y="5133662"/>
                    <a:pt x="3709978" y="5071870"/>
                  </a:cubicBezTo>
                  <a:lnTo>
                    <a:pt x="2478781" y="3438015"/>
                  </a:lnTo>
                  <a:cubicBezTo>
                    <a:pt x="2432217" y="3376223"/>
                    <a:pt x="2443548" y="3289147"/>
                    <a:pt x="2504089" y="3243526"/>
                  </a:cubicBezTo>
                  <a:lnTo>
                    <a:pt x="2518249" y="3232855"/>
                  </a:lnTo>
                  <a:lnTo>
                    <a:pt x="2406738" y="3084875"/>
                  </a:lnTo>
                  <a:lnTo>
                    <a:pt x="2276001" y="3147854"/>
                  </a:lnTo>
                  <a:cubicBezTo>
                    <a:pt x="2079997" y="3230757"/>
                    <a:pt x="1864502" y="3276600"/>
                    <a:pt x="1638300" y="3276600"/>
                  </a:cubicBezTo>
                  <a:cubicBezTo>
                    <a:pt x="733492" y="3276600"/>
                    <a:pt x="0" y="2543108"/>
                    <a:pt x="0" y="1638300"/>
                  </a:cubicBezTo>
                  <a:cubicBezTo>
                    <a:pt x="0" y="733492"/>
                    <a:pt x="733492" y="0"/>
                    <a:pt x="163830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414FA47-9D12-43A6-A68D-811E28ADDB12}"/>
                </a:ext>
              </a:extLst>
            </p:cNvPr>
            <p:cNvGrpSpPr/>
            <p:nvPr/>
          </p:nvGrpSpPr>
          <p:grpSpPr>
            <a:xfrm>
              <a:off x="1781806" y="3771847"/>
              <a:ext cx="2950449" cy="1015663"/>
              <a:chOff x="1018235" y="4122540"/>
              <a:chExt cx="2950449" cy="1015663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0B02A169-A03C-44A7-8248-3E0F63EC96D8}"/>
                  </a:ext>
                </a:extLst>
              </p:cNvPr>
              <p:cNvSpPr/>
              <p:nvPr/>
            </p:nvSpPr>
            <p:spPr>
              <a:xfrm>
                <a:off x="1018235" y="4491872"/>
                <a:ext cx="295044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After a week , they are edible Cut a certain amount off,</a:t>
                </a: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 </a:t>
                </a: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and boil or fry it as you like.</a:t>
                </a:r>
                <a:endPara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5DFD674D-DEFB-4A10-B792-BCFBCC95FBEE}"/>
                  </a:ext>
                </a:extLst>
              </p:cNvPr>
              <p:cNvSpPr/>
              <p:nvPr/>
            </p:nvSpPr>
            <p:spPr>
              <a:xfrm>
                <a:off x="1018235" y="4122540"/>
                <a:ext cx="15166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Schoolbook" panose="02040604050505020304" pitchFamily="18" charset="0"/>
                  </a:rPr>
                  <a:t>Major Snow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endParaRPr>
              </a:p>
            </p:txBody>
          </p:sp>
        </p:grpSp>
      </p:grpSp>
      <p:grpSp>
        <p:nvGrpSpPr>
          <p:cNvPr id="33" name="组合 3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818CC5C-3594-49EF-98E3-9651FBD70E56}"/>
              </a:ext>
            </a:extLst>
          </p:cNvPr>
          <p:cNvGrpSpPr/>
          <p:nvPr/>
        </p:nvGrpSpPr>
        <p:grpSpPr>
          <a:xfrm>
            <a:off x="1014093" y="4906779"/>
            <a:ext cx="3474612" cy="1015663"/>
            <a:chOff x="1257643" y="4982193"/>
            <a:chExt cx="3474612" cy="1015663"/>
          </a:xfrm>
        </p:grpSpPr>
        <p:sp>
          <p:nvSpPr>
            <p:cNvPr id="21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DD659421-0AA0-4ECC-926C-A3B7D651C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7643" y="5339422"/>
              <a:ext cx="301204" cy="301204"/>
            </a:xfrm>
            <a:custGeom>
              <a:avLst/>
              <a:gdLst>
                <a:gd name="T0" fmla="*/ 1372823 w 5484"/>
                <a:gd name="T1" fmla="*/ 154929 h 5484"/>
                <a:gd name="T2" fmla="*/ 1427013 w 5484"/>
                <a:gd name="T3" fmla="*/ 95181 h 5484"/>
                <a:gd name="T4" fmla="*/ 1405476 w 5484"/>
                <a:gd name="T5" fmla="*/ 23274 h 5484"/>
                <a:gd name="T6" fmla="*/ 1333222 w 5484"/>
                <a:gd name="T7" fmla="*/ 1389 h 5484"/>
                <a:gd name="T8" fmla="*/ 1273126 w 5484"/>
                <a:gd name="T9" fmla="*/ 55580 h 5484"/>
                <a:gd name="T10" fmla="*/ 629789 w 5484"/>
                <a:gd name="T11" fmla="*/ 105949 h 5484"/>
                <a:gd name="T12" fmla="*/ 625274 w 5484"/>
                <a:gd name="T13" fmla="*/ 40990 h 5484"/>
                <a:gd name="T14" fmla="*/ 555451 w 5484"/>
                <a:gd name="T15" fmla="*/ 0 h 5484"/>
                <a:gd name="T16" fmla="*/ 489450 w 5484"/>
                <a:gd name="T17" fmla="*/ 34737 h 5484"/>
                <a:gd name="T18" fmla="*/ 482503 w 5484"/>
                <a:gd name="T19" fmla="*/ 110118 h 5484"/>
                <a:gd name="T20" fmla="*/ 547114 w 5484"/>
                <a:gd name="T21" fmla="*/ 158055 h 5484"/>
                <a:gd name="T22" fmla="*/ 134434 w 5484"/>
                <a:gd name="T23" fmla="*/ 477987 h 5484"/>
                <a:gd name="T24" fmla="*/ 57664 w 5484"/>
                <a:gd name="T25" fmla="*/ 512377 h 5484"/>
                <a:gd name="T26" fmla="*/ 9726 w 5484"/>
                <a:gd name="T27" fmla="*/ 579768 h 5484"/>
                <a:gd name="T28" fmla="*/ 695 w 5484"/>
                <a:gd name="T29" fmla="*/ 1762229 h 5484"/>
                <a:gd name="T30" fmla="*/ 31264 w 5484"/>
                <a:gd name="T31" fmla="*/ 1840736 h 5484"/>
                <a:gd name="T32" fmla="*/ 96917 w 5484"/>
                <a:gd name="T33" fmla="*/ 1892147 h 5484"/>
                <a:gd name="T34" fmla="*/ 1754240 w 5484"/>
                <a:gd name="T35" fmla="*/ 1904305 h 5484"/>
                <a:gd name="T36" fmla="*/ 1834830 w 5484"/>
                <a:gd name="T37" fmla="*/ 1877557 h 5484"/>
                <a:gd name="T38" fmla="*/ 1889368 w 5484"/>
                <a:gd name="T39" fmla="*/ 1814683 h 5484"/>
                <a:gd name="T40" fmla="*/ 1905000 w 5484"/>
                <a:gd name="T41" fmla="*/ 634653 h 5484"/>
                <a:gd name="T42" fmla="*/ 1881726 w 5484"/>
                <a:gd name="T43" fmla="*/ 552325 h 5484"/>
                <a:gd name="T44" fmla="*/ 1821630 w 5484"/>
                <a:gd name="T45" fmla="*/ 495008 h 5484"/>
                <a:gd name="T46" fmla="*/ 1428403 w 5484"/>
                <a:gd name="T47" fmla="*/ 1587153 h 5484"/>
                <a:gd name="T48" fmla="*/ 1409297 w 5484"/>
                <a:gd name="T49" fmla="*/ 1662533 h 5484"/>
                <a:gd name="T50" fmla="*/ 1351980 w 5484"/>
                <a:gd name="T51" fmla="*/ 1722976 h 5484"/>
                <a:gd name="T52" fmla="*/ 1269653 w 5484"/>
                <a:gd name="T53" fmla="*/ 1745903 h 5484"/>
                <a:gd name="T54" fmla="*/ 248720 w 5484"/>
                <a:gd name="T55" fmla="*/ 1730271 h 5484"/>
                <a:gd name="T56" fmla="*/ 185845 w 5484"/>
                <a:gd name="T57" fmla="*/ 1675733 h 5484"/>
                <a:gd name="T58" fmla="*/ 159097 w 5484"/>
                <a:gd name="T59" fmla="*/ 1595490 h 5484"/>
                <a:gd name="T60" fmla="*/ 170908 w 5484"/>
                <a:gd name="T61" fmla="*/ 731570 h 5484"/>
                <a:gd name="T62" fmla="*/ 222319 w 5484"/>
                <a:gd name="T63" fmla="*/ 666264 h 5484"/>
                <a:gd name="T64" fmla="*/ 301173 w 5484"/>
                <a:gd name="T65" fmla="*/ 635695 h 5484"/>
                <a:gd name="T66" fmla="*/ 1324538 w 5484"/>
                <a:gd name="T67" fmla="*/ 644379 h 5484"/>
                <a:gd name="T68" fmla="*/ 1392276 w 5484"/>
                <a:gd name="T69" fmla="*/ 692317 h 5484"/>
                <a:gd name="T70" fmla="*/ 1426666 w 5484"/>
                <a:gd name="T71" fmla="*/ 769086 h 5484"/>
                <a:gd name="T72" fmla="*/ 1627101 w 5484"/>
                <a:gd name="T73" fmla="*/ 1343991 h 5484"/>
                <a:gd name="T74" fmla="*/ 1554152 w 5484"/>
                <a:gd name="T75" fmla="*/ 1302306 h 5484"/>
                <a:gd name="T76" fmla="*/ 1513162 w 5484"/>
                <a:gd name="T77" fmla="*/ 1230052 h 5484"/>
                <a:gd name="T78" fmla="*/ 1513162 w 5484"/>
                <a:gd name="T79" fmla="*/ 1150851 h 5484"/>
                <a:gd name="T80" fmla="*/ 1554152 w 5484"/>
                <a:gd name="T81" fmla="*/ 1078249 h 5484"/>
                <a:gd name="T82" fmla="*/ 1627101 w 5484"/>
                <a:gd name="T83" fmla="*/ 1036565 h 5484"/>
                <a:gd name="T84" fmla="*/ 1706302 w 5484"/>
                <a:gd name="T85" fmla="*/ 1036565 h 5484"/>
                <a:gd name="T86" fmla="*/ 1778903 w 5484"/>
                <a:gd name="T87" fmla="*/ 1078249 h 5484"/>
                <a:gd name="T88" fmla="*/ 1820241 w 5484"/>
                <a:gd name="T89" fmla="*/ 1150851 h 5484"/>
                <a:gd name="T90" fmla="*/ 1820241 w 5484"/>
                <a:gd name="T91" fmla="*/ 1230052 h 5484"/>
                <a:gd name="T92" fmla="*/ 1778903 w 5484"/>
                <a:gd name="T93" fmla="*/ 1302306 h 5484"/>
                <a:gd name="T94" fmla="*/ 1706302 w 5484"/>
                <a:gd name="T95" fmla="*/ 1343991 h 5484"/>
                <a:gd name="T96" fmla="*/ 1634743 w 5484"/>
                <a:gd name="T97" fmla="*/ 949026 h 5484"/>
                <a:gd name="T98" fmla="*/ 1559710 w 5484"/>
                <a:gd name="T99" fmla="*/ 910815 h 5484"/>
                <a:gd name="T100" fmla="*/ 1514899 w 5484"/>
                <a:gd name="T101" fmla="*/ 840646 h 5484"/>
                <a:gd name="T102" fmla="*/ 1511078 w 5484"/>
                <a:gd name="T103" fmla="*/ 761792 h 5484"/>
                <a:gd name="T104" fmla="*/ 1548941 w 5484"/>
                <a:gd name="T105" fmla="*/ 686759 h 5484"/>
                <a:gd name="T106" fmla="*/ 1619458 w 5484"/>
                <a:gd name="T107" fmla="*/ 641947 h 5484"/>
                <a:gd name="T108" fmla="*/ 1698660 w 5484"/>
                <a:gd name="T109" fmla="*/ 638126 h 5484"/>
                <a:gd name="T110" fmla="*/ 1773693 w 5484"/>
                <a:gd name="T111" fmla="*/ 675990 h 5484"/>
                <a:gd name="T112" fmla="*/ 1818504 w 5484"/>
                <a:gd name="T113" fmla="*/ 746507 h 5484"/>
                <a:gd name="T114" fmla="*/ 1821978 w 5484"/>
                <a:gd name="T115" fmla="*/ 825361 h 5484"/>
                <a:gd name="T116" fmla="*/ 1784114 w 5484"/>
                <a:gd name="T117" fmla="*/ 900046 h 5484"/>
                <a:gd name="T118" fmla="*/ 1713944 w 5484"/>
                <a:gd name="T119" fmla="*/ 944858 h 54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484" h="5484">
                  <a:moveTo>
                    <a:pt x="5026" y="1370"/>
                  </a:moveTo>
                  <a:lnTo>
                    <a:pt x="3081" y="1370"/>
                  </a:lnTo>
                  <a:lnTo>
                    <a:pt x="3849" y="449"/>
                  </a:lnTo>
                  <a:lnTo>
                    <a:pt x="3866" y="454"/>
                  </a:lnTo>
                  <a:lnTo>
                    <a:pt x="3875" y="455"/>
                  </a:lnTo>
                  <a:lnTo>
                    <a:pt x="3884" y="456"/>
                  </a:lnTo>
                  <a:lnTo>
                    <a:pt x="3907" y="455"/>
                  </a:lnTo>
                  <a:lnTo>
                    <a:pt x="3930" y="451"/>
                  </a:lnTo>
                  <a:lnTo>
                    <a:pt x="3952" y="446"/>
                  </a:lnTo>
                  <a:lnTo>
                    <a:pt x="3973" y="438"/>
                  </a:lnTo>
                  <a:lnTo>
                    <a:pt x="3993" y="428"/>
                  </a:lnTo>
                  <a:lnTo>
                    <a:pt x="4012" y="417"/>
                  </a:lnTo>
                  <a:lnTo>
                    <a:pt x="4029" y="404"/>
                  </a:lnTo>
                  <a:lnTo>
                    <a:pt x="4046" y="389"/>
                  </a:lnTo>
                  <a:lnTo>
                    <a:pt x="4061" y="373"/>
                  </a:lnTo>
                  <a:lnTo>
                    <a:pt x="4073" y="356"/>
                  </a:lnTo>
                  <a:lnTo>
                    <a:pt x="4085" y="336"/>
                  </a:lnTo>
                  <a:lnTo>
                    <a:pt x="4094" y="317"/>
                  </a:lnTo>
                  <a:lnTo>
                    <a:pt x="4102" y="296"/>
                  </a:lnTo>
                  <a:lnTo>
                    <a:pt x="4108" y="274"/>
                  </a:lnTo>
                  <a:lnTo>
                    <a:pt x="4111" y="251"/>
                  </a:lnTo>
                  <a:lnTo>
                    <a:pt x="4112" y="228"/>
                  </a:lnTo>
                  <a:lnTo>
                    <a:pt x="4111" y="204"/>
                  </a:lnTo>
                  <a:lnTo>
                    <a:pt x="4108" y="182"/>
                  </a:lnTo>
                  <a:lnTo>
                    <a:pt x="4102" y="160"/>
                  </a:lnTo>
                  <a:lnTo>
                    <a:pt x="4094" y="139"/>
                  </a:lnTo>
                  <a:lnTo>
                    <a:pt x="4085" y="118"/>
                  </a:lnTo>
                  <a:lnTo>
                    <a:pt x="4073" y="100"/>
                  </a:lnTo>
                  <a:lnTo>
                    <a:pt x="4061" y="83"/>
                  </a:lnTo>
                  <a:lnTo>
                    <a:pt x="4046" y="67"/>
                  </a:lnTo>
                  <a:lnTo>
                    <a:pt x="4029" y="52"/>
                  </a:lnTo>
                  <a:lnTo>
                    <a:pt x="4012" y="38"/>
                  </a:lnTo>
                  <a:lnTo>
                    <a:pt x="3993" y="27"/>
                  </a:lnTo>
                  <a:lnTo>
                    <a:pt x="3973" y="17"/>
                  </a:lnTo>
                  <a:lnTo>
                    <a:pt x="3952" y="10"/>
                  </a:lnTo>
                  <a:lnTo>
                    <a:pt x="3930" y="4"/>
                  </a:lnTo>
                  <a:lnTo>
                    <a:pt x="3907" y="1"/>
                  </a:lnTo>
                  <a:lnTo>
                    <a:pt x="3884" y="0"/>
                  </a:lnTo>
                  <a:lnTo>
                    <a:pt x="3860" y="1"/>
                  </a:lnTo>
                  <a:lnTo>
                    <a:pt x="3838" y="4"/>
                  </a:lnTo>
                  <a:lnTo>
                    <a:pt x="3816" y="10"/>
                  </a:lnTo>
                  <a:lnTo>
                    <a:pt x="3796" y="17"/>
                  </a:lnTo>
                  <a:lnTo>
                    <a:pt x="3775" y="27"/>
                  </a:lnTo>
                  <a:lnTo>
                    <a:pt x="3756" y="38"/>
                  </a:lnTo>
                  <a:lnTo>
                    <a:pt x="3739" y="52"/>
                  </a:lnTo>
                  <a:lnTo>
                    <a:pt x="3722" y="67"/>
                  </a:lnTo>
                  <a:lnTo>
                    <a:pt x="3708" y="83"/>
                  </a:lnTo>
                  <a:lnTo>
                    <a:pt x="3694" y="100"/>
                  </a:lnTo>
                  <a:lnTo>
                    <a:pt x="3683" y="118"/>
                  </a:lnTo>
                  <a:lnTo>
                    <a:pt x="3673" y="139"/>
                  </a:lnTo>
                  <a:lnTo>
                    <a:pt x="3665" y="160"/>
                  </a:lnTo>
                  <a:lnTo>
                    <a:pt x="3660" y="182"/>
                  </a:lnTo>
                  <a:lnTo>
                    <a:pt x="3656" y="204"/>
                  </a:lnTo>
                  <a:lnTo>
                    <a:pt x="3655" y="228"/>
                  </a:lnTo>
                  <a:lnTo>
                    <a:pt x="3656" y="247"/>
                  </a:lnTo>
                  <a:lnTo>
                    <a:pt x="3660" y="267"/>
                  </a:lnTo>
                  <a:lnTo>
                    <a:pt x="3664" y="287"/>
                  </a:lnTo>
                  <a:lnTo>
                    <a:pt x="3671" y="305"/>
                  </a:lnTo>
                  <a:lnTo>
                    <a:pt x="2783" y="1370"/>
                  </a:lnTo>
                  <a:lnTo>
                    <a:pt x="2700" y="1370"/>
                  </a:lnTo>
                  <a:lnTo>
                    <a:pt x="1813" y="305"/>
                  </a:lnTo>
                  <a:lnTo>
                    <a:pt x="1818" y="287"/>
                  </a:lnTo>
                  <a:lnTo>
                    <a:pt x="1823" y="267"/>
                  </a:lnTo>
                  <a:lnTo>
                    <a:pt x="1826" y="247"/>
                  </a:lnTo>
                  <a:lnTo>
                    <a:pt x="1828" y="228"/>
                  </a:lnTo>
                  <a:lnTo>
                    <a:pt x="1826" y="204"/>
                  </a:lnTo>
                  <a:lnTo>
                    <a:pt x="1823" y="182"/>
                  </a:lnTo>
                  <a:lnTo>
                    <a:pt x="1817" y="160"/>
                  </a:lnTo>
                  <a:lnTo>
                    <a:pt x="1809" y="139"/>
                  </a:lnTo>
                  <a:lnTo>
                    <a:pt x="1800" y="118"/>
                  </a:lnTo>
                  <a:lnTo>
                    <a:pt x="1788" y="100"/>
                  </a:lnTo>
                  <a:lnTo>
                    <a:pt x="1776" y="83"/>
                  </a:lnTo>
                  <a:lnTo>
                    <a:pt x="1761" y="67"/>
                  </a:lnTo>
                  <a:lnTo>
                    <a:pt x="1745" y="52"/>
                  </a:lnTo>
                  <a:lnTo>
                    <a:pt x="1727" y="38"/>
                  </a:lnTo>
                  <a:lnTo>
                    <a:pt x="1708" y="27"/>
                  </a:lnTo>
                  <a:lnTo>
                    <a:pt x="1688" y="17"/>
                  </a:lnTo>
                  <a:lnTo>
                    <a:pt x="1667" y="10"/>
                  </a:lnTo>
                  <a:lnTo>
                    <a:pt x="1646" y="4"/>
                  </a:lnTo>
                  <a:lnTo>
                    <a:pt x="1622" y="1"/>
                  </a:lnTo>
                  <a:lnTo>
                    <a:pt x="1599" y="0"/>
                  </a:lnTo>
                  <a:lnTo>
                    <a:pt x="1575" y="1"/>
                  </a:lnTo>
                  <a:lnTo>
                    <a:pt x="1553" y="4"/>
                  </a:lnTo>
                  <a:lnTo>
                    <a:pt x="1531" y="10"/>
                  </a:lnTo>
                  <a:lnTo>
                    <a:pt x="1510" y="17"/>
                  </a:lnTo>
                  <a:lnTo>
                    <a:pt x="1490" y="27"/>
                  </a:lnTo>
                  <a:lnTo>
                    <a:pt x="1472" y="38"/>
                  </a:lnTo>
                  <a:lnTo>
                    <a:pt x="1454" y="52"/>
                  </a:lnTo>
                  <a:lnTo>
                    <a:pt x="1437" y="67"/>
                  </a:lnTo>
                  <a:lnTo>
                    <a:pt x="1423" y="83"/>
                  </a:lnTo>
                  <a:lnTo>
                    <a:pt x="1409" y="100"/>
                  </a:lnTo>
                  <a:lnTo>
                    <a:pt x="1398" y="118"/>
                  </a:lnTo>
                  <a:lnTo>
                    <a:pt x="1389" y="139"/>
                  </a:lnTo>
                  <a:lnTo>
                    <a:pt x="1381" y="160"/>
                  </a:lnTo>
                  <a:lnTo>
                    <a:pt x="1375" y="182"/>
                  </a:lnTo>
                  <a:lnTo>
                    <a:pt x="1371" y="204"/>
                  </a:lnTo>
                  <a:lnTo>
                    <a:pt x="1370" y="228"/>
                  </a:lnTo>
                  <a:lnTo>
                    <a:pt x="1371" y="251"/>
                  </a:lnTo>
                  <a:lnTo>
                    <a:pt x="1375" y="274"/>
                  </a:lnTo>
                  <a:lnTo>
                    <a:pt x="1381" y="296"/>
                  </a:lnTo>
                  <a:lnTo>
                    <a:pt x="1389" y="317"/>
                  </a:lnTo>
                  <a:lnTo>
                    <a:pt x="1398" y="336"/>
                  </a:lnTo>
                  <a:lnTo>
                    <a:pt x="1409" y="356"/>
                  </a:lnTo>
                  <a:lnTo>
                    <a:pt x="1423" y="373"/>
                  </a:lnTo>
                  <a:lnTo>
                    <a:pt x="1437" y="389"/>
                  </a:lnTo>
                  <a:lnTo>
                    <a:pt x="1454" y="404"/>
                  </a:lnTo>
                  <a:lnTo>
                    <a:pt x="1472" y="417"/>
                  </a:lnTo>
                  <a:lnTo>
                    <a:pt x="1490" y="428"/>
                  </a:lnTo>
                  <a:lnTo>
                    <a:pt x="1510" y="438"/>
                  </a:lnTo>
                  <a:lnTo>
                    <a:pt x="1531" y="446"/>
                  </a:lnTo>
                  <a:lnTo>
                    <a:pt x="1553" y="451"/>
                  </a:lnTo>
                  <a:lnTo>
                    <a:pt x="1575" y="455"/>
                  </a:lnTo>
                  <a:lnTo>
                    <a:pt x="1599" y="456"/>
                  </a:lnTo>
                  <a:lnTo>
                    <a:pt x="1609" y="455"/>
                  </a:lnTo>
                  <a:lnTo>
                    <a:pt x="1617" y="454"/>
                  </a:lnTo>
                  <a:lnTo>
                    <a:pt x="1634" y="449"/>
                  </a:lnTo>
                  <a:lnTo>
                    <a:pt x="2403" y="1370"/>
                  </a:lnTo>
                  <a:lnTo>
                    <a:pt x="456" y="1370"/>
                  </a:lnTo>
                  <a:lnTo>
                    <a:pt x="433" y="1371"/>
                  </a:lnTo>
                  <a:lnTo>
                    <a:pt x="410" y="1372"/>
                  </a:lnTo>
                  <a:lnTo>
                    <a:pt x="387" y="1376"/>
                  </a:lnTo>
                  <a:lnTo>
                    <a:pt x="364" y="1379"/>
                  </a:lnTo>
                  <a:lnTo>
                    <a:pt x="342" y="1385"/>
                  </a:lnTo>
                  <a:lnTo>
                    <a:pt x="320" y="1391"/>
                  </a:lnTo>
                  <a:lnTo>
                    <a:pt x="300" y="1397"/>
                  </a:lnTo>
                  <a:lnTo>
                    <a:pt x="279" y="1406"/>
                  </a:lnTo>
                  <a:lnTo>
                    <a:pt x="258" y="1415"/>
                  </a:lnTo>
                  <a:lnTo>
                    <a:pt x="239" y="1425"/>
                  </a:lnTo>
                  <a:lnTo>
                    <a:pt x="220" y="1437"/>
                  </a:lnTo>
                  <a:lnTo>
                    <a:pt x="201" y="1448"/>
                  </a:lnTo>
                  <a:lnTo>
                    <a:pt x="183" y="1461"/>
                  </a:lnTo>
                  <a:lnTo>
                    <a:pt x="166" y="1475"/>
                  </a:lnTo>
                  <a:lnTo>
                    <a:pt x="150" y="1489"/>
                  </a:lnTo>
                  <a:lnTo>
                    <a:pt x="134" y="1504"/>
                  </a:lnTo>
                  <a:lnTo>
                    <a:pt x="119" y="1520"/>
                  </a:lnTo>
                  <a:lnTo>
                    <a:pt x="104" y="1537"/>
                  </a:lnTo>
                  <a:lnTo>
                    <a:pt x="90" y="1554"/>
                  </a:lnTo>
                  <a:lnTo>
                    <a:pt x="77" y="1571"/>
                  </a:lnTo>
                  <a:lnTo>
                    <a:pt x="66" y="1590"/>
                  </a:lnTo>
                  <a:lnTo>
                    <a:pt x="54" y="1610"/>
                  </a:lnTo>
                  <a:lnTo>
                    <a:pt x="45" y="1629"/>
                  </a:lnTo>
                  <a:lnTo>
                    <a:pt x="36" y="1649"/>
                  </a:lnTo>
                  <a:lnTo>
                    <a:pt x="28" y="1669"/>
                  </a:lnTo>
                  <a:lnTo>
                    <a:pt x="20" y="1691"/>
                  </a:lnTo>
                  <a:lnTo>
                    <a:pt x="14" y="1713"/>
                  </a:lnTo>
                  <a:lnTo>
                    <a:pt x="9" y="1735"/>
                  </a:lnTo>
                  <a:lnTo>
                    <a:pt x="5" y="1757"/>
                  </a:lnTo>
                  <a:lnTo>
                    <a:pt x="2" y="1780"/>
                  </a:lnTo>
                  <a:lnTo>
                    <a:pt x="0" y="1803"/>
                  </a:lnTo>
                  <a:lnTo>
                    <a:pt x="0" y="1827"/>
                  </a:lnTo>
                  <a:lnTo>
                    <a:pt x="0" y="5026"/>
                  </a:lnTo>
                  <a:lnTo>
                    <a:pt x="0" y="5049"/>
                  </a:lnTo>
                  <a:lnTo>
                    <a:pt x="2" y="5073"/>
                  </a:lnTo>
                  <a:lnTo>
                    <a:pt x="5" y="5095"/>
                  </a:lnTo>
                  <a:lnTo>
                    <a:pt x="9" y="5118"/>
                  </a:lnTo>
                  <a:lnTo>
                    <a:pt x="14" y="5140"/>
                  </a:lnTo>
                  <a:lnTo>
                    <a:pt x="20" y="5162"/>
                  </a:lnTo>
                  <a:lnTo>
                    <a:pt x="28" y="5183"/>
                  </a:lnTo>
                  <a:lnTo>
                    <a:pt x="36" y="5204"/>
                  </a:lnTo>
                  <a:lnTo>
                    <a:pt x="45" y="5224"/>
                  </a:lnTo>
                  <a:lnTo>
                    <a:pt x="54" y="5244"/>
                  </a:lnTo>
                  <a:lnTo>
                    <a:pt x="66" y="5263"/>
                  </a:lnTo>
                  <a:lnTo>
                    <a:pt x="77" y="5282"/>
                  </a:lnTo>
                  <a:lnTo>
                    <a:pt x="90" y="5299"/>
                  </a:lnTo>
                  <a:lnTo>
                    <a:pt x="104" y="5316"/>
                  </a:lnTo>
                  <a:lnTo>
                    <a:pt x="119" y="5334"/>
                  </a:lnTo>
                  <a:lnTo>
                    <a:pt x="134" y="5349"/>
                  </a:lnTo>
                  <a:lnTo>
                    <a:pt x="150" y="5365"/>
                  </a:lnTo>
                  <a:lnTo>
                    <a:pt x="166" y="5379"/>
                  </a:lnTo>
                  <a:lnTo>
                    <a:pt x="183" y="5393"/>
                  </a:lnTo>
                  <a:lnTo>
                    <a:pt x="201" y="5405"/>
                  </a:lnTo>
                  <a:lnTo>
                    <a:pt x="220" y="5417"/>
                  </a:lnTo>
                  <a:lnTo>
                    <a:pt x="239" y="5428"/>
                  </a:lnTo>
                  <a:lnTo>
                    <a:pt x="258" y="5437"/>
                  </a:lnTo>
                  <a:lnTo>
                    <a:pt x="279" y="5447"/>
                  </a:lnTo>
                  <a:lnTo>
                    <a:pt x="300" y="5456"/>
                  </a:lnTo>
                  <a:lnTo>
                    <a:pt x="320" y="5463"/>
                  </a:lnTo>
                  <a:lnTo>
                    <a:pt x="342" y="5469"/>
                  </a:lnTo>
                  <a:lnTo>
                    <a:pt x="364" y="5474"/>
                  </a:lnTo>
                  <a:lnTo>
                    <a:pt x="387" y="5478"/>
                  </a:lnTo>
                  <a:lnTo>
                    <a:pt x="410" y="5481"/>
                  </a:lnTo>
                  <a:lnTo>
                    <a:pt x="433" y="5482"/>
                  </a:lnTo>
                  <a:lnTo>
                    <a:pt x="456" y="5484"/>
                  </a:lnTo>
                  <a:lnTo>
                    <a:pt x="5026" y="5484"/>
                  </a:lnTo>
                  <a:lnTo>
                    <a:pt x="5050" y="5482"/>
                  </a:lnTo>
                  <a:lnTo>
                    <a:pt x="5073" y="5481"/>
                  </a:lnTo>
                  <a:lnTo>
                    <a:pt x="5096" y="5478"/>
                  </a:lnTo>
                  <a:lnTo>
                    <a:pt x="5118" y="5474"/>
                  </a:lnTo>
                  <a:lnTo>
                    <a:pt x="5140" y="5469"/>
                  </a:lnTo>
                  <a:lnTo>
                    <a:pt x="5162" y="5463"/>
                  </a:lnTo>
                  <a:lnTo>
                    <a:pt x="5184" y="5456"/>
                  </a:lnTo>
                  <a:lnTo>
                    <a:pt x="5205" y="5447"/>
                  </a:lnTo>
                  <a:lnTo>
                    <a:pt x="5224" y="5437"/>
                  </a:lnTo>
                  <a:lnTo>
                    <a:pt x="5244" y="5428"/>
                  </a:lnTo>
                  <a:lnTo>
                    <a:pt x="5263" y="5417"/>
                  </a:lnTo>
                  <a:lnTo>
                    <a:pt x="5282" y="5405"/>
                  </a:lnTo>
                  <a:lnTo>
                    <a:pt x="5299" y="5393"/>
                  </a:lnTo>
                  <a:lnTo>
                    <a:pt x="5316" y="5379"/>
                  </a:lnTo>
                  <a:lnTo>
                    <a:pt x="5334" y="5365"/>
                  </a:lnTo>
                  <a:lnTo>
                    <a:pt x="5350" y="5349"/>
                  </a:lnTo>
                  <a:lnTo>
                    <a:pt x="5365" y="5334"/>
                  </a:lnTo>
                  <a:lnTo>
                    <a:pt x="5379" y="5316"/>
                  </a:lnTo>
                  <a:lnTo>
                    <a:pt x="5393" y="5299"/>
                  </a:lnTo>
                  <a:lnTo>
                    <a:pt x="5405" y="5282"/>
                  </a:lnTo>
                  <a:lnTo>
                    <a:pt x="5417" y="5263"/>
                  </a:lnTo>
                  <a:lnTo>
                    <a:pt x="5428" y="5244"/>
                  </a:lnTo>
                  <a:lnTo>
                    <a:pt x="5439" y="5224"/>
                  </a:lnTo>
                  <a:lnTo>
                    <a:pt x="5448" y="5204"/>
                  </a:lnTo>
                  <a:lnTo>
                    <a:pt x="5456" y="5183"/>
                  </a:lnTo>
                  <a:lnTo>
                    <a:pt x="5463" y="5162"/>
                  </a:lnTo>
                  <a:lnTo>
                    <a:pt x="5469" y="5140"/>
                  </a:lnTo>
                  <a:lnTo>
                    <a:pt x="5474" y="5118"/>
                  </a:lnTo>
                  <a:lnTo>
                    <a:pt x="5478" y="5095"/>
                  </a:lnTo>
                  <a:lnTo>
                    <a:pt x="5481" y="5073"/>
                  </a:lnTo>
                  <a:lnTo>
                    <a:pt x="5482" y="5049"/>
                  </a:lnTo>
                  <a:lnTo>
                    <a:pt x="5484" y="5026"/>
                  </a:lnTo>
                  <a:lnTo>
                    <a:pt x="5484" y="1827"/>
                  </a:lnTo>
                  <a:lnTo>
                    <a:pt x="5482" y="1803"/>
                  </a:lnTo>
                  <a:lnTo>
                    <a:pt x="5481" y="1780"/>
                  </a:lnTo>
                  <a:lnTo>
                    <a:pt x="5478" y="1757"/>
                  </a:lnTo>
                  <a:lnTo>
                    <a:pt x="5474" y="1735"/>
                  </a:lnTo>
                  <a:lnTo>
                    <a:pt x="5469" y="1713"/>
                  </a:lnTo>
                  <a:lnTo>
                    <a:pt x="5463" y="1691"/>
                  </a:lnTo>
                  <a:lnTo>
                    <a:pt x="5456" y="1669"/>
                  </a:lnTo>
                  <a:lnTo>
                    <a:pt x="5448" y="1649"/>
                  </a:lnTo>
                  <a:lnTo>
                    <a:pt x="5439" y="1629"/>
                  </a:lnTo>
                  <a:lnTo>
                    <a:pt x="5428" y="1610"/>
                  </a:lnTo>
                  <a:lnTo>
                    <a:pt x="5417" y="1590"/>
                  </a:lnTo>
                  <a:lnTo>
                    <a:pt x="5405" y="1571"/>
                  </a:lnTo>
                  <a:lnTo>
                    <a:pt x="5393" y="1554"/>
                  </a:lnTo>
                  <a:lnTo>
                    <a:pt x="5379" y="1537"/>
                  </a:lnTo>
                  <a:lnTo>
                    <a:pt x="5365" y="1520"/>
                  </a:lnTo>
                  <a:lnTo>
                    <a:pt x="5350" y="1504"/>
                  </a:lnTo>
                  <a:lnTo>
                    <a:pt x="5334" y="1489"/>
                  </a:lnTo>
                  <a:lnTo>
                    <a:pt x="5316" y="1475"/>
                  </a:lnTo>
                  <a:lnTo>
                    <a:pt x="5299" y="1461"/>
                  </a:lnTo>
                  <a:lnTo>
                    <a:pt x="5282" y="1448"/>
                  </a:lnTo>
                  <a:lnTo>
                    <a:pt x="5263" y="1437"/>
                  </a:lnTo>
                  <a:lnTo>
                    <a:pt x="5244" y="1425"/>
                  </a:lnTo>
                  <a:lnTo>
                    <a:pt x="5224" y="1415"/>
                  </a:lnTo>
                  <a:lnTo>
                    <a:pt x="5205" y="1406"/>
                  </a:lnTo>
                  <a:lnTo>
                    <a:pt x="5184" y="1397"/>
                  </a:lnTo>
                  <a:lnTo>
                    <a:pt x="5162" y="1391"/>
                  </a:lnTo>
                  <a:lnTo>
                    <a:pt x="5140" y="1385"/>
                  </a:lnTo>
                  <a:lnTo>
                    <a:pt x="5118" y="1379"/>
                  </a:lnTo>
                  <a:lnTo>
                    <a:pt x="5096" y="1376"/>
                  </a:lnTo>
                  <a:lnTo>
                    <a:pt x="5073" y="1372"/>
                  </a:lnTo>
                  <a:lnTo>
                    <a:pt x="5050" y="1371"/>
                  </a:lnTo>
                  <a:lnTo>
                    <a:pt x="5026" y="1370"/>
                  </a:lnTo>
                  <a:close/>
                  <a:moveTo>
                    <a:pt x="4112" y="4569"/>
                  </a:moveTo>
                  <a:lnTo>
                    <a:pt x="4112" y="4569"/>
                  </a:lnTo>
                  <a:lnTo>
                    <a:pt x="4111" y="4593"/>
                  </a:lnTo>
                  <a:lnTo>
                    <a:pt x="4110" y="4616"/>
                  </a:lnTo>
                  <a:lnTo>
                    <a:pt x="4107" y="4639"/>
                  </a:lnTo>
                  <a:lnTo>
                    <a:pt x="4103" y="4661"/>
                  </a:lnTo>
                  <a:lnTo>
                    <a:pt x="4097" y="4683"/>
                  </a:lnTo>
                  <a:lnTo>
                    <a:pt x="4092" y="4705"/>
                  </a:lnTo>
                  <a:lnTo>
                    <a:pt x="4085" y="4727"/>
                  </a:lnTo>
                  <a:lnTo>
                    <a:pt x="4077" y="4747"/>
                  </a:lnTo>
                  <a:lnTo>
                    <a:pt x="4067" y="4767"/>
                  </a:lnTo>
                  <a:lnTo>
                    <a:pt x="4057" y="4786"/>
                  </a:lnTo>
                  <a:lnTo>
                    <a:pt x="4047" y="4806"/>
                  </a:lnTo>
                  <a:lnTo>
                    <a:pt x="4034" y="4824"/>
                  </a:lnTo>
                  <a:lnTo>
                    <a:pt x="4021" y="4843"/>
                  </a:lnTo>
                  <a:lnTo>
                    <a:pt x="4008" y="4860"/>
                  </a:lnTo>
                  <a:lnTo>
                    <a:pt x="3994" y="4876"/>
                  </a:lnTo>
                  <a:lnTo>
                    <a:pt x="3979" y="4892"/>
                  </a:lnTo>
                  <a:lnTo>
                    <a:pt x="3963" y="4907"/>
                  </a:lnTo>
                  <a:lnTo>
                    <a:pt x="3946" y="4921"/>
                  </a:lnTo>
                  <a:lnTo>
                    <a:pt x="3929" y="4935"/>
                  </a:lnTo>
                  <a:lnTo>
                    <a:pt x="3911" y="4948"/>
                  </a:lnTo>
                  <a:lnTo>
                    <a:pt x="3892" y="4960"/>
                  </a:lnTo>
                  <a:lnTo>
                    <a:pt x="3873" y="4971"/>
                  </a:lnTo>
                  <a:lnTo>
                    <a:pt x="3853" y="4981"/>
                  </a:lnTo>
                  <a:lnTo>
                    <a:pt x="3834" y="4990"/>
                  </a:lnTo>
                  <a:lnTo>
                    <a:pt x="3813" y="4998"/>
                  </a:lnTo>
                  <a:lnTo>
                    <a:pt x="3791" y="5005"/>
                  </a:lnTo>
                  <a:lnTo>
                    <a:pt x="3769" y="5011"/>
                  </a:lnTo>
                  <a:lnTo>
                    <a:pt x="3747" y="5017"/>
                  </a:lnTo>
                  <a:lnTo>
                    <a:pt x="3725" y="5020"/>
                  </a:lnTo>
                  <a:lnTo>
                    <a:pt x="3702" y="5024"/>
                  </a:lnTo>
                  <a:lnTo>
                    <a:pt x="3679" y="5025"/>
                  </a:lnTo>
                  <a:lnTo>
                    <a:pt x="3655" y="5026"/>
                  </a:lnTo>
                  <a:lnTo>
                    <a:pt x="914" y="5026"/>
                  </a:lnTo>
                  <a:lnTo>
                    <a:pt x="890" y="5025"/>
                  </a:lnTo>
                  <a:lnTo>
                    <a:pt x="867" y="5024"/>
                  </a:lnTo>
                  <a:lnTo>
                    <a:pt x="844" y="5020"/>
                  </a:lnTo>
                  <a:lnTo>
                    <a:pt x="822" y="5017"/>
                  </a:lnTo>
                  <a:lnTo>
                    <a:pt x="800" y="5011"/>
                  </a:lnTo>
                  <a:lnTo>
                    <a:pt x="778" y="5005"/>
                  </a:lnTo>
                  <a:lnTo>
                    <a:pt x="756" y="4998"/>
                  </a:lnTo>
                  <a:lnTo>
                    <a:pt x="735" y="4990"/>
                  </a:lnTo>
                  <a:lnTo>
                    <a:pt x="716" y="4981"/>
                  </a:lnTo>
                  <a:lnTo>
                    <a:pt x="696" y="4971"/>
                  </a:lnTo>
                  <a:lnTo>
                    <a:pt x="677" y="4960"/>
                  </a:lnTo>
                  <a:lnTo>
                    <a:pt x="658" y="4948"/>
                  </a:lnTo>
                  <a:lnTo>
                    <a:pt x="640" y="4935"/>
                  </a:lnTo>
                  <a:lnTo>
                    <a:pt x="624" y="4921"/>
                  </a:lnTo>
                  <a:lnTo>
                    <a:pt x="606" y="4907"/>
                  </a:lnTo>
                  <a:lnTo>
                    <a:pt x="590" y="4892"/>
                  </a:lnTo>
                  <a:lnTo>
                    <a:pt x="575" y="4876"/>
                  </a:lnTo>
                  <a:lnTo>
                    <a:pt x="561" y="4860"/>
                  </a:lnTo>
                  <a:lnTo>
                    <a:pt x="547" y="4843"/>
                  </a:lnTo>
                  <a:lnTo>
                    <a:pt x="535" y="4824"/>
                  </a:lnTo>
                  <a:lnTo>
                    <a:pt x="523" y="4806"/>
                  </a:lnTo>
                  <a:lnTo>
                    <a:pt x="512" y="4786"/>
                  </a:lnTo>
                  <a:lnTo>
                    <a:pt x="501" y="4767"/>
                  </a:lnTo>
                  <a:lnTo>
                    <a:pt x="492" y="4747"/>
                  </a:lnTo>
                  <a:lnTo>
                    <a:pt x="484" y="4727"/>
                  </a:lnTo>
                  <a:lnTo>
                    <a:pt x="477" y="4705"/>
                  </a:lnTo>
                  <a:lnTo>
                    <a:pt x="471" y="4683"/>
                  </a:lnTo>
                  <a:lnTo>
                    <a:pt x="466" y="4661"/>
                  </a:lnTo>
                  <a:lnTo>
                    <a:pt x="462" y="4639"/>
                  </a:lnTo>
                  <a:lnTo>
                    <a:pt x="459" y="4616"/>
                  </a:lnTo>
                  <a:lnTo>
                    <a:pt x="458" y="4593"/>
                  </a:lnTo>
                  <a:lnTo>
                    <a:pt x="456" y="4569"/>
                  </a:lnTo>
                  <a:lnTo>
                    <a:pt x="456" y="2284"/>
                  </a:lnTo>
                  <a:lnTo>
                    <a:pt x="458" y="2261"/>
                  </a:lnTo>
                  <a:lnTo>
                    <a:pt x="459" y="2238"/>
                  </a:lnTo>
                  <a:lnTo>
                    <a:pt x="462" y="2214"/>
                  </a:lnTo>
                  <a:lnTo>
                    <a:pt x="466" y="2193"/>
                  </a:lnTo>
                  <a:lnTo>
                    <a:pt x="471" y="2170"/>
                  </a:lnTo>
                  <a:lnTo>
                    <a:pt x="477" y="2148"/>
                  </a:lnTo>
                  <a:lnTo>
                    <a:pt x="484" y="2127"/>
                  </a:lnTo>
                  <a:lnTo>
                    <a:pt x="492" y="2106"/>
                  </a:lnTo>
                  <a:lnTo>
                    <a:pt x="501" y="2085"/>
                  </a:lnTo>
                  <a:lnTo>
                    <a:pt x="512" y="2066"/>
                  </a:lnTo>
                  <a:lnTo>
                    <a:pt x="523" y="2047"/>
                  </a:lnTo>
                  <a:lnTo>
                    <a:pt x="535" y="2029"/>
                  </a:lnTo>
                  <a:lnTo>
                    <a:pt x="547" y="2011"/>
                  </a:lnTo>
                  <a:lnTo>
                    <a:pt x="561" y="1993"/>
                  </a:lnTo>
                  <a:lnTo>
                    <a:pt x="575" y="1977"/>
                  </a:lnTo>
                  <a:lnTo>
                    <a:pt x="590" y="1961"/>
                  </a:lnTo>
                  <a:lnTo>
                    <a:pt x="606" y="1946"/>
                  </a:lnTo>
                  <a:lnTo>
                    <a:pt x="624" y="1931"/>
                  </a:lnTo>
                  <a:lnTo>
                    <a:pt x="640" y="1918"/>
                  </a:lnTo>
                  <a:lnTo>
                    <a:pt x="658" y="1906"/>
                  </a:lnTo>
                  <a:lnTo>
                    <a:pt x="677" y="1893"/>
                  </a:lnTo>
                  <a:lnTo>
                    <a:pt x="696" y="1883"/>
                  </a:lnTo>
                  <a:lnTo>
                    <a:pt x="716" y="1872"/>
                  </a:lnTo>
                  <a:lnTo>
                    <a:pt x="735" y="1863"/>
                  </a:lnTo>
                  <a:lnTo>
                    <a:pt x="756" y="1855"/>
                  </a:lnTo>
                  <a:lnTo>
                    <a:pt x="778" y="1848"/>
                  </a:lnTo>
                  <a:lnTo>
                    <a:pt x="800" y="1841"/>
                  </a:lnTo>
                  <a:lnTo>
                    <a:pt x="822" y="1837"/>
                  </a:lnTo>
                  <a:lnTo>
                    <a:pt x="844" y="1832"/>
                  </a:lnTo>
                  <a:lnTo>
                    <a:pt x="867" y="1830"/>
                  </a:lnTo>
                  <a:lnTo>
                    <a:pt x="890" y="1827"/>
                  </a:lnTo>
                  <a:lnTo>
                    <a:pt x="914" y="1827"/>
                  </a:lnTo>
                  <a:lnTo>
                    <a:pt x="3655" y="1827"/>
                  </a:lnTo>
                  <a:lnTo>
                    <a:pt x="3679" y="1827"/>
                  </a:lnTo>
                  <a:lnTo>
                    <a:pt x="3702" y="1830"/>
                  </a:lnTo>
                  <a:lnTo>
                    <a:pt x="3725" y="1832"/>
                  </a:lnTo>
                  <a:lnTo>
                    <a:pt x="3747" y="1837"/>
                  </a:lnTo>
                  <a:lnTo>
                    <a:pt x="3769" y="1841"/>
                  </a:lnTo>
                  <a:lnTo>
                    <a:pt x="3791" y="1848"/>
                  </a:lnTo>
                  <a:lnTo>
                    <a:pt x="3813" y="1855"/>
                  </a:lnTo>
                  <a:lnTo>
                    <a:pt x="3834" y="1863"/>
                  </a:lnTo>
                  <a:lnTo>
                    <a:pt x="3853" y="1872"/>
                  </a:lnTo>
                  <a:lnTo>
                    <a:pt x="3873" y="1883"/>
                  </a:lnTo>
                  <a:lnTo>
                    <a:pt x="3892" y="1893"/>
                  </a:lnTo>
                  <a:lnTo>
                    <a:pt x="3911" y="1906"/>
                  </a:lnTo>
                  <a:lnTo>
                    <a:pt x="3929" y="1918"/>
                  </a:lnTo>
                  <a:lnTo>
                    <a:pt x="3946" y="1931"/>
                  </a:lnTo>
                  <a:lnTo>
                    <a:pt x="3963" y="1946"/>
                  </a:lnTo>
                  <a:lnTo>
                    <a:pt x="3979" y="1961"/>
                  </a:lnTo>
                  <a:lnTo>
                    <a:pt x="3994" y="1977"/>
                  </a:lnTo>
                  <a:lnTo>
                    <a:pt x="4008" y="1993"/>
                  </a:lnTo>
                  <a:lnTo>
                    <a:pt x="4021" y="2011"/>
                  </a:lnTo>
                  <a:lnTo>
                    <a:pt x="4034" y="2029"/>
                  </a:lnTo>
                  <a:lnTo>
                    <a:pt x="4047" y="2047"/>
                  </a:lnTo>
                  <a:lnTo>
                    <a:pt x="4057" y="2066"/>
                  </a:lnTo>
                  <a:lnTo>
                    <a:pt x="4067" y="2085"/>
                  </a:lnTo>
                  <a:lnTo>
                    <a:pt x="4077" y="2106"/>
                  </a:lnTo>
                  <a:lnTo>
                    <a:pt x="4085" y="2127"/>
                  </a:lnTo>
                  <a:lnTo>
                    <a:pt x="4092" y="2148"/>
                  </a:lnTo>
                  <a:lnTo>
                    <a:pt x="4097" y="2170"/>
                  </a:lnTo>
                  <a:lnTo>
                    <a:pt x="4103" y="2193"/>
                  </a:lnTo>
                  <a:lnTo>
                    <a:pt x="4107" y="2214"/>
                  </a:lnTo>
                  <a:lnTo>
                    <a:pt x="4110" y="2238"/>
                  </a:lnTo>
                  <a:lnTo>
                    <a:pt x="4111" y="2261"/>
                  </a:lnTo>
                  <a:lnTo>
                    <a:pt x="4112" y="2284"/>
                  </a:lnTo>
                  <a:lnTo>
                    <a:pt x="4112" y="4569"/>
                  </a:lnTo>
                  <a:close/>
                  <a:moveTo>
                    <a:pt x="4798" y="3884"/>
                  </a:moveTo>
                  <a:lnTo>
                    <a:pt x="4798" y="3884"/>
                  </a:lnTo>
                  <a:lnTo>
                    <a:pt x="4774" y="3883"/>
                  </a:lnTo>
                  <a:lnTo>
                    <a:pt x="4751" y="3881"/>
                  </a:lnTo>
                  <a:lnTo>
                    <a:pt x="4728" y="3878"/>
                  </a:lnTo>
                  <a:lnTo>
                    <a:pt x="4706" y="3874"/>
                  </a:lnTo>
                  <a:lnTo>
                    <a:pt x="4684" y="3869"/>
                  </a:lnTo>
                  <a:lnTo>
                    <a:pt x="4662" y="3863"/>
                  </a:lnTo>
                  <a:lnTo>
                    <a:pt x="4641" y="3855"/>
                  </a:lnTo>
                  <a:lnTo>
                    <a:pt x="4619" y="3847"/>
                  </a:lnTo>
                  <a:lnTo>
                    <a:pt x="4600" y="3838"/>
                  </a:lnTo>
                  <a:lnTo>
                    <a:pt x="4580" y="3829"/>
                  </a:lnTo>
                  <a:lnTo>
                    <a:pt x="4561" y="3817"/>
                  </a:lnTo>
                  <a:lnTo>
                    <a:pt x="4542" y="3806"/>
                  </a:lnTo>
                  <a:lnTo>
                    <a:pt x="4525" y="3793"/>
                  </a:lnTo>
                  <a:lnTo>
                    <a:pt x="4508" y="3779"/>
                  </a:lnTo>
                  <a:lnTo>
                    <a:pt x="4490" y="3764"/>
                  </a:lnTo>
                  <a:lnTo>
                    <a:pt x="4474" y="3749"/>
                  </a:lnTo>
                  <a:lnTo>
                    <a:pt x="4459" y="3734"/>
                  </a:lnTo>
                  <a:lnTo>
                    <a:pt x="4445" y="3717"/>
                  </a:lnTo>
                  <a:lnTo>
                    <a:pt x="4432" y="3700"/>
                  </a:lnTo>
                  <a:lnTo>
                    <a:pt x="4419" y="3683"/>
                  </a:lnTo>
                  <a:lnTo>
                    <a:pt x="4407" y="3664"/>
                  </a:lnTo>
                  <a:lnTo>
                    <a:pt x="4396" y="3644"/>
                  </a:lnTo>
                  <a:lnTo>
                    <a:pt x="4385" y="3625"/>
                  </a:lnTo>
                  <a:lnTo>
                    <a:pt x="4376" y="3604"/>
                  </a:lnTo>
                  <a:lnTo>
                    <a:pt x="4368" y="3583"/>
                  </a:lnTo>
                  <a:lnTo>
                    <a:pt x="4361" y="3563"/>
                  </a:lnTo>
                  <a:lnTo>
                    <a:pt x="4356" y="3541"/>
                  </a:lnTo>
                  <a:lnTo>
                    <a:pt x="4350" y="3519"/>
                  </a:lnTo>
                  <a:lnTo>
                    <a:pt x="4346" y="3496"/>
                  </a:lnTo>
                  <a:lnTo>
                    <a:pt x="4343" y="3473"/>
                  </a:lnTo>
                  <a:lnTo>
                    <a:pt x="4342" y="3450"/>
                  </a:lnTo>
                  <a:lnTo>
                    <a:pt x="4341" y="3427"/>
                  </a:lnTo>
                  <a:lnTo>
                    <a:pt x="4342" y="3403"/>
                  </a:lnTo>
                  <a:lnTo>
                    <a:pt x="4343" y="3379"/>
                  </a:lnTo>
                  <a:lnTo>
                    <a:pt x="4346" y="3358"/>
                  </a:lnTo>
                  <a:lnTo>
                    <a:pt x="4350" y="3335"/>
                  </a:lnTo>
                  <a:lnTo>
                    <a:pt x="4356" y="3313"/>
                  </a:lnTo>
                  <a:lnTo>
                    <a:pt x="4361" y="3291"/>
                  </a:lnTo>
                  <a:lnTo>
                    <a:pt x="4368" y="3270"/>
                  </a:lnTo>
                  <a:lnTo>
                    <a:pt x="4376" y="3249"/>
                  </a:lnTo>
                  <a:lnTo>
                    <a:pt x="4385" y="3229"/>
                  </a:lnTo>
                  <a:lnTo>
                    <a:pt x="4396" y="3209"/>
                  </a:lnTo>
                  <a:lnTo>
                    <a:pt x="4407" y="3189"/>
                  </a:lnTo>
                  <a:lnTo>
                    <a:pt x="4419" y="3171"/>
                  </a:lnTo>
                  <a:lnTo>
                    <a:pt x="4432" y="3154"/>
                  </a:lnTo>
                  <a:lnTo>
                    <a:pt x="4445" y="3136"/>
                  </a:lnTo>
                  <a:lnTo>
                    <a:pt x="4459" y="3119"/>
                  </a:lnTo>
                  <a:lnTo>
                    <a:pt x="4474" y="3104"/>
                  </a:lnTo>
                  <a:lnTo>
                    <a:pt x="4490" y="3088"/>
                  </a:lnTo>
                  <a:lnTo>
                    <a:pt x="4508" y="3074"/>
                  </a:lnTo>
                  <a:lnTo>
                    <a:pt x="4525" y="3060"/>
                  </a:lnTo>
                  <a:lnTo>
                    <a:pt x="4542" y="3048"/>
                  </a:lnTo>
                  <a:lnTo>
                    <a:pt x="4561" y="3036"/>
                  </a:lnTo>
                  <a:lnTo>
                    <a:pt x="4580" y="3025"/>
                  </a:lnTo>
                  <a:lnTo>
                    <a:pt x="4600" y="3014"/>
                  </a:lnTo>
                  <a:lnTo>
                    <a:pt x="4619" y="3005"/>
                  </a:lnTo>
                  <a:lnTo>
                    <a:pt x="4641" y="2997"/>
                  </a:lnTo>
                  <a:lnTo>
                    <a:pt x="4662" y="2990"/>
                  </a:lnTo>
                  <a:lnTo>
                    <a:pt x="4684" y="2984"/>
                  </a:lnTo>
                  <a:lnTo>
                    <a:pt x="4706" y="2978"/>
                  </a:lnTo>
                  <a:lnTo>
                    <a:pt x="4728" y="2975"/>
                  </a:lnTo>
                  <a:lnTo>
                    <a:pt x="4751" y="2972"/>
                  </a:lnTo>
                  <a:lnTo>
                    <a:pt x="4774" y="2970"/>
                  </a:lnTo>
                  <a:lnTo>
                    <a:pt x="4798" y="2969"/>
                  </a:lnTo>
                  <a:lnTo>
                    <a:pt x="4821" y="2970"/>
                  </a:lnTo>
                  <a:lnTo>
                    <a:pt x="4844" y="2972"/>
                  </a:lnTo>
                  <a:lnTo>
                    <a:pt x="4867" y="2975"/>
                  </a:lnTo>
                  <a:lnTo>
                    <a:pt x="4890" y="2978"/>
                  </a:lnTo>
                  <a:lnTo>
                    <a:pt x="4912" y="2984"/>
                  </a:lnTo>
                  <a:lnTo>
                    <a:pt x="4934" y="2990"/>
                  </a:lnTo>
                  <a:lnTo>
                    <a:pt x="4955" y="2997"/>
                  </a:lnTo>
                  <a:lnTo>
                    <a:pt x="4975" y="3005"/>
                  </a:lnTo>
                  <a:lnTo>
                    <a:pt x="4996" y="3014"/>
                  </a:lnTo>
                  <a:lnTo>
                    <a:pt x="5016" y="3025"/>
                  </a:lnTo>
                  <a:lnTo>
                    <a:pt x="5035" y="3036"/>
                  </a:lnTo>
                  <a:lnTo>
                    <a:pt x="5054" y="3048"/>
                  </a:lnTo>
                  <a:lnTo>
                    <a:pt x="5071" y="3060"/>
                  </a:lnTo>
                  <a:lnTo>
                    <a:pt x="5088" y="3074"/>
                  </a:lnTo>
                  <a:lnTo>
                    <a:pt x="5106" y="3088"/>
                  </a:lnTo>
                  <a:lnTo>
                    <a:pt x="5121" y="3104"/>
                  </a:lnTo>
                  <a:lnTo>
                    <a:pt x="5136" y="3119"/>
                  </a:lnTo>
                  <a:lnTo>
                    <a:pt x="5151" y="3136"/>
                  </a:lnTo>
                  <a:lnTo>
                    <a:pt x="5164" y="3154"/>
                  </a:lnTo>
                  <a:lnTo>
                    <a:pt x="5177" y="3171"/>
                  </a:lnTo>
                  <a:lnTo>
                    <a:pt x="5189" y="3189"/>
                  </a:lnTo>
                  <a:lnTo>
                    <a:pt x="5200" y="3209"/>
                  </a:lnTo>
                  <a:lnTo>
                    <a:pt x="5209" y="3229"/>
                  </a:lnTo>
                  <a:lnTo>
                    <a:pt x="5219" y="3249"/>
                  </a:lnTo>
                  <a:lnTo>
                    <a:pt x="5227" y="3270"/>
                  </a:lnTo>
                  <a:lnTo>
                    <a:pt x="5235" y="3291"/>
                  </a:lnTo>
                  <a:lnTo>
                    <a:pt x="5240" y="3313"/>
                  </a:lnTo>
                  <a:lnTo>
                    <a:pt x="5245" y="3335"/>
                  </a:lnTo>
                  <a:lnTo>
                    <a:pt x="5250" y="3358"/>
                  </a:lnTo>
                  <a:lnTo>
                    <a:pt x="5252" y="3379"/>
                  </a:lnTo>
                  <a:lnTo>
                    <a:pt x="5254" y="3403"/>
                  </a:lnTo>
                  <a:lnTo>
                    <a:pt x="5254" y="3427"/>
                  </a:lnTo>
                  <a:lnTo>
                    <a:pt x="5254" y="3450"/>
                  </a:lnTo>
                  <a:lnTo>
                    <a:pt x="5252" y="3473"/>
                  </a:lnTo>
                  <a:lnTo>
                    <a:pt x="5250" y="3496"/>
                  </a:lnTo>
                  <a:lnTo>
                    <a:pt x="5245" y="3519"/>
                  </a:lnTo>
                  <a:lnTo>
                    <a:pt x="5240" y="3541"/>
                  </a:lnTo>
                  <a:lnTo>
                    <a:pt x="5235" y="3563"/>
                  </a:lnTo>
                  <a:lnTo>
                    <a:pt x="5227" y="3583"/>
                  </a:lnTo>
                  <a:lnTo>
                    <a:pt x="5219" y="3604"/>
                  </a:lnTo>
                  <a:lnTo>
                    <a:pt x="5209" y="3625"/>
                  </a:lnTo>
                  <a:lnTo>
                    <a:pt x="5200" y="3644"/>
                  </a:lnTo>
                  <a:lnTo>
                    <a:pt x="5189" y="3664"/>
                  </a:lnTo>
                  <a:lnTo>
                    <a:pt x="5177" y="3683"/>
                  </a:lnTo>
                  <a:lnTo>
                    <a:pt x="5164" y="3700"/>
                  </a:lnTo>
                  <a:lnTo>
                    <a:pt x="5151" y="3717"/>
                  </a:lnTo>
                  <a:lnTo>
                    <a:pt x="5136" y="3734"/>
                  </a:lnTo>
                  <a:lnTo>
                    <a:pt x="5121" y="3749"/>
                  </a:lnTo>
                  <a:lnTo>
                    <a:pt x="5106" y="3764"/>
                  </a:lnTo>
                  <a:lnTo>
                    <a:pt x="5088" y="3779"/>
                  </a:lnTo>
                  <a:lnTo>
                    <a:pt x="5071" y="3793"/>
                  </a:lnTo>
                  <a:lnTo>
                    <a:pt x="5054" y="3806"/>
                  </a:lnTo>
                  <a:lnTo>
                    <a:pt x="5035" y="3817"/>
                  </a:lnTo>
                  <a:lnTo>
                    <a:pt x="5016" y="3829"/>
                  </a:lnTo>
                  <a:lnTo>
                    <a:pt x="4996" y="3838"/>
                  </a:lnTo>
                  <a:lnTo>
                    <a:pt x="4975" y="3847"/>
                  </a:lnTo>
                  <a:lnTo>
                    <a:pt x="4955" y="3855"/>
                  </a:lnTo>
                  <a:lnTo>
                    <a:pt x="4934" y="3863"/>
                  </a:lnTo>
                  <a:lnTo>
                    <a:pt x="4912" y="3869"/>
                  </a:lnTo>
                  <a:lnTo>
                    <a:pt x="4890" y="3874"/>
                  </a:lnTo>
                  <a:lnTo>
                    <a:pt x="4867" y="3878"/>
                  </a:lnTo>
                  <a:lnTo>
                    <a:pt x="4844" y="3881"/>
                  </a:lnTo>
                  <a:lnTo>
                    <a:pt x="4821" y="3883"/>
                  </a:lnTo>
                  <a:lnTo>
                    <a:pt x="4798" y="3884"/>
                  </a:lnTo>
                  <a:close/>
                  <a:moveTo>
                    <a:pt x="4798" y="2741"/>
                  </a:moveTo>
                  <a:lnTo>
                    <a:pt x="4798" y="2741"/>
                  </a:lnTo>
                  <a:lnTo>
                    <a:pt x="4774" y="2741"/>
                  </a:lnTo>
                  <a:lnTo>
                    <a:pt x="4751" y="2739"/>
                  </a:lnTo>
                  <a:lnTo>
                    <a:pt x="4728" y="2736"/>
                  </a:lnTo>
                  <a:lnTo>
                    <a:pt x="4706" y="2732"/>
                  </a:lnTo>
                  <a:lnTo>
                    <a:pt x="4684" y="2727"/>
                  </a:lnTo>
                  <a:lnTo>
                    <a:pt x="4662" y="2720"/>
                  </a:lnTo>
                  <a:lnTo>
                    <a:pt x="4641" y="2713"/>
                  </a:lnTo>
                  <a:lnTo>
                    <a:pt x="4619" y="2705"/>
                  </a:lnTo>
                  <a:lnTo>
                    <a:pt x="4600" y="2696"/>
                  </a:lnTo>
                  <a:lnTo>
                    <a:pt x="4580" y="2686"/>
                  </a:lnTo>
                  <a:lnTo>
                    <a:pt x="4561" y="2675"/>
                  </a:lnTo>
                  <a:lnTo>
                    <a:pt x="4542" y="2663"/>
                  </a:lnTo>
                  <a:lnTo>
                    <a:pt x="4525" y="2650"/>
                  </a:lnTo>
                  <a:lnTo>
                    <a:pt x="4508" y="2637"/>
                  </a:lnTo>
                  <a:lnTo>
                    <a:pt x="4490" y="2622"/>
                  </a:lnTo>
                  <a:lnTo>
                    <a:pt x="4474" y="2607"/>
                  </a:lnTo>
                  <a:lnTo>
                    <a:pt x="4459" y="2591"/>
                  </a:lnTo>
                  <a:lnTo>
                    <a:pt x="4445" y="2575"/>
                  </a:lnTo>
                  <a:lnTo>
                    <a:pt x="4432" y="2558"/>
                  </a:lnTo>
                  <a:lnTo>
                    <a:pt x="4419" y="2539"/>
                  </a:lnTo>
                  <a:lnTo>
                    <a:pt x="4407" y="2521"/>
                  </a:lnTo>
                  <a:lnTo>
                    <a:pt x="4396" y="2503"/>
                  </a:lnTo>
                  <a:lnTo>
                    <a:pt x="4385" y="2482"/>
                  </a:lnTo>
                  <a:lnTo>
                    <a:pt x="4376" y="2462"/>
                  </a:lnTo>
                  <a:lnTo>
                    <a:pt x="4368" y="2441"/>
                  </a:lnTo>
                  <a:lnTo>
                    <a:pt x="4361" y="2420"/>
                  </a:lnTo>
                  <a:lnTo>
                    <a:pt x="4356" y="2399"/>
                  </a:lnTo>
                  <a:lnTo>
                    <a:pt x="4350" y="2376"/>
                  </a:lnTo>
                  <a:lnTo>
                    <a:pt x="4346" y="2354"/>
                  </a:lnTo>
                  <a:lnTo>
                    <a:pt x="4343" y="2331"/>
                  </a:lnTo>
                  <a:lnTo>
                    <a:pt x="4342" y="2308"/>
                  </a:lnTo>
                  <a:lnTo>
                    <a:pt x="4341" y="2285"/>
                  </a:lnTo>
                  <a:lnTo>
                    <a:pt x="4342" y="2261"/>
                  </a:lnTo>
                  <a:lnTo>
                    <a:pt x="4343" y="2238"/>
                  </a:lnTo>
                  <a:lnTo>
                    <a:pt x="4346" y="2214"/>
                  </a:lnTo>
                  <a:lnTo>
                    <a:pt x="4350" y="2193"/>
                  </a:lnTo>
                  <a:lnTo>
                    <a:pt x="4356" y="2170"/>
                  </a:lnTo>
                  <a:lnTo>
                    <a:pt x="4361" y="2149"/>
                  </a:lnTo>
                  <a:lnTo>
                    <a:pt x="4368" y="2127"/>
                  </a:lnTo>
                  <a:lnTo>
                    <a:pt x="4376" y="2106"/>
                  </a:lnTo>
                  <a:lnTo>
                    <a:pt x="4385" y="2087"/>
                  </a:lnTo>
                  <a:lnTo>
                    <a:pt x="4396" y="2067"/>
                  </a:lnTo>
                  <a:lnTo>
                    <a:pt x="4407" y="2047"/>
                  </a:lnTo>
                  <a:lnTo>
                    <a:pt x="4419" y="2029"/>
                  </a:lnTo>
                  <a:lnTo>
                    <a:pt x="4432" y="2011"/>
                  </a:lnTo>
                  <a:lnTo>
                    <a:pt x="4445" y="1993"/>
                  </a:lnTo>
                  <a:lnTo>
                    <a:pt x="4459" y="1977"/>
                  </a:lnTo>
                  <a:lnTo>
                    <a:pt x="4474" y="1961"/>
                  </a:lnTo>
                  <a:lnTo>
                    <a:pt x="4490" y="1946"/>
                  </a:lnTo>
                  <a:lnTo>
                    <a:pt x="4508" y="1932"/>
                  </a:lnTo>
                  <a:lnTo>
                    <a:pt x="4525" y="1918"/>
                  </a:lnTo>
                  <a:lnTo>
                    <a:pt x="4542" y="1906"/>
                  </a:lnTo>
                  <a:lnTo>
                    <a:pt x="4561" y="1893"/>
                  </a:lnTo>
                  <a:lnTo>
                    <a:pt x="4580" y="1883"/>
                  </a:lnTo>
                  <a:lnTo>
                    <a:pt x="4600" y="1872"/>
                  </a:lnTo>
                  <a:lnTo>
                    <a:pt x="4619" y="1863"/>
                  </a:lnTo>
                  <a:lnTo>
                    <a:pt x="4641" y="1855"/>
                  </a:lnTo>
                  <a:lnTo>
                    <a:pt x="4662" y="1848"/>
                  </a:lnTo>
                  <a:lnTo>
                    <a:pt x="4684" y="1841"/>
                  </a:lnTo>
                  <a:lnTo>
                    <a:pt x="4706" y="1837"/>
                  </a:lnTo>
                  <a:lnTo>
                    <a:pt x="4728" y="1833"/>
                  </a:lnTo>
                  <a:lnTo>
                    <a:pt x="4751" y="1830"/>
                  </a:lnTo>
                  <a:lnTo>
                    <a:pt x="4774" y="1827"/>
                  </a:lnTo>
                  <a:lnTo>
                    <a:pt x="4798" y="1827"/>
                  </a:lnTo>
                  <a:lnTo>
                    <a:pt x="4821" y="1827"/>
                  </a:lnTo>
                  <a:lnTo>
                    <a:pt x="4844" y="1830"/>
                  </a:lnTo>
                  <a:lnTo>
                    <a:pt x="4867" y="1833"/>
                  </a:lnTo>
                  <a:lnTo>
                    <a:pt x="4890" y="1837"/>
                  </a:lnTo>
                  <a:lnTo>
                    <a:pt x="4912" y="1841"/>
                  </a:lnTo>
                  <a:lnTo>
                    <a:pt x="4934" y="1848"/>
                  </a:lnTo>
                  <a:lnTo>
                    <a:pt x="4955" y="1855"/>
                  </a:lnTo>
                  <a:lnTo>
                    <a:pt x="4975" y="1863"/>
                  </a:lnTo>
                  <a:lnTo>
                    <a:pt x="4996" y="1872"/>
                  </a:lnTo>
                  <a:lnTo>
                    <a:pt x="5016" y="1883"/>
                  </a:lnTo>
                  <a:lnTo>
                    <a:pt x="5035" y="1893"/>
                  </a:lnTo>
                  <a:lnTo>
                    <a:pt x="5054" y="1906"/>
                  </a:lnTo>
                  <a:lnTo>
                    <a:pt x="5071" y="1918"/>
                  </a:lnTo>
                  <a:lnTo>
                    <a:pt x="5088" y="1932"/>
                  </a:lnTo>
                  <a:lnTo>
                    <a:pt x="5106" y="1946"/>
                  </a:lnTo>
                  <a:lnTo>
                    <a:pt x="5121" y="1961"/>
                  </a:lnTo>
                  <a:lnTo>
                    <a:pt x="5136" y="1977"/>
                  </a:lnTo>
                  <a:lnTo>
                    <a:pt x="5151" y="1993"/>
                  </a:lnTo>
                  <a:lnTo>
                    <a:pt x="5164" y="2011"/>
                  </a:lnTo>
                  <a:lnTo>
                    <a:pt x="5177" y="2029"/>
                  </a:lnTo>
                  <a:lnTo>
                    <a:pt x="5189" y="2047"/>
                  </a:lnTo>
                  <a:lnTo>
                    <a:pt x="5200" y="2067"/>
                  </a:lnTo>
                  <a:lnTo>
                    <a:pt x="5209" y="2087"/>
                  </a:lnTo>
                  <a:lnTo>
                    <a:pt x="5219" y="2106"/>
                  </a:lnTo>
                  <a:lnTo>
                    <a:pt x="5227" y="2127"/>
                  </a:lnTo>
                  <a:lnTo>
                    <a:pt x="5235" y="2149"/>
                  </a:lnTo>
                  <a:lnTo>
                    <a:pt x="5240" y="2170"/>
                  </a:lnTo>
                  <a:lnTo>
                    <a:pt x="5245" y="2193"/>
                  </a:lnTo>
                  <a:lnTo>
                    <a:pt x="5250" y="2214"/>
                  </a:lnTo>
                  <a:lnTo>
                    <a:pt x="5252" y="2238"/>
                  </a:lnTo>
                  <a:lnTo>
                    <a:pt x="5254" y="2261"/>
                  </a:lnTo>
                  <a:lnTo>
                    <a:pt x="5254" y="2285"/>
                  </a:lnTo>
                  <a:lnTo>
                    <a:pt x="5254" y="2308"/>
                  </a:lnTo>
                  <a:lnTo>
                    <a:pt x="5252" y="2331"/>
                  </a:lnTo>
                  <a:lnTo>
                    <a:pt x="5250" y="2354"/>
                  </a:lnTo>
                  <a:lnTo>
                    <a:pt x="5245" y="2376"/>
                  </a:lnTo>
                  <a:lnTo>
                    <a:pt x="5240" y="2399"/>
                  </a:lnTo>
                  <a:lnTo>
                    <a:pt x="5235" y="2420"/>
                  </a:lnTo>
                  <a:lnTo>
                    <a:pt x="5227" y="2441"/>
                  </a:lnTo>
                  <a:lnTo>
                    <a:pt x="5219" y="2462"/>
                  </a:lnTo>
                  <a:lnTo>
                    <a:pt x="5209" y="2482"/>
                  </a:lnTo>
                  <a:lnTo>
                    <a:pt x="5200" y="2503"/>
                  </a:lnTo>
                  <a:lnTo>
                    <a:pt x="5189" y="2521"/>
                  </a:lnTo>
                  <a:lnTo>
                    <a:pt x="5177" y="2539"/>
                  </a:lnTo>
                  <a:lnTo>
                    <a:pt x="5164" y="2558"/>
                  </a:lnTo>
                  <a:lnTo>
                    <a:pt x="5151" y="2575"/>
                  </a:lnTo>
                  <a:lnTo>
                    <a:pt x="5136" y="2591"/>
                  </a:lnTo>
                  <a:lnTo>
                    <a:pt x="5121" y="2607"/>
                  </a:lnTo>
                  <a:lnTo>
                    <a:pt x="5106" y="2622"/>
                  </a:lnTo>
                  <a:lnTo>
                    <a:pt x="5088" y="2637"/>
                  </a:lnTo>
                  <a:lnTo>
                    <a:pt x="5071" y="2650"/>
                  </a:lnTo>
                  <a:lnTo>
                    <a:pt x="5054" y="2663"/>
                  </a:lnTo>
                  <a:lnTo>
                    <a:pt x="5035" y="2675"/>
                  </a:lnTo>
                  <a:lnTo>
                    <a:pt x="5016" y="2686"/>
                  </a:lnTo>
                  <a:lnTo>
                    <a:pt x="4996" y="2696"/>
                  </a:lnTo>
                  <a:lnTo>
                    <a:pt x="4975" y="2705"/>
                  </a:lnTo>
                  <a:lnTo>
                    <a:pt x="4955" y="2713"/>
                  </a:lnTo>
                  <a:lnTo>
                    <a:pt x="4934" y="2720"/>
                  </a:lnTo>
                  <a:lnTo>
                    <a:pt x="4912" y="2727"/>
                  </a:lnTo>
                  <a:lnTo>
                    <a:pt x="4890" y="2732"/>
                  </a:lnTo>
                  <a:lnTo>
                    <a:pt x="4867" y="2736"/>
                  </a:lnTo>
                  <a:lnTo>
                    <a:pt x="4844" y="2739"/>
                  </a:lnTo>
                  <a:lnTo>
                    <a:pt x="4821" y="2741"/>
                  </a:lnTo>
                  <a:lnTo>
                    <a:pt x="4798" y="274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tIns="468000" rIns="43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89F10948-60C0-4632-808C-6C254BC174B5}"/>
                </a:ext>
              </a:extLst>
            </p:cNvPr>
            <p:cNvGrpSpPr/>
            <p:nvPr/>
          </p:nvGrpSpPr>
          <p:grpSpPr>
            <a:xfrm>
              <a:off x="1781806" y="4982193"/>
              <a:ext cx="2950449" cy="1015663"/>
              <a:chOff x="1018235" y="4122540"/>
              <a:chExt cx="2950449" cy="1015663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D24908D8-FE52-4E60-BF54-F6AA9A0E8473}"/>
                  </a:ext>
                </a:extLst>
              </p:cNvPr>
              <p:cNvSpPr/>
              <p:nvPr/>
            </p:nvSpPr>
            <p:spPr>
              <a:xfrm>
                <a:off x="1018235" y="4491872"/>
                <a:ext cx="295044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After a week , they are edible Cut a certain amount off,</a:t>
                </a: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 </a:t>
                </a: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and boil or fry it as you like.</a:t>
                </a:r>
                <a:endPara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820B909A-CAB3-4C03-A7E1-59CB70983391}"/>
                  </a:ext>
                </a:extLst>
              </p:cNvPr>
              <p:cNvSpPr/>
              <p:nvPr/>
            </p:nvSpPr>
            <p:spPr>
              <a:xfrm>
                <a:off x="1018235" y="4122540"/>
                <a:ext cx="15166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Schoolbook" panose="02040604050505020304" pitchFamily="18" charset="0"/>
                  </a:rPr>
                  <a:t>Major Snow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endParaRPr>
              </a:p>
            </p:txBody>
          </p:sp>
        </p:grpSp>
      </p:grpSp>
      <p:grpSp>
        <p:nvGrpSpPr>
          <p:cNvPr id="34" name="组合 3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0D47387-8420-4B2E-BA73-1973FE6471F3}"/>
              </a:ext>
            </a:extLst>
          </p:cNvPr>
          <p:cNvGrpSpPr/>
          <p:nvPr/>
        </p:nvGrpSpPr>
        <p:grpSpPr>
          <a:xfrm>
            <a:off x="5069167" y="2153693"/>
            <a:ext cx="3509223" cy="1015663"/>
            <a:chOff x="1223032" y="2561502"/>
            <a:chExt cx="3509223" cy="1015663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DC735B2-05BC-4A3F-82A6-C59A01FE7BC4}"/>
                </a:ext>
              </a:extLst>
            </p:cNvPr>
            <p:cNvGrpSpPr/>
            <p:nvPr/>
          </p:nvGrpSpPr>
          <p:grpSpPr>
            <a:xfrm>
              <a:off x="1781806" y="2561502"/>
              <a:ext cx="2950449" cy="1015663"/>
              <a:chOff x="1018235" y="4122540"/>
              <a:chExt cx="2950449" cy="1015663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94740BB3-A866-4D12-BDED-F7ED0CC9A087}"/>
                  </a:ext>
                </a:extLst>
              </p:cNvPr>
              <p:cNvSpPr/>
              <p:nvPr/>
            </p:nvSpPr>
            <p:spPr>
              <a:xfrm>
                <a:off x="1018235" y="4491872"/>
                <a:ext cx="295044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After a week , they are edible Cut a certain amount off,</a:t>
                </a: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 </a:t>
                </a: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and boil or fry it as you like.</a:t>
                </a:r>
                <a:endPara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68088E67-D14D-41E8-9574-67F985C38AEF}"/>
                  </a:ext>
                </a:extLst>
              </p:cNvPr>
              <p:cNvSpPr/>
              <p:nvPr/>
            </p:nvSpPr>
            <p:spPr>
              <a:xfrm>
                <a:off x="1018235" y="4122540"/>
                <a:ext cx="15166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Schoolbook" panose="02040604050505020304" pitchFamily="18" charset="0"/>
                  </a:rPr>
                  <a:t>Major Snow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endParaRPr>
              </a:p>
            </p:txBody>
          </p:sp>
        </p:grpSp>
        <p:sp>
          <p:nvSpPr>
            <p:cNvPr id="36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D4284A68-1575-4792-93A5-2597BD17F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3032" y="2893266"/>
              <a:ext cx="370427" cy="352134"/>
            </a:xfrm>
            <a:custGeom>
              <a:avLst/>
              <a:gdLst>
                <a:gd name="T0" fmla="*/ 1380426 w 8874"/>
                <a:gd name="T1" fmla="*/ 1102677 h 8441"/>
                <a:gd name="T2" fmla="*/ 1456711 w 8874"/>
                <a:gd name="T3" fmla="*/ 1712548 h 8441"/>
                <a:gd name="T4" fmla="*/ 900199 w 8874"/>
                <a:gd name="T5" fmla="*/ 1451639 h 8441"/>
                <a:gd name="T6" fmla="*/ 344092 w 8874"/>
                <a:gd name="T7" fmla="*/ 1712548 h 8441"/>
                <a:gd name="T8" fmla="*/ 420377 w 8874"/>
                <a:gd name="T9" fmla="*/ 1102677 h 8441"/>
                <a:gd name="T10" fmla="*/ 0 w 8874"/>
                <a:gd name="T11" fmla="*/ 654302 h 8441"/>
                <a:gd name="T12" fmla="*/ 603581 w 8874"/>
                <a:gd name="T13" fmla="*/ 538253 h 8441"/>
                <a:gd name="T14" fmla="*/ 900199 w 8874"/>
                <a:gd name="T15" fmla="*/ 0 h 8441"/>
                <a:gd name="T16" fmla="*/ 1197019 w 8874"/>
                <a:gd name="T17" fmla="*/ 538253 h 8441"/>
                <a:gd name="T18" fmla="*/ 1800397 w 8874"/>
                <a:gd name="T19" fmla="*/ 654302 h 8441"/>
                <a:gd name="T20" fmla="*/ 1380426 w 8874"/>
                <a:gd name="T21" fmla="*/ 1102677 h 8441"/>
                <a:gd name="T22" fmla="*/ 1076708 w 8874"/>
                <a:gd name="T23" fmla="*/ 668302 h 8441"/>
                <a:gd name="T24" fmla="*/ 900604 w 8874"/>
                <a:gd name="T25" fmla="*/ 348961 h 8441"/>
                <a:gd name="T26" fmla="*/ 724298 w 8874"/>
                <a:gd name="T27" fmla="*/ 668302 h 8441"/>
                <a:gd name="T28" fmla="*/ 366612 w 8874"/>
                <a:gd name="T29" fmla="*/ 736876 h 8441"/>
                <a:gd name="T30" fmla="*/ 615957 w 8874"/>
                <a:gd name="T31" fmla="*/ 1002452 h 8441"/>
                <a:gd name="T32" fmla="*/ 570511 w 8874"/>
                <a:gd name="T33" fmla="*/ 1363992 h 8441"/>
                <a:gd name="T34" fmla="*/ 900604 w 8874"/>
                <a:gd name="T35" fmla="*/ 1209597 h 8441"/>
                <a:gd name="T36" fmla="*/ 1230494 w 8874"/>
                <a:gd name="T37" fmla="*/ 1363992 h 8441"/>
                <a:gd name="T38" fmla="*/ 1184845 w 8874"/>
                <a:gd name="T39" fmla="*/ 1002452 h 8441"/>
                <a:gd name="T40" fmla="*/ 1434190 w 8874"/>
                <a:gd name="T41" fmla="*/ 736876 h 8441"/>
                <a:gd name="T42" fmla="*/ 1076708 w 8874"/>
                <a:gd name="T43" fmla="*/ 668302 h 844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874" h="8441">
                  <a:moveTo>
                    <a:pt x="6804" y="5435"/>
                  </a:moveTo>
                  <a:lnTo>
                    <a:pt x="7180" y="8441"/>
                  </a:lnTo>
                  <a:lnTo>
                    <a:pt x="4437" y="7155"/>
                  </a:lnTo>
                  <a:lnTo>
                    <a:pt x="1696" y="8441"/>
                  </a:lnTo>
                  <a:lnTo>
                    <a:pt x="2072" y="5435"/>
                  </a:lnTo>
                  <a:lnTo>
                    <a:pt x="0" y="3225"/>
                  </a:lnTo>
                  <a:lnTo>
                    <a:pt x="2975" y="2653"/>
                  </a:lnTo>
                  <a:lnTo>
                    <a:pt x="4437" y="0"/>
                  </a:lnTo>
                  <a:lnTo>
                    <a:pt x="5900" y="2653"/>
                  </a:lnTo>
                  <a:lnTo>
                    <a:pt x="8874" y="3225"/>
                  </a:lnTo>
                  <a:lnTo>
                    <a:pt x="6804" y="5435"/>
                  </a:lnTo>
                  <a:close/>
                  <a:moveTo>
                    <a:pt x="5307" y="3294"/>
                  </a:moveTo>
                  <a:lnTo>
                    <a:pt x="4439" y="1720"/>
                  </a:lnTo>
                  <a:lnTo>
                    <a:pt x="3570" y="3294"/>
                  </a:lnTo>
                  <a:lnTo>
                    <a:pt x="1807" y="3632"/>
                  </a:lnTo>
                  <a:lnTo>
                    <a:pt x="3036" y="4941"/>
                  </a:lnTo>
                  <a:lnTo>
                    <a:pt x="2812" y="6723"/>
                  </a:lnTo>
                  <a:lnTo>
                    <a:pt x="4439" y="5962"/>
                  </a:lnTo>
                  <a:lnTo>
                    <a:pt x="6065" y="6723"/>
                  </a:lnTo>
                  <a:lnTo>
                    <a:pt x="5840" y="4941"/>
                  </a:lnTo>
                  <a:lnTo>
                    <a:pt x="7069" y="3632"/>
                  </a:lnTo>
                  <a:lnTo>
                    <a:pt x="5307" y="329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9" name="组合 3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71752FE-BDA7-4528-B2E4-C5B67AE8DAE7}"/>
              </a:ext>
            </a:extLst>
          </p:cNvPr>
          <p:cNvGrpSpPr/>
          <p:nvPr/>
        </p:nvGrpSpPr>
        <p:grpSpPr>
          <a:xfrm>
            <a:off x="5097266" y="3530236"/>
            <a:ext cx="3453025" cy="1015663"/>
            <a:chOff x="1279230" y="3771847"/>
            <a:chExt cx="3453025" cy="1015663"/>
          </a:xfrm>
        </p:grpSpPr>
        <p:sp>
          <p:nvSpPr>
            <p:cNvPr id="40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1FD0DDA4-CC53-4B3F-9017-3562C60A7A49}"/>
                </a:ext>
              </a:extLst>
            </p:cNvPr>
            <p:cNvSpPr/>
            <p:nvPr/>
          </p:nvSpPr>
          <p:spPr>
            <a:xfrm>
              <a:off x="1279230" y="4141809"/>
              <a:ext cx="258031" cy="301204"/>
            </a:xfrm>
            <a:custGeom>
              <a:avLst/>
              <a:gdLst>
                <a:gd name="connsiteX0" fmla="*/ 1638300 w 4396363"/>
                <a:gd name="connsiteY0" fmla="*/ 558403 h 5128349"/>
                <a:gd name="connsiteX1" fmla="*/ 558403 w 4396363"/>
                <a:gd name="connsiteY1" fmla="*/ 1638300 h 5128349"/>
                <a:gd name="connsiteX2" fmla="*/ 1638300 w 4396363"/>
                <a:gd name="connsiteY2" fmla="*/ 2718197 h 5128349"/>
                <a:gd name="connsiteX3" fmla="*/ 2718197 w 4396363"/>
                <a:gd name="connsiteY3" fmla="*/ 1638300 h 5128349"/>
                <a:gd name="connsiteX4" fmla="*/ 1638300 w 4396363"/>
                <a:gd name="connsiteY4" fmla="*/ 558403 h 5128349"/>
                <a:gd name="connsiteX5" fmla="*/ 1638300 w 4396363"/>
                <a:gd name="connsiteY5" fmla="*/ 0 h 5128349"/>
                <a:gd name="connsiteX6" fmla="*/ 3276600 w 4396363"/>
                <a:gd name="connsiteY6" fmla="*/ 1638300 h 5128349"/>
                <a:gd name="connsiteX7" fmla="*/ 2902492 w 4396363"/>
                <a:gd name="connsiteY7" fmla="*/ 2680411 h 5128349"/>
                <a:gd name="connsiteX8" fmla="*/ 2816386 w 4396363"/>
                <a:gd name="connsiteY8" fmla="*/ 2775151 h 5128349"/>
                <a:gd name="connsiteX9" fmla="*/ 2928393 w 4396363"/>
                <a:gd name="connsiteY9" fmla="*/ 2923790 h 5128349"/>
                <a:gd name="connsiteX10" fmla="*/ 2942554 w 4396363"/>
                <a:gd name="connsiteY10" fmla="*/ 2913119 h 5128349"/>
                <a:gd name="connsiteX11" fmla="*/ 3136485 w 4396363"/>
                <a:gd name="connsiteY11" fmla="*/ 2942400 h 5128349"/>
                <a:gd name="connsiteX12" fmla="*/ 4367683 w 4396363"/>
                <a:gd name="connsiteY12" fmla="*/ 4576254 h 5128349"/>
                <a:gd name="connsiteX13" fmla="*/ 4342375 w 4396363"/>
                <a:gd name="connsiteY13" fmla="*/ 4770744 h 5128349"/>
                <a:gd name="connsiteX14" fmla="*/ 3903910 w 4396363"/>
                <a:gd name="connsiteY14" fmla="*/ 5101151 h 5128349"/>
                <a:gd name="connsiteX15" fmla="*/ 3709978 w 4396363"/>
                <a:gd name="connsiteY15" fmla="*/ 5071870 h 5128349"/>
                <a:gd name="connsiteX16" fmla="*/ 2478781 w 4396363"/>
                <a:gd name="connsiteY16" fmla="*/ 3438015 h 5128349"/>
                <a:gd name="connsiteX17" fmla="*/ 2504089 w 4396363"/>
                <a:gd name="connsiteY17" fmla="*/ 3243526 h 5128349"/>
                <a:gd name="connsiteX18" fmla="*/ 2518249 w 4396363"/>
                <a:gd name="connsiteY18" fmla="*/ 3232855 h 5128349"/>
                <a:gd name="connsiteX19" fmla="*/ 2406738 w 4396363"/>
                <a:gd name="connsiteY19" fmla="*/ 3084875 h 5128349"/>
                <a:gd name="connsiteX20" fmla="*/ 2276001 w 4396363"/>
                <a:gd name="connsiteY20" fmla="*/ 3147854 h 5128349"/>
                <a:gd name="connsiteX21" fmla="*/ 1638300 w 4396363"/>
                <a:gd name="connsiteY21" fmla="*/ 3276600 h 5128349"/>
                <a:gd name="connsiteX22" fmla="*/ 0 w 4396363"/>
                <a:gd name="connsiteY22" fmla="*/ 1638300 h 5128349"/>
                <a:gd name="connsiteX23" fmla="*/ 1638300 w 4396363"/>
                <a:gd name="connsiteY23" fmla="*/ 0 h 512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6363" h="5128349">
                  <a:moveTo>
                    <a:pt x="1638300" y="558403"/>
                  </a:moveTo>
                  <a:cubicBezTo>
                    <a:pt x="1041889" y="558403"/>
                    <a:pt x="558403" y="1041889"/>
                    <a:pt x="558403" y="1638300"/>
                  </a:cubicBezTo>
                  <a:cubicBezTo>
                    <a:pt x="558403" y="2234711"/>
                    <a:pt x="1041889" y="2718197"/>
                    <a:pt x="1638300" y="2718197"/>
                  </a:cubicBezTo>
                  <a:cubicBezTo>
                    <a:pt x="2234711" y="2718197"/>
                    <a:pt x="2718197" y="2234711"/>
                    <a:pt x="2718197" y="1638300"/>
                  </a:cubicBezTo>
                  <a:cubicBezTo>
                    <a:pt x="2718197" y="1041889"/>
                    <a:pt x="2234711" y="558403"/>
                    <a:pt x="1638300" y="558403"/>
                  </a:cubicBezTo>
                  <a:close/>
                  <a:moveTo>
                    <a:pt x="1638300" y="0"/>
                  </a:moveTo>
                  <a:cubicBezTo>
                    <a:pt x="2543108" y="0"/>
                    <a:pt x="3276600" y="733492"/>
                    <a:pt x="3276600" y="1638300"/>
                  </a:cubicBezTo>
                  <a:cubicBezTo>
                    <a:pt x="3276600" y="2034154"/>
                    <a:pt x="3136205" y="2397216"/>
                    <a:pt x="2902492" y="2680411"/>
                  </a:cubicBezTo>
                  <a:lnTo>
                    <a:pt x="2816386" y="2775151"/>
                  </a:lnTo>
                  <a:lnTo>
                    <a:pt x="2928393" y="2923790"/>
                  </a:lnTo>
                  <a:lnTo>
                    <a:pt x="2942554" y="2913119"/>
                  </a:lnTo>
                  <a:cubicBezTo>
                    <a:pt x="3003095" y="2867498"/>
                    <a:pt x="3089921" y="2880607"/>
                    <a:pt x="3136485" y="2942400"/>
                  </a:cubicBezTo>
                  <a:lnTo>
                    <a:pt x="4367683" y="4576254"/>
                  </a:lnTo>
                  <a:cubicBezTo>
                    <a:pt x="4414247" y="4638047"/>
                    <a:pt x="4402916" y="4725123"/>
                    <a:pt x="4342375" y="4770744"/>
                  </a:cubicBezTo>
                  <a:lnTo>
                    <a:pt x="3903910" y="5101151"/>
                  </a:lnTo>
                  <a:cubicBezTo>
                    <a:pt x="3843369" y="5146772"/>
                    <a:pt x="3756543" y="5133662"/>
                    <a:pt x="3709978" y="5071870"/>
                  </a:cubicBezTo>
                  <a:lnTo>
                    <a:pt x="2478781" y="3438015"/>
                  </a:lnTo>
                  <a:cubicBezTo>
                    <a:pt x="2432217" y="3376223"/>
                    <a:pt x="2443548" y="3289147"/>
                    <a:pt x="2504089" y="3243526"/>
                  </a:cubicBezTo>
                  <a:lnTo>
                    <a:pt x="2518249" y="3232855"/>
                  </a:lnTo>
                  <a:lnTo>
                    <a:pt x="2406738" y="3084875"/>
                  </a:lnTo>
                  <a:lnTo>
                    <a:pt x="2276001" y="3147854"/>
                  </a:lnTo>
                  <a:cubicBezTo>
                    <a:pt x="2079997" y="3230757"/>
                    <a:pt x="1864502" y="3276600"/>
                    <a:pt x="1638300" y="3276600"/>
                  </a:cubicBezTo>
                  <a:cubicBezTo>
                    <a:pt x="733492" y="3276600"/>
                    <a:pt x="0" y="2543108"/>
                    <a:pt x="0" y="1638300"/>
                  </a:cubicBezTo>
                  <a:cubicBezTo>
                    <a:pt x="0" y="733492"/>
                    <a:pt x="733492" y="0"/>
                    <a:pt x="163830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744AF436-8B41-4B82-8E8F-2D921D04F8A1}"/>
                </a:ext>
              </a:extLst>
            </p:cNvPr>
            <p:cNvGrpSpPr/>
            <p:nvPr/>
          </p:nvGrpSpPr>
          <p:grpSpPr>
            <a:xfrm>
              <a:off x="1781806" y="3771847"/>
              <a:ext cx="2950449" cy="1015663"/>
              <a:chOff x="1018235" y="4122540"/>
              <a:chExt cx="2950449" cy="101566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07DD6F4F-CBBD-483D-B3FE-94700DCFA99A}"/>
                  </a:ext>
                </a:extLst>
              </p:cNvPr>
              <p:cNvSpPr/>
              <p:nvPr/>
            </p:nvSpPr>
            <p:spPr>
              <a:xfrm>
                <a:off x="1018235" y="4491872"/>
                <a:ext cx="295044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After a week , they are edible Cut a certain amount off,</a:t>
                </a: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 </a:t>
                </a: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and boil or fry it as you like.</a:t>
                </a:r>
                <a:endPara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AC120843-A257-404B-96AF-A4625870211C}"/>
                  </a:ext>
                </a:extLst>
              </p:cNvPr>
              <p:cNvSpPr/>
              <p:nvPr/>
            </p:nvSpPr>
            <p:spPr>
              <a:xfrm>
                <a:off x="1018235" y="4122540"/>
                <a:ext cx="15166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Schoolbook" panose="02040604050505020304" pitchFamily="18" charset="0"/>
                  </a:rPr>
                  <a:t>Major Snow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endParaRPr>
              </a:p>
            </p:txBody>
          </p:sp>
        </p:grpSp>
      </p:grpSp>
      <p:grpSp>
        <p:nvGrpSpPr>
          <p:cNvPr id="44" name="组合 4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4871C4DD-4447-434C-8EFD-E912A9474719}"/>
              </a:ext>
            </a:extLst>
          </p:cNvPr>
          <p:cNvGrpSpPr/>
          <p:nvPr/>
        </p:nvGrpSpPr>
        <p:grpSpPr>
          <a:xfrm>
            <a:off x="5086472" y="4906779"/>
            <a:ext cx="3474612" cy="1015663"/>
            <a:chOff x="1257643" y="4982193"/>
            <a:chExt cx="3474612" cy="1015663"/>
          </a:xfrm>
        </p:grpSpPr>
        <p:sp>
          <p:nvSpPr>
            <p:cNvPr id="45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BE81563C-40E3-4F5F-B2A2-451A3B091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7643" y="5339422"/>
              <a:ext cx="301204" cy="301204"/>
            </a:xfrm>
            <a:custGeom>
              <a:avLst/>
              <a:gdLst>
                <a:gd name="T0" fmla="*/ 1372823 w 5484"/>
                <a:gd name="T1" fmla="*/ 154929 h 5484"/>
                <a:gd name="T2" fmla="*/ 1427013 w 5484"/>
                <a:gd name="T3" fmla="*/ 95181 h 5484"/>
                <a:gd name="T4" fmla="*/ 1405476 w 5484"/>
                <a:gd name="T5" fmla="*/ 23274 h 5484"/>
                <a:gd name="T6" fmla="*/ 1333222 w 5484"/>
                <a:gd name="T7" fmla="*/ 1389 h 5484"/>
                <a:gd name="T8" fmla="*/ 1273126 w 5484"/>
                <a:gd name="T9" fmla="*/ 55580 h 5484"/>
                <a:gd name="T10" fmla="*/ 629789 w 5484"/>
                <a:gd name="T11" fmla="*/ 105949 h 5484"/>
                <a:gd name="T12" fmla="*/ 625274 w 5484"/>
                <a:gd name="T13" fmla="*/ 40990 h 5484"/>
                <a:gd name="T14" fmla="*/ 555451 w 5484"/>
                <a:gd name="T15" fmla="*/ 0 h 5484"/>
                <a:gd name="T16" fmla="*/ 489450 w 5484"/>
                <a:gd name="T17" fmla="*/ 34737 h 5484"/>
                <a:gd name="T18" fmla="*/ 482503 w 5484"/>
                <a:gd name="T19" fmla="*/ 110118 h 5484"/>
                <a:gd name="T20" fmla="*/ 547114 w 5484"/>
                <a:gd name="T21" fmla="*/ 158055 h 5484"/>
                <a:gd name="T22" fmla="*/ 134434 w 5484"/>
                <a:gd name="T23" fmla="*/ 477987 h 5484"/>
                <a:gd name="T24" fmla="*/ 57664 w 5484"/>
                <a:gd name="T25" fmla="*/ 512377 h 5484"/>
                <a:gd name="T26" fmla="*/ 9726 w 5484"/>
                <a:gd name="T27" fmla="*/ 579768 h 5484"/>
                <a:gd name="T28" fmla="*/ 695 w 5484"/>
                <a:gd name="T29" fmla="*/ 1762229 h 5484"/>
                <a:gd name="T30" fmla="*/ 31264 w 5484"/>
                <a:gd name="T31" fmla="*/ 1840736 h 5484"/>
                <a:gd name="T32" fmla="*/ 96917 w 5484"/>
                <a:gd name="T33" fmla="*/ 1892147 h 5484"/>
                <a:gd name="T34" fmla="*/ 1754240 w 5484"/>
                <a:gd name="T35" fmla="*/ 1904305 h 5484"/>
                <a:gd name="T36" fmla="*/ 1834830 w 5484"/>
                <a:gd name="T37" fmla="*/ 1877557 h 5484"/>
                <a:gd name="T38" fmla="*/ 1889368 w 5484"/>
                <a:gd name="T39" fmla="*/ 1814683 h 5484"/>
                <a:gd name="T40" fmla="*/ 1905000 w 5484"/>
                <a:gd name="T41" fmla="*/ 634653 h 5484"/>
                <a:gd name="T42" fmla="*/ 1881726 w 5484"/>
                <a:gd name="T43" fmla="*/ 552325 h 5484"/>
                <a:gd name="T44" fmla="*/ 1821630 w 5484"/>
                <a:gd name="T45" fmla="*/ 495008 h 5484"/>
                <a:gd name="T46" fmla="*/ 1428403 w 5484"/>
                <a:gd name="T47" fmla="*/ 1587153 h 5484"/>
                <a:gd name="T48" fmla="*/ 1409297 w 5484"/>
                <a:gd name="T49" fmla="*/ 1662533 h 5484"/>
                <a:gd name="T50" fmla="*/ 1351980 w 5484"/>
                <a:gd name="T51" fmla="*/ 1722976 h 5484"/>
                <a:gd name="T52" fmla="*/ 1269653 w 5484"/>
                <a:gd name="T53" fmla="*/ 1745903 h 5484"/>
                <a:gd name="T54" fmla="*/ 248720 w 5484"/>
                <a:gd name="T55" fmla="*/ 1730271 h 5484"/>
                <a:gd name="T56" fmla="*/ 185845 w 5484"/>
                <a:gd name="T57" fmla="*/ 1675733 h 5484"/>
                <a:gd name="T58" fmla="*/ 159097 w 5484"/>
                <a:gd name="T59" fmla="*/ 1595490 h 5484"/>
                <a:gd name="T60" fmla="*/ 170908 w 5484"/>
                <a:gd name="T61" fmla="*/ 731570 h 5484"/>
                <a:gd name="T62" fmla="*/ 222319 w 5484"/>
                <a:gd name="T63" fmla="*/ 666264 h 5484"/>
                <a:gd name="T64" fmla="*/ 301173 w 5484"/>
                <a:gd name="T65" fmla="*/ 635695 h 5484"/>
                <a:gd name="T66" fmla="*/ 1324538 w 5484"/>
                <a:gd name="T67" fmla="*/ 644379 h 5484"/>
                <a:gd name="T68" fmla="*/ 1392276 w 5484"/>
                <a:gd name="T69" fmla="*/ 692317 h 5484"/>
                <a:gd name="T70" fmla="*/ 1426666 w 5484"/>
                <a:gd name="T71" fmla="*/ 769086 h 5484"/>
                <a:gd name="T72" fmla="*/ 1627101 w 5484"/>
                <a:gd name="T73" fmla="*/ 1343991 h 5484"/>
                <a:gd name="T74" fmla="*/ 1554152 w 5484"/>
                <a:gd name="T75" fmla="*/ 1302306 h 5484"/>
                <a:gd name="T76" fmla="*/ 1513162 w 5484"/>
                <a:gd name="T77" fmla="*/ 1230052 h 5484"/>
                <a:gd name="T78" fmla="*/ 1513162 w 5484"/>
                <a:gd name="T79" fmla="*/ 1150851 h 5484"/>
                <a:gd name="T80" fmla="*/ 1554152 w 5484"/>
                <a:gd name="T81" fmla="*/ 1078249 h 5484"/>
                <a:gd name="T82" fmla="*/ 1627101 w 5484"/>
                <a:gd name="T83" fmla="*/ 1036565 h 5484"/>
                <a:gd name="T84" fmla="*/ 1706302 w 5484"/>
                <a:gd name="T85" fmla="*/ 1036565 h 5484"/>
                <a:gd name="T86" fmla="*/ 1778903 w 5484"/>
                <a:gd name="T87" fmla="*/ 1078249 h 5484"/>
                <a:gd name="T88" fmla="*/ 1820241 w 5484"/>
                <a:gd name="T89" fmla="*/ 1150851 h 5484"/>
                <a:gd name="T90" fmla="*/ 1820241 w 5484"/>
                <a:gd name="T91" fmla="*/ 1230052 h 5484"/>
                <a:gd name="T92" fmla="*/ 1778903 w 5484"/>
                <a:gd name="T93" fmla="*/ 1302306 h 5484"/>
                <a:gd name="T94" fmla="*/ 1706302 w 5484"/>
                <a:gd name="T95" fmla="*/ 1343991 h 5484"/>
                <a:gd name="T96" fmla="*/ 1634743 w 5484"/>
                <a:gd name="T97" fmla="*/ 949026 h 5484"/>
                <a:gd name="T98" fmla="*/ 1559710 w 5484"/>
                <a:gd name="T99" fmla="*/ 910815 h 5484"/>
                <a:gd name="T100" fmla="*/ 1514899 w 5484"/>
                <a:gd name="T101" fmla="*/ 840646 h 5484"/>
                <a:gd name="T102" fmla="*/ 1511078 w 5484"/>
                <a:gd name="T103" fmla="*/ 761792 h 5484"/>
                <a:gd name="T104" fmla="*/ 1548941 w 5484"/>
                <a:gd name="T105" fmla="*/ 686759 h 5484"/>
                <a:gd name="T106" fmla="*/ 1619458 w 5484"/>
                <a:gd name="T107" fmla="*/ 641947 h 5484"/>
                <a:gd name="T108" fmla="*/ 1698660 w 5484"/>
                <a:gd name="T109" fmla="*/ 638126 h 5484"/>
                <a:gd name="T110" fmla="*/ 1773693 w 5484"/>
                <a:gd name="T111" fmla="*/ 675990 h 5484"/>
                <a:gd name="T112" fmla="*/ 1818504 w 5484"/>
                <a:gd name="T113" fmla="*/ 746507 h 5484"/>
                <a:gd name="T114" fmla="*/ 1821978 w 5484"/>
                <a:gd name="T115" fmla="*/ 825361 h 5484"/>
                <a:gd name="T116" fmla="*/ 1784114 w 5484"/>
                <a:gd name="T117" fmla="*/ 900046 h 5484"/>
                <a:gd name="T118" fmla="*/ 1713944 w 5484"/>
                <a:gd name="T119" fmla="*/ 944858 h 54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484" h="5484">
                  <a:moveTo>
                    <a:pt x="5026" y="1370"/>
                  </a:moveTo>
                  <a:lnTo>
                    <a:pt x="3081" y="1370"/>
                  </a:lnTo>
                  <a:lnTo>
                    <a:pt x="3849" y="449"/>
                  </a:lnTo>
                  <a:lnTo>
                    <a:pt x="3866" y="454"/>
                  </a:lnTo>
                  <a:lnTo>
                    <a:pt x="3875" y="455"/>
                  </a:lnTo>
                  <a:lnTo>
                    <a:pt x="3884" y="456"/>
                  </a:lnTo>
                  <a:lnTo>
                    <a:pt x="3907" y="455"/>
                  </a:lnTo>
                  <a:lnTo>
                    <a:pt x="3930" y="451"/>
                  </a:lnTo>
                  <a:lnTo>
                    <a:pt x="3952" y="446"/>
                  </a:lnTo>
                  <a:lnTo>
                    <a:pt x="3973" y="438"/>
                  </a:lnTo>
                  <a:lnTo>
                    <a:pt x="3993" y="428"/>
                  </a:lnTo>
                  <a:lnTo>
                    <a:pt x="4012" y="417"/>
                  </a:lnTo>
                  <a:lnTo>
                    <a:pt x="4029" y="404"/>
                  </a:lnTo>
                  <a:lnTo>
                    <a:pt x="4046" y="389"/>
                  </a:lnTo>
                  <a:lnTo>
                    <a:pt x="4061" y="373"/>
                  </a:lnTo>
                  <a:lnTo>
                    <a:pt x="4073" y="356"/>
                  </a:lnTo>
                  <a:lnTo>
                    <a:pt x="4085" y="336"/>
                  </a:lnTo>
                  <a:lnTo>
                    <a:pt x="4094" y="317"/>
                  </a:lnTo>
                  <a:lnTo>
                    <a:pt x="4102" y="296"/>
                  </a:lnTo>
                  <a:lnTo>
                    <a:pt x="4108" y="274"/>
                  </a:lnTo>
                  <a:lnTo>
                    <a:pt x="4111" y="251"/>
                  </a:lnTo>
                  <a:lnTo>
                    <a:pt x="4112" y="228"/>
                  </a:lnTo>
                  <a:lnTo>
                    <a:pt x="4111" y="204"/>
                  </a:lnTo>
                  <a:lnTo>
                    <a:pt x="4108" y="182"/>
                  </a:lnTo>
                  <a:lnTo>
                    <a:pt x="4102" y="160"/>
                  </a:lnTo>
                  <a:lnTo>
                    <a:pt x="4094" y="139"/>
                  </a:lnTo>
                  <a:lnTo>
                    <a:pt x="4085" y="118"/>
                  </a:lnTo>
                  <a:lnTo>
                    <a:pt x="4073" y="100"/>
                  </a:lnTo>
                  <a:lnTo>
                    <a:pt x="4061" y="83"/>
                  </a:lnTo>
                  <a:lnTo>
                    <a:pt x="4046" y="67"/>
                  </a:lnTo>
                  <a:lnTo>
                    <a:pt x="4029" y="52"/>
                  </a:lnTo>
                  <a:lnTo>
                    <a:pt x="4012" y="38"/>
                  </a:lnTo>
                  <a:lnTo>
                    <a:pt x="3993" y="27"/>
                  </a:lnTo>
                  <a:lnTo>
                    <a:pt x="3973" y="17"/>
                  </a:lnTo>
                  <a:lnTo>
                    <a:pt x="3952" y="10"/>
                  </a:lnTo>
                  <a:lnTo>
                    <a:pt x="3930" y="4"/>
                  </a:lnTo>
                  <a:lnTo>
                    <a:pt x="3907" y="1"/>
                  </a:lnTo>
                  <a:lnTo>
                    <a:pt x="3884" y="0"/>
                  </a:lnTo>
                  <a:lnTo>
                    <a:pt x="3860" y="1"/>
                  </a:lnTo>
                  <a:lnTo>
                    <a:pt x="3838" y="4"/>
                  </a:lnTo>
                  <a:lnTo>
                    <a:pt x="3816" y="10"/>
                  </a:lnTo>
                  <a:lnTo>
                    <a:pt x="3796" y="17"/>
                  </a:lnTo>
                  <a:lnTo>
                    <a:pt x="3775" y="27"/>
                  </a:lnTo>
                  <a:lnTo>
                    <a:pt x="3756" y="38"/>
                  </a:lnTo>
                  <a:lnTo>
                    <a:pt x="3739" y="52"/>
                  </a:lnTo>
                  <a:lnTo>
                    <a:pt x="3722" y="67"/>
                  </a:lnTo>
                  <a:lnTo>
                    <a:pt x="3708" y="83"/>
                  </a:lnTo>
                  <a:lnTo>
                    <a:pt x="3694" y="100"/>
                  </a:lnTo>
                  <a:lnTo>
                    <a:pt x="3683" y="118"/>
                  </a:lnTo>
                  <a:lnTo>
                    <a:pt x="3673" y="139"/>
                  </a:lnTo>
                  <a:lnTo>
                    <a:pt x="3665" y="160"/>
                  </a:lnTo>
                  <a:lnTo>
                    <a:pt x="3660" y="182"/>
                  </a:lnTo>
                  <a:lnTo>
                    <a:pt x="3656" y="204"/>
                  </a:lnTo>
                  <a:lnTo>
                    <a:pt x="3655" y="228"/>
                  </a:lnTo>
                  <a:lnTo>
                    <a:pt x="3656" y="247"/>
                  </a:lnTo>
                  <a:lnTo>
                    <a:pt x="3660" y="267"/>
                  </a:lnTo>
                  <a:lnTo>
                    <a:pt x="3664" y="287"/>
                  </a:lnTo>
                  <a:lnTo>
                    <a:pt x="3671" y="305"/>
                  </a:lnTo>
                  <a:lnTo>
                    <a:pt x="2783" y="1370"/>
                  </a:lnTo>
                  <a:lnTo>
                    <a:pt x="2700" y="1370"/>
                  </a:lnTo>
                  <a:lnTo>
                    <a:pt x="1813" y="305"/>
                  </a:lnTo>
                  <a:lnTo>
                    <a:pt x="1818" y="287"/>
                  </a:lnTo>
                  <a:lnTo>
                    <a:pt x="1823" y="267"/>
                  </a:lnTo>
                  <a:lnTo>
                    <a:pt x="1826" y="247"/>
                  </a:lnTo>
                  <a:lnTo>
                    <a:pt x="1828" y="228"/>
                  </a:lnTo>
                  <a:lnTo>
                    <a:pt x="1826" y="204"/>
                  </a:lnTo>
                  <a:lnTo>
                    <a:pt x="1823" y="182"/>
                  </a:lnTo>
                  <a:lnTo>
                    <a:pt x="1817" y="160"/>
                  </a:lnTo>
                  <a:lnTo>
                    <a:pt x="1809" y="139"/>
                  </a:lnTo>
                  <a:lnTo>
                    <a:pt x="1800" y="118"/>
                  </a:lnTo>
                  <a:lnTo>
                    <a:pt x="1788" y="100"/>
                  </a:lnTo>
                  <a:lnTo>
                    <a:pt x="1776" y="83"/>
                  </a:lnTo>
                  <a:lnTo>
                    <a:pt x="1761" y="67"/>
                  </a:lnTo>
                  <a:lnTo>
                    <a:pt x="1745" y="52"/>
                  </a:lnTo>
                  <a:lnTo>
                    <a:pt x="1727" y="38"/>
                  </a:lnTo>
                  <a:lnTo>
                    <a:pt x="1708" y="27"/>
                  </a:lnTo>
                  <a:lnTo>
                    <a:pt x="1688" y="17"/>
                  </a:lnTo>
                  <a:lnTo>
                    <a:pt x="1667" y="10"/>
                  </a:lnTo>
                  <a:lnTo>
                    <a:pt x="1646" y="4"/>
                  </a:lnTo>
                  <a:lnTo>
                    <a:pt x="1622" y="1"/>
                  </a:lnTo>
                  <a:lnTo>
                    <a:pt x="1599" y="0"/>
                  </a:lnTo>
                  <a:lnTo>
                    <a:pt x="1575" y="1"/>
                  </a:lnTo>
                  <a:lnTo>
                    <a:pt x="1553" y="4"/>
                  </a:lnTo>
                  <a:lnTo>
                    <a:pt x="1531" y="10"/>
                  </a:lnTo>
                  <a:lnTo>
                    <a:pt x="1510" y="17"/>
                  </a:lnTo>
                  <a:lnTo>
                    <a:pt x="1490" y="27"/>
                  </a:lnTo>
                  <a:lnTo>
                    <a:pt x="1472" y="38"/>
                  </a:lnTo>
                  <a:lnTo>
                    <a:pt x="1454" y="52"/>
                  </a:lnTo>
                  <a:lnTo>
                    <a:pt x="1437" y="67"/>
                  </a:lnTo>
                  <a:lnTo>
                    <a:pt x="1423" y="83"/>
                  </a:lnTo>
                  <a:lnTo>
                    <a:pt x="1409" y="100"/>
                  </a:lnTo>
                  <a:lnTo>
                    <a:pt x="1398" y="118"/>
                  </a:lnTo>
                  <a:lnTo>
                    <a:pt x="1389" y="139"/>
                  </a:lnTo>
                  <a:lnTo>
                    <a:pt x="1381" y="160"/>
                  </a:lnTo>
                  <a:lnTo>
                    <a:pt x="1375" y="182"/>
                  </a:lnTo>
                  <a:lnTo>
                    <a:pt x="1371" y="204"/>
                  </a:lnTo>
                  <a:lnTo>
                    <a:pt x="1370" y="228"/>
                  </a:lnTo>
                  <a:lnTo>
                    <a:pt x="1371" y="251"/>
                  </a:lnTo>
                  <a:lnTo>
                    <a:pt x="1375" y="274"/>
                  </a:lnTo>
                  <a:lnTo>
                    <a:pt x="1381" y="296"/>
                  </a:lnTo>
                  <a:lnTo>
                    <a:pt x="1389" y="317"/>
                  </a:lnTo>
                  <a:lnTo>
                    <a:pt x="1398" y="336"/>
                  </a:lnTo>
                  <a:lnTo>
                    <a:pt x="1409" y="356"/>
                  </a:lnTo>
                  <a:lnTo>
                    <a:pt x="1423" y="373"/>
                  </a:lnTo>
                  <a:lnTo>
                    <a:pt x="1437" y="389"/>
                  </a:lnTo>
                  <a:lnTo>
                    <a:pt x="1454" y="404"/>
                  </a:lnTo>
                  <a:lnTo>
                    <a:pt x="1472" y="417"/>
                  </a:lnTo>
                  <a:lnTo>
                    <a:pt x="1490" y="428"/>
                  </a:lnTo>
                  <a:lnTo>
                    <a:pt x="1510" y="438"/>
                  </a:lnTo>
                  <a:lnTo>
                    <a:pt x="1531" y="446"/>
                  </a:lnTo>
                  <a:lnTo>
                    <a:pt x="1553" y="451"/>
                  </a:lnTo>
                  <a:lnTo>
                    <a:pt x="1575" y="455"/>
                  </a:lnTo>
                  <a:lnTo>
                    <a:pt x="1599" y="456"/>
                  </a:lnTo>
                  <a:lnTo>
                    <a:pt x="1609" y="455"/>
                  </a:lnTo>
                  <a:lnTo>
                    <a:pt x="1617" y="454"/>
                  </a:lnTo>
                  <a:lnTo>
                    <a:pt x="1634" y="449"/>
                  </a:lnTo>
                  <a:lnTo>
                    <a:pt x="2403" y="1370"/>
                  </a:lnTo>
                  <a:lnTo>
                    <a:pt x="456" y="1370"/>
                  </a:lnTo>
                  <a:lnTo>
                    <a:pt x="433" y="1371"/>
                  </a:lnTo>
                  <a:lnTo>
                    <a:pt x="410" y="1372"/>
                  </a:lnTo>
                  <a:lnTo>
                    <a:pt x="387" y="1376"/>
                  </a:lnTo>
                  <a:lnTo>
                    <a:pt x="364" y="1379"/>
                  </a:lnTo>
                  <a:lnTo>
                    <a:pt x="342" y="1385"/>
                  </a:lnTo>
                  <a:lnTo>
                    <a:pt x="320" y="1391"/>
                  </a:lnTo>
                  <a:lnTo>
                    <a:pt x="300" y="1397"/>
                  </a:lnTo>
                  <a:lnTo>
                    <a:pt x="279" y="1406"/>
                  </a:lnTo>
                  <a:lnTo>
                    <a:pt x="258" y="1415"/>
                  </a:lnTo>
                  <a:lnTo>
                    <a:pt x="239" y="1425"/>
                  </a:lnTo>
                  <a:lnTo>
                    <a:pt x="220" y="1437"/>
                  </a:lnTo>
                  <a:lnTo>
                    <a:pt x="201" y="1448"/>
                  </a:lnTo>
                  <a:lnTo>
                    <a:pt x="183" y="1461"/>
                  </a:lnTo>
                  <a:lnTo>
                    <a:pt x="166" y="1475"/>
                  </a:lnTo>
                  <a:lnTo>
                    <a:pt x="150" y="1489"/>
                  </a:lnTo>
                  <a:lnTo>
                    <a:pt x="134" y="1504"/>
                  </a:lnTo>
                  <a:lnTo>
                    <a:pt x="119" y="1520"/>
                  </a:lnTo>
                  <a:lnTo>
                    <a:pt x="104" y="1537"/>
                  </a:lnTo>
                  <a:lnTo>
                    <a:pt x="90" y="1554"/>
                  </a:lnTo>
                  <a:lnTo>
                    <a:pt x="77" y="1571"/>
                  </a:lnTo>
                  <a:lnTo>
                    <a:pt x="66" y="1590"/>
                  </a:lnTo>
                  <a:lnTo>
                    <a:pt x="54" y="1610"/>
                  </a:lnTo>
                  <a:lnTo>
                    <a:pt x="45" y="1629"/>
                  </a:lnTo>
                  <a:lnTo>
                    <a:pt x="36" y="1649"/>
                  </a:lnTo>
                  <a:lnTo>
                    <a:pt x="28" y="1669"/>
                  </a:lnTo>
                  <a:lnTo>
                    <a:pt x="20" y="1691"/>
                  </a:lnTo>
                  <a:lnTo>
                    <a:pt x="14" y="1713"/>
                  </a:lnTo>
                  <a:lnTo>
                    <a:pt x="9" y="1735"/>
                  </a:lnTo>
                  <a:lnTo>
                    <a:pt x="5" y="1757"/>
                  </a:lnTo>
                  <a:lnTo>
                    <a:pt x="2" y="1780"/>
                  </a:lnTo>
                  <a:lnTo>
                    <a:pt x="0" y="1803"/>
                  </a:lnTo>
                  <a:lnTo>
                    <a:pt x="0" y="1827"/>
                  </a:lnTo>
                  <a:lnTo>
                    <a:pt x="0" y="5026"/>
                  </a:lnTo>
                  <a:lnTo>
                    <a:pt x="0" y="5049"/>
                  </a:lnTo>
                  <a:lnTo>
                    <a:pt x="2" y="5073"/>
                  </a:lnTo>
                  <a:lnTo>
                    <a:pt x="5" y="5095"/>
                  </a:lnTo>
                  <a:lnTo>
                    <a:pt x="9" y="5118"/>
                  </a:lnTo>
                  <a:lnTo>
                    <a:pt x="14" y="5140"/>
                  </a:lnTo>
                  <a:lnTo>
                    <a:pt x="20" y="5162"/>
                  </a:lnTo>
                  <a:lnTo>
                    <a:pt x="28" y="5183"/>
                  </a:lnTo>
                  <a:lnTo>
                    <a:pt x="36" y="5204"/>
                  </a:lnTo>
                  <a:lnTo>
                    <a:pt x="45" y="5224"/>
                  </a:lnTo>
                  <a:lnTo>
                    <a:pt x="54" y="5244"/>
                  </a:lnTo>
                  <a:lnTo>
                    <a:pt x="66" y="5263"/>
                  </a:lnTo>
                  <a:lnTo>
                    <a:pt x="77" y="5282"/>
                  </a:lnTo>
                  <a:lnTo>
                    <a:pt x="90" y="5299"/>
                  </a:lnTo>
                  <a:lnTo>
                    <a:pt x="104" y="5316"/>
                  </a:lnTo>
                  <a:lnTo>
                    <a:pt x="119" y="5334"/>
                  </a:lnTo>
                  <a:lnTo>
                    <a:pt x="134" y="5349"/>
                  </a:lnTo>
                  <a:lnTo>
                    <a:pt x="150" y="5365"/>
                  </a:lnTo>
                  <a:lnTo>
                    <a:pt x="166" y="5379"/>
                  </a:lnTo>
                  <a:lnTo>
                    <a:pt x="183" y="5393"/>
                  </a:lnTo>
                  <a:lnTo>
                    <a:pt x="201" y="5405"/>
                  </a:lnTo>
                  <a:lnTo>
                    <a:pt x="220" y="5417"/>
                  </a:lnTo>
                  <a:lnTo>
                    <a:pt x="239" y="5428"/>
                  </a:lnTo>
                  <a:lnTo>
                    <a:pt x="258" y="5437"/>
                  </a:lnTo>
                  <a:lnTo>
                    <a:pt x="279" y="5447"/>
                  </a:lnTo>
                  <a:lnTo>
                    <a:pt x="300" y="5456"/>
                  </a:lnTo>
                  <a:lnTo>
                    <a:pt x="320" y="5463"/>
                  </a:lnTo>
                  <a:lnTo>
                    <a:pt x="342" y="5469"/>
                  </a:lnTo>
                  <a:lnTo>
                    <a:pt x="364" y="5474"/>
                  </a:lnTo>
                  <a:lnTo>
                    <a:pt x="387" y="5478"/>
                  </a:lnTo>
                  <a:lnTo>
                    <a:pt x="410" y="5481"/>
                  </a:lnTo>
                  <a:lnTo>
                    <a:pt x="433" y="5482"/>
                  </a:lnTo>
                  <a:lnTo>
                    <a:pt x="456" y="5484"/>
                  </a:lnTo>
                  <a:lnTo>
                    <a:pt x="5026" y="5484"/>
                  </a:lnTo>
                  <a:lnTo>
                    <a:pt x="5050" y="5482"/>
                  </a:lnTo>
                  <a:lnTo>
                    <a:pt x="5073" y="5481"/>
                  </a:lnTo>
                  <a:lnTo>
                    <a:pt x="5096" y="5478"/>
                  </a:lnTo>
                  <a:lnTo>
                    <a:pt x="5118" y="5474"/>
                  </a:lnTo>
                  <a:lnTo>
                    <a:pt x="5140" y="5469"/>
                  </a:lnTo>
                  <a:lnTo>
                    <a:pt x="5162" y="5463"/>
                  </a:lnTo>
                  <a:lnTo>
                    <a:pt x="5184" y="5456"/>
                  </a:lnTo>
                  <a:lnTo>
                    <a:pt x="5205" y="5447"/>
                  </a:lnTo>
                  <a:lnTo>
                    <a:pt x="5224" y="5437"/>
                  </a:lnTo>
                  <a:lnTo>
                    <a:pt x="5244" y="5428"/>
                  </a:lnTo>
                  <a:lnTo>
                    <a:pt x="5263" y="5417"/>
                  </a:lnTo>
                  <a:lnTo>
                    <a:pt x="5282" y="5405"/>
                  </a:lnTo>
                  <a:lnTo>
                    <a:pt x="5299" y="5393"/>
                  </a:lnTo>
                  <a:lnTo>
                    <a:pt x="5316" y="5379"/>
                  </a:lnTo>
                  <a:lnTo>
                    <a:pt x="5334" y="5365"/>
                  </a:lnTo>
                  <a:lnTo>
                    <a:pt x="5350" y="5349"/>
                  </a:lnTo>
                  <a:lnTo>
                    <a:pt x="5365" y="5334"/>
                  </a:lnTo>
                  <a:lnTo>
                    <a:pt x="5379" y="5316"/>
                  </a:lnTo>
                  <a:lnTo>
                    <a:pt x="5393" y="5299"/>
                  </a:lnTo>
                  <a:lnTo>
                    <a:pt x="5405" y="5282"/>
                  </a:lnTo>
                  <a:lnTo>
                    <a:pt x="5417" y="5263"/>
                  </a:lnTo>
                  <a:lnTo>
                    <a:pt x="5428" y="5244"/>
                  </a:lnTo>
                  <a:lnTo>
                    <a:pt x="5439" y="5224"/>
                  </a:lnTo>
                  <a:lnTo>
                    <a:pt x="5448" y="5204"/>
                  </a:lnTo>
                  <a:lnTo>
                    <a:pt x="5456" y="5183"/>
                  </a:lnTo>
                  <a:lnTo>
                    <a:pt x="5463" y="5162"/>
                  </a:lnTo>
                  <a:lnTo>
                    <a:pt x="5469" y="5140"/>
                  </a:lnTo>
                  <a:lnTo>
                    <a:pt x="5474" y="5118"/>
                  </a:lnTo>
                  <a:lnTo>
                    <a:pt x="5478" y="5095"/>
                  </a:lnTo>
                  <a:lnTo>
                    <a:pt x="5481" y="5073"/>
                  </a:lnTo>
                  <a:lnTo>
                    <a:pt x="5482" y="5049"/>
                  </a:lnTo>
                  <a:lnTo>
                    <a:pt x="5484" y="5026"/>
                  </a:lnTo>
                  <a:lnTo>
                    <a:pt x="5484" y="1827"/>
                  </a:lnTo>
                  <a:lnTo>
                    <a:pt x="5482" y="1803"/>
                  </a:lnTo>
                  <a:lnTo>
                    <a:pt x="5481" y="1780"/>
                  </a:lnTo>
                  <a:lnTo>
                    <a:pt x="5478" y="1757"/>
                  </a:lnTo>
                  <a:lnTo>
                    <a:pt x="5474" y="1735"/>
                  </a:lnTo>
                  <a:lnTo>
                    <a:pt x="5469" y="1713"/>
                  </a:lnTo>
                  <a:lnTo>
                    <a:pt x="5463" y="1691"/>
                  </a:lnTo>
                  <a:lnTo>
                    <a:pt x="5456" y="1669"/>
                  </a:lnTo>
                  <a:lnTo>
                    <a:pt x="5448" y="1649"/>
                  </a:lnTo>
                  <a:lnTo>
                    <a:pt x="5439" y="1629"/>
                  </a:lnTo>
                  <a:lnTo>
                    <a:pt x="5428" y="1610"/>
                  </a:lnTo>
                  <a:lnTo>
                    <a:pt x="5417" y="1590"/>
                  </a:lnTo>
                  <a:lnTo>
                    <a:pt x="5405" y="1571"/>
                  </a:lnTo>
                  <a:lnTo>
                    <a:pt x="5393" y="1554"/>
                  </a:lnTo>
                  <a:lnTo>
                    <a:pt x="5379" y="1537"/>
                  </a:lnTo>
                  <a:lnTo>
                    <a:pt x="5365" y="1520"/>
                  </a:lnTo>
                  <a:lnTo>
                    <a:pt x="5350" y="1504"/>
                  </a:lnTo>
                  <a:lnTo>
                    <a:pt x="5334" y="1489"/>
                  </a:lnTo>
                  <a:lnTo>
                    <a:pt x="5316" y="1475"/>
                  </a:lnTo>
                  <a:lnTo>
                    <a:pt x="5299" y="1461"/>
                  </a:lnTo>
                  <a:lnTo>
                    <a:pt x="5282" y="1448"/>
                  </a:lnTo>
                  <a:lnTo>
                    <a:pt x="5263" y="1437"/>
                  </a:lnTo>
                  <a:lnTo>
                    <a:pt x="5244" y="1425"/>
                  </a:lnTo>
                  <a:lnTo>
                    <a:pt x="5224" y="1415"/>
                  </a:lnTo>
                  <a:lnTo>
                    <a:pt x="5205" y="1406"/>
                  </a:lnTo>
                  <a:lnTo>
                    <a:pt x="5184" y="1397"/>
                  </a:lnTo>
                  <a:lnTo>
                    <a:pt x="5162" y="1391"/>
                  </a:lnTo>
                  <a:lnTo>
                    <a:pt x="5140" y="1385"/>
                  </a:lnTo>
                  <a:lnTo>
                    <a:pt x="5118" y="1379"/>
                  </a:lnTo>
                  <a:lnTo>
                    <a:pt x="5096" y="1376"/>
                  </a:lnTo>
                  <a:lnTo>
                    <a:pt x="5073" y="1372"/>
                  </a:lnTo>
                  <a:lnTo>
                    <a:pt x="5050" y="1371"/>
                  </a:lnTo>
                  <a:lnTo>
                    <a:pt x="5026" y="1370"/>
                  </a:lnTo>
                  <a:close/>
                  <a:moveTo>
                    <a:pt x="4112" y="4569"/>
                  </a:moveTo>
                  <a:lnTo>
                    <a:pt x="4112" y="4569"/>
                  </a:lnTo>
                  <a:lnTo>
                    <a:pt x="4111" y="4593"/>
                  </a:lnTo>
                  <a:lnTo>
                    <a:pt x="4110" y="4616"/>
                  </a:lnTo>
                  <a:lnTo>
                    <a:pt x="4107" y="4639"/>
                  </a:lnTo>
                  <a:lnTo>
                    <a:pt x="4103" y="4661"/>
                  </a:lnTo>
                  <a:lnTo>
                    <a:pt x="4097" y="4683"/>
                  </a:lnTo>
                  <a:lnTo>
                    <a:pt x="4092" y="4705"/>
                  </a:lnTo>
                  <a:lnTo>
                    <a:pt x="4085" y="4727"/>
                  </a:lnTo>
                  <a:lnTo>
                    <a:pt x="4077" y="4747"/>
                  </a:lnTo>
                  <a:lnTo>
                    <a:pt x="4067" y="4767"/>
                  </a:lnTo>
                  <a:lnTo>
                    <a:pt x="4057" y="4786"/>
                  </a:lnTo>
                  <a:lnTo>
                    <a:pt x="4047" y="4806"/>
                  </a:lnTo>
                  <a:lnTo>
                    <a:pt x="4034" y="4824"/>
                  </a:lnTo>
                  <a:lnTo>
                    <a:pt x="4021" y="4843"/>
                  </a:lnTo>
                  <a:lnTo>
                    <a:pt x="4008" y="4860"/>
                  </a:lnTo>
                  <a:lnTo>
                    <a:pt x="3994" y="4876"/>
                  </a:lnTo>
                  <a:lnTo>
                    <a:pt x="3979" y="4892"/>
                  </a:lnTo>
                  <a:lnTo>
                    <a:pt x="3963" y="4907"/>
                  </a:lnTo>
                  <a:lnTo>
                    <a:pt x="3946" y="4921"/>
                  </a:lnTo>
                  <a:lnTo>
                    <a:pt x="3929" y="4935"/>
                  </a:lnTo>
                  <a:lnTo>
                    <a:pt x="3911" y="4948"/>
                  </a:lnTo>
                  <a:lnTo>
                    <a:pt x="3892" y="4960"/>
                  </a:lnTo>
                  <a:lnTo>
                    <a:pt x="3873" y="4971"/>
                  </a:lnTo>
                  <a:lnTo>
                    <a:pt x="3853" y="4981"/>
                  </a:lnTo>
                  <a:lnTo>
                    <a:pt x="3834" y="4990"/>
                  </a:lnTo>
                  <a:lnTo>
                    <a:pt x="3813" y="4998"/>
                  </a:lnTo>
                  <a:lnTo>
                    <a:pt x="3791" y="5005"/>
                  </a:lnTo>
                  <a:lnTo>
                    <a:pt x="3769" y="5011"/>
                  </a:lnTo>
                  <a:lnTo>
                    <a:pt x="3747" y="5017"/>
                  </a:lnTo>
                  <a:lnTo>
                    <a:pt x="3725" y="5020"/>
                  </a:lnTo>
                  <a:lnTo>
                    <a:pt x="3702" y="5024"/>
                  </a:lnTo>
                  <a:lnTo>
                    <a:pt x="3679" y="5025"/>
                  </a:lnTo>
                  <a:lnTo>
                    <a:pt x="3655" y="5026"/>
                  </a:lnTo>
                  <a:lnTo>
                    <a:pt x="914" y="5026"/>
                  </a:lnTo>
                  <a:lnTo>
                    <a:pt x="890" y="5025"/>
                  </a:lnTo>
                  <a:lnTo>
                    <a:pt x="867" y="5024"/>
                  </a:lnTo>
                  <a:lnTo>
                    <a:pt x="844" y="5020"/>
                  </a:lnTo>
                  <a:lnTo>
                    <a:pt x="822" y="5017"/>
                  </a:lnTo>
                  <a:lnTo>
                    <a:pt x="800" y="5011"/>
                  </a:lnTo>
                  <a:lnTo>
                    <a:pt x="778" y="5005"/>
                  </a:lnTo>
                  <a:lnTo>
                    <a:pt x="756" y="4998"/>
                  </a:lnTo>
                  <a:lnTo>
                    <a:pt x="735" y="4990"/>
                  </a:lnTo>
                  <a:lnTo>
                    <a:pt x="716" y="4981"/>
                  </a:lnTo>
                  <a:lnTo>
                    <a:pt x="696" y="4971"/>
                  </a:lnTo>
                  <a:lnTo>
                    <a:pt x="677" y="4960"/>
                  </a:lnTo>
                  <a:lnTo>
                    <a:pt x="658" y="4948"/>
                  </a:lnTo>
                  <a:lnTo>
                    <a:pt x="640" y="4935"/>
                  </a:lnTo>
                  <a:lnTo>
                    <a:pt x="624" y="4921"/>
                  </a:lnTo>
                  <a:lnTo>
                    <a:pt x="606" y="4907"/>
                  </a:lnTo>
                  <a:lnTo>
                    <a:pt x="590" y="4892"/>
                  </a:lnTo>
                  <a:lnTo>
                    <a:pt x="575" y="4876"/>
                  </a:lnTo>
                  <a:lnTo>
                    <a:pt x="561" y="4860"/>
                  </a:lnTo>
                  <a:lnTo>
                    <a:pt x="547" y="4843"/>
                  </a:lnTo>
                  <a:lnTo>
                    <a:pt x="535" y="4824"/>
                  </a:lnTo>
                  <a:lnTo>
                    <a:pt x="523" y="4806"/>
                  </a:lnTo>
                  <a:lnTo>
                    <a:pt x="512" y="4786"/>
                  </a:lnTo>
                  <a:lnTo>
                    <a:pt x="501" y="4767"/>
                  </a:lnTo>
                  <a:lnTo>
                    <a:pt x="492" y="4747"/>
                  </a:lnTo>
                  <a:lnTo>
                    <a:pt x="484" y="4727"/>
                  </a:lnTo>
                  <a:lnTo>
                    <a:pt x="477" y="4705"/>
                  </a:lnTo>
                  <a:lnTo>
                    <a:pt x="471" y="4683"/>
                  </a:lnTo>
                  <a:lnTo>
                    <a:pt x="466" y="4661"/>
                  </a:lnTo>
                  <a:lnTo>
                    <a:pt x="462" y="4639"/>
                  </a:lnTo>
                  <a:lnTo>
                    <a:pt x="459" y="4616"/>
                  </a:lnTo>
                  <a:lnTo>
                    <a:pt x="458" y="4593"/>
                  </a:lnTo>
                  <a:lnTo>
                    <a:pt x="456" y="4569"/>
                  </a:lnTo>
                  <a:lnTo>
                    <a:pt x="456" y="2284"/>
                  </a:lnTo>
                  <a:lnTo>
                    <a:pt x="458" y="2261"/>
                  </a:lnTo>
                  <a:lnTo>
                    <a:pt x="459" y="2238"/>
                  </a:lnTo>
                  <a:lnTo>
                    <a:pt x="462" y="2214"/>
                  </a:lnTo>
                  <a:lnTo>
                    <a:pt x="466" y="2193"/>
                  </a:lnTo>
                  <a:lnTo>
                    <a:pt x="471" y="2170"/>
                  </a:lnTo>
                  <a:lnTo>
                    <a:pt x="477" y="2148"/>
                  </a:lnTo>
                  <a:lnTo>
                    <a:pt x="484" y="2127"/>
                  </a:lnTo>
                  <a:lnTo>
                    <a:pt x="492" y="2106"/>
                  </a:lnTo>
                  <a:lnTo>
                    <a:pt x="501" y="2085"/>
                  </a:lnTo>
                  <a:lnTo>
                    <a:pt x="512" y="2066"/>
                  </a:lnTo>
                  <a:lnTo>
                    <a:pt x="523" y="2047"/>
                  </a:lnTo>
                  <a:lnTo>
                    <a:pt x="535" y="2029"/>
                  </a:lnTo>
                  <a:lnTo>
                    <a:pt x="547" y="2011"/>
                  </a:lnTo>
                  <a:lnTo>
                    <a:pt x="561" y="1993"/>
                  </a:lnTo>
                  <a:lnTo>
                    <a:pt x="575" y="1977"/>
                  </a:lnTo>
                  <a:lnTo>
                    <a:pt x="590" y="1961"/>
                  </a:lnTo>
                  <a:lnTo>
                    <a:pt x="606" y="1946"/>
                  </a:lnTo>
                  <a:lnTo>
                    <a:pt x="624" y="1931"/>
                  </a:lnTo>
                  <a:lnTo>
                    <a:pt x="640" y="1918"/>
                  </a:lnTo>
                  <a:lnTo>
                    <a:pt x="658" y="1906"/>
                  </a:lnTo>
                  <a:lnTo>
                    <a:pt x="677" y="1893"/>
                  </a:lnTo>
                  <a:lnTo>
                    <a:pt x="696" y="1883"/>
                  </a:lnTo>
                  <a:lnTo>
                    <a:pt x="716" y="1872"/>
                  </a:lnTo>
                  <a:lnTo>
                    <a:pt x="735" y="1863"/>
                  </a:lnTo>
                  <a:lnTo>
                    <a:pt x="756" y="1855"/>
                  </a:lnTo>
                  <a:lnTo>
                    <a:pt x="778" y="1848"/>
                  </a:lnTo>
                  <a:lnTo>
                    <a:pt x="800" y="1841"/>
                  </a:lnTo>
                  <a:lnTo>
                    <a:pt x="822" y="1837"/>
                  </a:lnTo>
                  <a:lnTo>
                    <a:pt x="844" y="1832"/>
                  </a:lnTo>
                  <a:lnTo>
                    <a:pt x="867" y="1830"/>
                  </a:lnTo>
                  <a:lnTo>
                    <a:pt x="890" y="1827"/>
                  </a:lnTo>
                  <a:lnTo>
                    <a:pt x="914" y="1827"/>
                  </a:lnTo>
                  <a:lnTo>
                    <a:pt x="3655" y="1827"/>
                  </a:lnTo>
                  <a:lnTo>
                    <a:pt x="3679" y="1827"/>
                  </a:lnTo>
                  <a:lnTo>
                    <a:pt x="3702" y="1830"/>
                  </a:lnTo>
                  <a:lnTo>
                    <a:pt x="3725" y="1832"/>
                  </a:lnTo>
                  <a:lnTo>
                    <a:pt x="3747" y="1837"/>
                  </a:lnTo>
                  <a:lnTo>
                    <a:pt x="3769" y="1841"/>
                  </a:lnTo>
                  <a:lnTo>
                    <a:pt x="3791" y="1848"/>
                  </a:lnTo>
                  <a:lnTo>
                    <a:pt x="3813" y="1855"/>
                  </a:lnTo>
                  <a:lnTo>
                    <a:pt x="3834" y="1863"/>
                  </a:lnTo>
                  <a:lnTo>
                    <a:pt x="3853" y="1872"/>
                  </a:lnTo>
                  <a:lnTo>
                    <a:pt x="3873" y="1883"/>
                  </a:lnTo>
                  <a:lnTo>
                    <a:pt x="3892" y="1893"/>
                  </a:lnTo>
                  <a:lnTo>
                    <a:pt x="3911" y="1906"/>
                  </a:lnTo>
                  <a:lnTo>
                    <a:pt x="3929" y="1918"/>
                  </a:lnTo>
                  <a:lnTo>
                    <a:pt x="3946" y="1931"/>
                  </a:lnTo>
                  <a:lnTo>
                    <a:pt x="3963" y="1946"/>
                  </a:lnTo>
                  <a:lnTo>
                    <a:pt x="3979" y="1961"/>
                  </a:lnTo>
                  <a:lnTo>
                    <a:pt x="3994" y="1977"/>
                  </a:lnTo>
                  <a:lnTo>
                    <a:pt x="4008" y="1993"/>
                  </a:lnTo>
                  <a:lnTo>
                    <a:pt x="4021" y="2011"/>
                  </a:lnTo>
                  <a:lnTo>
                    <a:pt x="4034" y="2029"/>
                  </a:lnTo>
                  <a:lnTo>
                    <a:pt x="4047" y="2047"/>
                  </a:lnTo>
                  <a:lnTo>
                    <a:pt x="4057" y="2066"/>
                  </a:lnTo>
                  <a:lnTo>
                    <a:pt x="4067" y="2085"/>
                  </a:lnTo>
                  <a:lnTo>
                    <a:pt x="4077" y="2106"/>
                  </a:lnTo>
                  <a:lnTo>
                    <a:pt x="4085" y="2127"/>
                  </a:lnTo>
                  <a:lnTo>
                    <a:pt x="4092" y="2148"/>
                  </a:lnTo>
                  <a:lnTo>
                    <a:pt x="4097" y="2170"/>
                  </a:lnTo>
                  <a:lnTo>
                    <a:pt x="4103" y="2193"/>
                  </a:lnTo>
                  <a:lnTo>
                    <a:pt x="4107" y="2214"/>
                  </a:lnTo>
                  <a:lnTo>
                    <a:pt x="4110" y="2238"/>
                  </a:lnTo>
                  <a:lnTo>
                    <a:pt x="4111" y="2261"/>
                  </a:lnTo>
                  <a:lnTo>
                    <a:pt x="4112" y="2284"/>
                  </a:lnTo>
                  <a:lnTo>
                    <a:pt x="4112" y="4569"/>
                  </a:lnTo>
                  <a:close/>
                  <a:moveTo>
                    <a:pt x="4798" y="3884"/>
                  </a:moveTo>
                  <a:lnTo>
                    <a:pt x="4798" y="3884"/>
                  </a:lnTo>
                  <a:lnTo>
                    <a:pt x="4774" y="3883"/>
                  </a:lnTo>
                  <a:lnTo>
                    <a:pt x="4751" y="3881"/>
                  </a:lnTo>
                  <a:lnTo>
                    <a:pt x="4728" y="3878"/>
                  </a:lnTo>
                  <a:lnTo>
                    <a:pt x="4706" y="3874"/>
                  </a:lnTo>
                  <a:lnTo>
                    <a:pt x="4684" y="3869"/>
                  </a:lnTo>
                  <a:lnTo>
                    <a:pt x="4662" y="3863"/>
                  </a:lnTo>
                  <a:lnTo>
                    <a:pt x="4641" y="3855"/>
                  </a:lnTo>
                  <a:lnTo>
                    <a:pt x="4619" y="3847"/>
                  </a:lnTo>
                  <a:lnTo>
                    <a:pt x="4600" y="3838"/>
                  </a:lnTo>
                  <a:lnTo>
                    <a:pt x="4580" y="3829"/>
                  </a:lnTo>
                  <a:lnTo>
                    <a:pt x="4561" y="3817"/>
                  </a:lnTo>
                  <a:lnTo>
                    <a:pt x="4542" y="3806"/>
                  </a:lnTo>
                  <a:lnTo>
                    <a:pt x="4525" y="3793"/>
                  </a:lnTo>
                  <a:lnTo>
                    <a:pt x="4508" y="3779"/>
                  </a:lnTo>
                  <a:lnTo>
                    <a:pt x="4490" y="3764"/>
                  </a:lnTo>
                  <a:lnTo>
                    <a:pt x="4474" y="3749"/>
                  </a:lnTo>
                  <a:lnTo>
                    <a:pt x="4459" y="3734"/>
                  </a:lnTo>
                  <a:lnTo>
                    <a:pt x="4445" y="3717"/>
                  </a:lnTo>
                  <a:lnTo>
                    <a:pt x="4432" y="3700"/>
                  </a:lnTo>
                  <a:lnTo>
                    <a:pt x="4419" y="3683"/>
                  </a:lnTo>
                  <a:lnTo>
                    <a:pt x="4407" y="3664"/>
                  </a:lnTo>
                  <a:lnTo>
                    <a:pt x="4396" y="3644"/>
                  </a:lnTo>
                  <a:lnTo>
                    <a:pt x="4385" y="3625"/>
                  </a:lnTo>
                  <a:lnTo>
                    <a:pt x="4376" y="3604"/>
                  </a:lnTo>
                  <a:lnTo>
                    <a:pt x="4368" y="3583"/>
                  </a:lnTo>
                  <a:lnTo>
                    <a:pt x="4361" y="3563"/>
                  </a:lnTo>
                  <a:lnTo>
                    <a:pt x="4356" y="3541"/>
                  </a:lnTo>
                  <a:lnTo>
                    <a:pt x="4350" y="3519"/>
                  </a:lnTo>
                  <a:lnTo>
                    <a:pt x="4346" y="3496"/>
                  </a:lnTo>
                  <a:lnTo>
                    <a:pt x="4343" y="3473"/>
                  </a:lnTo>
                  <a:lnTo>
                    <a:pt x="4342" y="3450"/>
                  </a:lnTo>
                  <a:lnTo>
                    <a:pt x="4341" y="3427"/>
                  </a:lnTo>
                  <a:lnTo>
                    <a:pt x="4342" y="3403"/>
                  </a:lnTo>
                  <a:lnTo>
                    <a:pt x="4343" y="3379"/>
                  </a:lnTo>
                  <a:lnTo>
                    <a:pt x="4346" y="3358"/>
                  </a:lnTo>
                  <a:lnTo>
                    <a:pt x="4350" y="3335"/>
                  </a:lnTo>
                  <a:lnTo>
                    <a:pt x="4356" y="3313"/>
                  </a:lnTo>
                  <a:lnTo>
                    <a:pt x="4361" y="3291"/>
                  </a:lnTo>
                  <a:lnTo>
                    <a:pt x="4368" y="3270"/>
                  </a:lnTo>
                  <a:lnTo>
                    <a:pt x="4376" y="3249"/>
                  </a:lnTo>
                  <a:lnTo>
                    <a:pt x="4385" y="3229"/>
                  </a:lnTo>
                  <a:lnTo>
                    <a:pt x="4396" y="3209"/>
                  </a:lnTo>
                  <a:lnTo>
                    <a:pt x="4407" y="3189"/>
                  </a:lnTo>
                  <a:lnTo>
                    <a:pt x="4419" y="3171"/>
                  </a:lnTo>
                  <a:lnTo>
                    <a:pt x="4432" y="3154"/>
                  </a:lnTo>
                  <a:lnTo>
                    <a:pt x="4445" y="3136"/>
                  </a:lnTo>
                  <a:lnTo>
                    <a:pt x="4459" y="3119"/>
                  </a:lnTo>
                  <a:lnTo>
                    <a:pt x="4474" y="3104"/>
                  </a:lnTo>
                  <a:lnTo>
                    <a:pt x="4490" y="3088"/>
                  </a:lnTo>
                  <a:lnTo>
                    <a:pt x="4508" y="3074"/>
                  </a:lnTo>
                  <a:lnTo>
                    <a:pt x="4525" y="3060"/>
                  </a:lnTo>
                  <a:lnTo>
                    <a:pt x="4542" y="3048"/>
                  </a:lnTo>
                  <a:lnTo>
                    <a:pt x="4561" y="3036"/>
                  </a:lnTo>
                  <a:lnTo>
                    <a:pt x="4580" y="3025"/>
                  </a:lnTo>
                  <a:lnTo>
                    <a:pt x="4600" y="3014"/>
                  </a:lnTo>
                  <a:lnTo>
                    <a:pt x="4619" y="3005"/>
                  </a:lnTo>
                  <a:lnTo>
                    <a:pt x="4641" y="2997"/>
                  </a:lnTo>
                  <a:lnTo>
                    <a:pt x="4662" y="2990"/>
                  </a:lnTo>
                  <a:lnTo>
                    <a:pt x="4684" y="2984"/>
                  </a:lnTo>
                  <a:lnTo>
                    <a:pt x="4706" y="2978"/>
                  </a:lnTo>
                  <a:lnTo>
                    <a:pt x="4728" y="2975"/>
                  </a:lnTo>
                  <a:lnTo>
                    <a:pt x="4751" y="2972"/>
                  </a:lnTo>
                  <a:lnTo>
                    <a:pt x="4774" y="2970"/>
                  </a:lnTo>
                  <a:lnTo>
                    <a:pt x="4798" y="2969"/>
                  </a:lnTo>
                  <a:lnTo>
                    <a:pt x="4821" y="2970"/>
                  </a:lnTo>
                  <a:lnTo>
                    <a:pt x="4844" y="2972"/>
                  </a:lnTo>
                  <a:lnTo>
                    <a:pt x="4867" y="2975"/>
                  </a:lnTo>
                  <a:lnTo>
                    <a:pt x="4890" y="2978"/>
                  </a:lnTo>
                  <a:lnTo>
                    <a:pt x="4912" y="2984"/>
                  </a:lnTo>
                  <a:lnTo>
                    <a:pt x="4934" y="2990"/>
                  </a:lnTo>
                  <a:lnTo>
                    <a:pt x="4955" y="2997"/>
                  </a:lnTo>
                  <a:lnTo>
                    <a:pt x="4975" y="3005"/>
                  </a:lnTo>
                  <a:lnTo>
                    <a:pt x="4996" y="3014"/>
                  </a:lnTo>
                  <a:lnTo>
                    <a:pt x="5016" y="3025"/>
                  </a:lnTo>
                  <a:lnTo>
                    <a:pt x="5035" y="3036"/>
                  </a:lnTo>
                  <a:lnTo>
                    <a:pt x="5054" y="3048"/>
                  </a:lnTo>
                  <a:lnTo>
                    <a:pt x="5071" y="3060"/>
                  </a:lnTo>
                  <a:lnTo>
                    <a:pt x="5088" y="3074"/>
                  </a:lnTo>
                  <a:lnTo>
                    <a:pt x="5106" y="3088"/>
                  </a:lnTo>
                  <a:lnTo>
                    <a:pt x="5121" y="3104"/>
                  </a:lnTo>
                  <a:lnTo>
                    <a:pt x="5136" y="3119"/>
                  </a:lnTo>
                  <a:lnTo>
                    <a:pt x="5151" y="3136"/>
                  </a:lnTo>
                  <a:lnTo>
                    <a:pt x="5164" y="3154"/>
                  </a:lnTo>
                  <a:lnTo>
                    <a:pt x="5177" y="3171"/>
                  </a:lnTo>
                  <a:lnTo>
                    <a:pt x="5189" y="3189"/>
                  </a:lnTo>
                  <a:lnTo>
                    <a:pt x="5200" y="3209"/>
                  </a:lnTo>
                  <a:lnTo>
                    <a:pt x="5209" y="3229"/>
                  </a:lnTo>
                  <a:lnTo>
                    <a:pt x="5219" y="3249"/>
                  </a:lnTo>
                  <a:lnTo>
                    <a:pt x="5227" y="3270"/>
                  </a:lnTo>
                  <a:lnTo>
                    <a:pt x="5235" y="3291"/>
                  </a:lnTo>
                  <a:lnTo>
                    <a:pt x="5240" y="3313"/>
                  </a:lnTo>
                  <a:lnTo>
                    <a:pt x="5245" y="3335"/>
                  </a:lnTo>
                  <a:lnTo>
                    <a:pt x="5250" y="3358"/>
                  </a:lnTo>
                  <a:lnTo>
                    <a:pt x="5252" y="3379"/>
                  </a:lnTo>
                  <a:lnTo>
                    <a:pt x="5254" y="3403"/>
                  </a:lnTo>
                  <a:lnTo>
                    <a:pt x="5254" y="3427"/>
                  </a:lnTo>
                  <a:lnTo>
                    <a:pt x="5254" y="3450"/>
                  </a:lnTo>
                  <a:lnTo>
                    <a:pt x="5252" y="3473"/>
                  </a:lnTo>
                  <a:lnTo>
                    <a:pt x="5250" y="3496"/>
                  </a:lnTo>
                  <a:lnTo>
                    <a:pt x="5245" y="3519"/>
                  </a:lnTo>
                  <a:lnTo>
                    <a:pt x="5240" y="3541"/>
                  </a:lnTo>
                  <a:lnTo>
                    <a:pt x="5235" y="3563"/>
                  </a:lnTo>
                  <a:lnTo>
                    <a:pt x="5227" y="3583"/>
                  </a:lnTo>
                  <a:lnTo>
                    <a:pt x="5219" y="3604"/>
                  </a:lnTo>
                  <a:lnTo>
                    <a:pt x="5209" y="3625"/>
                  </a:lnTo>
                  <a:lnTo>
                    <a:pt x="5200" y="3644"/>
                  </a:lnTo>
                  <a:lnTo>
                    <a:pt x="5189" y="3664"/>
                  </a:lnTo>
                  <a:lnTo>
                    <a:pt x="5177" y="3683"/>
                  </a:lnTo>
                  <a:lnTo>
                    <a:pt x="5164" y="3700"/>
                  </a:lnTo>
                  <a:lnTo>
                    <a:pt x="5151" y="3717"/>
                  </a:lnTo>
                  <a:lnTo>
                    <a:pt x="5136" y="3734"/>
                  </a:lnTo>
                  <a:lnTo>
                    <a:pt x="5121" y="3749"/>
                  </a:lnTo>
                  <a:lnTo>
                    <a:pt x="5106" y="3764"/>
                  </a:lnTo>
                  <a:lnTo>
                    <a:pt x="5088" y="3779"/>
                  </a:lnTo>
                  <a:lnTo>
                    <a:pt x="5071" y="3793"/>
                  </a:lnTo>
                  <a:lnTo>
                    <a:pt x="5054" y="3806"/>
                  </a:lnTo>
                  <a:lnTo>
                    <a:pt x="5035" y="3817"/>
                  </a:lnTo>
                  <a:lnTo>
                    <a:pt x="5016" y="3829"/>
                  </a:lnTo>
                  <a:lnTo>
                    <a:pt x="4996" y="3838"/>
                  </a:lnTo>
                  <a:lnTo>
                    <a:pt x="4975" y="3847"/>
                  </a:lnTo>
                  <a:lnTo>
                    <a:pt x="4955" y="3855"/>
                  </a:lnTo>
                  <a:lnTo>
                    <a:pt x="4934" y="3863"/>
                  </a:lnTo>
                  <a:lnTo>
                    <a:pt x="4912" y="3869"/>
                  </a:lnTo>
                  <a:lnTo>
                    <a:pt x="4890" y="3874"/>
                  </a:lnTo>
                  <a:lnTo>
                    <a:pt x="4867" y="3878"/>
                  </a:lnTo>
                  <a:lnTo>
                    <a:pt x="4844" y="3881"/>
                  </a:lnTo>
                  <a:lnTo>
                    <a:pt x="4821" y="3883"/>
                  </a:lnTo>
                  <a:lnTo>
                    <a:pt x="4798" y="3884"/>
                  </a:lnTo>
                  <a:close/>
                  <a:moveTo>
                    <a:pt x="4798" y="2741"/>
                  </a:moveTo>
                  <a:lnTo>
                    <a:pt x="4798" y="2741"/>
                  </a:lnTo>
                  <a:lnTo>
                    <a:pt x="4774" y="2741"/>
                  </a:lnTo>
                  <a:lnTo>
                    <a:pt x="4751" y="2739"/>
                  </a:lnTo>
                  <a:lnTo>
                    <a:pt x="4728" y="2736"/>
                  </a:lnTo>
                  <a:lnTo>
                    <a:pt x="4706" y="2732"/>
                  </a:lnTo>
                  <a:lnTo>
                    <a:pt x="4684" y="2727"/>
                  </a:lnTo>
                  <a:lnTo>
                    <a:pt x="4662" y="2720"/>
                  </a:lnTo>
                  <a:lnTo>
                    <a:pt x="4641" y="2713"/>
                  </a:lnTo>
                  <a:lnTo>
                    <a:pt x="4619" y="2705"/>
                  </a:lnTo>
                  <a:lnTo>
                    <a:pt x="4600" y="2696"/>
                  </a:lnTo>
                  <a:lnTo>
                    <a:pt x="4580" y="2686"/>
                  </a:lnTo>
                  <a:lnTo>
                    <a:pt x="4561" y="2675"/>
                  </a:lnTo>
                  <a:lnTo>
                    <a:pt x="4542" y="2663"/>
                  </a:lnTo>
                  <a:lnTo>
                    <a:pt x="4525" y="2650"/>
                  </a:lnTo>
                  <a:lnTo>
                    <a:pt x="4508" y="2637"/>
                  </a:lnTo>
                  <a:lnTo>
                    <a:pt x="4490" y="2622"/>
                  </a:lnTo>
                  <a:lnTo>
                    <a:pt x="4474" y="2607"/>
                  </a:lnTo>
                  <a:lnTo>
                    <a:pt x="4459" y="2591"/>
                  </a:lnTo>
                  <a:lnTo>
                    <a:pt x="4445" y="2575"/>
                  </a:lnTo>
                  <a:lnTo>
                    <a:pt x="4432" y="2558"/>
                  </a:lnTo>
                  <a:lnTo>
                    <a:pt x="4419" y="2539"/>
                  </a:lnTo>
                  <a:lnTo>
                    <a:pt x="4407" y="2521"/>
                  </a:lnTo>
                  <a:lnTo>
                    <a:pt x="4396" y="2503"/>
                  </a:lnTo>
                  <a:lnTo>
                    <a:pt x="4385" y="2482"/>
                  </a:lnTo>
                  <a:lnTo>
                    <a:pt x="4376" y="2462"/>
                  </a:lnTo>
                  <a:lnTo>
                    <a:pt x="4368" y="2441"/>
                  </a:lnTo>
                  <a:lnTo>
                    <a:pt x="4361" y="2420"/>
                  </a:lnTo>
                  <a:lnTo>
                    <a:pt x="4356" y="2399"/>
                  </a:lnTo>
                  <a:lnTo>
                    <a:pt x="4350" y="2376"/>
                  </a:lnTo>
                  <a:lnTo>
                    <a:pt x="4346" y="2354"/>
                  </a:lnTo>
                  <a:lnTo>
                    <a:pt x="4343" y="2331"/>
                  </a:lnTo>
                  <a:lnTo>
                    <a:pt x="4342" y="2308"/>
                  </a:lnTo>
                  <a:lnTo>
                    <a:pt x="4341" y="2285"/>
                  </a:lnTo>
                  <a:lnTo>
                    <a:pt x="4342" y="2261"/>
                  </a:lnTo>
                  <a:lnTo>
                    <a:pt x="4343" y="2238"/>
                  </a:lnTo>
                  <a:lnTo>
                    <a:pt x="4346" y="2214"/>
                  </a:lnTo>
                  <a:lnTo>
                    <a:pt x="4350" y="2193"/>
                  </a:lnTo>
                  <a:lnTo>
                    <a:pt x="4356" y="2170"/>
                  </a:lnTo>
                  <a:lnTo>
                    <a:pt x="4361" y="2149"/>
                  </a:lnTo>
                  <a:lnTo>
                    <a:pt x="4368" y="2127"/>
                  </a:lnTo>
                  <a:lnTo>
                    <a:pt x="4376" y="2106"/>
                  </a:lnTo>
                  <a:lnTo>
                    <a:pt x="4385" y="2087"/>
                  </a:lnTo>
                  <a:lnTo>
                    <a:pt x="4396" y="2067"/>
                  </a:lnTo>
                  <a:lnTo>
                    <a:pt x="4407" y="2047"/>
                  </a:lnTo>
                  <a:lnTo>
                    <a:pt x="4419" y="2029"/>
                  </a:lnTo>
                  <a:lnTo>
                    <a:pt x="4432" y="2011"/>
                  </a:lnTo>
                  <a:lnTo>
                    <a:pt x="4445" y="1993"/>
                  </a:lnTo>
                  <a:lnTo>
                    <a:pt x="4459" y="1977"/>
                  </a:lnTo>
                  <a:lnTo>
                    <a:pt x="4474" y="1961"/>
                  </a:lnTo>
                  <a:lnTo>
                    <a:pt x="4490" y="1946"/>
                  </a:lnTo>
                  <a:lnTo>
                    <a:pt x="4508" y="1932"/>
                  </a:lnTo>
                  <a:lnTo>
                    <a:pt x="4525" y="1918"/>
                  </a:lnTo>
                  <a:lnTo>
                    <a:pt x="4542" y="1906"/>
                  </a:lnTo>
                  <a:lnTo>
                    <a:pt x="4561" y="1893"/>
                  </a:lnTo>
                  <a:lnTo>
                    <a:pt x="4580" y="1883"/>
                  </a:lnTo>
                  <a:lnTo>
                    <a:pt x="4600" y="1872"/>
                  </a:lnTo>
                  <a:lnTo>
                    <a:pt x="4619" y="1863"/>
                  </a:lnTo>
                  <a:lnTo>
                    <a:pt x="4641" y="1855"/>
                  </a:lnTo>
                  <a:lnTo>
                    <a:pt x="4662" y="1848"/>
                  </a:lnTo>
                  <a:lnTo>
                    <a:pt x="4684" y="1841"/>
                  </a:lnTo>
                  <a:lnTo>
                    <a:pt x="4706" y="1837"/>
                  </a:lnTo>
                  <a:lnTo>
                    <a:pt x="4728" y="1833"/>
                  </a:lnTo>
                  <a:lnTo>
                    <a:pt x="4751" y="1830"/>
                  </a:lnTo>
                  <a:lnTo>
                    <a:pt x="4774" y="1827"/>
                  </a:lnTo>
                  <a:lnTo>
                    <a:pt x="4798" y="1827"/>
                  </a:lnTo>
                  <a:lnTo>
                    <a:pt x="4821" y="1827"/>
                  </a:lnTo>
                  <a:lnTo>
                    <a:pt x="4844" y="1830"/>
                  </a:lnTo>
                  <a:lnTo>
                    <a:pt x="4867" y="1833"/>
                  </a:lnTo>
                  <a:lnTo>
                    <a:pt x="4890" y="1837"/>
                  </a:lnTo>
                  <a:lnTo>
                    <a:pt x="4912" y="1841"/>
                  </a:lnTo>
                  <a:lnTo>
                    <a:pt x="4934" y="1848"/>
                  </a:lnTo>
                  <a:lnTo>
                    <a:pt x="4955" y="1855"/>
                  </a:lnTo>
                  <a:lnTo>
                    <a:pt x="4975" y="1863"/>
                  </a:lnTo>
                  <a:lnTo>
                    <a:pt x="4996" y="1872"/>
                  </a:lnTo>
                  <a:lnTo>
                    <a:pt x="5016" y="1883"/>
                  </a:lnTo>
                  <a:lnTo>
                    <a:pt x="5035" y="1893"/>
                  </a:lnTo>
                  <a:lnTo>
                    <a:pt x="5054" y="1906"/>
                  </a:lnTo>
                  <a:lnTo>
                    <a:pt x="5071" y="1918"/>
                  </a:lnTo>
                  <a:lnTo>
                    <a:pt x="5088" y="1932"/>
                  </a:lnTo>
                  <a:lnTo>
                    <a:pt x="5106" y="1946"/>
                  </a:lnTo>
                  <a:lnTo>
                    <a:pt x="5121" y="1961"/>
                  </a:lnTo>
                  <a:lnTo>
                    <a:pt x="5136" y="1977"/>
                  </a:lnTo>
                  <a:lnTo>
                    <a:pt x="5151" y="1993"/>
                  </a:lnTo>
                  <a:lnTo>
                    <a:pt x="5164" y="2011"/>
                  </a:lnTo>
                  <a:lnTo>
                    <a:pt x="5177" y="2029"/>
                  </a:lnTo>
                  <a:lnTo>
                    <a:pt x="5189" y="2047"/>
                  </a:lnTo>
                  <a:lnTo>
                    <a:pt x="5200" y="2067"/>
                  </a:lnTo>
                  <a:lnTo>
                    <a:pt x="5209" y="2087"/>
                  </a:lnTo>
                  <a:lnTo>
                    <a:pt x="5219" y="2106"/>
                  </a:lnTo>
                  <a:lnTo>
                    <a:pt x="5227" y="2127"/>
                  </a:lnTo>
                  <a:lnTo>
                    <a:pt x="5235" y="2149"/>
                  </a:lnTo>
                  <a:lnTo>
                    <a:pt x="5240" y="2170"/>
                  </a:lnTo>
                  <a:lnTo>
                    <a:pt x="5245" y="2193"/>
                  </a:lnTo>
                  <a:lnTo>
                    <a:pt x="5250" y="2214"/>
                  </a:lnTo>
                  <a:lnTo>
                    <a:pt x="5252" y="2238"/>
                  </a:lnTo>
                  <a:lnTo>
                    <a:pt x="5254" y="2261"/>
                  </a:lnTo>
                  <a:lnTo>
                    <a:pt x="5254" y="2285"/>
                  </a:lnTo>
                  <a:lnTo>
                    <a:pt x="5254" y="2308"/>
                  </a:lnTo>
                  <a:lnTo>
                    <a:pt x="5252" y="2331"/>
                  </a:lnTo>
                  <a:lnTo>
                    <a:pt x="5250" y="2354"/>
                  </a:lnTo>
                  <a:lnTo>
                    <a:pt x="5245" y="2376"/>
                  </a:lnTo>
                  <a:lnTo>
                    <a:pt x="5240" y="2399"/>
                  </a:lnTo>
                  <a:lnTo>
                    <a:pt x="5235" y="2420"/>
                  </a:lnTo>
                  <a:lnTo>
                    <a:pt x="5227" y="2441"/>
                  </a:lnTo>
                  <a:lnTo>
                    <a:pt x="5219" y="2462"/>
                  </a:lnTo>
                  <a:lnTo>
                    <a:pt x="5209" y="2482"/>
                  </a:lnTo>
                  <a:lnTo>
                    <a:pt x="5200" y="2503"/>
                  </a:lnTo>
                  <a:lnTo>
                    <a:pt x="5189" y="2521"/>
                  </a:lnTo>
                  <a:lnTo>
                    <a:pt x="5177" y="2539"/>
                  </a:lnTo>
                  <a:lnTo>
                    <a:pt x="5164" y="2558"/>
                  </a:lnTo>
                  <a:lnTo>
                    <a:pt x="5151" y="2575"/>
                  </a:lnTo>
                  <a:lnTo>
                    <a:pt x="5136" y="2591"/>
                  </a:lnTo>
                  <a:lnTo>
                    <a:pt x="5121" y="2607"/>
                  </a:lnTo>
                  <a:lnTo>
                    <a:pt x="5106" y="2622"/>
                  </a:lnTo>
                  <a:lnTo>
                    <a:pt x="5088" y="2637"/>
                  </a:lnTo>
                  <a:lnTo>
                    <a:pt x="5071" y="2650"/>
                  </a:lnTo>
                  <a:lnTo>
                    <a:pt x="5054" y="2663"/>
                  </a:lnTo>
                  <a:lnTo>
                    <a:pt x="5035" y="2675"/>
                  </a:lnTo>
                  <a:lnTo>
                    <a:pt x="5016" y="2686"/>
                  </a:lnTo>
                  <a:lnTo>
                    <a:pt x="4996" y="2696"/>
                  </a:lnTo>
                  <a:lnTo>
                    <a:pt x="4975" y="2705"/>
                  </a:lnTo>
                  <a:lnTo>
                    <a:pt x="4955" y="2713"/>
                  </a:lnTo>
                  <a:lnTo>
                    <a:pt x="4934" y="2720"/>
                  </a:lnTo>
                  <a:lnTo>
                    <a:pt x="4912" y="2727"/>
                  </a:lnTo>
                  <a:lnTo>
                    <a:pt x="4890" y="2732"/>
                  </a:lnTo>
                  <a:lnTo>
                    <a:pt x="4867" y="2736"/>
                  </a:lnTo>
                  <a:lnTo>
                    <a:pt x="4844" y="2739"/>
                  </a:lnTo>
                  <a:lnTo>
                    <a:pt x="4821" y="2741"/>
                  </a:lnTo>
                  <a:lnTo>
                    <a:pt x="4798" y="274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tIns="468000" rIns="43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DFE6008-CF23-43DA-9D6A-DCC336977EA7}"/>
                </a:ext>
              </a:extLst>
            </p:cNvPr>
            <p:cNvGrpSpPr/>
            <p:nvPr/>
          </p:nvGrpSpPr>
          <p:grpSpPr>
            <a:xfrm>
              <a:off x="1781806" y="4982193"/>
              <a:ext cx="2950449" cy="1015663"/>
              <a:chOff x="1018235" y="4122540"/>
              <a:chExt cx="2950449" cy="1015663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719C57B6-CDBA-466F-A451-B855AC2B28BC}"/>
                  </a:ext>
                </a:extLst>
              </p:cNvPr>
              <p:cNvSpPr/>
              <p:nvPr/>
            </p:nvSpPr>
            <p:spPr>
              <a:xfrm>
                <a:off x="1018235" y="4491872"/>
                <a:ext cx="295044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After a week , they are edible Cut a certain amount off,</a:t>
                </a:r>
                <a:r>
                  <a: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 </a:t>
                </a:r>
                <a:r>
                  <a: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ell MT" panose="02020503060305020303" pitchFamily="18" charset="0"/>
                  </a:rPr>
                  <a:t>and boil or fry it as you like.</a:t>
                </a:r>
                <a:endPara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5AA8F5B9-EBD7-4626-BCC2-0D3DAD939FAF}"/>
                  </a:ext>
                </a:extLst>
              </p:cNvPr>
              <p:cNvSpPr/>
              <p:nvPr/>
            </p:nvSpPr>
            <p:spPr>
              <a:xfrm>
                <a:off x="1018235" y="4122540"/>
                <a:ext cx="15166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entury Schoolbook" panose="02040604050505020304" pitchFamily="18" charset="0"/>
                  </a:rPr>
                  <a:t>Major Snow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endParaRPr>
              </a:p>
            </p:txBody>
          </p:sp>
        </p:grpSp>
      </p:grpSp>
      <p:sp>
        <p:nvSpPr>
          <p:cNvPr id="17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35A98775-9AF3-422F-87B9-3F300152129C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1029198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31A4D4B5-3BD3-4716-92CD-FF84DE018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09" t="6580" r="27146" b="4617"/>
          <a:stretch>
            <a:fillRect/>
          </a:stretch>
        </p:blipFill>
        <p:spPr>
          <a:xfrm>
            <a:off x="6298047" y="2212708"/>
            <a:ext cx="1968687" cy="3625809"/>
          </a:xfrm>
          <a:custGeom>
            <a:avLst/>
            <a:gdLst>
              <a:gd name="connsiteX0" fmla="*/ 0 w 1968687"/>
              <a:gd name="connsiteY0" fmla="*/ 0 h 3625809"/>
              <a:gd name="connsiteX1" fmla="*/ 1968687 w 1968687"/>
              <a:gd name="connsiteY1" fmla="*/ 0 h 3625809"/>
              <a:gd name="connsiteX2" fmla="*/ 1968687 w 1968687"/>
              <a:gd name="connsiteY2" fmla="*/ 3625809 h 3625809"/>
              <a:gd name="connsiteX3" fmla="*/ 0 w 1968687"/>
              <a:gd name="connsiteY3" fmla="*/ 3625809 h 36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8687" h="3625809">
                <a:moveTo>
                  <a:pt x="0" y="0"/>
                </a:moveTo>
                <a:lnTo>
                  <a:pt x="1968687" y="0"/>
                </a:lnTo>
                <a:lnTo>
                  <a:pt x="1968687" y="3625809"/>
                </a:lnTo>
                <a:lnTo>
                  <a:pt x="0" y="3625809"/>
                </a:lnTo>
                <a:close/>
              </a:path>
            </a:pathLst>
          </a:custGeom>
        </p:spPr>
      </p:pic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26" name="组合 2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A29CD03-CD45-4620-B1B4-1D0B63C9C54F}"/>
              </a:ext>
            </a:extLst>
          </p:cNvPr>
          <p:cNvGrpSpPr/>
          <p:nvPr/>
        </p:nvGrpSpPr>
        <p:grpSpPr>
          <a:xfrm>
            <a:off x="760413" y="2043432"/>
            <a:ext cx="4964112" cy="3795951"/>
            <a:chOff x="550863" y="2006641"/>
            <a:chExt cx="4964112" cy="3795951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AF3A943-232F-4B2A-9FD2-4421CF4F6FD5}"/>
                </a:ext>
              </a:extLst>
            </p:cNvPr>
            <p:cNvSpPr/>
            <p:nvPr/>
          </p:nvSpPr>
          <p:spPr>
            <a:xfrm>
              <a:off x="2834200" y="3494268"/>
              <a:ext cx="2680775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Wintersweet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 originated in China and 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is highly appreciated in Chinese culture for its endurance in severe winters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With pine and bamboo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，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it is referred to as one of the Three Friends of Winter.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DD2086F8-D089-40AD-8883-7706959AEA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17" t="5717" r="24387" b="19286"/>
            <a:stretch/>
          </p:blipFill>
          <p:spPr>
            <a:xfrm>
              <a:off x="550863" y="2176782"/>
              <a:ext cx="1968687" cy="3625810"/>
            </a:xfrm>
            <a:custGeom>
              <a:avLst/>
              <a:gdLst>
                <a:gd name="connsiteX0" fmla="*/ 0 w 1968687"/>
                <a:gd name="connsiteY0" fmla="*/ 0 h 3104414"/>
                <a:gd name="connsiteX1" fmla="*/ 1968687 w 1968687"/>
                <a:gd name="connsiteY1" fmla="*/ 0 h 3104414"/>
                <a:gd name="connsiteX2" fmla="*/ 1968687 w 1968687"/>
                <a:gd name="connsiteY2" fmla="*/ 3104414 h 3104414"/>
                <a:gd name="connsiteX3" fmla="*/ 0 w 1968687"/>
                <a:gd name="connsiteY3" fmla="*/ 3104414 h 310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687" h="3104414">
                  <a:moveTo>
                    <a:pt x="0" y="0"/>
                  </a:moveTo>
                  <a:lnTo>
                    <a:pt x="1968687" y="0"/>
                  </a:lnTo>
                  <a:lnTo>
                    <a:pt x="1968687" y="3104414"/>
                  </a:lnTo>
                  <a:lnTo>
                    <a:pt x="0" y="3104414"/>
                  </a:lnTo>
                  <a:close/>
                </a:path>
              </a:pathLst>
            </a:cu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B2E9156E-E52D-4B6E-9F09-180F1C717F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872300" y="5410200"/>
              <a:ext cx="1181101" cy="392392"/>
            </a:xfrm>
            <a:custGeom>
              <a:avLst/>
              <a:gdLst>
                <a:gd name="connsiteX0" fmla="*/ 347615 w 1825658"/>
                <a:gd name="connsiteY0" fmla="*/ 0 h 728218"/>
                <a:gd name="connsiteX1" fmla="*/ 1478043 w 1825658"/>
                <a:gd name="connsiteY1" fmla="*/ 0 h 728218"/>
                <a:gd name="connsiteX2" fmla="*/ 1825658 w 1825658"/>
                <a:gd name="connsiteY2" fmla="*/ 347615 h 728218"/>
                <a:gd name="connsiteX3" fmla="*/ 1825658 w 1825658"/>
                <a:gd name="connsiteY3" fmla="*/ 380603 h 728218"/>
                <a:gd name="connsiteX4" fmla="*/ 1478043 w 1825658"/>
                <a:gd name="connsiteY4" fmla="*/ 728218 h 728218"/>
                <a:gd name="connsiteX5" fmla="*/ 347615 w 1825658"/>
                <a:gd name="connsiteY5" fmla="*/ 728218 h 728218"/>
                <a:gd name="connsiteX6" fmla="*/ 0 w 1825658"/>
                <a:gd name="connsiteY6" fmla="*/ 380603 h 728218"/>
                <a:gd name="connsiteX7" fmla="*/ 0 w 1825658"/>
                <a:gd name="connsiteY7" fmla="*/ 347615 h 728218"/>
                <a:gd name="connsiteX8" fmla="*/ 347615 w 1825658"/>
                <a:gd name="connsiteY8" fmla="*/ 0 h 72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5658" h="728218">
                  <a:moveTo>
                    <a:pt x="347615" y="0"/>
                  </a:moveTo>
                  <a:lnTo>
                    <a:pt x="1478043" y="0"/>
                  </a:lnTo>
                  <a:cubicBezTo>
                    <a:pt x="1670025" y="0"/>
                    <a:pt x="1825658" y="155633"/>
                    <a:pt x="1825658" y="347615"/>
                  </a:cubicBezTo>
                  <a:lnTo>
                    <a:pt x="1825658" y="380603"/>
                  </a:lnTo>
                  <a:cubicBezTo>
                    <a:pt x="1825658" y="572585"/>
                    <a:pt x="1670025" y="728218"/>
                    <a:pt x="1478043" y="728218"/>
                  </a:cubicBezTo>
                  <a:lnTo>
                    <a:pt x="347615" y="728218"/>
                  </a:lnTo>
                  <a:cubicBezTo>
                    <a:pt x="155633" y="728218"/>
                    <a:pt x="0" y="572585"/>
                    <a:pt x="0" y="380603"/>
                  </a:cubicBezTo>
                  <a:lnTo>
                    <a:pt x="0" y="347615"/>
                  </a:lnTo>
                  <a:cubicBezTo>
                    <a:pt x="0" y="155633"/>
                    <a:pt x="155633" y="0"/>
                    <a:pt x="347615" y="0"/>
                  </a:cubicBezTo>
                  <a:close/>
                </a:path>
              </a:pathLst>
            </a:custGeom>
            <a:effectLst>
              <a:outerShdw blurRad="76200" sx="101000" sy="101000" algn="ctr" rotWithShape="0">
                <a:prstClr val="black">
                  <a:alpha val="23000"/>
                </a:prstClr>
              </a:outerShdw>
            </a:effectLst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4BE61AD-49D6-4750-BB32-91ED54DCF3EF}"/>
                </a:ext>
              </a:extLst>
            </p:cNvPr>
            <p:cNvSpPr/>
            <p:nvPr/>
          </p:nvSpPr>
          <p:spPr>
            <a:xfrm>
              <a:off x="2834200" y="2006641"/>
              <a:ext cx="21960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Snowy winter</a:t>
              </a:r>
              <a:endParaRPr lang="zh-CN" altLang="en-US" sz="28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8" name="矩形 2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A147CF22-FB2B-43ED-BB65-C86EEE904487}"/>
              </a:ext>
            </a:extLst>
          </p:cNvPr>
          <p:cNvSpPr/>
          <p:nvPr/>
        </p:nvSpPr>
        <p:spPr>
          <a:xfrm>
            <a:off x="8588887" y="3531059"/>
            <a:ext cx="26807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 originated in China and 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is highly appreciated in Chinese culture for its endurance in severe winters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With pine and bamboo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，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it is referred to as one of the Three Friends of Winter.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pic>
        <p:nvPicPr>
          <p:cNvPr id="30" name="图片 2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E0A3BD5-E626-4EDE-AEF7-7D59A7BEB5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26987" y="5446991"/>
            <a:ext cx="1181101" cy="392392"/>
          </a:xfrm>
          <a:custGeom>
            <a:avLst/>
            <a:gdLst>
              <a:gd name="connsiteX0" fmla="*/ 347615 w 1825658"/>
              <a:gd name="connsiteY0" fmla="*/ 0 h 728218"/>
              <a:gd name="connsiteX1" fmla="*/ 1478043 w 1825658"/>
              <a:gd name="connsiteY1" fmla="*/ 0 h 728218"/>
              <a:gd name="connsiteX2" fmla="*/ 1825658 w 1825658"/>
              <a:gd name="connsiteY2" fmla="*/ 347615 h 728218"/>
              <a:gd name="connsiteX3" fmla="*/ 1825658 w 1825658"/>
              <a:gd name="connsiteY3" fmla="*/ 380603 h 728218"/>
              <a:gd name="connsiteX4" fmla="*/ 1478043 w 1825658"/>
              <a:gd name="connsiteY4" fmla="*/ 728218 h 728218"/>
              <a:gd name="connsiteX5" fmla="*/ 347615 w 1825658"/>
              <a:gd name="connsiteY5" fmla="*/ 728218 h 728218"/>
              <a:gd name="connsiteX6" fmla="*/ 0 w 1825658"/>
              <a:gd name="connsiteY6" fmla="*/ 380603 h 728218"/>
              <a:gd name="connsiteX7" fmla="*/ 0 w 1825658"/>
              <a:gd name="connsiteY7" fmla="*/ 347615 h 728218"/>
              <a:gd name="connsiteX8" fmla="*/ 347615 w 1825658"/>
              <a:gd name="connsiteY8" fmla="*/ 0 h 72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5658" h="728218">
                <a:moveTo>
                  <a:pt x="347615" y="0"/>
                </a:moveTo>
                <a:lnTo>
                  <a:pt x="1478043" y="0"/>
                </a:lnTo>
                <a:cubicBezTo>
                  <a:pt x="1670025" y="0"/>
                  <a:pt x="1825658" y="155633"/>
                  <a:pt x="1825658" y="347615"/>
                </a:cubicBezTo>
                <a:lnTo>
                  <a:pt x="1825658" y="380603"/>
                </a:lnTo>
                <a:cubicBezTo>
                  <a:pt x="1825658" y="572585"/>
                  <a:pt x="1670025" y="728218"/>
                  <a:pt x="1478043" y="728218"/>
                </a:cubicBezTo>
                <a:lnTo>
                  <a:pt x="347615" y="728218"/>
                </a:lnTo>
                <a:cubicBezTo>
                  <a:pt x="155633" y="728218"/>
                  <a:pt x="0" y="572585"/>
                  <a:pt x="0" y="380603"/>
                </a:cubicBezTo>
                <a:lnTo>
                  <a:pt x="0" y="347615"/>
                </a:lnTo>
                <a:cubicBezTo>
                  <a:pt x="0" y="155633"/>
                  <a:pt x="155633" y="0"/>
                  <a:pt x="347615" y="0"/>
                </a:cubicBezTo>
                <a:close/>
              </a:path>
            </a:pathLst>
          </a:custGeom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</p:pic>
      <p:sp>
        <p:nvSpPr>
          <p:cNvPr id="31" name="矩形 3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73D062C-2765-48E2-83C1-FE122BF12505}"/>
              </a:ext>
            </a:extLst>
          </p:cNvPr>
          <p:cNvSpPr/>
          <p:nvPr/>
        </p:nvSpPr>
        <p:spPr>
          <a:xfrm>
            <a:off x="8588887" y="2043432"/>
            <a:ext cx="21960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2800" b="1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22" name="组合 2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4888FB23-281B-4D51-BCCB-47447D44A29A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BB248AE-F22C-4182-B502-97E24CF4C441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DD491A8-5CC6-4E1B-BC05-78F9AC80C4FC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60352E3-4C12-4A9A-BB93-B21EA8555341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839044CA-D3BC-42F6-8349-DA1B95F17F05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E1BA0542-6153-4AB1-95C6-2770F0B99888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922769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813F978-66D1-42C0-B165-457410AB04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2" t="7842" r="2630" b="2516"/>
          <a:stretch/>
        </p:blipFill>
        <p:spPr>
          <a:xfrm>
            <a:off x="5133975" y="1506085"/>
            <a:ext cx="7058025" cy="4839154"/>
          </a:xfrm>
          <a:custGeom>
            <a:avLst/>
            <a:gdLst>
              <a:gd name="connsiteX0" fmla="*/ 0 w 7058025"/>
              <a:gd name="connsiteY0" fmla="*/ 0 h 5177707"/>
              <a:gd name="connsiteX1" fmla="*/ 7058025 w 7058025"/>
              <a:gd name="connsiteY1" fmla="*/ 0 h 5177707"/>
              <a:gd name="connsiteX2" fmla="*/ 7058025 w 7058025"/>
              <a:gd name="connsiteY2" fmla="*/ 5177707 h 5177707"/>
              <a:gd name="connsiteX3" fmla="*/ 0 w 7058025"/>
              <a:gd name="connsiteY3" fmla="*/ 5177707 h 5177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58025" h="5177707">
                <a:moveTo>
                  <a:pt x="0" y="0"/>
                </a:moveTo>
                <a:lnTo>
                  <a:pt x="7058025" y="0"/>
                </a:lnTo>
                <a:lnTo>
                  <a:pt x="7058025" y="5177707"/>
                </a:lnTo>
                <a:lnTo>
                  <a:pt x="0" y="5177707"/>
                </a:lnTo>
                <a:close/>
              </a:path>
            </a:pathLst>
          </a:custGeom>
        </p:spPr>
      </p:pic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29" name="组合 2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A57DD51-F4BD-44B6-964F-160525AD4733}"/>
              </a:ext>
            </a:extLst>
          </p:cNvPr>
          <p:cNvGrpSpPr/>
          <p:nvPr/>
        </p:nvGrpSpPr>
        <p:grpSpPr>
          <a:xfrm>
            <a:off x="683628" y="3754608"/>
            <a:ext cx="3105149" cy="564981"/>
            <a:chOff x="670531" y="3630783"/>
            <a:chExt cx="3105149" cy="56498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1BB12BD-60A5-4CE4-B423-1192254AEA0D}"/>
                </a:ext>
              </a:extLst>
            </p:cNvPr>
            <p:cNvGrpSpPr/>
            <p:nvPr/>
          </p:nvGrpSpPr>
          <p:grpSpPr>
            <a:xfrm>
              <a:off x="718156" y="4138614"/>
              <a:ext cx="3057524" cy="57150"/>
              <a:chOff x="761019" y="3929064"/>
              <a:chExt cx="3057524" cy="57150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2103DAE6-3CC7-4C22-A88C-E4AF8487E043}"/>
                  </a:ext>
                </a:extLst>
              </p:cNvPr>
              <p:cNvSpPr/>
              <p:nvPr/>
            </p:nvSpPr>
            <p:spPr>
              <a:xfrm>
                <a:off x="761019" y="3929064"/>
                <a:ext cx="3057524" cy="57150"/>
              </a:xfrm>
              <a:prstGeom prst="roundRect">
                <a:avLst>
                  <a:gd name="adj" fmla="val 50000"/>
                </a:avLst>
              </a:prstGeom>
              <a:solidFill>
                <a:srgbClr val="DEC3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71AD3E4B-4F40-4D8F-8DC7-A4911F218F8B}"/>
                  </a:ext>
                </a:extLst>
              </p:cNvPr>
              <p:cNvSpPr/>
              <p:nvPr/>
            </p:nvSpPr>
            <p:spPr>
              <a:xfrm>
                <a:off x="761019" y="3929064"/>
                <a:ext cx="1763106" cy="57150"/>
              </a:xfrm>
              <a:prstGeom prst="roundRect">
                <a:avLst>
                  <a:gd name="adj" fmla="val 50000"/>
                </a:avLst>
              </a:prstGeom>
              <a:solidFill>
                <a:srgbClr val="0010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923ACD6-4CC9-442B-9D3D-DC3A822CA3F8}"/>
                </a:ext>
              </a:extLst>
            </p:cNvPr>
            <p:cNvSpPr/>
            <p:nvPr/>
          </p:nvSpPr>
          <p:spPr>
            <a:xfrm>
              <a:off x="670531" y="3630783"/>
              <a:ext cx="1516610" cy="373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30" name="组合 2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7A440E9-924D-4433-B07D-6C05D6D081D6}"/>
              </a:ext>
            </a:extLst>
          </p:cNvPr>
          <p:cNvGrpSpPr/>
          <p:nvPr/>
        </p:nvGrpSpPr>
        <p:grpSpPr>
          <a:xfrm>
            <a:off x="683628" y="4553204"/>
            <a:ext cx="3105149" cy="564981"/>
            <a:chOff x="670531" y="3630783"/>
            <a:chExt cx="3105149" cy="564981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651EED1-7F4D-4D3A-A364-4051C7FF0A32}"/>
                </a:ext>
              </a:extLst>
            </p:cNvPr>
            <p:cNvGrpSpPr/>
            <p:nvPr/>
          </p:nvGrpSpPr>
          <p:grpSpPr>
            <a:xfrm>
              <a:off x="718156" y="4138614"/>
              <a:ext cx="3057524" cy="57150"/>
              <a:chOff x="761019" y="3929064"/>
              <a:chExt cx="3057524" cy="57150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A1CDBAFC-2C2E-4818-873C-FADB93AFFBE9}"/>
                  </a:ext>
                </a:extLst>
              </p:cNvPr>
              <p:cNvSpPr/>
              <p:nvPr/>
            </p:nvSpPr>
            <p:spPr>
              <a:xfrm>
                <a:off x="761019" y="3929064"/>
                <a:ext cx="3057524" cy="57150"/>
              </a:xfrm>
              <a:prstGeom prst="roundRect">
                <a:avLst>
                  <a:gd name="adj" fmla="val 50000"/>
                </a:avLst>
              </a:prstGeom>
              <a:solidFill>
                <a:srgbClr val="DEC3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91C28ABE-50B4-4603-996B-EC68EB8D6328}"/>
                  </a:ext>
                </a:extLst>
              </p:cNvPr>
              <p:cNvSpPr/>
              <p:nvPr/>
            </p:nvSpPr>
            <p:spPr>
              <a:xfrm>
                <a:off x="761019" y="3929064"/>
                <a:ext cx="2124000" cy="57150"/>
              </a:xfrm>
              <a:prstGeom prst="roundRect">
                <a:avLst>
                  <a:gd name="adj" fmla="val 50000"/>
                </a:avLst>
              </a:prstGeom>
              <a:solidFill>
                <a:srgbClr val="0010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8399C90-61FF-4B9D-9D1E-7ADDEC3524B3}"/>
                </a:ext>
              </a:extLst>
            </p:cNvPr>
            <p:cNvSpPr/>
            <p:nvPr/>
          </p:nvSpPr>
          <p:spPr>
            <a:xfrm>
              <a:off x="670531" y="3630783"/>
              <a:ext cx="1516610" cy="373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35" name="组合 3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DD6864-5E27-470D-A400-FA7767393F69}"/>
              </a:ext>
            </a:extLst>
          </p:cNvPr>
          <p:cNvGrpSpPr/>
          <p:nvPr/>
        </p:nvGrpSpPr>
        <p:grpSpPr>
          <a:xfrm>
            <a:off x="683628" y="5351800"/>
            <a:ext cx="3105149" cy="564981"/>
            <a:chOff x="670531" y="3630783"/>
            <a:chExt cx="3105149" cy="564981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FC37789-6EB9-4187-8AA7-A62DCF5EF6DC}"/>
                </a:ext>
              </a:extLst>
            </p:cNvPr>
            <p:cNvGrpSpPr/>
            <p:nvPr/>
          </p:nvGrpSpPr>
          <p:grpSpPr>
            <a:xfrm>
              <a:off x="718156" y="4138614"/>
              <a:ext cx="3057524" cy="57150"/>
              <a:chOff x="761019" y="3929064"/>
              <a:chExt cx="3057524" cy="57150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CA0761D3-D367-49F1-9BE4-AF8FCE1941FA}"/>
                  </a:ext>
                </a:extLst>
              </p:cNvPr>
              <p:cNvSpPr/>
              <p:nvPr/>
            </p:nvSpPr>
            <p:spPr>
              <a:xfrm>
                <a:off x="761019" y="3929064"/>
                <a:ext cx="3057524" cy="57150"/>
              </a:xfrm>
              <a:prstGeom prst="roundRect">
                <a:avLst>
                  <a:gd name="adj" fmla="val 50000"/>
                </a:avLst>
              </a:prstGeom>
              <a:solidFill>
                <a:srgbClr val="DEC3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338B64BD-FC55-4660-94AC-ABF9BF1BF817}"/>
                  </a:ext>
                </a:extLst>
              </p:cNvPr>
              <p:cNvSpPr/>
              <p:nvPr/>
            </p:nvSpPr>
            <p:spPr>
              <a:xfrm>
                <a:off x="761019" y="3929064"/>
                <a:ext cx="2556000" cy="57150"/>
              </a:xfrm>
              <a:prstGeom prst="roundRect">
                <a:avLst>
                  <a:gd name="adj" fmla="val 50000"/>
                </a:avLst>
              </a:prstGeom>
              <a:solidFill>
                <a:srgbClr val="0010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663AB3E0-1A52-4FF7-9A13-AA1B26B7CCC7}"/>
                </a:ext>
              </a:extLst>
            </p:cNvPr>
            <p:cNvSpPr/>
            <p:nvPr/>
          </p:nvSpPr>
          <p:spPr>
            <a:xfrm>
              <a:off x="670531" y="3630783"/>
              <a:ext cx="1516610" cy="373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40" name="矩形 3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3C1D2B39-6767-443C-AA86-F01CB0BAA520}"/>
              </a:ext>
            </a:extLst>
          </p:cNvPr>
          <p:cNvSpPr/>
          <p:nvPr/>
        </p:nvSpPr>
        <p:spPr>
          <a:xfrm>
            <a:off x="683628" y="1951672"/>
            <a:ext cx="3104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 originated in China and is highly appreciated in Chinese culture for its endurance in severe winters.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With pine and bamboo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，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it is referred to as one of the Three Friends of Winter.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sp>
        <p:nvSpPr>
          <p:cNvPr id="41" name="矩形 4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D846220-0F95-4E86-ABC9-C2915ACA95C9}"/>
              </a:ext>
            </a:extLst>
          </p:cNvPr>
          <p:cNvSpPr/>
          <p:nvPr/>
        </p:nvSpPr>
        <p:spPr>
          <a:xfrm>
            <a:off x="4329663" y="2335734"/>
            <a:ext cx="4421031" cy="135883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CN" sz="3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With pine and bamboo</a:t>
            </a:r>
            <a:endParaRPr lang="zh-CN" altLang="en-US" sz="3600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2" name="矩形 4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C2294E06-0F85-4DAE-9114-84421FD95C8E}"/>
              </a:ext>
            </a:extLst>
          </p:cNvPr>
          <p:cNvSpPr/>
          <p:nvPr/>
        </p:nvSpPr>
        <p:spPr>
          <a:xfrm>
            <a:off x="4329662" y="1989772"/>
            <a:ext cx="4421031" cy="34624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1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the 21st solar term of the year</a:t>
            </a:r>
            <a:endParaRPr lang="zh-CN" altLang="en-US" sz="1100" b="1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43" name="组合 4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6BC7D7F-6ADF-4EBD-BCDD-1F0D2BCF2EF1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55C5FDDC-326E-4360-84C6-BD6C9D678516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FA38768-8C54-4285-865C-5037E529980C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40DA6BA-652C-4A03-B92E-BADE21064C05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6F91DCFD-C289-46FF-A3DB-38336E0CE808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63D6633D-4FE4-4F60-BC85-A3C8A5B2F836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8433547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D9627B6-781A-4A20-A6CB-8DB79DA9951B}"/>
              </a:ext>
            </a:extLst>
          </p:cNvPr>
          <p:cNvSpPr/>
          <p:nvPr/>
        </p:nvSpPr>
        <p:spPr>
          <a:xfrm>
            <a:off x="584013" y="2980596"/>
            <a:ext cx="2999775" cy="72000"/>
          </a:xfrm>
          <a:prstGeom prst="rect">
            <a:avLst/>
          </a:prstGeom>
          <a:solidFill>
            <a:srgbClr val="0010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82493FD-3AD4-4AF0-BC1D-B5658BC8F329}"/>
              </a:ext>
            </a:extLst>
          </p:cNvPr>
          <p:cNvSpPr/>
          <p:nvPr/>
        </p:nvSpPr>
        <p:spPr>
          <a:xfrm>
            <a:off x="479238" y="2485297"/>
            <a:ext cx="3850696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CN" sz="40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fairy snow</a:t>
            </a:r>
          </a:p>
        </p:txBody>
      </p:sp>
      <p:grpSp>
        <p:nvGrpSpPr>
          <p:cNvPr id="27" name="组合 2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9AB8373-F1FF-4AD6-8F72-579C5D6C1422}"/>
              </a:ext>
            </a:extLst>
          </p:cNvPr>
          <p:cNvGrpSpPr/>
          <p:nvPr/>
        </p:nvGrpSpPr>
        <p:grpSpPr>
          <a:xfrm>
            <a:off x="6793322" y="1951051"/>
            <a:ext cx="2133600" cy="3661683"/>
            <a:chOff x="7040972" y="1944035"/>
            <a:chExt cx="2133600" cy="366168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45A0D26-EB7F-4C30-97DB-0665B7A0542E}"/>
                </a:ext>
              </a:extLst>
            </p:cNvPr>
            <p:cNvSpPr/>
            <p:nvPr/>
          </p:nvSpPr>
          <p:spPr>
            <a:xfrm>
              <a:off x="7040972" y="1944035"/>
              <a:ext cx="2133600" cy="3661683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349F5891-28FE-4BD6-9B51-B533E0EEF6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18" t="4188" r="31694" b="6998"/>
            <a:stretch/>
          </p:blipFill>
          <p:spPr>
            <a:xfrm>
              <a:off x="7040972" y="1944037"/>
              <a:ext cx="2061281" cy="3590925"/>
            </a:xfrm>
            <a:custGeom>
              <a:avLst/>
              <a:gdLst>
                <a:gd name="connsiteX0" fmla="*/ 0 w 2114550"/>
                <a:gd name="connsiteY0" fmla="*/ 0 h 3590925"/>
                <a:gd name="connsiteX1" fmla="*/ 2114550 w 2114550"/>
                <a:gd name="connsiteY1" fmla="*/ 0 h 3590925"/>
                <a:gd name="connsiteX2" fmla="*/ 2114550 w 2114550"/>
                <a:gd name="connsiteY2" fmla="*/ 3590925 h 3590925"/>
                <a:gd name="connsiteX3" fmla="*/ 0 w 2114550"/>
                <a:gd name="connsiteY3" fmla="*/ 3590925 h 359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4550" h="3590925">
                  <a:moveTo>
                    <a:pt x="0" y="0"/>
                  </a:moveTo>
                  <a:lnTo>
                    <a:pt x="2114550" y="0"/>
                  </a:lnTo>
                  <a:lnTo>
                    <a:pt x="2114550" y="3590925"/>
                  </a:lnTo>
                  <a:lnTo>
                    <a:pt x="0" y="3590925"/>
                  </a:lnTo>
                  <a:close/>
                </a:path>
              </a:pathLst>
            </a:custGeom>
          </p:spPr>
        </p:pic>
      </p:grpSp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5" name="矩形 1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00A1D11-124B-4AEA-A566-5C158ED90F1F}"/>
              </a:ext>
            </a:extLst>
          </p:cNvPr>
          <p:cNvSpPr/>
          <p:nvPr/>
        </p:nvSpPr>
        <p:spPr>
          <a:xfrm>
            <a:off x="9071854" y="1944035"/>
            <a:ext cx="2114550" cy="3675715"/>
          </a:xfrm>
          <a:prstGeom prst="rect">
            <a:avLst/>
          </a:prstGeom>
          <a:noFill/>
          <a:ln w="34925">
            <a:solidFill>
              <a:srgbClr val="0010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F1367FD1-861F-4A44-8942-BB4839948DA5}"/>
              </a:ext>
            </a:extLst>
          </p:cNvPr>
          <p:cNvGrpSpPr/>
          <p:nvPr/>
        </p:nvGrpSpPr>
        <p:grpSpPr>
          <a:xfrm>
            <a:off x="4533840" y="1944036"/>
            <a:ext cx="2114550" cy="3675713"/>
            <a:chOff x="4791015" y="1944037"/>
            <a:chExt cx="2114550" cy="3675713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0D5068C8-C607-4488-8102-EDF1D3F36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84" t="4549" r="44449" b="6636"/>
            <a:stretch>
              <a:fillRect/>
            </a:stretch>
          </p:blipFill>
          <p:spPr>
            <a:xfrm>
              <a:off x="4791015" y="1944037"/>
              <a:ext cx="2114550" cy="3590925"/>
            </a:xfrm>
            <a:custGeom>
              <a:avLst/>
              <a:gdLst>
                <a:gd name="connsiteX0" fmla="*/ 0 w 2114550"/>
                <a:gd name="connsiteY0" fmla="*/ 0 h 3590925"/>
                <a:gd name="connsiteX1" fmla="*/ 2114550 w 2114550"/>
                <a:gd name="connsiteY1" fmla="*/ 0 h 3590925"/>
                <a:gd name="connsiteX2" fmla="*/ 2114550 w 2114550"/>
                <a:gd name="connsiteY2" fmla="*/ 3590925 h 3590925"/>
                <a:gd name="connsiteX3" fmla="*/ 0 w 2114550"/>
                <a:gd name="connsiteY3" fmla="*/ 3590925 h 359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4550" h="3590925">
                  <a:moveTo>
                    <a:pt x="0" y="0"/>
                  </a:moveTo>
                  <a:lnTo>
                    <a:pt x="2114550" y="0"/>
                  </a:lnTo>
                  <a:lnTo>
                    <a:pt x="2114550" y="3590925"/>
                  </a:lnTo>
                  <a:lnTo>
                    <a:pt x="0" y="3590925"/>
                  </a:lnTo>
                  <a:close/>
                </a:path>
              </a:pathLst>
            </a:cu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C56EC331-E695-4BA4-B0B7-837A7E76792F}"/>
                </a:ext>
              </a:extLst>
            </p:cNvPr>
            <p:cNvSpPr/>
            <p:nvPr/>
          </p:nvSpPr>
          <p:spPr>
            <a:xfrm>
              <a:off x="4791015" y="5534960"/>
              <a:ext cx="2114550" cy="84790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4CEE37D-B005-4916-B507-60290E922C0D}"/>
              </a:ext>
            </a:extLst>
          </p:cNvPr>
          <p:cNvGrpSpPr/>
          <p:nvPr/>
        </p:nvGrpSpPr>
        <p:grpSpPr>
          <a:xfrm>
            <a:off x="4636286" y="4527728"/>
            <a:ext cx="1516610" cy="771839"/>
            <a:chOff x="9024871" y="1744762"/>
            <a:chExt cx="1516610" cy="771839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94D352C-4EDA-4DA4-890C-7FE3AA7E60C0}"/>
                </a:ext>
              </a:extLst>
            </p:cNvPr>
            <p:cNvSpPr/>
            <p:nvPr/>
          </p:nvSpPr>
          <p:spPr>
            <a:xfrm>
              <a:off x="9024871" y="1744762"/>
              <a:ext cx="1516610" cy="453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5715C2B2-0F59-49AB-B6C3-905ACE775A93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bg1"/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31" name="组合 3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C5A16E5-8ED3-43C5-AF6C-8AECC17AE6BD}"/>
              </a:ext>
            </a:extLst>
          </p:cNvPr>
          <p:cNvGrpSpPr/>
          <p:nvPr/>
        </p:nvGrpSpPr>
        <p:grpSpPr>
          <a:xfrm>
            <a:off x="6890229" y="4527728"/>
            <a:ext cx="1516610" cy="771839"/>
            <a:chOff x="9024871" y="1744762"/>
            <a:chExt cx="1516610" cy="771839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DF29861-11F8-433C-A65E-D9A87B174DD0}"/>
                </a:ext>
              </a:extLst>
            </p:cNvPr>
            <p:cNvSpPr/>
            <p:nvPr/>
          </p:nvSpPr>
          <p:spPr>
            <a:xfrm>
              <a:off x="9024871" y="1744762"/>
              <a:ext cx="1516610" cy="453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E0965DB-55DE-4A44-B36B-1101E79E4129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bg1"/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34" name="组合 3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DC45AA5-C454-4231-82B6-E208EAA0B00F}"/>
              </a:ext>
            </a:extLst>
          </p:cNvPr>
          <p:cNvGrpSpPr/>
          <p:nvPr/>
        </p:nvGrpSpPr>
        <p:grpSpPr>
          <a:xfrm>
            <a:off x="9144173" y="4527728"/>
            <a:ext cx="1516610" cy="771839"/>
            <a:chOff x="9024871" y="1744762"/>
            <a:chExt cx="1516610" cy="77183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9986865-851E-4AB5-B6F8-E46E7DDB5378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45A3FB24-8A63-48B6-929A-8A3B5A47BF8B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sp>
        <p:nvSpPr>
          <p:cNvPr id="37" name="矩形 3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D7CEB63-8C4E-4BDF-ACD9-66C60226CCB2}"/>
              </a:ext>
            </a:extLst>
          </p:cNvPr>
          <p:cNvSpPr/>
          <p:nvPr/>
        </p:nvSpPr>
        <p:spPr>
          <a:xfrm>
            <a:off x="9179261" y="2836804"/>
            <a:ext cx="16982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After a week , they are edible Cut a certain amount off,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and boil or fry it as you like.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sp>
        <p:nvSpPr>
          <p:cNvPr id="38" name="矩形 3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CDDBB2C-9FF7-478B-98A5-7D1CD9DA440F}"/>
              </a:ext>
            </a:extLst>
          </p:cNvPr>
          <p:cNvSpPr/>
          <p:nvPr/>
        </p:nvSpPr>
        <p:spPr>
          <a:xfrm>
            <a:off x="583890" y="3463448"/>
            <a:ext cx="3104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 originated in China and is highly appreciated in Chinese culture for its endurance in severe winters.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With pine and bamboo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，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it is referred to as one of the Three Friends of Winter.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grpSp>
        <p:nvGrpSpPr>
          <p:cNvPr id="41" name="组合 4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F9E00C0-21AB-4673-88EB-D8F0EF1EF219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B56A3E66-C29D-4EC1-9404-32A937F13C24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18AF978-43DD-4F10-8C08-16DDFC6BDE4A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1A06842B-2258-4253-9582-CF277A6B570C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9522A935-9D85-4A4D-8B1C-6848C53F0221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8120F924-3E25-497D-9AFD-7140922A9334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500383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B5B5EF8-037D-43B3-8F6E-6C2EFE66F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1" t="1550" r="7793" b="1577"/>
          <a:stretch>
            <a:fillRect/>
          </a:stretch>
        </p:blipFill>
        <p:spPr bwMode="auto">
          <a:xfrm rot="5400000">
            <a:off x="3695453" y="-797575"/>
            <a:ext cx="4803681" cy="9220070"/>
          </a:xfrm>
          <a:custGeom>
            <a:avLst/>
            <a:gdLst>
              <a:gd name="connsiteX0" fmla="*/ 0 w 4803681"/>
              <a:gd name="connsiteY0" fmla="*/ 9220070 h 9220070"/>
              <a:gd name="connsiteX1" fmla="*/ 0 w 4803681"/>
              <a:gd name="connsiteY1" fmla="*/ 0 h 9220070"/>
              <a:gd name="connsiteX2" fmla="*/ 4803681 w 4803681"/>
              <a:gd name="connsiteY2" fmla="*/ 0 h 9220070"/>
              <a:gd name="connsiteX3" fmla="*/ 4803681 w 4803681"/>
              <a:gd name="connsiteY3" fmla="*/ 9220070 h 9220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3681" h="9220070">
                <a:moveTo>
                  <a:pt x="0" y="9220070"/>
                </a:moveTo>
                <a:lnTo>
                  <a:pt x="0" y="0"/>
                </a:lnTo>
                <a:lnTo>
                  <a:pt x="4803681" y="0"/>
                </a:lnTo>
                <a:lnTo>
                  <a:pt x="4803681" y="922007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D792F7B-A669-47C0-B508-5DCDDBCCC6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4" t="5667" r="51866" b="4726"/>
          <a:stretch>
            <a:fillRect/>
          </a:stretch>
        </p:blipFill>
        <p:spPr>
          <a:xfrm>
            <a:off x="-14493" y="1410619"/>
            <a:ext cx="1351679" cy="4803681"/>
          </a:xfrm>
          <a:custGeom>
            <a:avLst/>
            <a:gdLst>
              <a:gd name="connsiteX0" fmla="*/ 0 w 1351679"/>
              <a:gd name="connsiteY0" fmla="*/ 0 h 4803681"/>
              <a:gd name="connsiteX1" fmla="*/ 1351679 w 1351679"/>
              <a:gd name="connsiteY1" fmla="*/ 0 h 4803681"/>
              <a:gd name="connsiteX2" fmla="*/ 1351679 w 1351679"/>
              <a:gd name="connsiteY2" fmla="*/ 4803681 h 4803681"/>
              <a:gd name="connsiteX3" fmla="*/ 0 w 1351679"/>
              <a:gd name="connsiteY3" fmla="*/ 4803681 h 480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1679" h="4803681">
                <a:moveTo>
                  <a:pt x="0" y="0"/>
                </a:moveTo>
                <a:lnTo>
                  <a:pt x="1351679" y="0"/>
                </a:lnTo>
                <a:lnTo>
                  <a:pt x="1351679" y="4803681"/>
                </a:lnTo>
                <a:lnTo>
                  <a:pt x="0" y="4803681"/>
                </a:lnTo>
                <a:close/>
              </a:path>
            </a:pathLst>
          </a:custGeom>
        </p:spPr>
      </p:pic>
      <p:pic>
        <p:nvPicPr>
          <p:cNvPr id="21" name="图片 2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233B603-694D-40DC-9D1F-D0B1877D70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23" t="15345" r="12907" b="14610"/>
          <a:stretch>
            <a:fillRect/>
          </a:stretch>
        </p:blipFill>
        <p:spPr>
          <a:xfrm>
            <a:off x="10854815" y="1410619"/>
            <a:ext cx="1337185" cy="4803681"/>
          </a:xfrm>
          <a:custGeom>
            <a:avLst/>
            <a:gdLst>
              <a:gd name="connsiteX0" fmla="*/ 0 w 1337185"/>
              <a:gd name="connsiteY0" fmla="*/ 0 h 4803681"/>
              <a:gd name="connsiteX1" fmla="*/ 1337185 w 1337185"/>
              <a:gd name="connsiteY1" fmla="*/ 0 h 4803681"/>
              <a:gd name="connsiteX2" fmla="*/ 1337185 w 1337185"/>
              <a:gd name="connsiteY2" fmla="*/ 4803681 h 4803681"/>
              <a:gd name="connsiteX3" fmla="*/ 0 w 1337185"/>
              <a:gd name="connsiteY3" fmla="*/ 4803681 h 480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185" h="4803681">
                <a:moveTo>
                  <a:pt x="0" y="0"/>
                </a:moveTo>
                <a:lnTo>
                  <a:pt x="1337185" y="0"/>
                </a:lnTo>
                <a:lnTo>
                  <a:pt x="1337185" y="4803681"/>
                </a:lnTo>
                <a:lnTo>
                  <a:pt x="0" y="4803681"/>
                </a:lnTo>
                <a:close/>
              </a:path>
            </a:pathLst>
          </a:custGeom>
        </p:spPr>
      </p:pic>
      <p:sp>
        <p:nvSpPr>
          <p:cNvPr id="16" name="矩形 1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E6B20DB-03E5-4834-AF3C-A038889F8A46}"/>
              </a:ext>
            </a:extLst>
          </p:cNvPr>
          <p:cNvSpPr/>
          <p:nvPr/>
        </p:nvSpPr>
        <p:spPr>
          <a:xfrm>
            <a:off x="2300748" y="4716258"/>
            <a:ext cx="7590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/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 originated in China and is highly appreciated in Chinese culture for its endurance in severe winters.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With pine and bamboo</a:t>
            </a:r>
            <a:r>
              <a:rPr lang="zh-CN" altLang="en-US" sz="1200" dirty="0">
                <a:solidFill>
                  <a:schemeClr val="bg1"/>
                </a:solidFill>
                <a:latin typeface="Bell MT" panose="02020503060305020303" pitchFamily="18" charset="0"/>
              </a:rPr>
              <a:t>， 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it is referred to as one of the Three Friends of Winter</a:t>
            </a:r>
            <a:r>
              <a:rPr lang="zh-CN" altLang="en-US" sz="1200" dirty="0">
                <a:solidFill>
                  <a:schemeClr val="bg1"/>
                </a:solidFill>
                <a:latin typeface="Bell MT" panose="02020503060305020303" pitchFamily="18" charset="0"/>
              </a:rPr>
              <a:t>。</a:t>
            </a:r>
          </a:p>
        </p:txBody>
      </p:sp>
      <p:sp>
        <p:nvSpPr>
          <p:cNvPr id="25" name="矩形: 圆角 2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EBBBF70-D9AC-4043-A882-BE22C3D316BE}"/>
              </a:ext>
            </a:extLst>
          </p:cNvPr>
          <p:cNvSpPr/>
          <p:nvPr/>
        </p:nvSpPr>
        <p:spPr>
          <a:xfrm>
            <a:off x="5107857" y="2080851"/>
            <a:ext cx="1995949" cy="1995949"/>
          </a:xfrm>
          <a:prstGeom prst="roundRect">
            <a:avLst>
              <a:gd name="adj" fmla="val 18906"/>
            </a:avLst>
          </a:prstGeom>
          <a:solidFill>
            <a:schemeClr val="bg1"/>
          </a:solidFill>
          <a:ln>
            <a:noFill/>
          </a:ln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C0BC131-E7AB-48FD-A4CD-3C0A65CD7827}"/>
              </a:ext>
            </a:extLst>
          </p:cNvPr>
          <p:cNvSpPr/>
          <p:nvPr/>
        </p:nvSpPr>
        <p:spPr>
          <a:xfrm>
            <a:off x="5066524" y="2147801"/>
            <a:ext cx="20786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cap="all" dirty="0">
                <a:gradFill flip="none" rotWithShape="1">
                  <a:gsLst>
                    <a:gs pos="0">
                      <a:srgbClr val="F196B8"/>
                    </a:gs>
                    <a:gs pos="34000">
                      <a:srgbClr val="FF4DBB"/>
                    </a:gs>
                    <a:gs pos="77000">
                      <a:srgbClr val="0010DF"/>
                    </a:gs>
                  </a:gsLst>
                  <a:lin ang="13500000" scaled="1"/>
                  <a:tileRect/>
                </a:gradFill>
                <a:effectLst>
                  <a:outerShdw blurRad="76200" sx="101000" sy="101000" algn="ctr" rotWithShape="0">
                    <a:prstClr val="black">
                      <a:alpha val="23000"/>
                    </a:prstClr>
                  </a:outerShdw>
                </a:effectLst>
                <a:latin typeface="Century Schoolbook" panose="02040604050505020304" pitchFamily="18" charset="0"/>
              </a:rPr>
              <a:t>04</a:t>
            </a:r>
            <a:endParaRPr lang="zh-CN" altLang="en-US" sz="11500" b="1" cap="all" dirty="0">
              <a:gradFill flip="none" rotWithShape="1">
                <a:gsLst>
                  <a:gs pos="0">
                    <a:srgbClr val="F196B8"/>
                  </a:gs>
                  <a:gs pos="34000">
                    <a:srgbClr val="FF4DBB"/>
                  </a:gs>
                  <a:gs pos="77000">
                    <a:srgbClr val="0010DF"/>
                  </a:gs>
                </a:gsLst>
                <a:lin ang="13500000" scaled="1"/>
                <a:tileRect/>
              </a:gradFill>
              <a:effectLst>
                <a:outerShdw blurRad="76200" sx="101000" sy="101000" algn="ctr" rotWithShape="0">
                  <a:prstClr val="black">
                    <a:alpha val="23000"/>
                  </a:prst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27" name="图片 2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D9A307-CA36-44DF-921B-91C900C596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4" t="4771" r="8737" b="75137"/>
          <a:stretch/>
        </p:blipFill>
        <p:spPr>
          <a:xfrm>
            <a:off x="4645741" y="1633402"/>
            <a:ext cx="924232" cy="1028798"/>
          </a:xfrm>
          <a:prstGeom prst="rect">
            <a:avLst/>
          </a:prstGeom>
        </p:spPr>
      </p:pic>
      <p:sp>
        <p:nvSpPr>
          <p:cNvPr id="36" name="矩形 3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37FB27E-038A-451F-9EF5-EA13D7FA192D}"/>
              </a:ext>
            </a:extLst>
          </p:cNvPr>
          <p:cNvSpPr/>
          <p:nvPr/>
        </p:nvSpPr>
        <p:spPr>
          <a:xfrm>
            <a:off x="560693" y="653712"/>
            <a:ext cx="110902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cap="all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Makingsausages</a:t>
            </a:r>
            <a:endParaRPr lang="zh-CN" altLang="en-US" sz="2000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9F17185C-63A6-4918-9A02-37BFB2D5EA16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80144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06AF1FF-E934-4AB7-813B-33405A7AD0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" t="15691" r="-2"/>
          <a:stretch/>
        </p:blipFill>
        <p:spPr>
          <a:xfrm>
            <a:off x="0" y="-1"/>
            <a:ext cx="12199484" cy="6867833"/>
          </a:xfrm>
          <a:prstGeom prst="rect">
            <a:avLst/>
          </a:prstGeom>
        </p:spPr>
      </p:pic>
      <p:grpSp>
        <p:nvGrpSpPr>
          <p:cNvPr id="5" name="组合 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9EE5710-BF5A-4043-8317-6C13C07EE5E6}"/>
              </a:ext>
            </a:extLst>
          </p:cNvPr>
          <p:cNvGrpSpPr/>
          <p:nvPr/>
        </p:nvGrpSpPr>
        <p:grpSpPr>
          <a:xfrm>
            <a:off x="2959510" y="1836436"/>
            <a:ext cx="3743444" cy="1323439"/>
            <a:chOff x="1847850" y="1706225"/>
            <a:chExt cx="4181475" cy="1478299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64A943F-07F4-4359-9150-A96AA9B5CC8B}"/>
                </a:ext>
              </a:extLst>
            </p:cNvPr>
            <p:cNvSpPr/>
            <p:nvPr/>
          </p:nvSpPr>
          <p:spPr>
            <a:xfrm>
              <a:off x="2276475" y="1706225"/>
              <a:ext cx="1599536" cy="1446550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4C18434-883A-4A90-94EE-B8028B62D189}"/>
                </a:ext>
              </a:extLst>
            </p:cNvPr>
            <p:cNvSpPr/>
            <p:nvPr/>
          </p:nvSpPr>
          <p:spPr>
            <a:xfrm>
              <a:off x="1847850" y="1706225"/>
              <a:ext cx="1519045" cy="14782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8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35963A9-DE59-4957-A73B-ADE917E19635}"/>
                </a:ext>
              </a:extLst>
            </p:cNvPr>
            <p:cNvSpPr/>
            <p:nvPr/>
          </p:nvSpPr>
          <p:spPr>
            <a:xfrm>
              <a:off x="3457183" y="2506444"/>
              <a:ext cx="2572142" cy="6703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The temperature drops significantly</a:t>
              </a:r>
              <a:endParaRPr lang="zh-CN" altLang="en-US" sz="11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6" name="组合 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7DDC98E-92AB-4CAC-A110-116D24C93B64}"/>
              </a:ext>
            </a:extLst>
          </p:cNvPr>
          <p:cNvGrpSpPr/>
          <p:nvPr/>
        </p:nvGrpSpPr>
        <p:grpSpPr>
          <a:xfrm>
            <a:off x="2959510" y="3893293"/>
            <a:ext cx="3743444" cy="1323439"/>
            <a:chOff x="1847850" y="1706225"/>
            <a:chExt cx="4181475" cy="147829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5B47B25-3E54-47F0-8EFD-3B76C683CFBD}"/>
                </a:ext>
              </a:extLst>
            </p:cNvPr>
            <p:cNvSpPr/>
            <p:nvPr/>
          </p:nvSpPr>
          <p:spPr>
            <a:xfrm>
              <a:off x="2276475" y="1706225"/>
              <a:ext cx="1599536" cy="1446550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A795925-BB34-46DF-BC16-9EE12B5C545B}"/>
                </a:ext>
              </a:extLst>
            </p:cNvPr>
            <p:cNvSpPr/>
            <p:nvPr/>
          </p:nvSpPr>
          <p:spPr>
            <a:xfrm>
              <a:off x="1847850" y="1706225"/>
              <a:ext cx="1519045" cy="14782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8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B45CA9D-FD52-4AD3-8411-BD55F2026DCA}"/>
                </a:ext>
              </a:extLst>
            </p:cNvPr>
            <p:cNvSpPr/>
            <p:nvPr/>
          </p:nvSpPr>
          <p:spPr>
            <a:xfrm>
              <a:off x="3457183" y="2506444"/>
              <a:ext cx="2572142" cy="6703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The temperature drops significantly</a:t>
              </a:r>
              <a:endParaRPr lang="zh-CN" altLang="en-US" sz="11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10" name="组合 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360F5AE-5951-4A31-873F-379912F0A978}"/>
              </a:ext>
            </a:extLst>
          </p:cNvPr>
          <p:cNvGrpSpPr/>
          <p:nvPr/>
        </p:nvGrpSpPr>
        <p:grpSpPr>
          <a:xfrm>
            <a:off x="7242929" y="1836436"/>
            <a:ext cx="3743444" cy="1323439"/>
            <a:chOff x="1847850" y="1706225"/>
            <a:chExt cx="4181475" cy="1478299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13072A7-75D7-44AB-8207-4F05792FA1A9}"/>
                </a:ext>
              </a:extLst>
            </p:cNvPr>
            <p:cNvSpPr/>
            <p:nvPr/>
          </p:nvSpPr>
          <p:spPr>
            <a:xfrm>
              <a:off x="2276475" y="1706225"/>
              <a:ext cx="1599536" cy="1446550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55347A7-8BF8-4412-8C86-345113AF956B}"/>
                </a:ext>
              </a:extLst>
            </p:cNvPr>
            <p:cNvSpPr/>
            <p:nvPr/>
          </p:nvSpPr>
          <p:spPr>
            <a:xfrm>
              <a:off x="1847850" y="1706225"/>
              <a:ext cx="1519045" cy="14782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8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07A2848-D4F4-49B8-A57A-59464643F4BE}"/>
                </a:ext>
              </a:extLst>
            </p:cNvPr>
            <p:cNvSpPr/>
            <p:nvPr/>
          </p:nvSpPr>
          <p:spPr>
            <a:xfrm>
              <a:off x="3457183" y="2506444"/>
              <a:ext cx="2572142" cy="6703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The temperature drops significantly</a:t>
              </a:r>
              <a:endParaRPr lang="zh-CN" altLang="en-US" sz="11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14" name="组合 1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8E1DD75-B19F-4A52-A4D2-46F20F455AD5}"/>
              </a:ext>
            </a:extLst>
          </p:cNvPr>
          <p:cNvGrpSpPr/>
          <p:nvPr/>
        </p:nvGrpSpPr>
        <p:grpSpPr>
          <a:xfrm>
            <a:off x="7242929" y="3893293"/>
            <a:ext cx="3743444" cy="1323439"/>
            <a:chOff x="1847850" y="1706225"/>
            <a:chExt cx="4181475" cy="1478299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B751ED4-EDD3-4B23-8716-279393F4FE83}"/>
                </a:ext>
              </a:extLst>
            </p:cNvPr>
            <p:cNvSpPr/>
            <p:nvPr/>
          </p:nvSpPr>
          <p:spPr>
            <a:xfrm>
              <a:off x="2276475" y="1706225"/>
              <a:ext cx="1599536" cy="1446550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23071DB-632E-4497-98BE-C42D365F19F0}"/>
                </a:ext>
              </a:extLst>
            </p:cNvPr>
            <p:cNvSpPr/>
            <p:nvPr/>
          </p:nvSpPr>
          <p:spPr>
            <a:xfrm>
              <a:off x="1847850" y="1706225"/>
              <a:ext cx="1519045" cy="14782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8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09B0897-DD19-44E5-A444-EAA9B464CD2F}"/>
                </a:ext>
              </a:extLst>
            </p:cNvPr>
            <p:cNvSpPr/>
            <p:nvPr/>
          </p:nvSpPr>
          <p:spPr>
            <a:xfrm>
              <a:off x="3457183" y="2506444"/>
              <a:ext cx="2572142" cy="6703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The temperature drops significantly</a:t>
              </a:r>
              <a:endParaRPr lang="zh-CN" altLang="en-US" sz="11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18" name="矩形 1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C7247655-5A33-4C74-926A-E4D31D9C73D0}"/>
              </a:ext>
            </a:extLst>
          </p:cNvPr>
          <p:cNvSpPr/>
          <p:nvPr/>
        </p:nvSpPr>
        <p:spPr>
          <a:xfrm>
            <a:off x="550863" y="0"/>
            <a:ext cx="800219" cy="349567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4000" cap="all" dirty="0">
                <a:solidFill>
                  <a:schemeClr val="bg1"/>
                </a:solidFill>
                <a:latin typeface="Century Schoolbook" panose="02040604050505020304" pitchFamily="18" charset="0"/>
              </a:rPr>
              <a:t>contents</a:t>
            </a:r>
            <a:endParaRPr lang="zh-CN" altLang="en-US" sz="4000" cap="all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24" name="组合 2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37B6F9FB-ED9B-47D7-891F-46AB97933892}"/>
              </a:ext>
            </a:extLst>
          </p:cNvPr>
          <p:cNvGrpSpPr/>
          <p:nvPr/>
        </p:nvGrpSpPr>
        <p:grpSpPr>
          <a:xfrm>
            <a:off x="969646" y="4651466"/>
            <a:ext cx="400110" cy="2182305"/>
            <a:chOff x="11443579" y="4675695"/>
            <a:chExt cx="400110" cy="2182305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DFE3A3FF-AB0F-424A-9723-5C7A1E7A603D}"/>
                </a:ext>
              </a:extLst>
            </p:cNvPr>
            <p:cNvCxnSpPr>
              <a:cxnSpLocks/>
              <a:stCxn id="26" idx="2"/>
            </p:cNvCxnSpPr>
            <p:nvPr/>
          </p:nvCxnSpPr>
          <p:spPr>
            <a:xfrm flipH="1">
              <a:off x="11641138" y="6345238"/>
              <a:ext cx="2496" cy="51276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EF709CC1-E67A-40FD-B9D5-6EBB4D375C74}"/>
                </a:ext>
              </a:extLst>
            </p:cNvPr>
            <p:cNvSpPr/>
            <p:nvPr/>
          </p:nvSpPr>
          <p:spPr>
            <a:xfrm>
              <a:off x="11443579" y="4675695"/>
              <a:ext cx="400110" cy="16695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dist"/>
              <a:r>
                <a:rPr lang="en-US" altLang="zh-CN" sz="14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Snowy winter</a:t>
              </a:r>
              <a:endParaRPr lang="zh-CN" altLang="en-US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19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F365D2CA-1CDF-45C0-A374-E6170D96007D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7679009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AF310C32-1FFC-4155-A32E-23AC6C7977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284" y="1605482"/>
            <a:ext cx="5033087" cy="5252518"/>
          </a:xfrm>
          <a:prstGeom prst="rect">
            <a:avLst/>
          </a:prstGeom>
        </p:spPr>
      </p:pic>
      <p:sp>
        <p:nvSpPr>
          <p:cNvPr id="14" name="矩形 1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F1553889-CCC9-45DB-B007-2D5649DD46BD}"/>
              </a:ext>
            </a:extLst>
          </p:cNvPr>
          <p:cNvSpPr/>
          <p:nvPr/>
        </p:nvSpPr>
        <p:spPr>
          <a:xfrm>
            <a:off x="0" y="0"/>
            <a:ext cx="3112762" cy="6858000"/>
          </a:xfrm>
          <a:prstGeom prst="rect">
            <a:avLst/>
          </a:prstGeom>
          <a:solidFill>
            <a:srgbClr val="DEC3D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6" name="组合 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7A081B3-AB47-43B5-942D-32AE91748077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48B7C75-8A40-4EE9-A55B-F5D28D0B7445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AC91A31-658F-4AC1-9943-39B645ABCDE4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5612F2F-3E5C-420F-8855-2211ED254732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3722E82-4397-44A8-AE27-CCC8A1943C95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31" name="组合 3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45AB763E-B783-4424-82E8-8FC9BC067E5E}"/>
              </a:ext>
            </a:extLst>
          </p:cNvPr>
          <p:cNvGrpSpPr/>
          <p:nvPr/>
        </p:nvGrpSpPr>
        <p:grpSpPr>
          <a:xfrm>
            <a:off x="5867837" y="2381986"/>
            <a:ext cx="5231738" cy="1446116"/>
            <a:chOff x="7074968" y="4261776"/>
            <a:chExt cx="5231738" cy="1446116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40CCA170-2FD6-407B-B077-8859F5E0C777}"/>
                </a:ext>
              </a:extLst>
            </p:cNvPr>
            <p:cNvSpPr/>
            <p:nvPr/>
          </p:nvSpPr>
          <p:spPr>
            <a:xfrm>
              <a:off x="7074969" y="4784562"/>
              <a:ext cx="523173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Wintersweet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 originated in China and is highly appreciated in Chinese culture for its endurance in severe winters. With pine and bamboo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it is referred to as one of the Three Friends of Winter.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6C644DA-F09E-42AA-AB79-B10DC25AFF57}"/>
                </a:ext>
              </a:extLst>
            </p:cNvPr>
            <p:cNvSpPr/>
            <p:nvPr/>
          </p:nvSpPr>
          <p:spPr>
            <a:xfrm>
              <a:off x="7074968" y="4261776"/>
              <a:ext cx="4421031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b="1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Appreciating winter sweet</a:t>
              </a:r>
              <a:endParaRPr lang="zh-CN" altLang="en-US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34" name="组合 3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0044CF6-0E33-46EF-BFE2-B6F31E71ABCD}"/>
              </a:ext>
            </a:extLst>
          </p:cNvPr>
          <p:cNvGrpSpPr/>
          <p:nvPr/>
        </p:nvGrpSpPr>
        <p:grpSpPr>
          <a:xfrm>
            <a:off x="5867837" y="4650731"/>
            <a:ext cx="1516610" cy="771839"/>
            <a:chOff x="9024871" y="1744762"/>
            <a:chExt cx="1516610" cy="77183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60F01AC-D302-4C6F-AAAF-09C4A69B5B85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9349AB78-CADC-4AB0-99E6-F5E124547632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37" name="组合 3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1F808EA-EE07-4826-B5BB-4CA82E734B75}"/>
              </a:ext>
            </a:extLst>
          </p:cNvPr>
          <p:cNvGrpSpPr/>
          <p:nvPr/>
        </p:nvGrpSpPr>
        <p:grpSpPr>
          <a:xfrm>
            <a:off x="7725401" y="4650731"/>
            <a:ext cx="1516610" cy="771839"/>
            <a:chOff x="9024871" y="1744762"/>
            <a:chExt cx="1516610" cy="771839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08F6F645-36FE-4BCB-A155-74AD47AABA65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E3D9440-7587-49D0-A695-F9E814F09B7F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pic>
        <p:nvPicPr>
          <p:cNvPr id="30" name="图片 2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E680F54-CC9D-4090-A52F-374F110760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3268" y="2918408"/>
            <a:ext cx="2626666" cy="2626666"/>
          </a:xfrm>
          <a:prstGeom prst="rect">
            <a:avLst/>
          </a:prstGeom>
        </p:spPr>
      </p:pic>
      <p:sp>
        <p:nvSpPr>
          <p:cNvPr id="40" name="矩形 3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CBD9AC90-8C2B-4BAA-B699-30C18A4D2DE7}"/>
              </a:ext>
            </a:extLst>
          </p:cNvPr>
          <p:cNvSpPr/>
          <p:nvPr/>
        </p:nvSpPr>
        <p:spPr>
          <a:xfrm>
            <a:off x="509868" y="1922190"/>
            <a:ext cx="2602894" cy="1285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A timely snow promises a good harvest</a:t>
            </a:r>
            <a:endParaRPr lang="zh-CN" altLang="en-US" b="1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41" name="组合 4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8CF98B2-C125-44BF-B51E-59EF2292860C}"/>
              </a:ext>
            </a:extLst>
          </p:cNvPr>
          <p:cNvGrpSpPr/>
          <p:nvPr/>
        </p:nvGrpSpPr>
        <p:grpSpPr>
          <a:xfrm>
            <a:off x="597284" y="5040303"/>
            <a:ext cx="2075384" cy="369332"/>
            <a:chOff x="1223032" y="2718785"/>
            <a:chExt cx="2075384" cy="369332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9EC20764-2D61-457C-A03B-706324B937BA}"/>
                </a:ext>
              </a:extLst>
            </p:cNvPr>
            <p:cNvSpPr/>
            <p:nvPr/>
          </p:nvSpPr>
          <p:spPr>
            <a:xfrm>
              <a:off x="1781806" y="2718785"/>
              <a:ext cx="15166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34,2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3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5B387080-9695-4A48-9028-196446779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3032" y="2727384"/>
              <a:ext cx="370427" cy="352134"/>
            </a:xfrm>
            <a:custGeom>
              <a:avLst/>
              <a:gdLst>
                <a:gd name="T0" fmla="*/ 1380426 w 8874"/>
                <a:gd name="T1" fmla="*/ 1102677 h 8441"/>
                <a:gd name="T2" fmla="*/ 1456711 w 8874"/>
                <a:gd name="T3" fmla="*/ 1712548 h 8441"/>
                <a:gd name="T4" fmla="*/ 900199 w 8874"/>
                <a:gd name="T5" fmla="*/ 1451639 h 8441"/>
                <a:gd name="T6" fmla="*/ 344092 w 8874"/>
                <a:gd name="T7" fmla="*/ 1712548 h 8441"/>
                <a:gd name="T8" fmla="*/ 420377 w 8874"/>
                <a:gd name="T9" fmla="*/ 1102677 h 8441"/>
                <a:gd name="T10" fmla="*/ 0 w 8874"/>
                <a:gd name="T11" fmla="*/ 654302 h 8441"/>
                <a:gd name="T12" fmla="*/ 603581 w 8874"/>
                <a:gd name="T13" fmla="*/ 538253 h 8441"/>
                <a:gd name="T14" fmla="*/ 900199 w 8874"/>
                <a:gd name="T15" fmla="*/ 0 h 8441"/>
                <a:gd name="T16" fmla="*/ 1197019 w 8874"/>
                <a:gd name="T17" fmla="*/ 538253 h 8441"/>
                <a:gd name="T18" fmla="*/ 1800397 w 8874"/>
                <a:gd name="T19" fmla="*/ 654302 h 8441"/>
                <a:gd name="T20" fmla="*/ 1380426 w 8874"/>
                <a:gd name="T21" fmla="*/ 1102677 h 8441"/>
                <a:gd name="T22" fmla="*/ 1076708 w 8874"/>
                <a:gd name="T23" fmla="*/ 668302 h 8441"/>
                <a:gd name="T24" fmla="*/ 900604 w 8874"/>
                <a:gd name="T25" fmla="*/ 348961 h 8441"/>
                <a:gd name="T26" fmla="*/ 724298 w 8874"/>
                <a:gd name="T27" fmla="*/ 668302 h 8441"/>
                <a:gd name="T28" fmla="*/ 366612 w 8874"/>
                <a:gd name="T29" fmla="*/ 736876 h 8441"/>
                <a:gd name="T30" fmla="*/ 615957 w 8874"/>
                <a:gd name="T31" fmla="*/ 1002452 h 8441"/>
                <a:gd name="T32" fmla="*/ 570511 w 8874"/>
                <a:gd name="T33" fmla="*/ 1363992 h 8441"/>
                <a:gd name="T34" fmla="*/ 900604 w 8874"/>
                <a:gd name="T35" fmla="*/ 1209597 h 8441"/>
                <a:gd name="T36" fmla="*/ 1230494 w 8874"/>
                <a:gd name="T37" fmla="*/ 1363992 h 8441"/>
                <a:gd name="T38" fmla="*/ 1184845 w 8874"/>
                <a:gd name="T39" fmla="*/ 1002452 h 8441"/>
                <a:gd name="T40" fmla="*/ 1434190 w 8874"/>
                <a:gd name="T41" fmla="*/ 736876 h 8441"/>
                <a:gd name="T42" fmla="*/ 1076708 w 8874"/>
                <a:gd name="T43" fmla="*/ 668302 h 844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874" h="8441">
                  <a:moveTo>
                    <a:pt x="6804" y="5435"/>
                  </a:moveTo>
                  <a:lnTo>
                    <a:pt x="7180" y="8441"/>
                  </a:lnTo>
                  <a:lnTo>
                    <a:pt x="4437" y="7155"/>
                  </a:lnTo>
                  <a:lnTo>
                    <a:pt x="1696" y="8441"/>
                  </a:lnTo>
                  <a:lnTo>
                    <a:pt x="2072" y="5435"/>
                  </a:lnTo>
                  <a:lnTo>
                    <a:pt x="0" y="3225"/>
                  </a:lnTo>
                  <a:lnTo>
                    <a:pt x="2975" y="2653"/>
                  </a:lnTo>
                  <a:lnTo>
                    <a:pt x="4437" y="0"/>
                  </a:lnTo>
                  <a:lnTo>
                    <a:pt x="5900" y="2653"/>
                  </a:lnTo>
                  <a:lnTo>
                    <a:pt x="8874" y="3225"/>
                  </a:lnTo>
                  <a:lnTo>
                    <a:pt x="6804" y="5435"/>
                  </a:lnTo>
                  <a:close/>
                  <a:moveTo>
                    <a:pt x="5307" y="3294"/>
                  </a:moveTo>
                  <a:lnTo>
                    <a:pt x="4439" y="1720"/>
                  </a:lnTo>
                  <a:lnTo>
                    <a:pt x="3570" y="3294"/>
                  </a:lnTo>
                  <a:lnTo>
                    <a:pt x="1807" y="3632"/>
                  </a:lnTo>
                  <a:lnTo>
                    <a:pt x="3036" y="4941"/>
                  </a:lnTo>
                  <a:lnTo>
                    <a:pt x="2812" y="6723"/>
                  </a:lnTo>
                  <a:lnTo>
                    <a:pt x="4439" y="5962"/>
                  </a:lnTo>
                  <a:lnTo>
                    <a:pt x="6065" y="6723"/>
                  </a:lnTo>
                  <a:lnTo>
                    <a:pt x="5840" y="4941"/>
                  </a:lnTo>
                  <a:lnTo>
                    <a:pt x="7069" y="3632"/>
                  </a:lnTo>
                  <a:lnTo>
                    <a:pt x="5307" y="329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6" name="组合 4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AF143B89-CDFC-401A-A62C-8DB9B7DA0D86}"/>
              </a:ext>
            </a:extLst>
          </p:cNvPr>
          <p:cNvGrpSpPr/>
          <p:nvPr/>
        </p:nvGrpSpPr>
        <p:grpSpPr>
          <a:xfrm>
            <a:off x="625383" y="5643528"/>
            <a:ext cx="2019186" cy="369332"/>
            <a:chOff x="1279230" y="3922764"/>
            <a:chExt cx="2019186" cy="369332"/>
          </a:xfrm>
        </p:grpSpPr>
        <p:sp>
          <p:nvSpPr>
            <p:cNvPr id="47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E6EC6B07-593D-4292-9E30-86D741C5ED0F}"/>
                </a:ext>
              </a:extLst>
            </p:cNvPr>
            <p:cNvSpPr/>
            <p:nvPr/>
          </p:nvSpPr>
          <p:spPr>
            <a:xfrm>
              <a:off x="1279230" y="3956828"/>
              <a:ext cx="258031" cy="301204"/>
            </a:xfrm>
            <a:custGeom>
              <a:avLst/>
              <a:gdLst>
                <a:gd name="connsiteX0" fmla="*/ 1638300 w 4396363"/>
                <a:gd name="connsiteY0" fmla="*/ 558403 h 5128349"/>
                <a:gd name="connsiteX1" fmla="*/ 558403 w 4396363"/>
                <a:gd name="connsiteY1" fmla="*/ 1638300 h 5128349"/>
                <a:gd name="connsiteX2" fmla="*/ 1638300 w 4396363"/>
                <a:gd name="connsiteY2" fmla="*/ 2718197 h 5128349"/>
                <a:gd name="connsiteX3" fmla="*/ 2718197 w 4396363"/>
                <a:gd name="connsiteY3" fmla="*/ 1638300 h 5128349"/>
                <a:gd name="connsiteX4" fmla="*/ 1638300 w 4396363"/>
                <a:gd name="connsiteY4" fmla="*/ 558403 h 5128349"/>
                <a:gd name="connsiteX5" fmla="*/ 1638300 w 4396363"/>
                <a:gd name="connsiteY5" fmla="*/ 0 h 5128349"/>
                <a:gd name="connsiteX6" fmla="*/ 3276600 w 4396363"/>
                <a:gd name="connsiteY6" fmla="*/ 1638300 h 5128349"/>
                <a:gd name="connsiteX7" fmla="*/ 2902492 w 4396363"/>
                <a:gd name="connsiteY7" fmla="*/ 2680411 h 5128349"/>
                <a:gd name="connsiteX8" fmla="*/ 2816386 w 4396363"/>
                <a:gd name="connsiteY8" fmla="*/ 2775151 h 5128349"/>
                <a:gd name="connsiteX9" fmla="*/ 2928393 w 4396363"/>
                <a:gd name="connsiteY9" fmla="*/ 2923790 h 5128349"/>
                <a:gd name="connsiteX10" fmla="*/ 2942554 w 4396363"/>
                <a:gd name="connsiteY10" fmla="*/ 2913119 h 5128349"/>
                <a:gd name="connsiteX11" fmla="*/ 3136485 w 4396363"/>
                <a:gd name="connsiteY11" fmla="*/ 2942400 h 5128349"/>
                <a:gd name="connsiteX12" fmla="*/ 4367683 w 4396363"/>
                <a:gd name="connsiteY12" fmla="*/ 4576254 h 5128349"/>
                <a:gd name="connsiteX13" fmla="*/ 4342375 w 4396363"/>
                <a:gd name="connsiteY13" fmla="*/ 4770744 h 5128349"/>
                <a:gd name="connsiteX14" fmla="*/ 3903910 w 4396363"/>
                <a:gd name="connsiteY14" fmla="*/ 5101151 h 5128349"/>
                <a:gd name="connsiteX15" fmla="*/ 3709978 w 4396363"/>
                <a:gd name="connsiteY15" fmla="*/ 5071870 h 5128349"/>
                <a:gd name="connsiteX16" fmla="*/ 2478781 w 4396363"/>
                <a:gd name="connsiteY16" fmla="*/ 3438015 h 5128349"/>
                <a:gd name="connsiteX17" fmla="*/ 2504089 w 4396363"/>
                <a:gd name="connsiteY17" fmla="*/ 3243526 h 5128349"/>
                <a:gd name="connsiteX18" fmla="*/ 2518249 w 4396363"/>
                <a:gd name="connsiteY18" fmla="*/ 3232855 h 5128349"/>
                <a:gd name="connsiteX19" fmla="*/ 2406738 w 4396363"/>
                <a:gd name="connsiteY19" fmla="*/ 3084875 h 5128349"/>
                <a:gd name="connsiteX20" fmla="*/ 2276001 w 4396363"/>
                <a:gd name="connsiteY20" fmla="*/ 3147854 h 5128349"/>
                <a:gd name="connsiteX21" fmla="*/ 1638300 w 4396363"/>
                <a:gd name="connsiteY21" fmla="*/ 3276600 h 5128349"/>
                <a:gd name="connsiteX22" fmla="*/ 0 w 4396363"/>
                <a:gd name="connsiteY22" fmla="*/ 1638300 h 5128349"/>
                <a:gd name="connsiteX23" fmla="*/ 1638300 w 4396363"/>
                <a:gd name="connsiteY23" fmla="*/ 0 h 512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6363" h="5128349">
                  <a:moveTo>
                    <a:pt x="1638300" y="558403"/>
                  </a:moveTo>
                  <a:cubicBezTo>
                    <a:pt x="1041889" y="558403"/>
                    <a:pt x="558403" y="1041889"/>
                    <a:pt x="558403" y="1638300"/>
                  </a:cubicBezTo>
                  <a:cubicBezTo>
                    <a:pt x="558403" y="2234711"/>
                    <a:pt x="1041889" y="2718197"/>
                    <a:pt x="1638300" y="2718197"/>
                  </a:cubicBezTo>
                  <a:cubicBezTo>
                    <a:pt x="2234711" y="2718197"/>
                    <a:pt x="2718197" y="2234711"/>
                    <a:pt x="2718197" y="1638300"/>
                  </a:cubicBezTo>
                  <a:cubicBezTo>
                    <a:pt x="2718197" y="1041889"/>
                    <a:pt x="2234711" y="558403"/>
                    <a:pt x="1638300" y="558403"/>
                  </a:cubicBezTo>
                  <a:close/>
                  <a:moveTo>
                    <a:pt x="1638300" y="0"/>
                  </a:moveTo>
                  <a:cubicBezTo>
                    <a:pt x="2543108" y="0"/>
                    <a:pt x="3276600" y="733492"/>
                    <a:pt x="3276600" y="1638300"/>
                  </a:cubicBezTo>
                  <a:cubicBezTo>
                    <a:pt x="3276600" y="2034154"/>
                    <a:pt x="3136205" y="2397216"/>
                    <a:pt x="2902492" y="2680411"/>
                  </a:cubicBezTo>
                  <a:lnTo>
                    <a:pt x="2816386" y="2775151"/>
                  </a:lnTo>
                  <a:lnTo>
                    <a:pt x="2928393" y="2923790"/>
                  </a:lnTo>
                  <a:lnTo>
                    <a:pt x="2942554" y="2913119"/>
                  </a:lnTo>
                  <a:cubicBezTo>
                    <a:pt x="3003095" y="2867498"/>
                    <a:pt x="3089921" y="2880607"/>
                    <a:pt x="3136485" y="2942400"/>
                  </a:cubicBezTo>
                  <a:lnTo>
                    <a:pt x="4367683" y="4576254"/>
                  </a:lnTo>
                  <a:cubicBezTo>
                    <a:pt x="4414247" y="4638047"/>
                    <a:pt x="4402916" y="4725123"/>
                    <a:pt x="4342375" y="4770744"/>
                  </a:cubicBezTo>
                  <a:lnTo>
                    <a:pt x="3903910" y="5101151"/>
                  </a:lnTo>
                  <a:cubicBezTo>
                    <a:pt x="3843369" y="5146772"/>
                    <a:pt x="3756543" y="5133662"/>
                    <a:pt x="3709978" y="5071870"/>
                  </a:cubicBezTo>
                  <a:lnTo>
                    <a:pt x="2478781" y="3438015"/>
                  </a:lnTo>
                  <a:cubicBezTo>
                    <a:pt x="2432217" y="3376223"/>
                    <a:pt x="2443548" y="3289147"/>
                    <a:pt x="2504089" y="3243526"/>
                  </a:cubicBezTo>
                  <a:lnTo>
                    <a:pt x="2518249" y="3232855"/>
                  </a:lnTo>
                  <a:lnTo>
                    <a:pt x="2406738" y="3084875"/>
                  </a:lnTo>
                  <a:lnTo>
                    <a:pt x="2276001" y="3147854"/>
                  </a:lnTo>
                  <a:cubicBezTo>
                    <a:pt x="2079997" y="3230757"/>
                    <a:pt x="1864502" y="3276600"/>
                    <a:pt x="1638300" y="3276600"/>
                  </a:cubicBezTo>
                  <a:cubicBezTo>
                    <a:pt x="733492" y="3276600"/>
                    <a:pt x="0" y="2543108"/>
                    <a:pt x="0" y="1638300"/>
                  </a:cubicBezTo>
                  <a:cubicBezTo>
                    <a:pt x="0" y="733492"/>
                    <a:pt x="733492" y="0"/>
                    <a:pt x="163830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4A989384-8442-4F07-BC81-84112CA50CBB}"/>
                </a:ext>
              </a:extLst>
            </p:cNvPr>
            <p:cNvSpPr/>
            <p:nvPr/>
          </p:nvSpPr>
          <p:spPr>
            <a:xfrm>
              <a:off x="1781806" y="3922764"/>
              <a:ext cx="15166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95,7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82FE6057-E9BD-482E-B202-C86D4C919EC6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0923354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CFDA3E44-91BA-4D2D-A9A9-C5CF790F72F9}"/>
              </a:ext>
            </a:extLst>
          </p:cNvPr>
          <p:cNvSpPr/>
          <p:nvPr/>
        </p:nvSpPr>
        <p:spPr>
          <a:xfrm>
            <a:off x="8046408" y="1976757"/>
            <a:ext cx="2133600" cy="3661683"/>
          </a:xfrm>
          <a:prstGeom prst="rect">
            <a:avLst/>
          </a:prstGeom>
          <a:solidFill>
            <a:srgbClr val="0010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5" name="矩形 1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6EEE3A2-F259-4362-9E25-A0F471577BCE}"/>
              </a:ext>
            </a:extLst>
          </p:cNvPr>
          <p:cNvSpPr/>
          <p:nvPr/>
        </p:nvSpPr>
        <p:spPr>
          <a:xfrm>
            <a:off x="4143534" y="1774758"/>
            <a:ext cx="3104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 originated in China and is highly appreciated in Chinese culture for its endurance in severe winters.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With pine and bamboo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，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it is referred to as one of the Three Friends of Winter.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pic>
        <p:nvPicPr>
          <p:cNvPr id="21" name="图片 2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A12FA23-CA9D-40BF-9D2E-AD16B78F8C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9" t="9509" r="10109" b="4257"/>
          <a:stretch>
            <a:fillRect/>
          </a:stretch>
        </p:blipFill>
        <p:spPr>
          <a:xfrm>
            <a:off x="8143044" y="1774759"/>
            <a:ext cx="2937331" cy="3735707"/>
          </a:xfrm>
          <a:custGeom>
            <a:avLst/>
            <a:gdLst>
              <a:gd name="connsiteX0" fmla="*/ 0 w 2937331"/>
              <a:gd name="connsiteY0" fmla="*/ 0 h 3735707"/>
              <a:gd name="connsiteX1" fmla="*/ 2937331 w 2937331"/>
              <a:gd name="connsiteY1" fmla="*/ 0 h 3735707"/>
              <a:gd name="connsiteX2" fmla="*/ 2937331 w 2937331"/>
              <a:gd name="connsiteY2" fmla="*/ 3735707 h 3735707"/>
              <a:gd name="connsiteX3" fmla="*/ 0 w 2937331"/>
              <a:gd name="connsiteY3" fmla="*/ 3735707 h 373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7331" h="3735707">
                <a:moveTo>
                  <a:pt x="0" y="0"/>
                </a:moveTo>
                <a:lnTo>
                  <a:pt x="2937331" y="0"/>
                </a:lnTo>
                <a:lnTo>
                  <a:pt x="2937331" y="3735707"/>
                </a:lnTo>
                <a:lnTo>
                  <a:pt x="0" y="3735707"/>
                </a:lnTo>
                <a:close/>
              </a:path>
            </a:pathLst>
          </a:custGeom>
        </p:spPr>
      </p:pic>
      <p:grpSp>
        <p:nvGrpSpPr>
          <p:cNvPr id="23" name="组合 2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89EB1CE-4E0A-4D6A-BE2E-0F7A36335C9F}"/>
              </a:ext>
            </a:extLst>
          </p:cNvPr>
          <p:cNvGrpSpPr/>
          <p:nvPr/>
        </p:nvGrpSpPr>
        <p:grpSpPr>
          <a:xfrm>
            <a:off x="4143534" y="3812531"/>
            <a:ext cx="1516610" cy="771839"/>
            <a:chOff x="9024871" y="1744762"/>
            <a:chExt cx="1516610" cy="771839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5285C17F-DE6B-469F-8889-3CD5BF85FDBC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89AE1C1-91C6-4BD4-BEA0-E6A90572A4B9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26" name="组合 2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4F0B42F-4BE3-4E0E-8682-9C7EF36B2A0C}"/>
              </a:ext>
            </a:extLst>
          </p:cNvPr>
          <p:cNvGrpSpPr/>
          <p:nvPr/>
        </p:nvGrpSpPr>
        <p:grpSpPr>
          <a:xfrm>
            <a:off x="6001098" y="3812531"/>
            <a:ext cx="1516610" cy="771839"/>
            <a:chOff x="9024871" y="1744762"/>
            <a:chExt cx="1516610" cy="771839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0CBC2E3-A923-48EB-8C24-0B6E8D63078F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1515911-D521-4950-88B0-FF701D90D816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29" name="组合 2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AD3BFEF-DDD1-4F76-AB21-055301051776}"/>
              </a:ext>
            </a:extLst>
          </p:cNvPr>
          <p:cNvGrpSpPr/>
          <p:nvPr/>
        </p:nvGrpSpPr>
        <p:grpSpPr>
          <a:xfrm>
            <a:off x="4143534" y="4866601"/>
            <a:ext cx="1516610" cy="771839"/>
            <a:chOff x="9024871" y="1744762"/>
            <a:chExt cx="1516610" cy="771839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CA07C13-5C4D-4B47-9443-56BAE6D48A88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B06F4A9-EA5F-4140-AEC6-94C92803B0B3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32" name="组合 3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5C12975-DB39-4E55-AAD5-F06BF384C61E}"/>
              </a:ext>
            </a:extLst>
          </p:cNvPr>
          <p:cNvGrpSpPr/>
          <p:nvPr/>
        </p:nvGrpSpPr>
        <p:grpSpPr>
          <a:xfrm>
            <a:off x="6001098" y="4866601"/>
            <a:ext cx="1516610" cy="771839"/>
            <a:chOff x="9024871" y="1744762"/>
            <a:chExt cx="1516610" cy="771839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168BD45-7AFF-4E45-91BB-449E68058F2F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110EA27-CDD1-4EF0-AF95-60FF575D4A2A}"/>
                </a:ext>
              </a:extLst>
            </p:cNvPr>
            <p:cNvSpPr/>
            <p:nvPr/>
          </p:nvSpPr>
          <p:spPr>
            <a:xfrm>
              <a:off x="9024871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sp>
        <p:nvSpPr>
          <p:cNvPr id="35" name="矩形 3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8F1B48D-25DE-4EF4-9357-37CFEED0D70C}"/>
              </a:ext>
            </a:extLst>
          </p:cNvPr>
          <p:cNvSpPr/>
          <p:nvPr/>
        </p:nvSpPr>
        <p:spPr>
          <a:xfrm>
            <a:off x="550863" y="2715744"/>
            <a:ext cx="279450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Appreciating winter sweet</a:t>
            </a:r>
            <a:endParaRPr lang="zh-CN" altLang="en-US" sz="2800" b="1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36" name="组合 3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3DCE8F4-E4E1-4069-B227-598E96BFF835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05DC906-F499-48E1-B5C2-571BBF6F210E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577EF3F8-7365-444C-8EDE-117124AB4455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5FD848C4-547F-4C8E-92D2-CE5F50F4D555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E5DDC113-18DF-43D6-9BB8-0B70AF15E33F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A2DE6763-47B8-4BF3-909E-61DD783841C8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2022441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7" name="图片 1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DF181CA-D874-446C-895E-39C76B4208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6" t="7321" r="1343" b="5734"/>
          <a:stretch/>
        </p:blipFill>
        <p:spPr>
          <a:xfrm>
            <a:off x="0" y="2043432"/>
            <a:ext cx="5181600" cy="3595368"/>
          </a:xfrm>
          <a:custGeom>
            <a:avLst/>
            <a:gdLst>
              <a:gd name="connsiteX0" fmla="*/ 0 w 4621212"/>
              <a:gd name="connsiteY0" fmla="*/ 0 h 3033393"/>
              <a:gd name="connsiteX1" fmla="*/ 4621212 w 4621212"/>
              <a:gd name="connsiteY1" fmla="*/ 0 h 3033393"/>
              <a:gd name="connsiteX2" fmla="*/ 4621212 w 4621212"/>
              <a:gd name="connsiteY2" fmla="*/ 3033393 h 3033393"/>
              <a:gd name="connsiteX3" fmla="*/ 0 w 4621212"/>
              <a:gd name="connsiteY3" fmla="*/ 3033393 h 30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1212" h="3033393">
                <a:moveTo>
                  <a:pt x="0" y="0"/>
                </a:moveTo>
                <a:lnTo>
                  <a:pt x="4621212" y="0"/>
                </a:lnTo>
                <a:lnTo>
                  <a:pt x="4621212" y="3033393"/>
                </a:lnTo>
                <a:lnTo>
                  <a:pt x="0" y="3033393"/>
                </a:lnTo>
                <a:close/>
              </a:path>
            </a:pathLst>
          </a:custGeom>
        </p:spPr>
      </p:pic>
      <p:sp>
        <p:nvSpPr>
          <p:cNvPr id="19" name="矩形 1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A0D6B825-EC21-4ABB-ADEB-E0E2A5A6F5DF}"/>
              </a:ext>
            </a:extLst>
          </p:cNvPr>
          <p:cNvSpPr/>
          <p:nvPr/>
        </p:nvSpPr>
        <p:spPr>
          <a:xfrm>
            <a:off x="6096000" y="2734566"/>
            <a:ext cx="3850696" cy="703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CN" sz="40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fairy snow</a:t>
            </a:r>
          </a:p>
        </p:txBody>
      </p:sp>
      <p:sp>
        <p:nvSpPr>
          <p:cNvPr id="20" name="矩形 1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A7EEE0B-37E3-425D-925B-6C62BE0DDEEC}"/>
              </a:ext>
            </a:extLst>
          </p:cNvPr>
          <p:cNvSpPr/>
          <p:nvPr/>
        </p:nvSpPr>
        <p:spPr>
          <a:xfrm>
            <a:off x="6200652" y="3712717"/>
            <a:ext cx="4353048" cy="1175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 originated in China and is highly appreciated in Chinese culture for its endurance in severe winters.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With pine and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bamboo,it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 is referred to as one of the Three Friends of Winter.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 originated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grpSp>
        <p:nvGrpSpPr>
          <p:cNvPr id="22" name="组合 2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02B01EE-E032-4035-855F-C7E63DDEB85A}"/>
              </a:ext>
            </a:extLst>
          </p:cNvPr>
          <p:cNvGrpSpPr/>
          <p:nvPr/>
        </p:nvGrpSpPr>
        <p:grpSpPr>
          <a:xfrm>
            <a:off x="4170225" y="3429000"/>
            <a:ext cx="1010759" cy="2628900"/>
            <a:chOff x="4179419" y="3429001"/>
            <a:chExt cx="1010759" cy="262890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82BFB21-0619-4561-A7DA-622C53B3C123}"/>
                </a:ext>
              </a:extLst>
            </p:cNvPr>
            <p:cNvSpPr/>
            <p:nvPr/>
          </p:nvSpPr>
          <p:spPr>
            <a:xfrm>
              <a:off x="4179419" y="3429001"/>
              <a:ext cx="1010759" cy="2628900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4EB67A6-4DFB-44D6-922C-C44E4267663A}"/>
                </a:ext>
              </a:extLst>
            </p:cNvPr>
            <p:cNvSpPr/>
            <p:nvPr/>
          </p:nvSpPr>
          <p:spPr>
            <a:xfrm>
              <a:off x="4377022" y="3429001"/>
              <a:ext cx="615553" cy="2628900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en-US" altLang="zh-CN" sz="28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fairy snow</a:t>
              </a:r>
            </a:p>
          </p:txBody>
        </p:sp>
      </p:grpSp>
      <p:sp>
        <p:nvSpPr>
          <p:cNvPr id="24" name="矩形 2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E57F981-1CC7-4B41-B2E3-BD8A19AB7370}"/>
              </a:ext>
            </a:extLst>
          </p:cNvPr>
          <p:cNvSpPr/>
          <p:nvPr/>
        </p:nvSpPr>
        <p:spPr>
          <a:xfrm>
            <a:off x="606912" y="4587136"/>
            <a:ext cx="30495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/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 originated in China and is highly appreciated in Chinese culture for its endurance in severe winters.</a:t>
            </a:r>
          </a:p>
        </p:txBody>
      </p:sp>
      <p:grpSp>
        <p:nvGrpSpPr>
          <p:cNvPr id="23" name="组合 2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5A1E8E6-8130-424C-B1A4-7796B8CDEA8A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C8A99AA-F7BB-459F-8CD9-C6749FCFB28D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24CB77B-AE31-4A83-98B8-6DD25D2DE74C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8C085DB-B7D1-4783-8905-E5896DF19FC8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4D4DED6-CC4D-46C5-A36F-6B11A8FFC0C8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C0064CA6-9E0A-45BF-B8FB-2B7368EF2ECC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5721123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0046DA0-CBA5-4BDA-A9D1-5AB43CD37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9" t="8760" r="21342" b="10612"/>
          <a:stretch>
            <a:fillRect/>
          </a:stretch>
        </p:blipFill>
        <p:spPr>
          <a:xfrm>
            <a:off x="1189585" y="2155558"/>
            <a:ext cx="2097364" cy="2073540"/>
          </a:xfrm>
          <a:custGeom>
            <a:avLst/>
            <a:gdLst>
              <a:gd name="connsiteX0" fmla="*/ 0 w 2097364"/>
              <a:gd name="connsiteY0" fmla="*/ 0 h 2073540"/>
              <a:gd name="connsiteX1" fmla="*/ 2097364 w 2097364"/>
              <a:gd name="connsiteY1" fmla="*/ 0 h 2073540"/>
              <a:gd name="connsiteX2" fmla="*/ 2097364 w 2097364"/>
              <a:gd name="connsiteY2" fmla="*/ 2073540 h 2073540"/>
              <a:gd name="connsiteX3" fmla="*/ 0 w 2097364"/>
              <a:gd name="connsiteY3" fmla="*/ 2073540 h 2073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7364" h="2073540">
                <a:moveTo>
                  <a:pt x="0" y="0"/>
                </a:moveTo>
                <a:lnTo>
                  <a:pt x="2097364" y="0"/>
                </a:lnTo>
                <a:lnTo>
                  <a:pt x="2097364" y="2073540"/>
                </a:lnTo>
                <a:lnTo>
                  <a:pt x="0" y="2073540"/>
                </a:lnTo>
                <a:close/>
              </a:path>
            </a:pathLst>
          </a:custGeom>
        </p:spPr>
      </p:pic>
      <p:pic>
        <p:nvPicPr>
          <p:cNvPr id="26" name="图片 2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4698F070-BA33-41B2-8D2A-991D5F779F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0" t="10447" r="31111" b="8925"/>
          <a:stretch>
            <a:fillRect/>
          </a:stretch>
        </p:blipFill>
        <p:spPr>
          <a:xfrm>
            <a:off x="8847901" y="2155558"/>
            <a:ext cx="2097364" cy="2073540"/>
          </a:xfrm>
          <a:custGeom>
            <a:avLst/>
            <a:gdLst>
              <a:gd name="connsiteX0" fmla="*/ 0 w 2097364"/>
              <a:gd name="connsiteY0" fmla="*/ 0 h 2073540"/>
              <a:gd name="connsiteX1" fmla="*/ 2097364 w 2097364"/>
              <a:gd name="connsiteY1" fmla="*/ 0 h 2073540"/>
              <a:gd name="connsiteX2" fmla="*/ 2097364 w 2097364"/>
              <a:gd name="connsiteY2" fmla="*/ 2073540 h 2073540"/>
              <a:gd name="connsiteX3" fmla="*/ 0 w 2097364"/>
              <a:gd name="connsiteY3" fmla="*/ 2073540 h 2073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7364" h="2073540">
                <a:moveTo>
                  <a:pt x="0" y="0"/>
                </a:moveTo>
                <a:lnTo>
                  <a:pt x="2097364" y="0"/>
                </a:lnTo>
                <a:lnTo>
                  <a:pt x="2097364" y="2073540"/>
                </a:lnTo>
                <a:lnTo>
                  <a:pt x="0" y="2073540"/>
                </a:lnTo>
                <a:close/>
              </a:path>
            </a:pathLst>
          </a:custGeom>
        </p:spPr>
      </p:pic>
      <p:pic>
        <p:nvPicPr>
          <p:cNvPr id="25" name="图片 2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D9A5DB3-98A4-4E93-8C0F-7B1C0F92D6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8" t="10447" r="11915" b="8925"/>
          <a:stretch>
            <a:fillRect/>
          </a:stretch>
        </p:blipFill>
        <p:spPr>
          <a:xfrm>
            <a:off x="3742357" y="2155558"/>
            <a:ext cx="2097364" cy="2073540"/>
          </a:xfrm>
          <a:custGeom>
            <a:avLst/>
            <a:gdLst>
              <a:gd name="connsiteX0" fmla="*/ 0 w 2097364"/>
              <a:gd name="connsiteY0" fmla="*/ 0 h 2073540"/>
              <a:gd name="connsiteX1" fmla="*/ 2097364 w 2097364"/>
              <a:gd name="connsiteY1" fmla="*/ 0 h 2073540"/>
              <a:gd name="connsiteX2" fmla="*/ 2097364 w 2097364"/>
              <a:gd name="connsiteY2" fmla="*/ 2073540 h 2073540"/>
              <a:gd name="connsiteX3" fmla="*/ 0 w 2097364"/>
              <a:gd name="connsiteY3" fmla="*/ 2073540 h 2073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7364" h="2073540">
                <a:moveTo>
                  <a:pt x="0" y="0"/>
                </a:moveTo>
                <a:lnTo>
                  <a:pt x="2097364" y="0"/>
                </a:lnTo>
                <a:lnTo>
                  <a:pt x="2097364" y="2073540"/>
                </a:lnTo>
                <a:lnTo>
                  <a:pt x="0" y="2073540"/>
                </a:lnTo>
                <a:close/>
              </a:path>
            </a:pathLst>
          </a:custGeom>
        </p:spPr>
      </p:pic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7" name="矩形 1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4D2462A-D48F-4195-8E7A-7F4C4664BD74}"/>
              </a:ext>
            </a:extLst>
          </p:cNvPr>
          <p:cNvSpPr/>
          <p:nvPr/>
        </p:nvSpPr>
        <p:spPr>
          <a:xfrm>
            <a:off x="6295129" y="2155558"/>
            <a:ext cx="2097364" cy="2073540"/>
          </a:xfrm>
          <a:prstGeom prst="rect">
            <a:avLst/>
          </a:prstGeom>
          <a:solidFill>
            <a:srgbClr val="0010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49B12A1B-8C6B-4595-AD25-3CB5ADDE1946}"/>
              </a:ext>
            </a:extLst>
          </p:cNvPr>
          <p:cNvGrpSpPr/>
          <p:nvPr/>
        </p:nvGrpSpPr>
        <p:grpSpPr>
          <a:xfrm>
            <a:off x="1089634" y="4518382"/>
            <a:ext cx="2197315" cy="1361540"/>
            <a:chOff x="1089633" y="4490810"/>
            <a:chExt cx="2197315" cy="136154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D4AF26C-F81C-4C2C-8F80-A1074EDE8C6B}"/>
                </a:ext>
              </a:extLst>
            </p:cNvPr>
            <p:cNvSpPr/>
            <p:nvPr/>
          </p:nvSpPr>
          <p:spPr>
            <a:xfrm>
              <a:off x="1089633" y="4490810"/>
              <a:ext cx="19488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fairy snow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757F0764-FCD7-48BD-A354-E45DB2C6E58C}"/>
                </a:ext>
              </a:extLst>
            </p:cNvPr>
            <p:cNvSpPr/>
            <p:nvPr/>
          </p:nvSpPr>
          <p:spPr>
            <a:xfrm>
              <a:off x="1099157" y="4929020"/>
              <a:ext cx="218779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With pine and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bamboo,it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 is referred to as one of the Three Friends of Winter.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31" name="组合 3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D692ACF-01E9-44CB-8C56-4CD051B1A34F}"/>
              </a:ext>
            </a:extLst>
          </p:cNvPr>
          <p:cNvGrpSpPr/>
          <p:nvPr/>
        </p:nvGrpSpPr>
        <p:grpSpPr>
          <a:xfrm>
            <a:off x="3642406" y="4518382"/>
            <a:ext cx="2197315" cy="1361540"/>
            <a:chOff x="1089633" y="4490810"/>
            <a:chExt cx="2197315" cy="136154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480BA49-E21C-4570-964B-27860A56DCD2}"/>
                </a:ext>
              </a:extLst>
            </p:cNvPr>
            <p:cNvSpPr/>
            <p:nvPr/>
          </p:nvSpPr>
          <p:spPr>
            <a:xfrm>
              <a:off x="1089633" y="4490810"/>
              <a:ext cx="19488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fairy snow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AB4E4E1-21D3-41B8-894A-B5882FC0980C}"/>
                </a:ext>
              </a:extLst>
            </p:cNvPr>
            <p:cNvSpPr/>
            <p:nvPr/>
          </p:nvSpPr>
          <p:spPr>
            <a:xfrm>
              <a:off x="1099157" y="4929020"/>
              <a:ext cx="218779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With pine and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bamboo,it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 is referred to as one of the Three Friends of Winter.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34" name="组合 3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A13D4887-29BF-45E4-A6FB-68E5A2DD0EE4}"/>
              </a:ext>
            </a:extLst>
          </p:cNvPr>
          <p:cNvGrpSpPr/>
          <p:nvPr/>
        </p:nvGrpSpPr>
        <p:grpSpPr>
          <a:xfrm>
            <a:off x="8847901" y="4518382"/>
            <a:ext cx="2197315" cy="1361540"/>
            <a:chOff x="1089633" y="4490810"/>
            <a:chExt cx="2197315" cy="136154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C7BE323-1E2D-4821-ACEC-B517EEBB2264}"/>
                </a:ext>
              </a:extLst>
            </p:cNvPr>
            <p:cNvSpPr/>
            <p:nvPr/>
          </p:nvSpPr>
          <p:spPr>
            <a:xfrm>
              <a:off x="1089633" y="4490810"/>
              <a:ext cx="19488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fairy snow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B8629964-89A1-4304-BE8D-FCFF52FB9E08}"/>
                </a:ext>
              </a:extLst>
            </p:cNvPr>
            <p:cNvSpPr/>
            <p:nvPr/>
          </p:nvSpPr>
          <p:spPr>
            <a:xfrm>
              <a:off x="1099157" y="4929020"/>
              <a:ext cx="218779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With pine and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bamboo,it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 is referred to as one of the Three Friends of Winter.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pic>
        <p:nvPicPr>
          <p:cNvPr id="37" name="图片 3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FA5305B-5032-4FEA-9F1E-2604824A66D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4" t="14672" r="30737" b="14786"/>
          <a:stretch/>
        </p:blipFill>
        <p:spPr>
          <a:xfrm rot="16200000">
            <a:off x="6375386" y="3493102"/>
            <a:ext cx="2145566" cy="1544018"/>
          </a:xfrm>
          <a:prstGeom prst="rect">
            <a:avLst/>
          </a:prstGeom>
        </p:spPr>
      </p:pic>
      <p:sp>
        <p:nvSpPr>
          <p:cNvPr id="38" name="矩形 3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7F28ED5-0115-4D5F-9954-784A134AA680}"/>
              </a:ext>
            </a:extLst>
          </p:cNvPr>
          <p:cNvSpPr/>
          <p:nvPr/>
        </p:nvSpPr>
        <p:spPr>
          <a:xfrm>
            <a:off x="7041216" y="2212709"/>
            <a:ext cx="615553" cy="26289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en-US" altLang="zh-CN" sz="2800" cap="all" dirty="0">
                <a:solidFill>
                  <a:schemeClr val="bg1"/>
                </a:solidFill>
                <a:latin typeface="Century Schoolbook" panose="02040604050505020304" pitchFamily="18" charset="0"/>
              </a:rPr>
              <a:t>fairy snow</a:t>
            </a:r>
          </a:p>
        </p:txBody>
      </p:sp>
      <p:grpSp>
        <p:nvGrpSpPr>
          <p:cNvPr id="39" name="组合 3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3E8192C-E5B5-4094-9AC0-7BB128FDAA7F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6BD418A-9F92-4EEC-9A08-3F4946BBE79F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4152E3A-7D68-4551-AE49-BEF2EFC07F0F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12FDF494-4BB5-4C59-B62E-D06CEEFC8A41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B43A6E00-8A26-45EA-AA7B-31BA1B2D5733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ACF65A1F-1483-4A8B-8E0A-4589FF848B88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6372393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806DB79-3FB6-4734-86E0-320A7ACF32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10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pic>
        <p:nvPicPr>
          <p:cNvPr id="10" name="图片 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CAF01525-64C2-43D4-94B6-A8BD7F97D9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0" y="628650"/>
            <a:ext cx="10096500" cy="5600700"/>
          </a:xfrm>
          <a:prstGeom prst="rect">
            <a:avLst/>
          </a:prstGeom>
        </p:spPr>
      </p:pic>
      <p:pic>
        <p:nvPicPr>
          <p:cNvPr id="15" name="图片 1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31EEC7B-EF18-4CF3-A786-2A628BD44E2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3" t="18526" r="22888" b="28373"/>
          <a:stretch>
            <a:fillRect/>
          </a:stretch>
        </p:blipFill>
        <p:spPr>
          <a:xfrm>
            <a:off x="7047345" y="4861339"/>
            <a:ext cx="1154545" cy="1154545"/>
          </a:xfrm>
          <a:custGeom>
            <a:avLst/>
            <a:gdLst>
              <a:gd name="connsiteX0" fmla="*/ 0 w 1154545"/>
              <a:gd name="connsiteY0" fmla="*/ 0 h 1154545"/>
              <a:gd name="connsiteX1" fmla="*/ 1154545 w 1154545"/>
              <a:gd name="connsiteY1" fmla="*/ 0 h 1154545"/>
              <a:gd name="connsiteX2" fmla="*/ 1154545 w 1154545"/>
              <a:gd name="connsiteY2" fmla="*/ 1154545 h 1154545"/>
              <a:gd name="connsiteX3" fmla="*/ 0 w 1154545"/>
              <a:gd name="connsiteY3" fmla="*/ 1154545 h 115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545" h="1154545">
                <a:moveTo>
                  <a:pt x="0" y="0"/>
                </a:moveTo>
                <a:lnTo>
                  <a:pt x="1154545" y="0"/>
                </a:lnTo>
                <a:lnTo>
                  <a:pt x="1154545" y="1154545"/>
                </a:lnTo>
                <a:lnTo>
                  <a:pt x="0" y="1154545"/>
                </a:lnTo>
                <a:close/>
              </a:path>
            </a:pathLst>
          </a:custGeom>
        </p:spPr>
      </p:pic>
      <p:pic>
        <p:nvPicPr>
          <p:cNvPr id="17" name="图片 1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9AB2F9D-E719-4C34-8425-D4D898D093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64" t="22984" r="25684" b="23915"/>
          <a:stretch>
            <a:fillRect/>
          </a:stretch>
        </p:blipFill>
        <p:spPr>
          <a:xfrm>
            <a:off x="4008582" y="4861339"/>
            <a:ext cx="1154545" cy="1154545"/>
          </a:xfrm>
          <a:custGeom>
            <a:avLst/>
            <a:gdLst>
              <a:gd name="connsiteX0" fmla="*/ 0 w 1154545"/>
              <a:gd name="connsiteY0" fmla="*/ 0 h 1154545"/>
              <a:gd name="connsiteX1" fmla="*/ 1154545 w 1154545"/>
              <a:gd name="connsiteY1" fmla="*/ 0 h 1154545"/>
              <a:gd name="connsiteX2" fmla="*/ 1154545 w 1154545"/>
              <a:gd name="connsiteY2" fmla="*/ 1154545 h 1154545"/>
              <a:gd name="connsiteX3" fmla="*/ 0 w 1154545"/>
              <a:gd name="connsiteY3" fmla="*/ 1154545 h 115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545" h="1154545">
                <a:moveTo>
                  <a:pt x="0" y="0"/>
                </a:moveTo>
                <a:lnTo>
                  <a:pt x="1154545" y="0"/>
                </a:lnTo>
                <a:lnTo>
                  <a:pt x="1154545" y="1154545"/>
                </a:lnTo>
                <a:lnTo>
                  <a:pt x="0" y="1154545"/>
                </a:lnTo>
                <a:close/>
              </a:path>
            </a:pathLst>
          </a:custGeom>
        </p:spPr>
      </p:pic>
      <p:pic>
        <p:nvPicPr>
          <p:cNvPr id="16" name="图片 1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FCF3D5AE-7C95-4FA7-8E09-9373651580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20" t="21757" r="20979" b="25142"/>
          <a:stretch>
            <a:fillRect/>
          </a:stretch>
        </p:blipFill>
        <p:spPr>
          <a:xfrm>
            <a:off x="5527964" y="4861339"/>
            <a:ext cx="1154545" cy="1154545"/>
          </a:xfrm>
          <a:custGeom>
            <a:avLst/>
            <a:gdLst>
              <a:gd name="connsiteX0" fmla="*/ 0 w 1154545"/>
              <a:gd name="connsiteY0" fmla="*/ 0 h 1154545"/>
              <a:gd name="connsiteX1" fmla="*/ 1154545 w 1154545"/>
              <a:gd name="connsiteY1" fmla="*/ 0 h 1154545"/>
              <a:gd name="connsiteX2" fmla="*/ 1154545 w 1154545"/>
              <a:gd name="connsiteY2" fmla="*/ 1154545 h 1154545"/>
              <a:gd name="connsiteX3" fmla="*/ 0 w 1154545"/>
              <a:gd name="connsiteY3" fmla="*/ 1154545 h 115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4545" h="1154545">
                <a:moveTo>
                  <a:pt x="0" y="0"/>
                </a:moveTo>
                <a:lnTo>
                  <a:pt x="1154545" y="0"/>
                </a:lnTo>
                <a:lnTo>
                  <a:pt x="1154545" y="1154545"/>
                </a:lnTo>
                <a:lnTo>
                  <a:pt x="0" y="1154545"/>
                </a:lnTo>
                <a:close/>
              </a:path>
            </a:pathLst>
          </a:custGeom>
        </p:spPr>
      </p:pic>
      <p:sp>
        <p:nvSpPr>
          <p:cNvPr id="25" name="矩形 2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CC6E7807-D111-4B22-BD2B-ADC62BED321B}"/>
              </a:ext>
            </a:extLst>
          </p:cNvPr>
          <p:cNvSpPr/>
          <p:nvPr/>
        </p:nvSpPr>
        <p:spPr>
          <a:xfrm>
            <a:off x="1854404" y="1915904"/>
            <a:ext cx="8483192" cy="186204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1500" cap="all" dirty="0">
                <a:solidFill>
                  <a:schemeClr val="bg1"/>
                </a:solidFill>
                <a:latin typeface="Century Schoolbook" panose="02040604050505020304" pitchFamily="18" charset="0"/>
              </a:rPr>
              <a:t>goodbye</a:t>
            </a:r>
            <a:endParaRPr lang="zh-CN" altLang="en-US" sz="11500" cap="all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" name="矩形 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C63D206-A16C-41B6-A0A5-073F64D8781B}"/>
              </a:ext>
            </a:extLst>
          </p:cNvPr>
          <p:cNvSpPr/>
          <p:nvPr/>
        </p:nvSpPr>
        <p:spPr>
          <a:xfrm>
            <a:off x="1682750" y="3777952"/>
            <a:ext cx="8826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/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 originated in China and is highly appreciated in Chinese culture for its endurance in severe winters.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With pine and </a:t>
            </a:r>
            <a:r>
              <a:rPr lang="en-US" altLang="zh-CN" sz="1200" dirty="0" err="1">
                <a:solidFill>
                  <a:schemeClr val="bg1"/>
                </a:solidFill>
                <a:latin typeface="Bell MT" panose="02020503060305020303" pitchFamily="18" charset="0"/>
              </a:rPr>
              <a:t>bamboo,it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 is referred to as one of the Three Friends of Winter. </a:t>
            </a:r>
            <a:r>
              <a:rPr lang="en-US" altLang="zh-CN" sz="1200" dirty="0" err="1">
                <a:solidFill>
                  <a:schemeClr val="bg1"/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 originated</a:t>
            </a:r>
            <a:endParaRPr lang="zh-CN" altLang="en-US" sz="1200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520B93AF-DD32-4262-AA7A-5776BE9BE65D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685648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B5B5EF8-037D-43B3-8F6E-6C2EFE66F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1" t="1550" r="7793" b="1577"/>
          <a:stretch>
            <a:fillRect/>
          </a:stretch>
        </p:blipFill>
        <p:spPr bwMode="auto">
          <a:xfrm rot="5400000">
            <a:off x="3695453" y="-797575"/>
            <a:ext cx="4803681" cy="9220070"/>
          </a:xfrm>
          <a:custGeom>
            <a:avLst/>
            <a:gdLst>
              <a:gd name="connsiteX0" fmla="*/ 0 w 4803681"/>
              <a:gd name="connsiteY0" fmla="*/ 9220070 h 9220070"/>
              <a:gd name="connsiteX1" fmla="*/ 0 w 4803681"/>
              <a:gd name="connsiteY1" fmla="*/ 0 h 9220070"/>
              <a:gd name="connsiteX2" fmla="*/ 4803681 w 4803681"/>
              <a:gd name="connsiteY2" fmla="*/ 0 h 9220070"/>
              <a:gd name="connsiteX3" fmla="*/ 4803681 w 4803681"/>
              <a:gd name="connsiteY3" fmla="*/ 9220070 h 9220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3681" h="9220070">
                <a:moveTo>
                  <a:pt x="0" y="9220070"/>
                </a:moveTo>
                <a:lnTo>
                  <a:pt x="0" y="0"/>
                </a:lnTo>
                <a:lnTo>
                  <a:pt x="4803681" y="0"/>
                </a:lnTo>
                <a:lnTo>
                  <a:pt x="4803681" y="922007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D792F7B-A669-47C0-B508-5DCDDBCCC6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4" t="5667" r="51866" b="4726"/>
          <a:stretch>
            <a:fillRect/>
          </a:stretch>
        </p:blipFill>
        <p:spPr>
          <a:xfrm>
            <a:off x="-14493" y="1410619"/>
            <a:ext cx="1351679" cy="4803681"/>
          </a:xfrm>
          <a:custGeom>
            <a:avLst/>
            <a:gdLst>
              <a:gd name="connsiteX0" fmla="*/ 0 w 1351679"/>
              <a:gd name="connsiteY0" fmla="*/ 0 h 4803681"/>
              <a:gd name="connsiteX1" fmla="*/ 1351679 w 1351679"/>
              <a:gd name="connsiteY1" fmla="*/ 0 h 4803681"/>
              <a:gd name="connsiteX2" fmla="*/ 1351679 w 1351679"/>
              <a:gd name="connsiteY2" fmla="*/ 4803681 h 4803681"/>
              <a:gd name="connsiteX3" fmla="*/ 0 w 1351679"/>
              <a:gd name="connsiteY3" fmla="*/ 4803681 h 480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1679" h="4803681">
                <a:moveTo>
                  <a:pt x="0" y="0"/>
                </a:moveTo>
                <a:lnTo>
                  <a:pt x="1351679" y="0"/>
                </a:lnTo>
                <a:lnTo>
                  <a:pt x="1351679" y="4803681"/>
                </a:lnTo>
                <a:lnTo>
                  <a:pt x="0" y="4803681"/>
                </a:lnTo>
                <a:close/>
              </a:path>
            </a:pathLst>
          </a:custGeom>
        </p:spPr>
      </p:pic>
      <p:pic>
        <p:nvPicPr>
          <p:cNvPr id="21" name="图片 2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233B603-694D-40DC-9D1F-D0B1877D70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23" t="15345" r="12907" b="14610"/>
          <a:stretch>
            <a:fillRect/>
          </a:stretch>
        </p:blipFill>
        <p:spPr>
          <a:xfrm>
            <a:off x="10854815" y="1410619"/>
            <a:ext cx="1337185" cy="4803681"/>
          </a:xfrm>
          <a:custGeom>
            <a:avLst/>
            <a:gdLst>
              <a:gd name="connsiteX0" fmla="*/ 0 w 1337185"/>
              <a:gd name="connsiteY0" fmla="*/ 0 h 4803681"/>
              <a:gd name="connsiteX1" fmla="*/ 1337185 w 1337185"/>
              <a:gd name="connsiteY1" fmla="*/ 0 h 4803681"/>
              <a:gd name="connsiteX2" fmla="*/ 1337185 w 1337185"/>
              <a:gd name="connsiteY2" fmla="*/ 4803681 h 4803681"/>
              <a:gd name="connsiteX3" fmla="*/ 0 w 1337185"/>
              <a:gd name="connsiteY3" fmla="*/ 4803681 h 480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185" h="4803681">
                <a:moveTo>
                  <a:pt x="0" y="0"/>
                </a:moveTo>
                <a:lnTo>
                  <a:pt x="1337185" y="0"/>
                </a:lnTo>
                <a:lnTo>
                  <a:pt x="1337185" y="4803681"/>
                </a:lnTo>
                <a:lnTo>
                  <a:pt x="0" y="4803681"/>
                </a:lnTo>
                <a:close/>
              </a:path>
            </a:pathLst>
          </a:custGeom>
        </p:spPr>
      </p:pic>
      <p:sp>
        <p:nvSpPr>
          <p:cNvPr id="16" name="矩形 1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E6B20DB-03E5-4834-AF3C-A038889F8A46}"/>
              </a:ext>
            </a:extLst>
          </p:cNvPr>
          <p:cNvSpPr/>
          <p:nvPr/>
        </p:nvSpPr>
        <p:spPr>
          <a:xfrm>
            <a:off x="2300748" y="4716258"/>
            <a:ext cx="7590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/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 originated in China and is highly appreciated in Chinese culture for its endurance in severe winters.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With pine and bamboo</a:t>
            </a:r>
            <a:r>
              <a:rPr lang="zh-CN" altLang="en-US" sz="1200" dirty="0">
                <a:solidFill>
                  <a:schemeClr val="bg1"/>
                </a:solidFill>
                <a:latin typeface="Bell MT" panose="02020503060305020303" pitchFamily="18" charset="0"/>
              </a:rPr>
              <a:t>， 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it is referred to as one of the Three Friends of Winter</a:t>
            </a:r>
            <a:r>
              <a:rPr lang="zh-CN" altLang="en-US" sz="1200" dirty="0">
                <a:solidFill>
                  <a:schemeClr val="bg1"/>
                </a:solidFill>
                <a:latin typeface="Bell MT" panose="02020503060305020303" pitchFamily="18" charset="0"/>
              </a:rPr>
              <a:t>。</a:t>
            </a:r>
          </a:p>
        </p:txBody>
      </p:sp>
      <p:sp>
        <p:nvSpPr>
          <p:cNvPr id="25" name="矩形: 圆角 2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EBBBF70-D9AC-4043-A882-BE22C3D316BE}"/>
              </a:ext>
            </a:extLst>
          </p:cNvPr>
          <p:cNvSpPr/>
          <p:nvPr/>
        </p:nvSpPr>
        <p:spPr>
          <a:xfrm>
            <a:off x="5107857" y="2080851"/>
            <a:ext cx="1995949" cy="1995949"/>
          </a:xfrm>
          <a:prstGeom prst="roundRect">
            <a:avLst>
              <a:gd name="adj" fmla="val 18906"/>
            </a:avLst>
          </a:prstGeom>
          <a:solidFill>
            <a:schemeClr val="bg1"/>
          </a:solidFill>
          <a:ln>
            <a:noFill/>
          </a:ln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C0BC131-E7AB-48FD-A4CD-3C0A65CD7827}"/>
              </a:ext>
            </a:extLst>
          </p:cNvPr>
          <p:cNvSpPr/>
          <p:nvPr/>
        </p:nvSpPr>
        <p:spPr>
          <a:xfrm>
            <a:off x="5066524" y="2147801"/>
            <a:ext cx="20786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cap="all" dirty="0">
                <a:gradFill flip="none" rotWithShape="1">
                  <a:gsLst>
                    <a:gs pos="0">
                      <a:srgbClr val="F196B8"/>
                    </a:gs>
                    <a:gs pos="34000">
                      <a:srgbClr val="FF4DBB"/>
                    </a:gs>
                    <a:gs pos="77000">
                      <a:srgbClr val="0010DF"/>
                    </a:gs>
                  </a:gsLst>
                  <a:lin ang="13500000" scaled="1"/>
                  <a:tileRect/>
                </a:gradFill>
                <a:effectLst>
                  <a:outerShdw blurRad="76200" sx="101000" sy="101000" algn="ctr" rotWithShape="0">
                    <a:prstClr val="black">
                      <a:alpha val="23000"/>
                    </a:prstClr>
                  </a:outerShdw>
                </a:effectLst>
                <a:latin typeface="Century Schoolbook" panose="02040604050505020304" pitchFamily="18" charset="0"/>
              </a:rPr>
              <a:t>01</a:t>
            </a:r>
            <a:endParaRPr lang="zh-CN" altLang="en-US" sz="11500" b="1" cap="all" dirty="0">
              <a:gradFill flip="none" rotWithShape="1">
                <a:gsLst>
                  <a:gs pos="0">
                    <a:srgbClr val="F196B8"/>
                  </a:gs>
                  <a:gs pos="34000">
                    <a:srgbClr val="FF4DBB"/>
                  </a:gs>
                  <a:gs pos="77000">
                    <a:srgbClr val="0010DF"/>
                  </a:gs>
                </a:gsLst>
                <a:lin ang="13500000" scaled="1"/>
                <a:tileRect/>
              </a:gradFill>
              <a:effectLst>
                <a:outerShdw blurRad="76200" sx="101000" sy="101000" algn="ctr" rotWithShape="0">
                  <a:prstClr val="black">
                    <a:alpha val="23000"/>
                  </a:prst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27" name="图片 2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D9A307-CA36-44DF-921B-91C900C596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4" t="4771" r="8737" b="75137"/>
          <a:stretch/>
        </p:blipFill>
        <p:spPr>
          <a:xfrm>
            <a:off x="6371305" y="1633402"/>
            <a:ext cx="924232" cy="1028798"/>
          </a:xfrm>
          <a:prstGeom prst="rect">
            <a:avLst/>
          </a:prstGeom>
        </p:spPr>
      </p:pic>
      <p:sp>
        <p:nvSpPr>
          <p:cNvPr id="36" name="矩形 3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37FB27E-038A-451F-9EF5-EA13D7FA192D}"/>
              </a:ext>
            </a:extLst>
          </p:cNvPr>
          <p:cNvSpPr/>
          <p:nvPr/>
        </p:nvSpPr>
        <p:spPr>
          <a:xfrm>
            <a:off x="560693" y="653712"/>
            <a:ext cx="110902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cap="all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Makingsausages</a:t>
            </a:r>
            <a:endParaRPr lang="zh-CN" altLang="en-US" sz="2000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B30E8199-5FB9-482F-88AE-18D4886F1B45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050901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6" name="组合 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7A081B3-AB47-43B5-942D-32AE91748077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48B7C75-8A40-4EE9-A55B-F5D28D0B7445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AC91A31-658F-4AC1-9943-39B645ABCDE4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5612F2F-3E5C-420F-8855-2211ED254732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3722E82-4397-44A8-AE27-CCC8A1943C95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8" name="矩形 1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3E3FDF38-1B65-4BF3-B773-27566EF1E4D7}"/>
              </a:ext>
            </a:extLst>
          </p:cNvPr>
          <p:cNvSpPr/>
          <p:nvPr/>
        </p:nvSpPr>
        <p:spPr>
          <a:xfrm>
            <a:off x="933254" y="4062953"/>
            <a:ext cx="4119513" cy="2007909"/>
          </a:xfrm>
          <a:prstGeom prst="rect">
            <a:avLst/>
          </a:prstGeom>
          <a:solidFill>
            <a:srgbClr val="DEC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68EC97D-3C8F-481D-9B87-4DA8047843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84882" y="4062953"/>
            <a:ext cx="6205429" cy="2007909"/>
          </a:xfrm>
          <a:custGeom>
            <a:avLst/>
            <a:gdLst>
              <a:gd name="connsiteX0" fmla="*/ 0 w 6205429"/>
              <a:gd name="connsiteY0" fmla="*/ 0 h 2007909"/>
              <a:gd name="connsiteX1" fmla="*/ 6205429 w 6205429"/>
              <a:gd name="connsiteY1" fmla="*/ 0 h 2007909"/>
              <a:gd name="connsiteX2" fmla="*/ 6205429 w 6205429"/>
              <a:gd name="connsiteY2" fmla="*/ 2007909 h 2007909"/>
              <a:gd name="connsiteX3" fmla="*/ 0 w 6205429"/>
              <a:gd name="connsiteY3" fmla="*/ 2007909 h 2007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5429" h="2007909">
                <a:moveTo>
                  <a:pt x="0" y="0"/>
                </a:moveTo>
                <a:lnTo>
                  <a:pt x="6205429" y="0"/>
                </a:lnTo>
                <a:lnTo>
                  <a:pt x="6205429" y="2007909"/>
                </a:lnTo>
                <a:lnTo>
                  <a:pt x="0" y="2007909"/>
                </a:lnTo>
                <a:close/>
              </a:path>
            </a:pathLst>
          </a:custGeom>
        </p:spPr>
      </p:pic>
      <p:grpSp>
        <p:nvGrpSpPr>
          <p:cNvPr id="23" name="组合 2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BE6C175-B604-4D1C-BB30-2F9515A1FD6F}"/>
              </a:ext>
            </a:extLst>
          </p:cNvPr>
          <p:cNvGrpSpPr/>
          <p:nvPr/>
        </p:nvGrpSpPr>
        <p:grpSpPr>
          <a:xfrm>
            <a:off x="5184882" y="2164816"/>
            <a:ext cx="5231737" cy="1383848"/>
            <a:chOff x="7074969" y="4324044"/>
            <a:chExt cx="5231737" cy="1383848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8F67AA1-C4FB-4F71-A81F-560FD018ACAE}"/>
                </a:ext>
              </a:extLst>
            </p:cNvPr>
            <p:cNvSpPr/>
            <p:nvPr/>
          </p:nvSpPr>
          <p:spPr>
            <a:xfrm>
              <a:off x="7074969" y="4784562"/>
              <a:ext cx="523173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Wintersweet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 originated in China and is highly appreciated in Chinese culture for its endurance in severe winters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With pine and bamboo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，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it is referred to as one of the Three Friends of Winter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C405583-EF8E-4FCB-84B0-284E3CBF79F0}"/>
                </a:ext>
              </a:extLst>
            </p:cNvPr>
            <p:cNvSpPr/>
            <p:nvPr/>
          </p:nvSpPr>
          <p:spPr>
            <a:xfrm>
              <a:off x="7074969" y="4324044"/>
              <a:ext cx="3850696" cy="3740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1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Appreciating </a:t>
              </a:r>
              <a:r>
                <a:rPr lang="en-US" altLang="zh-CN" sz="1400" b="1" cap="all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wintersweet</a:t>
              </a:r>
              <a:endParaRPr lang="zh-CN" altLang="en-US" sz="14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B777B0C-E4D1-4CD8-90D9-7A8CD1B1E8B1}"/>
              </a:ext>
            </a:extLst>
          </p:cNvPr>
          <p:cNvSpPr/>
          <p:nvPr/>
        </p:nvSpPr>
        <p:spPr>
          <a:xfrm>
            <a:off x="933254" y="2143725"/>
            <a:ext cx="3553905" cy="1426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ts val="5200"/>
              </a:lnSpc>
            </a:pPr>
            <a:r>
              <a:rPr lang="en-US" altLang="zh-CN" sz="40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Making sausages</a:t>
            </a:r>
            <a:endParaRPr lang="zh-CN" altLang="en-US" sz="4000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107" name="组合 10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4CE5FF88-5440-4B5E-9642-CC100885797F}"/>
              </a:ext>
            </a:extLst>
          </p:cNvPr>
          <p:cNvGrpSpPr/>
          <p:nvPr/>
        </p:nvGrpSpPr>
        <p:grpSpPr>
          <a:xfrm>
            <a:off x="1407106" y="4607187"/>
            <a:ext cx="805520" cy="919440"/>
            <a:chOff x="1378825" y="4890840"/>
            <a:chExt cx="805520" cy="919440"/>
          </a:xfrm>
        </p:grpSpPr>
        <p:sp>
          <p:nvSpPr>
            <p:cNvPr id="99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45BF6D5A-42EF-42F5-8E5D-60CFA4F4B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372" y="4890840"/>
              <a:ext cx="370427" cy="352134"/>
            </a:xfrm>
            <a:custGeom>
              <a:avLst/>
              <a:gdLst>
                <a:gd name="T0" fmla="*/ 1380426 w 8874"/>
                <a:gd name="T1" fmla="*/ 1102677 h 8441"/>
                <a:gd name="T2" fmla="*/ 1456711 w 8874"/>
                <a:gd name="T3" fmla="*/ 1712548 h 8441"/>
                <a:gd name="T4" fmla="*/ 900199 w 8874"/>
                <a:gd name="T5" fmla="*/ 1451639 h 8441"/>
                <a:gd name="T6" fmla="*/ 344092 w 8874"/>
                <a:gd name="T7" fmla="*/ 1712548 h 8441"/>
                <a:gd name="T8" fmla="*/ 420377 w 8874"/>
                <a:gd name="T9" fmla="*/ 1102677 h 8441"/>
                <a:gd name="T10" fmla="*/ 0 w 8874"/>
                <a:gd name="T11" fmla="*/ 654302 h 8441"/>
                <a:gd name="T12" fmla="*/ 603581 w 8874"/>
                <a:gd name="T13" fmla="*/ 538253 h 8441"/>
                <a:gd name="T14" fmla="*/ 900199 w 8874"/>
                <a:gd name="T15" fmla="*/ 0 h 8441"/>
                <a:gd name="T16" fmla="*/ 1197019 w 8874"/>
                <a:gd name="T17" fmla="*/ 538253 h 8441"/>
                <a:gd name="T18" fmla="*/ 1800397 w 8874"/>
                <a:gd name="T19" fmla="*/ 654302 h 8441"/>
                <a:gd name="T20" fmla="*/ 1380426 w 8874"/>
                <a:gd name="T21" fmla="*/ 1102677 h 8441"/>
                <a:gd name="T22" fmla="*/ 1076708 w 8874"/>
                <a:gd name="T23" fmla="*/ 668302 h 8441"/>
                <a:gd name="T24" fmla="*/ 900604 w 8874"/>
                <a:gd name="T25" fmla="*/ 348961 h 8441"/>
                <a:gd name="T26" fmla="*/ 724298 w 8874"/>
                <a:gd name="T27" fmla="*/ 668302 h 8441"/>
                <a:gd name="T28" fmla="*/ 366612 w 8874"/>
                <a:gd name="T29" fmla="*/ 736876 h 8441"/>
                <a:gd name="T30" fmla="*/ 615957 w 8874"/>
                <a:gd name="T31" fmla="*/ 1002452 h 8441"/>
                <a:gd name="T32" fmla="*/ 570511 w 8874"/>
                <a:gd name="T33" fmla="*/ 1363992 h 8441"/>
                <a:gd name="T34" fmla="*/ 900604 w 8874"/>
                <a:gd name="T35" fmla="*/ 1209597 h 8441"/>
                <a:gd name="T36" fmla="*/ 1230494 w 8874"/>
                <a:gd name="T37" fmla="*/ 1363992 h 8441"/>
                <a:gd name="T38" fmla="*/ 1184845 w 8874"/>
                <a:gd name="T39" fmla="*/ 1002452 h 8441"/>
                <a:gd name="T40" fmla="*/ 1434190 w 8874"/>
                <a:gd name="T41" fmla="*/ 736876 h 8441"/>
                <a:gd name="T42" fmla="*/ 1076708 w 8874"/>
                <a:gd name="T43" fmla="*/ 668302 h 844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874" h="8441">
                  <a:moveTo>
                    <a:pt x="6804" y="5435"/>
                  </a:moveTo>
                  <a:lnTo>
                    <a:pt x="7180" y="8441"/>
                  </a:lnTo>
                  <a:lnTo>
                    <a:pt x="4437" y="7155"/>
                  </a:lnTo>
                  <a:lnTo>
                    <a:pt x="1696" y="8441"/>
                  </a:lnTo>
                  <a:lnTo>
                    <a:pt x="2072" y="5435"/>
                  </a:lnTo>
                  <a:lnTo>
                    <a:pt x="0" y="3225"/>
                  </a:lnTo>
                  <a:lnTo>
                    <a:pt x="2975" y="2653"/>
                  </a:lnTo>
                  <a:lnTo>
                    <a:pt x="4437" y="0"/>
                  </a:lnTo>
                  <a:lnTo>
                    <a:pt x="5900" y="2653"/>
                  </a:lnTo>
                  <a:lnTo>
                    <a:pt x="8874" y="3225"/>
                  </a:lnTo>
                  <a:lnTo>
                    <a:pt x="6804" y="5435"/>
                  </a:lnTo>
                  <a:close/>
                  <a:moveTo>
                    <a:pt x="5307" y="3294"/>
                  </a:moveTo>
                  <a:lnTo>
                    <a:pt x="4439" y="1720"/>
                  </a:lnTo>
                  <a:lnTo>
                    <a:pt x="3570" y="3294"/>
                  </a:lnTo>
                  <a:lnTo>
                    <a:pt x="1807" y="3632"/>
                  </a:lnTo>
                  <a:lnTo>
                    <a:pt x="3036" y="4941"/>
                  </a:lnTo>
                  <a:lnTo>
                    <a:pt x="2812" y="6723"/>
                  </a:lnTo>
                  <a:lnTo>
                    <a:pt x="4439" y="5962"/>
                  </a:lnTo>
                  <a:lnTo>
                    <a:pt x="6065" y="6723"/>
                  </a:lnTo>
                  <a:lnTo>
                    <a:pt x="5840" y="4941"/>
                  </a:lnTo>
                  <a:lnTo>
                    <a:pt x="7069" y="3632"/>
                  </a:lnTo>
                  <a:lnTo>
                    <a:pt x="5307" y="329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0E35324-CE26-4987-9D73-5B75B10446E5}"/>
                </a:ext>
              </a:extLst>
            </p:cNvPr>
            <p:cNvSpPr/>
            <p:nvPr/>
          </p:nvSpPr>
          <p:spPr>
            <a:xfrm>
              <a:off x="1378825" y="5302449"/>
              <a:ext cx="8055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106" name="组合 10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189EFEB-8586-4CC2-B449-0BCB42A6D205}"/>
              </a:ext>
            </a:extLst>
          </p:cNvPr>
          <p:cNvGrpSpPr/>
          <p:nvPr/>
        </p:nvGrpSpPr>
        <p:grpSpPr>
          <a:xfrm>
            <a:off x="2581781" y="4646978"/>
            <a:ext cx="805520" cy="839858"/>
            <a:chOff x="2553500" y="4916305"/>
            <a:chExt cx="805520" cy="839858"/>
          </a:xfrm>
        </p:grpSpPr>
        <p:sp>
          <p:nvSpPr>
            <p:cNvPr id="100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A4DDFEC5-DBFC-4CCC-B876-93B18304C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5658" y="4916305"/>
              <a:ext cx="301204" cy="301204"/>
            </a:xfrm>
            <a:custGeom>
              <a:avLst/>
              <a:gdLst>
                <a:gd name="T0" fmla="*/ 1372823 w 5484"/>
                <a:gd name="T1" fmla="*/ 154929 h 5484"/>
                <a:gd name="T2" fmla="*/ 1427013 w 5484"/>
                <a:gd name="T3" fmla="*/ 95181 h 5484"/>
                <a:gd name="T4" fmla="*/ 1405476 w 5484"/>
                <a:gd name="T5" fmla="*/ 23274 h 5484"/>
                <a:gd name="T6" fmla="*/ 1333222 w 5484"/>
                <a:gd name="T7" fmla="*/ 1389 h 5484"/>
                <a:gd name="T8" fmla="*/ 1273126 w 5484"/>
                <a:gd name="T9" fmla="*/ 55580 h 5484"/>
                <a:gd name="T10" fmla="*/ 629789 w 5484"/>
                <a:gd name="T11" fmla="*/ 105949 h 5484"/>
                <a:gd name="T12" fmla="*/ 625274 w 5484"/>
                <a:gd name="T13" fmla="*/ 40990 h 5484"/>
                <a:gd name="T14" fmla="*/ 555451 w 5484"/>
                <a:gd name="T15" fmla="*/ 0 h 5484"/>
                <a:gd name="T16" fmla="*/ 489450 w 5484"/>
                <a:gd name="T17" fmla="*/ 34737 h 5484"/>
                <a:gd name="T18" fmla="*/ 482503 w 5484"/>
                <a:gd name="T19" fmla="*/ 110118 h 5484"/>
                <a:gd name="T20" fmla="*/ 547114 w 5484"/>
                <a:gd name="T21" fmla="*/ 158055 h 5484"/>
                <a:gd name="T22" fmla="*/ 134434 w 5484"/>
                <a:gd name="T23" fmla="*/ 477987 h 5484"/>
                <a:gd name="T24" fmla="*/ 57664 w 5484"/>
                <a:gd name="T25" fmla="*/ 512377 h 5484"/>
                <a:gd name="T26" fmla="*/ 9726 w 5484"/>
                <a:gd name="T27" fmla="*/ 579768 h 5484"/>
                <a:gd name="T28" fmla="*/ 695 w 5484"/>
                <a:gd name="T29" fmla="*/ 1762229 h 5484"/>
                <a:gd name="T30" fmla="*/ 31264 w 5484"/>
                <a:gd name="T31" fmla="*/ 1840736 h 5484"/>
                <a:gd name="T32" fmla="*/ 96917 w 5484"/>
                <a:gd name="T33" fmla="*/ 1892147 h 5484"/>
                <a:gd name="T34" fmla="*/ 1754240 w 5484"/>
                <a:gd name="T35" fmla="*/ 1904305 h 5484"/>
                <a:gd name="T36" fmla="*/ 1834830 w 5484"/>
                <a:gd name="T37" fmla="*/ 1877557 h 5484"/>
                <a:gd name="T38" fmla="*/ 1889368 w 5484"/>
                <a:gd name="T39" fmla="*/ 1814683 h 5484"/>
                <a:gd name="T40" fmla="*/ 1905000 w 5484"/>
                <a:gd name="T41" fmla="*/ 634653 h 5484"/>
                <a:gd name="T42" fmla="*/ 1881726 w 5484"/>
                <a:gd name="T43" fmla="*/ 552325 h 5484"/>
                <a:gd name="T44" fmla="*/ 1821630 w 5484"/>
                <a:gd name="T45" fmla="*/ 495008 h 5484"/>
                <a:gd name="T46" fmla="*/ 1428403 w 5484"/>
                <a:gd name="T47" fmla="*/ 1587153 h 5484"/>
                <a:gd name="T48" fmla="*/ 1409297 w 5484"/>
                <a:gd name="T49" fmla="*/ 1662533 h 5484"/>
                <a:gd name="T50" fmla="*/ 1351980 w 5484"/>
                <a:gd name="T51" fmla="*/ 1722976 h 5484"/>
                <a:gd name="T52" fmla="*/ 1269653 w 5484"/>
                <a:gd name="T53" fmla="*/ 1745903 h 5484"/>
                <a:gd name="T54" fmla="*/ 248720 w 5484"/>
                <a:gd name="T55" fmla="*/ 1730271 h 5484"/>
                <a:gd name="T56" fmla="*/ 185845 w 5484"/>
                <a:gd name="T57" fmla="*/ 1675733 h 5484"/>
                <a:gd name="T58" fmla="*/ 159097 w 5484"/>
                <a:gd name="T59" fmla="*/ 1595490 h 5484"/>
                <a:gd name="T60" fmla="*/ 170908 w 5484"/>
                <a:gd name="T61" fmla="*/ 731570 h 5484"/>
                <a:gd name="T62" fmla="*/ 222319 w 5484"/>
                <a:gd name="T63" fmla="*/ 666264 h 5484"/>
                <a:gd name="T64" fmla="*/ 301173 w 5484"/>
                <a:gd name="T65" fmla="*/ 635695 h 5484"/>
                <a:gd name="T66" fmla="*/ 1324538 w 5484"/>
                <a:gd name="T67" fmla="*/ 644379 h 5484"/>
                <a:gd name="T68" fmla="*/ 1392276 w 5484"/>
                <a:gd name="T69" fmla="*/ 692317 h 5484"/>
                <a:gd name="T70" fmla="*/ 1426666 w 5484"/>
                <a:gd name="T71" fmla="*/ 769086 h 5484"/>
                <a:gd name="T72" fmla="*/ 1627101 w 5484"/>
                <a:gd name="T73" fmla="*/ 1343991 h 5484"/>
                <a:gd name="T74" fmla="*/ 1554152 w 5484"/>
                <a:gd name="T75" fmla="*/ 1302306 h 5484"/>
                <a:gd name="T76" fmla="*/ 1513162 w 5484"/>
                <a:gd name="T77" fmla="*/ 1230052 h 5484"/>
                <a:gd name="T78" fmla="*/ 1513162 w 5484"/>
                <a:gd name="T79" fmla="*/ 1150851 h 5484"/>
                <a:gd name="T80" fmla="*/ 1554152 w 5484"/>
                <a:gd name="T81" fmla="*/ 1078249 h 5484"/>
                <a:gd name="T82" fmla="*/ 1627101 w 5484"/>
                <a:gd name="T83" fmla="*/ 1036565 h 5484"/>
                <a:gd name="T84" fmla="*/ 1706302 w 5484"/>
                <a:gd name="T85" fmla="*/ 1036565 h 5484"/>
                <a:gd name="T86" fmla="*/ 1778903 w 5484"/>
                <a:gd name="T87" fmla="*/ 1078249 h 5484"/>
                <a:gd name="T88" fmla="*/ 1820241 w 5484"/>
                <a:gd name="T89" fmla="*/ 1150851 h 5484"/>
                <a:gd name="T90" fmla="*/ 1820241 w 5484"/>
                <a:gd name="T91" fmla="*/ 1230052 h 5484"/>
                <a:gd name="T92" fmla="*/ 1778903 w 5484"/>
                <a:gd name="T93" fmla="*/ 1302306 h 5484"/>
                <a:gd name="T94" fmla="*/ 1706302 w 5484"/>
                <a:gd name="T95" fmla="*/ 1343991 h 5484"/>
                <a:gd name="T96" fmla="*/ 1634743 w 5484"/>
                <a:gd name="T97" fmla="*/ 949026 h 5484"/>
                <a:gd name="T98" fmla="*/ 1559710 w 5484"/>
                <a:gd name="T99" fmla="*/ 910815 h 5484"/>
                <a:gd name="T100" fmla="*/ 1514899 w 5484"/>
                <a:gd name="T101" fmla="*/ 840646 h 5484"/>
                <a:gd name="T102" fmla="*/ 1511078 w 5484"/>
                <a:gd name="T103" fmla="*/ 761792 h 5484"/>
                <a:gd name="T104" fmla="*/ 1548941 w 5484"/>
                <a:gd name="T105" fmla="*/ 686759 h 5484"/>
                <a:gd name="T106" fmla="*/ 1619458 w 5484"/>
                <a:gd name="T107" fmla="*/ 641947 h 5484"/>
                <a:gd name="T108" fmla="*/ 1698660 w 5484"/>
                <a:gd name="T109" fmla="*/ 638126 h 5484"/>
                <a:gd name="T110" fmla="*/ 1773693 w 5484"/>
                <a:gd name="T111" fmla="*/ 675990 h 5484"/>
                <a:gd name="T112" fmla="*/ 1818504 w 5484"/>
                <a:gd name="T113" fmla="*/ 746507 h 5484"/>
                <a:gd name="T114" fmla="*/ 1821978 w 5484"/>
                <a:gd name="T115" fmla="*/ 825361 h 5484"/>
                <a:gd name="T116" fmla="*/ 1784114 w 5484"/>
                <a:gd name="T117" fmla="*/ 900046 h 5484"/>
                <a:gd name="T118" fmla="*/ 1713944 w 5484"/>
                <a:gd name="T119" fmla="*/ 944858 h 54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484" h="5484">
                  <a:moveTo>
                    <a:pt x="5026" y="1370"/>
                  </a:moveTo>
                  <a:lnTo>
                    <a:pt x="3081" y="1370"/>
                  </a:lnTo>
                  <a:lnTo>
                    <a:pt x="3849" y="449"/>
                  </a:lnTo>
                  <a:lnTo>
                    <a:pt x="3866" y="454"/>
                  </a:lnTo>
                  <a:lnTo>
                    <a:pt x="3875" y="455"/>
                  </a:lnTo>
                  <a:lnTo>
                    <a:pt x="3884" y="456"/>
                  </a:lnTo>
                  <a:lnTo>
                    <a:pt x="3907" y="455"/>
                  </a:lnTo>
                  <a:lnTo>
                    <a:pt x="3930" y="451"/>
                  </a:lnTo>
                  <a:lnTo>
                    <a:pt x="3952" y="446"/>
                  </a:lnTo>
                  <a:lnTo>
                    <a:pt x="3973" y="438"/>
                  </a:lnTo>
                  <a:lnTo>
                    <a:pt x="3993" y="428"/>
                  </a:lnTo>
                  <a:lnTo>
                    <a:pt x="4012" y="417"/>
                  </a:lnTo>
                  <a:lnTo>
                    <a:pt x="4029" y="404"/>
                  </a:lnTo>
                  <a:lnTo>
                    <a:pt x="4046" y="389"/>
                  </a:lnTo>
                  <a:lnTo>
                    <a:pt x="4061" y="373"/>
                  </a:lnTo>
                  <a:lnTo>
                    <a:pt x="4073" y="356"/>
                  </a:lnTo>
                  <a:lnTo>
                    <a:pt x="4085" y="336"/>
                  </a:lnTo>
                  <a:lnTo>
                    <a:pt x="4094" y="317"/>
                  </a:lnTo>
                  <a:lnTo>
                    <a:pt x="4102" y="296"/>
                  </a:lnTo>
                  <a:lnTo>
                    <a:pt x="4108" y="274"/>
                  </a:lnTo>
                  <a:lnTo>
                    <a:pt x="4111" y="251"/>
                  </a:lnTo>
                  <a:lnTo>
                    <a:pt x="4112" y="228"/>
                  </a:lnTo>
                  <a:lnTo>
                    <a:pt x="4111" y="204"/>
                  </a:lnTo>
                  <a:lnTo>
                    <a:pt x="4108" y="182"/>
                  </a:lnTo>
                  <a:lnTo>
                    <a:pt x="4102" y="160"/>
                  </a:lnTo>
                  <a:lnTo>
                    <a:pt x="4094" y="139"/>
                  </a:lnTo>
                  <a:lnTo>
                    <a:pt x="4085" y="118"/>
                  </a:lnTo>
                  <a:lnTo>
                    <a:pt x="4073" y="100"/>
                  </a:lnTo>
                  <a:lnTo>
                    <a:pt x="4061" y="83"/>
                  </a:lnTo>
                  <a:lnTo>
                    <a:pt x="4046" y="67"/>
                  </a:lnTo>
                  <a:lnTo>
                    <a:pt x="4029" y="52"/>
                  </a:lnTo>
                  <a:lnTo>
                    <a:pt x="4012" y="38"/>
                  </a:lnTo>
                  <a:lnTo>
                    <a:pt x="3993" y="27"/>
                  </a:lnTo>
                  <a:lnTo>
                    <a:pt x="3973" y="17"/>
                  </a:lnTo>
                  <a:lnTo>
                    <a:pt x="3952" y="10"/>
                  </a:lnTo>
                  <a:lnTo>
                    <a:pt x="3930" y="4"/>
                  </a:lnTo>
                  <a:lnTo>
                    <a:pt x="3907" y="1"/>
                  </a:lnTo>
                  <a:lnTo>
                    <a:pt x="3884" y="0"/>
                  </a:lnTo>
                  <a:lnTo>
                    <a:pt x="3860" y="1"/>
                  </a:lnTo>
                  <a:lnTo>
                    <a:pt x="3838" y="4"/>
                  </a:lnTo>
                  <a:lnTo>
                    <a:pt x="3816" y="10"/>
                  </a:lnTo>
                  <a:lnTo>
                    <a:pt x="3796" y="17"/>
                  </a:lnTo>
                  <a:lnTo>
                    <a:pt x="3775" y="27"/>
                  </a:lnTo>
                  <a:lnTo>
                    <a:pt x="3756" y="38"/>
                  </a:lnTo>
                  <a:lnTo>
                    <a:pt x="3739" y="52"/>
                  </a:lnTo>
                  <a:lnTo>
                    <a:pt x="3722" y="67"/>
                  </a:lnTo>
                  <a:lnTo>
                    <a:pt x="3708" y="83"/>
                  </a:lnTo>
                  <a:lnTo>
                    <a:pt x="3694" y="100"/>
                  </a:lnTo>
                  <a:lnTo>
                    <a:pt x="3683" y="118"/>
                  </a:lnTo>
                  <a:lnTo>
                    <a:pt x="3673" y="139"/>
                  </a:lnTo>
                  <a:lnTo>
                    <a:pt x="3665" y="160"/>
                  </a:lnTo>
                  <a:lnTo>
                    <a:pt x="3660" y="182"/>
                  </a:lnTo>
                  <a:lnTo>
                    <a:pt x="3656" y="204"/>
                  </a:lnTo>
                  <a:lnTo>
                    <a:pt x="3655" y="228"/>
                  </a:lnTo>
                  <a:lnTo>
                    <a:pt x="3656" y="247"/>
                  </a:lnTo>
                  <a:lnTo>
                    <a:pt x="3660" y="267"/>
                  </a:lnTo>
                  <a:lnTo>
                    <a:pt x="3664" y="287"/>
                  </a:lnTo>
                  <a:lnTo>
                    <a:pt x="3671" y="305"/>
                  </a:lnTo>
                  <a:lnTo>
                    <a:pt x="2783" y="1370"/>
                  </a:lnTo>
                  <a:lnTo>
                    <a:pt x="2700" y="1370"/>
                  </a:lnTo>
                  <a:lnTo>
                    <a:pt x="1813" y="305"/>
                  </a:lnTo>
                  <a:lnTo>
                    <a:pt x="1818" y="287"/>
                  </a:lnTo>
                  <a:lnTo>
                    <a:pt x="1823" y="267"/>
                  </a:lnTo>
                  <a:lnTo>
                    <a:pt x="1826" y="247"/>
                  </a:lnTo>
                  <a:lnTo>
                    <a:pt x="1828" y="228"/>
                  </a:lnTo>
                  <a:lnTo>
                    <a:pt x="1826" y="204"/>
                  </a:lnTo>
                  <a:lnTo>
                    <a:pt x="1823" y="182"/>
                  </a:lnTo>
                  <a:lnTo>
                    <a:pt x="1817" y="160"/>
                  </a:lnTo>
                  <a:lnTo>
                    <a:pt x="1809" y="139"/>
                  </a:lnTo>
                  <a:lnTo>
                    <a:pt x="1800" y="118"/>
                  </a:lnTo>
                  <a:lnTo>
                    <a:pt x="1788" y="100"/>
                  </a:lnTo>
                  <a:lnTo>
                    <a:pt x="1776" y="83"/>
                  </a:lnTo>
                  <a:lnTo>
                    <a:pt x="1761" y="67"/>
                  </a:lnTo>
                  <a:lnTo>
                    <a:pt x="1745" y="52"/>
                  </a:lnTo>
                  <a:lnTo>
                    <a:pt x="1727" y="38"/>
                  </a:lnTo>
                  <a:lnTo>
                    <a:pt x="1708" y="27"/>
                  </a:lnTo>
                  <a:lnTo>
                    <a:pt x="1688" y="17"/>
                  </a:lnTo>
                  <a:lnTo>
                    <a:pt x="1667" y="10"/>
                  </a:lnTo>
                  <a:lnTo>
                    <a:pt x="1646" y="4"/>
                  </a:lnTo>
                  <a:lnTo>
                    <a:pt x="1622" y="1"/>
                  </a:lnTo>
                  <a:lnTo>
                    <a:pt x="1599" y="0"/>
                  </a:lnTo>
                  <a:lnTo>
                    <a:pt x="1575" y="1"/>
                  </a:lnTo>
                  <a:lnTo>
                    <a:pt x="1553" y="4"/>
                  </a:lnTo>
                  <a:lnTo>
                    <a:pt x="1531" y="10"/>
                  </a:lnTo>
                  <a:lnTo>
                    <a:pt x="1510" y="17"/>
                  </a:lnTo>
                  <a:lnTo>
                    <a:pt x="1490" y="27"/>
                  </a:lnTo>
                  <a:lnTo>
                    <a:pt x="1472" y="38"/>
                  </a:lnTo>
                  <a:lnTo>
                    <a:pt x="1454" y="52"/>
                  </a:lnTo>
                  <a:lnTo>
                    <a:pt x="1437" y="67"/>
                  </a:lnTo>
                  <a:lnTo>
                    <a:pt x="1423" y="83"/>
                  </a:lnTo>
                  <a:lnTo>
                    <a:pt x="1409" y="100"/>
                  </a:lnTo>
                  <a:lnTo>
                    <a:pt x="1398" y="118"/>
                  </a:lnTo>
                  <a:lnTo>
                    <a:pt x="1389" y="139"/>
                  </a:lnTo>
                  <a:lnTo>
                    <a:pt x="1381" y="160"/>
                  </a:lnTo>
                  <a:lnTo>
                    <a:pt x="1375" y="182"/>
                  </a:lnTo>
                  <a:lnTo>
                    <a:pt x="1371" y="204"/>
                  </a:lnTo>
                  <a:lnTo>
                    <a:pt x="1370" y="228"/>
                  </a:lnTo>
                  <a:lnTo>
                    <a:pt x="1371" y="251"/>
                  </a:lnTo>
                  <a:lnTo>
                    <a:pt x="1375" y="274"/>
                  </a:lnTo>
                  <a:lnTo>
                    <a:pt x="1381" y="296"/>
                  </a:lnTo>
                  <a:lnTo>
                    <a:pt x="1389" y="317"/>
                  </a:lnTo>
                  <a:lnTo>
                    <a:pt x="1398" y="336"/>
                  </a:lnTo>
                  <a:lnTo>
                    <a:pt x="1409" y="356"/>
                  </a:lnTo>
                  <a:lnTo>
                    <a:pt x="1423" y="373"/>
                  </a:lnTo>
                  <a:lnTo>
                    <a:pt x="1437" y="389"/>
                  </a:lnTo>
                  <a:lnTo>
                    <a:pt x="1454" y="404"/>
                  </a:lnTo>
                  <a:lnTo>
                    <a:pt x="1472" y="417"/>
                  </a:lnTo>
                  <a:lnTo>
                    <a:pt x="1490" y="428"/>
                  </a:lnTo>
                  <a:lnTo>
                    <a:pt x="1510" y="438"/>
                  </a:lnTo>
                  <a:lnTo>
                    <a:pt x="1531" y="446"/>
                  </a:lnTo>
                  <a:lnTo>
                    <a:pt x="1553" y="451"/>
                  </a:lnTo>
                  <a:lnTo>
                    <a:pt x="1575" y="455"/>
                  </a:lnTo>
                  <a:lnTo>
                    <a:pt x="1599" y="456"/>
                  </a:lnTo>
                  <a:lnTo>
                    <a:pt x="1609" y="455"/>
                  </a:lnTo>
                  <a:lnTo>
                    <a:pt x="1617" y="454"/>
                  </a:lnTo>
                  <a:lnTo>
                    <a:pt x="1634" y="449"/>
                  </a:lnTo>
                  <a:lnTo>
                    <a:pt x="2403" y="1370"/>
                  </a:lnTo>
                  <a:lnTo>
                    <a:pt x="456" y="1370"/>
                  </a:lnTo>
                  <a:lnTo>
                    <a:pt x="433" y="1371"/>
                  </a:lnTo>
                  <a:lnTo>
                    <a:pt x="410" y="1372"/>
                  </a:lnTo>
                  <a:lnTo>
                    <a:pt x="387" y="1376"/>
                  </a:lnTo>
                  <a:lnTo>
                    <a:pt x="364" y="1379"/>
                  </a:lnTo>
                  <a:lnTo>
                    <a:pt x="342" y="1385"/>
                  </a:lnTo>
                  <a:lnTo>
                    <a:pt x="320" y="1391"/>
                  </a:lnTo>
                  <a:lnTo>
                    <a:pt x="300" y="1397"/>
                  </a:lnTo>
                  <a:lnTo>
                    <a:pt x="279" y="1406"/>
                  </a:lnTo>
                  <a:lnTo>
                    <a:pt x="258" y="1415"/>
                  </a:lnTo>
                  <a:lnTo>
                    <a:pt x="239" y="1425"/>
                  </a:lnTo>
                  <a:lnTo>
                    <a:pt x="220" y="1437"/>
                  </a:lnTo>
                  <a:lnTo>
                    <a:pt x="201" y="1448"/>
                  </a:lnTo>
                  <a:lnTo>
                    <a:pt x="183" y="1461"/>
                  </a:lnTo>
                  <a:lnTo>
                    <a:pt x="166" y="1475"/>
                  </a:lnTo>
                  <a:lnTo>
                    <a:pt x="150" y="1489"/>
                  </a:lnTo>
                  <a:lnTo>
                    <a:pt x="134" y="1504"/>
                  </a:lnTo>
                  <a:lnTo>
                    <a:pt x="119" y="1520"/>
                  </a:lnTo>
                  <a:lnTo>
                    <a:pt x="104" y="1537"/>
                  </a:lnTo>
                  <a:lnTo>
                    <a:pt x="90" y="1554"/>
                  </a:lnTo>
                  <a:lnTo>
                    <a:pt x="77" y="1571"/>
                  </a:lnTo>
                  <a:lnTo>
                    <a:pt x="66" y="1590"/>
                  </a:lnTo>
                  <a:lnTo>
                    <a:pt x="54" y="1610"/>
                  </a:lnTo>
                  <a:lnTo>
                    <a:pt x="45" y="1629"/>
                  </a:lnTo>
                  <a:lnTo>
                    <a:pt x="36" y="1649"/>
                  </a:lnTo>
                  <a:lnTo>
                    <a:pt x="28" y="1669"/>
                  </a:lnTo>
                  <a:lnTo>
                    <a:pt x="20" y="1691"/>
                  </a:lnTo>
                  <a:lnTo>
                    <a:pt x="14" y="1713"/>
                  </a:lnTo>
                  <a:lnTo>
                    <a:pt x="9" y="1735"/>
                  </a:lnTo>
                  <a:lnTo>
                    <a:pt x="5" y="1757"/>
                  </a:lnTo>
                  <a:lnTo>
                    <a:pt x="2" y="1780"/>
                  </a:lnTo>
                  <a:lnTo>
                    <a:pt x="0" y="1803"/>
                  </a:lnTo>
                  <a:lnTo>
                    <a:pt x="0" y="1827"/>
                  </a:lnTo>
                  <a:lnTo>
                    <a:pt x="0" y="5026"/>
                  </a:lnTo>
                  <a:lnTo>
                    <a:pt x="0" y="5049"/>
                  </a:lnTo>
                  <a:lnTo>
                    <a:pt x="2" y="5073"/>
                  </a:lnTo>
                  <a:lnTo>
                    <a:pt x="5" y="5095"/>
                  </a:lnTo>
                  <a:lnTo>
                    <a:pt x="9" y="5118"/>
                  </a:lnTo>
                  <a:lnTo>
                    <a:pt x="14" y="5140"/>
                  </a:lnTo>
                  <a:lnTo>
                    <a:pt x="20" y="5162"/>
                  </a:lnTo>
                  <a:lnTo>
                    <a:pt x="28" y="5183"/>
                  </a:lnTo>
                  <a:lnTo>
                    <a:pt x="36" y="5204"/>
                  </a:lnTo>
                  <a:lnTo>
                    <a:pt x="45" y="5224"/>
                  </a:lnTo>
                  <a:lnTo>
                    <a:pt x="54" y="5244"/>
                  </a:lnTo>
                  <a:lnTo>
                    <a:pt x="66" y="5263"/>
                  </a:lnTo>
                  <a:lnTo>
                    <a:pt x="77" y="5282"/>
                  </a:lnTo>
                  <a:lnTo>
                    <a:pt x="90" y="5299"/>
                  </a:lnTo>
                  <a:lnTo>
                    <a:pt x="104" y="5316"/>
                  </a:lnTo>
                  <a:lnTo>
                    <a:pt x="119" y="5334"/>
                  </a:lnTo>
                  <a:lnTo>
                    <a:pt x="134" y="5349"/>
                  </a:lnTo>
                  <a:lnTo>
                    <a:pt x="150" y="5365"/>
                  </a:lnTo>
                  <a:lnTo>
                    <a:pt x="166" y="5379"/>
                  </a:lnTo>
                  <a:lnTo>
                    <a:pt x="183" y="5393"/>
                  </a:lnTo>
                  <a:lnTo>
                    <a:pt x="201" y="5405"/>
                  </a:lnTo>
                  <a:lnTo>
                    <a:pt x="220" y="5417"/>
                  </a:lnTo>
                  <a:lnTo>
                    <a:pt x="239" y="5428"/>
                  </a:lnTo>
                  <a:lnTo>
                    <a:pt x="258" y="5437"/>
                  </a:lnTo>
                  <a:lnTo>
                    <a:pt x="279" y="5447"/>
                  </a:lnTo>
                  <a:lnTo>
                    <a:pt x="300" y="5456"/>
                  </a:lnTo>
                  <a:lnTo>
                    <a:pt x="320" y="5463"/>
                  </a:lnTo>
                  <a:lnTo>
                    <a:pt x="342" y="5469"/>
                  </a:lnTo>
                  <a:lnTo>
                    <a:pt x="364" y="5474"/>
                  </a:lnTo>
                  <a:lnTo>
                    <a:pt x="387" y="5478"/>
                  </a:lnTo>
                  <a:lnTo>
                    <a:pt x="410" y="5481"/>
                  </a:lnTo>
                  <a:lnTo>
                    <a:pt x="433" y="5482"/>
                  </a:lnTo>
                  <a:lnTo>
                    <a:pt x="456" y="5484"/>
                  </a:lnTo>
                  <a:lnTo>
                    <a:pt x="5026" y="5484"/>
                  </a:lnTo>
                  <a:lnTo>
                    <a:pt x="5050" y="5482"/>
                  </a:lnTo>
                  <a:lnTo>
                    <a:pt x="5073" y="5481"/>
                  </a:lnTo>
                  <a:lnTo>
                    <a:pt x="5096" y="5478"/>
                  </a:lnTo>
                  <a:lnTo>
                    <a:pt x="5118" y="5474"/>
                  </a:lnTo>
                  <a:lnTo>
                    <a:pt x="5140" y="5469"/>
                  </a:lnTo>
                  <a:lnTo>
                    <a:pt x="5162" y="5463"/>
                  </a:lnTo>
                  <a:lnTo>
                    <a:pt x="5184" y="5456"/>
                  </a:lnTo>
                  <a:lnTo>
                    <a:pt x="5205" y="5447"/>
                  </a:lnTo>
                  <a:lnTo>
                    <a:pt x="5224" y="5437"/>
                  </a:lnTo>
                  <a:lnTo>
                    <a:pt x="5244" y="5428"/>
                  </a:lnTo>
                  <a:lnTo>
                    <a:pt x="5263" y="5417"/>
                  </a:lnTo>
                  <a:lnTo>
                    <a:pt x="5282" y="5405"/>
                  </a:lnTo>
                  <a:lnTo>
                    <a:pt x="5299" y="5393"/>
                  </a:lnTo>
                  <a:lnTo>
                    <a:pt x="5316" y="5379"/>
                  </a:lnTo>
                  <a:lnTo>
                    <a:pt x="5334" y="5365"/>
                  </a:lnTo>
                  <a:lnTo>
                    <a:pt x="5350" y="5349"/>
                  </a:lnTo>
                  <a:lnTo>
                    <a:pt x="5365" y="5334"/>
                  </a:lnTo>
                  <a:lnTo>
                    <a:pt x="5379" y="5316"/>
                  </a:lnTo>
                  <a:lnTo>
                    <a:pt x="5393" y="5299"/>
                  </a:lnTo>
                  <a:lnTo>
                    <a:pt x="5405" y="5282"/>
                  </a:lnTo>
                  <a:lnTo>
                    <a:pt x="5417" y="5263"/>
                  </a:lnTo>
                  <a:lnTo>
                    <a:pt x="5428" y="5244"/>
                  </a:lnTo>
                  <a:lnTo>
                    <a:pt x="5439" y="5224"/>
                  </a:lnTo>
                  <a:lnTo>
                    <a:pt x="5448" y="5204"/>
                  </a:lnTo>
                  <a:lnTo>
                    <a:pt x="5456" y="5183"/>
                  </a:lnTo>
                  <a:lnTo>
                    <a:pt x="5463" y="5162"/>
                  </a:lnTo>
                  <a:lnTo>
                    <a:pt x="5469" y="5140"/>
                  </a:lnTo>
                  <a:lnTo>
                    <a:pt x="5474" y="5118"/>
                  </a:lnTo>
                  <a:lnTo>
                    <a:pt x="5478" y="5095"/>
                  </a:lnTo>
                  <a:lnTo>
                    <a:pt x="5481" y="5073"/>
                  </a:lnTo>
                  <a:lnTo>
                    <a:pt x="5482" y="5049"/>
                  </a:lnTo>
                  <a:lnTo>
                    <a:pt x="5484" y="5026"/>
                  </a:lnTo>
                  <a:lnTo>
                    <a:pt x="5484" y="1827"/>
                  </a:lnTo>
                  <a:lnTo>
                    <a:pt x="5482" y="1803"/>
                  </a:lnTo>
                  <a:lnTo>
                    <a:pt x="5481" y="1780"/>
                  </a:lnTo>
                  <a:lnTo>
                    <a:pt x="5478" y="1757"/>
                  </a:lnTo>
                  <a:lnTo>
                    <a:pt x="5474" y="1735"/>
                  </a:lnTo>
                  <a:lnTo>
                    <a:pt x="5469" y="1713"/>
                  </a:lnTo>
                  <a:lnTo>
                    <a:pt x="5463" y="1691"/>
                  </a:lnTo>
                  <a:lnTo>
                    <a:pt x="5456" y="1669"/>
                  </a:lnTo>
                  <a:lnTo>
                    <a:pt x="5448" y="1649"/>
                  </a:lnTo>
                  <a:lnTo>
                    <a:pt x="5439" y="1629"/>
                  </a:lnTo>
                  <a:lnTo>
                    <a:pt x="5428" y="1610"/>
                  </a:lnTo>
                  <a:lnTo>
                    <a:pt x="5417" y="1590"/>
                  </a:lnTo>
                  <a:lnTo>
                    <a:pt x="5405" y="1571"/>
                  </a:lnTo>
                  <a:lnTo>
                    <a:pt x="5393" y="1554"/>
                  </a:lnTo>
                  <a:lnTo>
                    <a:pt x="5379" y="1537"/>
                  </a:lnTo>
                  <a:lnTo>
                    <a:pt x="5365" y="1520"/>
                  </a:lnTo>
                  <a:lnTo>
                    <a:pt x="5350" y="1504"/>
                  </a:lnTo>
                  <a:lnTo>
                    <a:pt x="5334" y="1489"/>
                  </a:lnTo>
                  <a:lnTo>
                    <a:pt x="5316" y="1475"/>
                  </a:lnTo>
                  <a:lnTo>
                    <a:pt x="5299" y="1461"/>
                  </a:lnTo>
                  <a:lnTo>
                    <a:pt x="5282" y="1448"/>
                  </a:lnTo>
                  <a:lnTo>
                    <a:pt x="5263" y="1437"/>
                  </a:lnTo>
                  <a:lnTo>
                    <a:pt x="5244" y="1425"/>
                  </a:lnTo>
                  <a:lnTo>
                    <a:pt x="5224" y="1415"/>
                  </a:lnTo>
                  <a:lnTo>
                    <a:pt x="5205" y="1406"/>
                  </a:lnTo>
                  <a:lnTo>
                    <a:pt x="5184" y="1397"/>
                  </a:lnTo>
                  <a:lnTo>
                    <a:pt x="5162" y="1391"/>
                  </a:lnTo>
                  <a:lnTo>
                    <a:pt x="5140" y="1385"/>
                  </a:lnTo>
                  <a:lnTo>
                    <a:pt x="5118" y="1379"/>
                  </a:lnTo>
                  <a:lnTo>
                    <a:pt x="5096" y="1376"/>
                  </a:lnTo>
                  <a:lnTo>
                    <a:pt x="5073" y="1372"/>
                  </a:lnTo>
                  <a:lnTo>
                    <a:pt x="5050" y="1371"/>
                  </a:lnTo>
                  <a:lnTo>
                    <a:pt x="5026" y="1370"/>
                  </a:lnTo>
                  <a:close/>
                  <a:moveTo>
                    <a:pt x="4112" y="4569"/>
                  </a:moveTo>
                  <a:lnTo>
                    <a:pt x="4112" y="4569"/>
                  </a:lnTo>
                  <a:lnTo>
                    <a:pt x="4111" y="4593"/>
                  </a:lnTo>
                  <a:lnTo>
                    <a:pt x="4110" y="4616"/>
                  </a:lnTo>
                  <a:lnTo>
                    <a:pt x="4107" y="4639"/>
                  </a:lnTo>
                  <a:lnTo>
                    <a:pt x="4103" y="4661"/>
                  </a:lnTo>
                  <a:lnTo>
                    <a:pt x="4097" y="4683"/>
                  </a:lnTo>
                  <a:lnTo>
                    <a:pt x="4092" y="4705"/>
                  </a:lnTo>
                  <a:lnTo>
                    <a:pt x="4085" y="4727"/>
                  </a:lnTo>
                  <a:lnTo>
                    <a:pt x="4077" y="4747"/>
                  </a:lnTo>
                  <a:lnTo>
                    <a:pt x="4067" y="4767"/>
                  </a:lnTo>
                  <a:lnTo>
                    <a:pt x="4057" y="4786"/>
                  </a:lnTo>
                  <a:lnTo>
                    <a:pt x="4047" y="4806"/>
                  </a:lnTo>
                  <a:lnTo>
                    <a:pt x="4034" y="4824"/>
                  </a:lnTo>
                  <a:lnTo>
                    <a:pt x="4021" y="4843"/>
                  </a:lnTo>
                  <a:lnTo>
                    <a:pt x="4008" y="4860"/>
                  </a:lnTo>
                  <a:lnTo>
                    <a:pt x="3994" y="4876"/>
                  </a:lnTo>
                  <a:lnTo>
                    <a:pt x="3979" y="4892"/>
                  </a:lnTo>
                  <a:lnTo>
                    <a:pt x="3963" y="4907"/>
                  </a:lnTo>
                  <a:lnTo>
                    <a:pt x="3946" y="4921"/>
                  </a:lnTo>
                  <a:lnTo>
                    <a:pt x="3929" y="4935"/>
                  </a:lnTo>
                  <a:lnTo>
                    <a:pt x="3911" y="4948"/>
                  </a:lnTo>
                  <a:lnTo>
                    <a:pt x="3892" y="4960"/>
                  </a:lnTo>
                  <a:lnTo>
                    <a:pt x="3873" y="4971"/>
                  </a:lnTo>
                  <a:lnTo>
                    <a:pt x="3853" y="4981"/>
                  </a:lnTo>
                  <a:lnTo>
                    <a:pt x="3834" y="4990"/>
                  </a:lnTo>
                  <a:lnTo>
                    <a:pt x="3813" y="4998"/>
                  </a:lnTo>
                  <a:lnTo>
                    <a:pt x="3791" y="5005"/>
                  </a:lnTo>
                  <a:lnTo>
                    <a:pt x="3769" y="5011"/>
                  </a:lnTo>
                  <a:lnTo>
                    <a:pt x="3747" y="5017"/>
                  </a:lnTo>
                  <a:lnTo>
                    <a:pt x="3725" y="5020"/>
                  </a:lnTo>
                  <a:lnTo>
                    <a:pt x="3702" y="5024"/>
                  </a:lnTo>
                  <a:lnTo>
                    <a:pt x="3679" y="5025"/>
                  </a:lnTo>
                  <a:lnTo>
                    <a:pt x="3655" y="5026"/>
                  </a:lnTo>
                  <a:lnTo>
                    <a:pt x="914" y="5026"/>
                  </a:lnTo>
                  <a:lnTo>
                    <a:pt x="890" y="5025"/>
                  </a:lnTo>
                  <a:lnTo>
                    <a:pt x="867" y="5024"/>
                  </a:lnTo>
                  <a:lnTo>
                    <a:pt x="844" y="5020"/>
                  </a:lnTo>
                  <a:lnTo>
                    <a:pt x="822" y="5017"/>
                  </a:lnTo>
                  <a:lnTo>
                    <a:pt x="800" y="5011"/>
                  </a:lnTo>
                  <a:lnTo>
                    <a:pt x="778" y="5005"/>
                  </a:lnTo>
                  <a:lnTo>
                    <a:pt x="756" y="4998"/>
                  </a:lnTo>
                  <a:lnTo>
                    <a:pt x="735" y="4990"/>
                  </a:lnTo>
                  <a:lnTo>
                    <a:pt x="716" y="4981"/>
                  </a:lnTo>
                  <a:lnTo>
                    <a:pt x="696" y="4971"/>
                  </a:lnTo>
                  <a:lnTo>
                    <a:pt x="677" y="4960"/>
                  </a:lnTo>
                  <a:lnTo>
                    <a:pt x="658" y="4948"/>
                  </a:lnTo>
                  <a:lnTo>
                    <a:pt x="640" y="4935"/>
                  </a:lnTo>
                  <a:lnTo>
                    <a:pt x="624" y="4921"/>
                  </a:lnTo>
                  <a:lnTo>
                    <a:pt x="606" y="4907"/>
                  </a:lnTo>
                  <a:lnTo>
                    <a:pt x="590" y="4892"/>
                  </a:lnTo>
                  <a:lnTo>
                    <a:pt x="575" y="4876"/>
                  </a:lnTo>
                  <a:lnTo>
                    <a:pt x="561" y="4860"/>
                  </a:lnTo>
                  <a:lnTo>
                    <a:pt x="547" y="4843"/>
                  </a:lnTo>
                  <a:lnTo>
                    <a:pt x="535" y="4824"/>
                  </a:lnTo>
                  <a:lnTo>
                    <a:pt x="523" y="4806"/>
                  </a:lnTo>
                  <a:lnTo>
                    <a:pt x="512" y="4786"/>
                  </a:lnTo>
                  <a:lnTo>
                    <a:pt x="501" y="4767"/>
                  </a:lnTo>
                  <a:lnTo>
                    <a:pt x="492" y="4747"/>
                  </a:lnTo>
                  <a:lnTo>
                    <a:pt x="484" y="4727"/>
                  </a:lnTo>
                  <a:lnTo>
                    <a:pt x="477" y="4705"/>
                  </a:lnTo>
                  <a:lnTo>
                    <a:pt x="471" y="4683"/>
                  </a:lnTo>
                  <a:lnTo>
                    <a:pt x="466" y="4661"/>
                  </a:lnTo>
                  <a:lnTo>
                    <a:pt x="462" y="4639"/>
                  </a:lnTo>
                  <a:lnTo>
                    <a:pt x="459" y="4616"/>
                  </a:lnTo>
                  <a:lnTo>
                    <a:pt x="458" y="4593"/>
                  </a:lnTo>
                  <a:lnTo>
                    <a:pt x="456" y="4569"/>
                  </a:lnTo>
                  <a:lnTo>
                    <a:pt x="456" y="2284"/>
                  </a:lnTo>
                  <a:lnTo>
                    <a:pt x="458" y="2261"/>
                  </a:lnTo>
                  <a:lnTo>
                    <a:pt x="459" y="2238"/>
                  </a:lnTo>
                  <a:lnTo>
                    <a:pt x="462" y="2214"/>
                  </a:lnTo>
                  <a:lnTo>
                    <a:pt x="466" y="2193"/>
                  </a:lnTo>
                  <a:lnTo>
                    <a:pt x="471" y="2170"/>
                  </a:lnTo>
                  <a:lnTo>
                    <a:pt x="477" y="2148"/>
                  </a:lnTo>
                  <a:lnTo>
                    <a:pt x="484" y="2127"/>
                  </a:lnTo>
                  <a:lnTo>
                    <a:pt x="492" y="2106"/>
                  </a:lnTo>
                  <a:lnTo>
                    <a:pt x="501" y="2085"/>
                  </a:lnTo>
                  <a:lnTo>
                    <a:pt x="512" y="2066"/>
                  </a:lnTo>
                  <a:lnTo>
                    <a:pt x="523" y="2047"/>
                  </a:lnTo>
                  <a:lnTo>
                    <a:pt x="535" y="2029"/>
                  </a:lnTo>
                  <a:lnTo>
                    <a:pt x="547" y="2011"/>
                  </a:lnTo>
                  <a:lnTo>
                    <a:pt x="561" y="1993"/>
                  </a:lnTo>
                  <a:lnTo>
                    <a:pt x="575" y="1977"/>
                  </a:lnTo>
                  <a:lnTo>
                    <a:pt x="590" y="1961"/>
                  </a:lnTo>
                  <a:lnTo>
                    <a:pt x="606" y="1946"/>
                  </a:lnTo>
                  <a:lnTo>
                    <a:pt x="624" y="1931"/>
                  </a:lnTo>
                  <a:lnTo>
                    <a:pt x="640" y="1918"/>
                  </a:lnTo>
                  <a:lnTo>
                    <a:pt x="658" y="1906"/>
                  </a:lnTo>
                  <a:lnTo>
                    <a:pt x="677" y="1893"/>
                  </a:lnTo>
                  <a:lnTo>
                    <a:pt x="696" y="1883"/>
                  </a:lnTo>
                  <a:lnTo>
                    <a:pt x="716" y="1872"/>
                  </a:lnTo>
                  <a:lnTo>
                    <a:pt x="735" y="1863"/>
                  </a:lnTo>
                  <a:lnTo>
                    <a:pt x="756" y="1855"/>
                  </a:lnTo>
                  <a:lnTo>
                    <a:pt x="778" y="1848"/>
                  </a:lnTo>
                  <a:lnTo>
                    <a:pt x="800" y="1841"/>
                  </a:lnTo>
                  <a:lnTo>
                    <a:pt x="822" y="1837"/>
                  </a:lnTo>
                  <a:lnTo>
                    <a:pt x="844" y="1832"/>
                  </a:lnTo>
                  <a:lnTo>
                    <a:pt x="867" y="1830"/>
                  </a:lnTo>
                  <a:lnTo>
                    <a:pt x="890" y="1827"/>
                  </a:lnTo>
                  <a:lnTo>
                    <a:pt x="914" y="1827"/>
                  </a:lnTo>
                  <a:lnTo>
                    <a:pt x="3655" y="1827"/>
                  </a:lnTo>
                  <a:lnTo>
                    <a:pt x="3679" y="1827"/>
                  </a:lnTo>
                  <a:lnTo>
                    <a:pt x="3702" y="1830"/>
                  </a:lnTo>
                  <a:lnTo>
                    <a:pt x="3725" y="1832"/>
                  </a:lnTo>
                  <a:lnTo>
                    <a:pt x="3747" y="1837"/>
                  </a:lnTo>
                  <a:lnTo>
                    <a:pt x="3769" y="1841"/>
                  </a:lnTo>
                  <a:lnTo>
                    <a:pt x="3791" y="1848"/>
                  </a:lnTo>
                  <a:lnTo>
                    <a:pt x="3813" y="1855"/>
                  </a:lnTo>
                  <a:lnTo>
                    <a:pt x="3834" y="1863"/>
                  </a:lnTo>
                  <a:lnTo>
                    <a:pt x="3853" y="1872"/>
                  </a:lnTo>
                  <a:lnTo>
                    <a:pt x="3873" y="1883"/>
                  </a:lnTo>
                  <a:lnTo>
                    <a:pt x="3892" y="1893"/>
                  </a:lnTo>
                  <a:lnTo>
                    <a:pt x="3911" y="1906"/>
                  </a:lnTo>
                  <a:lnTo>
                    <a:pt x="3929" y="1918"/>
                  </a:lnTo>
                  <a:lnTo>
                    <a:pt x="3946" y="1931"/>
                  </a:lnTo>
                  <a:lnTo>
                    <a:pt x="3963" y="1946"/>
                  </a:lnTo>
                  <a:lnTo>
                    <a:pt x="3979" y="1961"/>
                  </a:lnTo>
                  <a:lnTo>
                    <a:pt x="3994" y="1977"/>
                  </a:lnTo>
                  <a:lnTo>
                    <a:pt x="4008" y="1993"/>
                  </a:lnTo>
                  <a:lnTo>
                    <a:pt x="4021" y="2011"/>
                  </a:lnTo>
                  <a:lnTo>
                    <a:pt x="4034" y="2029"/>
                  </a:lnTo>
                  <a:lnTo>
                    <a:pt x="4047" y="2047"/>
                  </a:lnTo>
                  <a:lnTo>
                    <a:pt x="4057" y="2066"/>
                  </a:lnTo>
                  <a:lnTo>
                    <a:pt x="4067" y="2085"/>
                  </a:lnTo>
                  <a:lnTo>
                    <a:pt x="4077" y="2106"/>
                  </a:lnTo>
                  <a:lnTo>
                    <a:pt x="4085" y="2127"/>
                  </a:lnTo>
                  <a:lnTo>
                    <a:pt x="4092" y="2148"/>
                  </a:lnTo>
                  <a:lnTo>
                    <a:pt x="4097" y="2170"/>
                  </a:lnTo>
                  <a:lnTo>
                    <a:pt x="4103" y="2193"/>
                  </a:lnTo>
                  <a:lnTo>
                    <a:pt x="4107" y="2214"/>
                  </a:lnTo>
                  <a:lnTo>
                    <a:pt x="4110" y="2238"/>
                  </a:lnTo>
                  <a:lnTo>
                    <a:pt x="4111" y="2261"/>
                  </a:lnTo>
                  <a:lnTo>
                    <a:pt x="4112" y="2284"/>
                  </a:lnTo>
                  <a:lnTo>
                    <a:pt x="4112" y="4569"/>
                  </a:lnTo>
                  <a:close/>
                  <a:moveTo>
                    <a:pt x="4798" y="3884"/>
                  </a:moveTo>
                  <a:lnTo>
                    <a:pt x="4798" y="3884"/>
                  </a:lnTo>
                  <a:lnTo>
                    <a:pt x="4774" y="3883"/>
                  </a:lnTo>
                  <a:lnTo>
                    <a:pt x="4751" y="3881"/>
                  </a:lnTo>
                  <a:lnTo>
                    <a:pt x="4728" y="3878"/>
                  </a:lnTo>
                  <a:lnTo>
                    <a:pt x="4706" y="3874"/>
                  </a:lnTo>
                  <a:lnTo>
                    <a:pt x="4684" y="3869"/>
                  </a:lnTo>
                  <a:lnTo>
                    <a:pt x="4662" y="3863"/>
                  </a:lnTo>
                  <a:lnTo>
                    <a:pt x="4641" y="3855"/>
                  </a:lnTo>
                  <a:lnTo>
                    <a:pt x="4619" y="3847"/>
                  </a:lnTo>
                  <a:lnTo>
                    <a:pt x="4600" y="3838"/>
                  </a:lnTo>
                  <a:lnTo>
                    <a:pt x="4580" y="3829"/>
                  </a:lnTo>
                  <a:lnTo>
                    <a:pt x="4561" y="3817"/>
                  </a:lnTo>
                  <a:lnTo>
                    <a:pt x="4542" y="3806"/>
                  </a:lnTo>
                  <a:lnTo>
                    <a:pt x="4525" y="3793"/>
                  </a:lnTo>
                  <a:lnTo>
                    <a:pt x="4508" y="3779"/>
                  </a:lnTo>
                  <a:lnTo>
                    <a:pt x="4490" y="3764"/>
                  </a:lnTo>
                  <a:lnTo>
                    <a:pt x="4474" y="3749"/>
                  </a:lnTo>
                  <a:lnTo>
                    <a:pt x="4459" y="3734"/>
                  </a:lnTo>
                  <a:lnTo>
                    <a:pt x="4445" y="3717"/>
                  </a:lnTo>
                  <a:lnTo>
                    <a:pt x="4432" y="3700"/>
                  </a:lnTo>
                  <a:lnTo>
                    <a:pt x="4419" y="3683"/>
                  </a:lnTo>
                  <a:lnTo>
                    <a:pt x="4407" y="3664"/>
                  </a:lnTo>
                  <a:lnTo>
                    <a:pt x="4396" y="3644"/>
                  </a:lnTo>
                  <a:lnTo>
                    <a:pt x="4385" y="3625"/>
                  </a:lnTo>
                  <a:lnTo>
                    <a:pt x="4376" y="3604"/>
                  </a:lnTo>
                  <a:lnTo>
                    <a:pt x="4368" y="3583"/>
                  </a:lnTo>
                  <a:lnTo>
                    <a:pt x="4361" y="3563"/>
                  </a:lnTo>
                  <a:lnTo>
                    <a:pt x="4356" y="3541"/>
                  </a:lnTo>
                  <a:lnTo>
                    <a:pt x="4350" y="3519"/>
                  </a:lnTo>
                  <a:lnTo>
                    <a:pt x="4346" y="3496"/>
                  </a:lnTo>
                  <a:lnTo>
                    <a:pt x="4343" y="3473"/>
                  </a:lnTo>
                  <a:lnTo>
                    <a:pt x="4342" y="3450"/>
                  </a:lnTo>
                  <a:lnTo>
                    <a:pt x="4341" y="3427"/>
                  </a:lnTo>
                  <a:lnTo>
                    <a:pt x="4342" y="3403"/>
                  </a:lnTo>
                  <a:lnTo>
                    <a:pt x="4343" y="3379"/>
                  </a:lnTo>
                  <a:lnTo>
                    <a:pt x="4346" y="3358"/>
                  </a:lnTo>
                  <a:lnTo>
                    <a:pt x="4350" y="3335"/>
                  </a:lnTo>
                  <a:lnTo>
                    <a:pt x="4356" y="3313"/>
                  </a:lnTo>
                  <a:lnTo>
                    <a:pt x="4361" y="3291"/>
                  </a:lnTo>
                  <a:lnTo>
                    <a:pt x="4368" y="3270"/>
                  </a:lnTo>
                  <a:lnTo>
                    <a:pt x="4376" y="3249"/>
                  </a:lnTo>
                  <a:lnTo>
                    <a:pt x="4385" y="3229"/>
                  </a:lnTo>
                  <a:lnTo>
                    <a:pt x="4396" y="3209"/>
                  </a:lnTo>
                  <a:lnTo>
                    <a:pt x="4407" y="3189"/>
                  </a:lnTo>
                  <a:lnTo>
                    <a:pt x="4419" y="3171"/>
                  </a:lnTo>
                  <a:lnTo>
                    <a:pt x="4432" y="3154"/>
                  </a:lnTo>
                  <a:lnTo>
                    <a:pt x="4445" y="3136"/>
                  </a:lnTo>
                  <a:lnTo>
                    <a:pt x="4459" y="3119"/>
                  </a:lnTo>
                  <a:lnTo>
                    <a:pt x="4474" y="3104"/>
                  </a:lnTo>
                  <a:lnTo>
                    <a:pt x="4490" y="3088"/>
                  </a:lnTo>
                  <a:lnTo>
                    <a:pt x="4508" y="3074"/>
                  </a:lnTo>
                  <a:lnTo>
                    <a:pt x="4525" y="3060"/>
                  </a:lnTo>
                  <a:lnTo>
                    <a:pt x="4542" y="3048"/>
                  </a:lnTo>
                  <a:lnTo>
                    <a:pt x="4561" y="3036"/>
                  </a:lnTo>
                  <a:lnTo>
                    <a:pt x="4580" y="3025"/>
                  </a:lnTo>
                  <a:lnTo>
                    <a:pt x="4600" y="3014"/>
                  </a:lnTo>
                  <a:lnTo>
                    <a:pt x="4619" y="3005"/>
                  </a:lnTo>
                  <a:lnTo>
                    <a:pt x="4641" y="2997"/>
                  </a:lnTo>
                  <a:lnTo>
                    <a:pt x="4662" y="2990"/>
                  </a:lnTo>
                  <a:lnTo>
                    <a:pt x="4684" y="2984"/>
                  </a:lnTo>
                  <a:lnTo>
                    <a:pt x="4706" y="2978"/>
                  </a:lnTo>
                  <a:lnTo>
                    <a:pt x="4728" y="2975"/>
                  </a:lnTo>
                  <a:lnTo>
                    <a:pt x="4751" y="2972"/>
                  </a:lnTo>
                  <a:lnTo>
                    <a:pt x="4774" y="2970"/>
                  </a:lnTo>
                  <a:lnTo>
                    <a:pt x="4798" y="2969"/>
                  </a:lnTo>
                  <a:lnTo>
                    <a:pt x="4821" y="2970"/>
                  </a:lnTo>
                  <a:lnTo>
                    <a:pt x="4844" y="2972"/>
                  </a:lnTo>
                  <a:lnTo>
                    <a:pt x="4867" y="2975"/>
                  </a:lnTo>
                  <a:lnTo>
                    <a:pt x="4890" y="2978"/>
                  </a:lnTo>
                  <a:lnTo>
                    <a:pt x="4912" y="2984"/>
                  </a:lnTo>
                  <a:lnTo>
                    <a:pt x="4934" y="2990"/>
                  </a:lnTo>
                  <a:lnTo>
                    <a:pt x="4955" y="2997"/>
                  </a:lnTo>
                  <a:lnTo>
                    <a:pt x="4975" y="3005"/>
                  </a:lnTo>
                  <a:lnTo>
                    <a:pt x="4996" y="3014"/>
                  </a:lnTo>
                  <a:lnTo>
                    <a:pt x="5016" y="3025"/>
                  </a:lnTo>
                  <a:lnTo>
                    <a:pt x="5035" y="3036"/>
                  </a:lnTo>
                  <a:lnTo>
                    <a:pt x="5054" y="3048"/>
                  </a:lnTo>
                  <a:lnTo>
                    <a:pt x="5071" y="3060"/>
                  </a:lnTo>
                  <a:lnTo>
                    <a:pt x="5088" y="3074"/>
                  </a:lnTo>
                  <a:lnTo>
                    <a:pt x="5106" y="3088"/>
                  </a:lnTo>
                  <a:lnTo>
                    <a:pt x="5121" y="3104"/>
                  </a:lnTo>
                  <a:lnTo>
                    <a:pt x="5136" y="3119"/>
                  </a:lnTo>
                  <a:lnTo>
                    <a:pt x="5151" y="3136"/>
                  </a:lnTo>
                  <a:lnTo>
                    <a:pt x="5164" y="3154"/>
                  </a:lnTo>
                  <a:lnTo>
                    <a:pt x="5177" y="3171"/>
                  </a:lnTo>
                  <a:lnTo>
                    <a:pt x="5189" y="3189"/>
                  </a:lnTo>
                  <a:lnTo>
                    <a:pt x="5200" y="3209"/>
                  </a:lnTo>
                  <a:lnTo>
                    <a:pt x="5209" y="3229"/>
                  </a:lnTo>
                  <a:lnTo>
                    <a:pt x="5219" y="3249"/>
                  </a:lnTo>
                  <a:lnTo>
                    <a:pt x="5227" y="3270"/>
                  </a:lnTo>
                  <a:lnTo>
                    <a:pt x="5235" y="3291"/>
                  </a:lnTo>
                  <a:lnTo>
                    <a:pt x="5240" y="3313"/>
                  </a:lnTo>
                  <a:lnTo>
                    <a:pt x="5245" y="3335"/>
                  </a:lnTo>
                  <a:lnTo>
                    <a:pt x="5250" y="3358"/>
                  </a:lnTo>
                  <a:lnTo>
                    <a:pt x="5252" y="3379"/>
                  </a:lnTo>
                  <a:lnTo>
                    <a:pt x="5254" y="3403"/>
                  </a:lnTo>
                  <a:lnTo>
                    <a:pt x="5254" y="3427"/>
                  </a:lnTo>
                  <a:lnTo>
                    <a:pt x="5254" y="3450"/>
                  </a:lnTo>
                  <a:lnTo>
                    <a:pt x="5252" y="3473"/>
                  </a:lnTo>
                  <a:lnTo>
                    <a:pt x="5250" y="3496"/>
                  </a:lnTo>
                  <a:lnTo>
                    <a:pt x="5245" y="3519"/>
                  </a:lnTo>
                  <a:lnTo>
                    <a:pt x="5240" y="3541"/>
                  </a:lnTo>
                  <a:lnTo>
                    <a:pt x="5235" y="3563"/>
                  </a:lnTo>
                  <a:lnTo>
                    <a:pt x="5227" y="3583"/>
                  </a:lnTo>
                  <a:lnTo>
                    <a:pt x="5219" y="3604"/>
                  </a:lnTo>
                  <a:lnTo>
                    <a:pt x="5209" y="3625"/>
                  </a:lnTo>
                  <a:lnTo>
                    <a:pt x="5200" y="3644"/>
                  </a:lnTo>
                  <a:lnTo>
                    <a:pt x="5189" y="3664"/>
                  </a:lnTo>
                  <a:lnTo>
                    <a:pt x="5177" y="3683"/>
                  </a:lnTo>
                  <a:lnTo>
                    <a:pt x="5164" y="3700"/>
                  </a:lnTo>
                  <a:lnTo>
                    <a:pt x="5151" y="3717"/>
                  </a:lnTo>
                  <a:lnTo>
                    <a:pt x="5136" y="3734"/>
                  </a:lnTo>
                  <a:lnTo>
                    <a:pt x="5121" y="3749"/>
                  </a:lnTo>
                  <a:lnTo>
                    <a:pt x="5106" y="3764"/>
                  </a:lnTo>
                  <a:lnTo>
                    <a:pt x="5088" y="3779"/>
                  </a:lnTo>
                  <a:lnTo>
                    <a:pt x="5071" y="3793"/>
                  </a:lnTo>
                  <a:lnTo>
                    <a:pt x="5054" y="3806"/>
                  </a:lnTo>
                  <a:lnTo>
                    <a:pt x="5035" y="3817"/>
                  </a:lnTo>
                  <a:lnTo>
                    <a:pt x="5016" y="3829"/>
                  </a:lnTo>
                  <a:lnTo>
                    <a:pt x="4996" y="3838"/>
                  </a:lnTo>
                  <a:lnTo>
                    <a:pt x="4975" y="3847"/>
                  </a:lnTo>
                  <a:lnTo>
                    <a:pt x="4955" y="3855"/>
                  </a:lnTo>
                  <a:lnTo>
                    <a:pt x="4934" y="3863"/>
                  </a:lnTo>
                  <a:lnTo>
                    <a:pt x="4912" y="3869"/>
                  </a:lnTo>
                  <a:lnTo>
                    <a:pt x="4890" y="3874"/>
                  </a:lnTo>
                  <a:lnTo>
                    <a:pt x="4867" y="3878"/>
                  </a:lnTo>
                  <a:lnTo>
                    <a:pt x="4844" y="3881"/>
                  </a:lnTo>
                  <a:lnTo>
                    <a:pt x="4821" y="3883"/>
                  </a:lnTo>
                  <a:lnTo>
                    <a:pt x="4798" y="3884"/>
                  </a:lnTo>
                  <a:close/>
                  <a:moveTo>
                    <a:pt x="4798" y="2741"/>
                  </a:moveTo>
                  <a:lnTo>
                    <a:pt x="4798" y="2741"/>
                  </a:lnTo>
                  <a:lnTo>
                    <a:pt x="4774" y="2741"/>
                  </a:lnTo>
                  <a:lnTo>
                    <a:pt x="4751" y="2739"/>
                  </a:lnTo>
                  <a:lnTo>
                    <a:pt x="4728" y="2736"/>
                  </a:lnTo>
                  <a:lnTo>
                    <a:pt x="4706" y="2732"/>
                  </a:lnTo>
                  <a:lnTo>
                    <a:pt x="4684" y="2727"/>
                  </a:lnTo>
                  <a:lnTo>
                    <a:pt x="4662" y="2720"/>
                  </a:lnTo>
                  <a:lnTo>
                    <a:pt x="4641" y="2713"/>
                  </a:lnTo>
                  <a:lnTo>
                    <a:pt x="4619" y="2705"/>
                  </a:lnTo>
                  <a:lnTo>
                    <a:pt x="4600" y="2696"/>
                  </a:lnTo>
                  <a:lnTo>
                    <a:pt x="4580" y="2686"/>
                  </a:lnTo>
                  <a:lnTo>
                    <a:pt x="4561" y="2675"/>
                  </a:lnTo>
                  <a:lnTo>
                    <a:pt x="4542" y="2663"/>
                  </a:lnTo>
                  <a:lnTo>
                    <a:pt x="4525" y="2650"/>
                  </a:lnTo>
                  <a:lnTo>
                    <a:pt x="4508" y="2637"/>
                  </a:lnTo>
                  <a:lnTo>
                    <a:pt x="4490" y="2622"/>
                  </a:lnTo>
                  <a:lnTo>
                    <a:pt x="4474" y="2607"/>
                  </a:lnTo>
                  <a:lnTo>
                    <a:pt x="4459" y="2591"/>
                  </a:lnTo>
                  <a:lnTo>
                    <a:pt x="4445" y="2575"/>
                  </a:lnTo>
                  <a:lnTo>
                    <a:pt x="4432" y="2558"/>
                  </a:lnTo>
                  <a:lnTo>
                    <a:pt x="4419" y="2539"/>
                  </a:lnTo>
                  <a:lnTo>
                    <a:pt x="4407" y="2521"/>
                  </a:lnTo>
                  <a:lnTo>
                    <a:pt x="4396" y="2503"/>
                  </a:lnTo>
                  <a:lnTo>
                    <a:pt x="4385" y="2482"/>
                  </a:lnTo>
                  <a:lnTo>
                    <a:pt x="4376" y="2462"/>
                  </a:lnTo>
                  <a:lnTo>
                    <a:pt x="4368" y="2441"/>
                  </a:lnTo>
                  <a:lnTo>
                    <a:pt x="4361" y="2420"/>
                  </a:lnTo>
                  <a:lnTo>
                    <a:pt x="4356" y="2399"/>
                  </a:lnTo>
                  <a:lnTo>
                    <a:pt x="4350" y="2376"/>
                  </a:lnTo>
                  <a:lnTo>
                    <a:pt x="4346" y="2354"/>
                  </a:lnTo>
                  <a:lnTo>
                    <a:pt x="4343" y="2331"/>
                  </a:lnTo>
                  <a:lnTo>
                    <a:pt x="4342" y="2308"/>
                  </a:lnTo>
                  <a:lnTo>
                    <a:pt x="4341" y="2285"/>
                  </a:lnTo>
                  <a:lnTo>
                    <a:pt x="4342" y="2261"/>
                  </a:lnTo>
                  <a:lnTo>
                    <a:pt x="4343" y="2238"/>
                  </a:lnTo>
                  <a:lnTo>
                    <a:pt x="4346" y="2214"/>
                  </a:lnTo>
                  <a:lnTo>
                    <a:pt x="4350" y="2193"/>
                  </a:lnTo>
                  <a:lnTo>
                    <a:pt x="4356" y="2170"/>
                  </a:lnTo>
                  <a:lnTo>
                    <a:pt x="4361" y="2149"/>
                  </a:lnTo>
                  <a:lnTo>
                    <a:pt x="4368" y="2127"/>
                  </a:lnTo>
                  <a:lnTo>
                    <a:pt x="4376" y="2106"/>
                  </a:lnTo>
                  <a:lnTo>
                    <a:pt x="4385" y="2087"/>
                  </a:lnTo>
                  <a:lnTo>
                    <a:pt x="4396" y="2067"/>
                  </a:lnTo>
                  <a:lnTo>
                    <a:pt x="4407" y="2047"/>
                  </a:lnTo>
                  <a:lnTo>
                    <a:pt x="4419" y="2029"/>
                  </a:lnTo>
                  <a:lnTo>
                    <a:pt x="4432" y="2011"/>
                  </a:lnTo>
                  <a:lnTo>
                    <a:pt x="4445" y="1993"/>
                  </a:lnTo>
                  <a:lnTo>
                    <a:pt x="4459" y="1977"/>
                  </a:lnTo>
                  <a:lnTo>
                    <a:pt x="4474" y="1961"/>
                  </a:lnTo>
                  <a:lnTo>
                    <a:pt x="4490" y="1946"/>
                  </a:lnTo>
                  <a:lnTo>
                    <a:pt x="4508" y="1932"/>
                  </a:lnTo>
                  <a:lnTo>
                    <a:pt x="4525" y="1918"/>
                  </a:lnTo>
                  <a:lnTo>
                    <a:pt x="4542" y="1906"/>
                  </a:lnTo>
                  <a:lnTo>
                    <a:pt x="4561" y="1893"/>
                  </a:lnTo>
                  <a:lnTo>
                    <a:pt x="4580" y="1883"/>
                  </a:lnTo>
                  <a:lnTo>
                    <a:pt x="4600" y="1872"/>
                  </a:lnTo>
                  <a:lnTo>
                    <a:pt x="4619" y="1863"/>
                  </a:lnTo>
                  <a:lnTo>
                    <a:pt x="4641" y="1855"/>
                  </a:lnTo>
                  <a:lnTo>
                    <a:pt x="4662" y="1848"/>
                  </a:lnTo>
                  <a:lnTo>
                    <a:pt x="4684" y="1841"/>
                  </a:lnTo>
                  <a:lnTo>
                    <a:pt x="4706" y="1837"/>
                  </a:lnTo>
                  <a:lnTo>
                    <a:pt x="4728" y="1833"/>
                  </a:lnTo>
                  <a:lnTo>
                    <a:pt x="4751" y="1830"/>
                  </a:lnTo>
                  <a:lnTo>
                    <a:pt x="4774" y="1827"/>
                  </a:lnTo>
                  <a:lnTo>
                    <a:pt x="4798" y="1827"/>
                  </a:lnTo>
                  <a:lnTo>
                    <a:pt x="4821" y="1827"/>
                  </a:lnTo>
                  <a:lnTo>
                    <a:pt x="4844" y="1830"/>
                  </a:lnTo>
                  <a:lnTo>
                    <a:pt x="4867" y="1833"/>
                  </a:lnTo>
                  <a:lnTo>
                    <a:pt x="4890" y="1837"/>
                  </a:lnTo>
                  <a:lnTo>
                    <a:pt x="4912" y="1841"/>
                  </a:lnTo>
                  <a:lnTo>
                    <a:pt x="4934" y="1848"/>
                  </a:lnTo>
                  <a:lnTo>
                    <a:pt x="4955" y="1855"/>
                  </a:lnTo>
                  <a:lnTo>
                    <a:pt x="4975" y="1863"/>
                  </a:lnTo>
                  <a:lnTo>
                    <a:pt x="4996" y="1872"/>
                  </a:lnTo>
                  <a:lnTo>
                    <a:pt x="5016" y="1883"/>
                  </a:lnTo>
                  <a:lnTo>
                    <a:pt x="5035" y="1893"/>
                  </a:lnTo>
                  <a:lnTo>
                    <a:pt x="5054" y="1906"/>
                  </a:lnTo>
                  <a:lnTo>
                    <a:pt x="5071" y="1918"/>
                  </a:lnTo>
                  <a:lnTo>
                    <a:pt x="5088" y="1932"/>
                  </a:lnTo>
                  <a:lnTo>
                    <a:pt x="5106" y="1946"/>
                  </a:lnTo>
                  <a:lnTo>
                    <a:pt x="5121" y="1961"/>
                  </a:lnTo>
                  <a:lnTo>
                    <a:pt x="5136" y="1977"/>
                  </a:lnTo>
                  <a:lnTo>
                    <a:pt x="5151" y="1993"/>
                  </a:lnTo>
                  <a:lnTo>
                    <a:pt x="5164" y="2011"/>
                  </a:lnTo>
                  <a:lnTo>
                    <a:pt x="5177" y="2029"/>
                  </a:lnTo>
                  <a:lnTo>
                    <a:pt x="5189" y="2047"/>
                  </a:lnTo>
                  <a:lnTo>
                    <a:pt x="5200" y="2067"/>
                  </a:lnTo>
                  <a:lnTo>
                    <a:pt x="5209" y="2087"/>
                  </a:lnTo>
                  <a:lnTo>
                    <a:pt x="5219" y="2106"/>
                  </a:lnTo>
                  <a:lnTo>
                    <a:pt x="5227" y="2127"/>
                  </a:lnTo>
                  <a:lnTo>
                    <a:pt x="5235" y="2149"/>
                  </a:lnTo>
                  <a:lnTo>
                    <a:pt x="5240" y="2170"/>
                  </a:lnTo>
                  <a:lnTo>
                    <a:pt x="5245" y="2193"/>
                  </a:lnTo>
                  <a:lnTo>
                    <a:pt x="5250" y="2214"/>
                  </a:lnTo>
                  <a:lnTo>
                    <a:pt x="5252" y="2238"/>
                  </a:lnTo>
                  <a:lnTo>
                    <a:pt x="5254" y="2261"/>
                  </a:lnTo>
                  <a:lnTo>
                    <a:pt x="5254" y="2285"/>
                  </a:lnTo>
                  <a:lnTo>
                    <a:pt x="5254" y="2308"/>
                  </a:lnTo>
                  <a:lnTo>
                    <a:pt x="5252" y="2331"/>
                  </a:lnTo>
                  <a:lnTo>
                    <a:pt x="5250" y="2354"/>
                  </a:lnTo>
                  <a:lnTo>
                    <a:pt x="5245" y="2376"/>
                  </a:lnTo>
                  <a:lnTo>
                    <a:pt x="5240" y="2399"/>
                  </a:lnTo>
                  <a:lnTo>
                    <a:pt x="5235" y="2420"/>
                  </a:lnTo>
                  <a:lnTo>
                    <a:pt x="5227" y="2441"/>
                  </a:lnTo>
                  <a:lnTo>
                    <a:pt x="5219" y="2462"/>
                  </a:lnTo>
                  <a:lnTo>
                    <a:pt x="5209" y="2482"/>
                  </a:lnTo>
                  <a:lnTo>
                    <a:pt x="5200" y="2503"/>
                  </a:lnTo>
                  <a:lnTo>
                    <a:pt x="5189" y="2521"/>
                  </a:lnTo>
                  <a:lnTo>
                    <a:pt x="5177" y="2539"/>
                  </a:lnTo>
                  <a:lnTo>
                    <a:pt x="5164" y="2558"/>
                  </a:lnTo>
                  <a:lnTo>
                    <a:pt x="5151" y="2575"/>
                  </a:lnTo>
                  <a:lnTo>
                    <a:pt x="5136" y="2591"/>
                  </a:lnTo>
                  <a:lnTo>
                    <a:pt x="5121" y="2607"/>
                  </a:lnTo>
                  <a:lnTo>
                    <a:pt x="5106" y="2622"/>
                  </a:lnTo>
                  <a:lnTo>
                    <a:pt x="5088" y="2637"/>
                  </a:lnTo>
                  <a:lnTo>
                    <a:pt x="5071" y="2650"/>
                  </a:lnTo>
                  <a:lnTo>
                    <a:pt x="5054" y="2663"/>
                  </a:lnTo>
                  <a:lnTo>
                    <a:pt x="5035" y="2675"/>
                  </a:lnTo>
                  <a:lnTo>
                    <a:pt x="5016" y="2686"/>
                  </a:lnTo>
                  <a:lnTo>
                    <a:pt x="4996" y="2696"/>
                  </a:lnTo>
                  <a:lnTo>
                    <a:pt x="4975" y="2705"/>
                  </a:lnTo>
                  <a:lnTo>
                    <a:pt x="4955" y="2713"/>
                  </a:lnTo>
                  <a:lnTo>
                    <a:pt x="4934" y="2720"/>
                  </a:lnTo>
                  <a:lnTo>
                    <a:pt x="4912" y="2727"/>
                  </a:lnTo>
                  <a:lnTo>
                    <a:pt x="4890" y="2732"/>
                  </a:lnTo>
                  <a:lnTo>
                    <a:pt x="4867" y="2736"/>
                  </a:lnTo>
                  <a:lnTo>
                    <a:pt x="4844" y="2739"/>
                  </a:lnTo>
                  <a:lnTo>
                    <a:pt x="4821" y="2741"/>
                  </a:lnTo>
                  <a:lnTo>
                    <a:pt x="4798" y="274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tIns="468000" rIns="43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0FA6006-9730-49AE-9925-2B6FE86CAD8C}"/>
                </a:ext>
              </a:extLst>
            </p:cNvPr>
            <p:cNvSpPr/>
            <p:nvPr/>
          </p:nvSpPr>
          <p:spPr>
            <a:xfrm>
              <a:off x="2553500" y="5302449"/>
              <a:ext cx="805520" cy="453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105" name="组合 10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321D34F-5B91-493D-AE86-913490A0300F}"/>
              </a:ext>
            </a:extLst>
          </p:cNvPr>
          <p:cNvGrpSpPr/>
          <p:nvPr/>
        </p:nvGrpSpPr>
        <p:grpSpPr>
          <a:xfrm>
            <a:off x="3756457" y="4619920"/>
            <a:ext cx="805520" cy="893975"/>
            <a:chOff x="3728176" y="4916305"/>
            <a:chExt cx="805520" cy="893975"/>
          </a:xfrm>
        </p:grpSpPr>
        <p:sp>
          <p:nvSpPr>
            <p:cNvPr id="101" name="KSO_Shape" descr="e7d195523061f1c0092ce48a5fc95870a0687ac45bc8b2caB227BFDC40F9DB2B7A559DE97B8BDC6E716585DDCE188C7BF488BAA08C98985C74A3E1B5E305210FABE6A8AE2A6A8AB67019A6860E9B7AF5FFD0E060278DCE6369B3007097C3DF23F7C729E3D8E1CCBD66FBDAB53D2C1EBA64C5F1CF766E991339FBD6FDFF35461EBBA56D7EB9B0E8C1027F43BC513318FB">
              <a:extLst>
                <a:ext uri="{FF2B5EF4-FFF2-40B4-BE49-F238E27FC236}">
                  <a16:creationId xmlns:a16="http://schemas.microsoft.com/office/drawing/2014/main" id="{CA288D50-F489-4098-B8EA-0774768C9257}"/>
                </a:ext>
              </a:extLst>
            </p:cNvPr>
            <p:cNvSpPr/>
            <p:nvPr/>
          </p:nvSpPr>
          <p:spPr>
            <a:xfrm>
              <a:off x="4001921" y="4916305"/>
              <a:ext cx="258031" cy="301204"/>
            </a:xfrm>
            <a:custGeom>
              <a:avLst/>
              <a:gdLst>
                <a:gd name="connsiteX0" fmla="*/ 1638300 w 4396363"/>
                <a:gd name="connsiteY0" fmla="*/ 558403 h 5128349"/>
                <a:gd name="connsiteX1" fmla="*/ 558403 w 4396363"/>
                <a:gd name="connsiteY1" fmla="*/ 1638300 h 5128349"/>
                <a:gd name="connsiteX2" fmla="*/ 1638300 w 4396363"/>
                <a:gd name="connsiteY2" fmla="*/ 2718197 h 5128349"/>
                <a:gd name="connsiteX3" fmla="*/ 2718197 w 4396363"/>
                <a:gd name="connsiteY3" fmla="*/ 1638300 h 5128349"/>
                <a:gd name="connsiteX4" fmla="*/ 1638300 w 4396363"/>
                <a:gd name="connsiteY4" fmla="*/ 558403 h 5128349"/>
                <a:gd name="connsiteX5" fmla="*/ 1638300 w 4396363"/>
                <a:gd name="connsiteY5" fmla="*/ 0 h 5128349"/>
                <a:gd name="connsiteX6" fmla="*/ 3276600 w 4396363"/>
                <a:gd name="connsiteY6" fmla="*/ 1638300 h 5128349"/>
                <a:gd name="connsiteX7" fmla="*/ 2902492 w 4396363"/>
                <a:gd name="connsiteY7" fmla="*/ 2680411 h 5128349"/>
                <a:gd name="connsiteX8" fmla="*/ 2816386 w 4396363"/>
                <a:gd name="connsiteY8" fmla="*/ 2775151 h 5128349"/>
                <a:gd name="connsiteX9" fmla="*/ 2928393 w 4396363"/>
                <a:gd name="connsiteY9" fmla="*/ 2923790 h 5128349"/>
                <a:gd name="connsiteX10" fmla="*/ 2942554 w 4396363"/>
                <a:gd name="connsiteY10" fmla="*/ 2913119 h 5128349"/>
                <a:gd name="connsiteX11" fmla="*/ 3136485 w 4396363"/>
                <a:gd name="connsiteY11" fmla="*/ 2942400 h 5128349"/>
                <a:gd name="connsiteX12" fmla="*/ 4367683 w 4396363"/>
                <a:gd name="connsiteY12" fmla="*/ 4576254 h 5128349"/>
                <a:gd name="connsiteX13" fmla="*/ 4342375 w 4396363"/>
                <a:gd name="connsiteY13" fmla="*/ 4770744 h 5128349"/>
                <a:gd name="connsiteX14" fmla="*/ 3903910 w 4396363"/>
                <a:gd name="connsiteY14" fmla="*/ 5101151 h 5128349"/>
                <a:gd name="connsiteX15" fmla="*/ 3709978 w 4396363"/>
                <a:gd name="connsiteY15" fmla="*/ 5071870 h 5128349"/>
                <a:gd name="connsiteX16" fmla="*/ 2478781 w 4396363"/>
                <a:gd name="connsiteY16" fmla="*/ 3438015 h 5128349"/>
                <a:gd name="connsiteX17" fmla="*/ 2504089 w 4396363"/>
                <a:gd name="connsiteY17" fmla="*/ 3243526 h 5128349"/>
                <a:gd name="connsiteX18" fmla="*/ 2518249 w 4396363"/>
                <a:gd name="connsiteY18" fmla="*/ 3232855 h 5128349"/>
                <a:gd name="connsiteX19" fmla="*/ 2406738 w 4396363"/>
                <a:gd name="connsiteY19" fmla="*/ 3084875 h 5128349"/>
                <a:gd name="connsiteX20" fmla="*/ 2276001 w 4396363"/>
                <a:gd name="connsiteY20" fmla="*/ 3147854 h 5128349"/>
                <a:gd name="connsiteX21" fmla="*/ 1638300 w 4396363"/>
                <a:gd name="connsiteY21" fmla="*/ 3276600 h 5128349"/>
                <a:gd name="connsiteX22" fmla="*/ 0 w 4396363"/>
                <a:gd name="connsiteY22" fmla="*/ 1638300 h 5128349"/>
                <a:gd name="connsiteX23" fmla="*/ 1638300 w 4396363"/>
                <a:gd name="connsiteY23" fmla="*/ 0 h 512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6363" h="5128349">
                  <a:moveTo>
                    <a:pt x="1638300" y="558403"/>
                  </a:moveTo>
                  <a:cubicBezTo>
                    <a:pt x="1041889" y="558403"/>
                    <a:pt x="558403" y="1041889"/>
                    <a:pt x="558403" y="1638300"/>
                  </a:cubicBezTo>
                  <a:cubicBezTo>
                    <a:pt x="558403" y="2234711"/>
                    <a:pt x="1041889" y="2718197"/>
                    <a:pt x="1638300" y="2718197"/>
                  </a:cubicBezTo>
                  <a:cubicBezTo>
                    <a:pt x="2234711" y="2718197"/>
                    <a:pt x="2718197" y="2234711"/>
                    <a:pt x="2718197" y="1638300"/>
                  </a:cubicBezTo>
                  <a:cubicBezTo>
                    <a:pt x="2718197" y="1041889"/>
                    <a:pt x="2234711" y="558403"/>
                    <a:pt x="1638300" y="558403"/>
                  </a:cubicBezTo>
                  <a:close/>
                  <a:moveTo>
                    <a:pt x="1638300" y="0"/>
                  </a:moveTo>
                  <a:cubicBezTo>
                    <a:pt x="2543108" y="0"/>
                    <a:pt x="3276600" y="733492"/>
                    <a:pt x="3276600" y="1638300"/>
                  </a:cubicBezTo>
                  <a:cubicBezTo>
                    <a:pt x="3276600" y="2034154"/>
                    <a:pt x="3136205" y="2397216"/>
                    <a:pt x="2902492" y="2680411"/>
                  </a:cubicBezTo>
                  <a:lnTo>
                    <a:pt x="2816386" y="2775151"/>
                  </a:lnTo>
                  <a:lnTo>
                    <a:pt x="2928393" y="2923790"/>
                  </a:lnTo>
                  <a:lnTo>
                    <a:pt x="2942554" y="2913119"/>
                  </a:lnTo>
                  <a:cubicBezTo>
                    <a:pt x="3003095" y="2867498"/>
                    <a:pt x="3089921" y="2880607"/>
                    <a:pt x="3136485" y="2942400"/>
                  </a:cubicBezTo>
                  <a:lnTo>
                    <a:pt x="4367683" y="4576254"/>
                  </a:lnTo>
                  <a:cubicBezTo>
                    <a:pt x="4414247" y="4638047"/>
                    <a:pt x="4402916" y="4725123"/>
                    <a:pt x="4342375" y="4770744"/>
                  </a:cubicBezTo>
                  <a:lnTo>
                    <a:pt x="3903910" y="5101151"/>
                  </a:lnTo>
                  <a:cubicBezTo>
                    <a:pt x="3843369" y="5146772"/>
                    <a:pt x="3756543" y="5133662"/>
                    <a:pt x="3709978" y="5071870"/>
                  </a:cubicBezTo>
                  <a:lnTo>
                    <a:pt x="2478781" y="3438015"/>
                  </a:lnTo>
                  <a:cubicBezTo>
                    <a:pt x="2432217" y="3376223"/>
                    <a:pt x="2443548" y="3289147"/>
                    <a:pt x="2504089" y="3243526"/>
                  </a:cubicBezTo>
                  <a:lnTo>
                    <a:pt x="2518249" y="3232855"/>
                  </a:lnTo>
                  <a:lnTo>
                    <a:pt x="2406738" y="3084875"/>
                  </a:lnTo>
                  <a:lnTo>
                    <a:pt x="2276001" y="3147854"/>
                  </a:lnTo>
                  <a:cubicBezTo>
                    <a:pt x="2079997" y="3230757"/>
                    <a:pt x="1864502" y="3276600"/>
                    <a:pt x="1638300" y="3276600"/>
                  </a:cubicBezTo>
                  <a:cubicBezTo>
                    <a:pt x="733492" y="3276600"/>
                    <a:pt x="0" y="2543108"/>
                    <a:pt x="0" y="1638300"/>
                  </a:cubicBezTo>
                  <a:cubicBezTo>
                    <a:pt x="0" y="733492"/>
                    <a:pt x="733492" y="0"/>
                    <a:pt x="163830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36B1981C-8731-4349-8848-0142F288EB2E}"/>
                </a:ext>
              </a:extLst>
            </p:cNvPr>
            <p:cNvSpPr/>
            <p:nvPr/>
          </p:nvSpPr>
          <p:spPr>
            <a:xfrm>
              <a:off x="3728176" y="5302449"/>
              <a:ext cx="8055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CEF97B37-AA1C-4773-BD3E-5BEE88B1AE8D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722307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6" name="组合 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7A081B3-AB47-43B5-942D-32AE91748077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48B7C75-8A40-4EE9-A55B-F5D28D0B7445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AC91A31-658F-4AC1-9943-39B645ABCDE4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5612F2F-3E5C-420F-8855-2211ED254732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3722E82-4397-44A8-AE27-CCC8A1943C95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8" name="图片 1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CB25DDE7-AAF3-4B61-A7C9-21433F0CAC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414843" y="2329644"/>
            <a:ext cx="3787398" cy="2764325"/>
          </a:xfrm>
          <a:custGeom>
            <a:avLst/>
            <a:gdLst>
              <a:gd name="connsiteX0" fmla="*/ 213133 w 3787398"/>
              <a:gd name="connsiteY0" fmla="*/ 0 h 2764325"/>
              <a:gd name="connsiteX1" fmla="*/ 3574265 w 3787398"/>
              <a:gd name="connsiteY1" fmla="*/ 0 h 2764325"/>
              <a:gd name="connsiteX2" fmla="*/ 3638582 w 3787398"/>
              <a:gd name="connsiteY2" fmla="*/ 133513 h 2764325"/>
              <a:gd name="connsiteX3" fmla="*/ 3787398 w 3787398"/>
              <a:gd name="connsiteY3" fmla="*/ 870626 h 2764325"/>
              <a:gd name="connsiteX4" fmla="*/ 1893699 w 3787398"/>
              <a:gd name="connsiteY4" fmla="*/ 2764325 h 2764325"/>
              <a:gd name="connsiteX5" fmla="*/ 0 w 3787398"/>
              <a:gd name="connsiteY5" fmla="*/ 870626 h 2764325"/>
              <a:gd name="connsiteX6" fmla="*/ 148817 w 3787398"/>
              <a:gd name="connsiteY6" fmla="*/ 133513 h 276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7398" h="2764325">
                <a:moveTo>
                  <a:pt x="213133" y="0"/>
                </a:moveTo>
                <a:lnTo>
                  <a:pt x="3574265" y="0"/>
                </a:lnTo>
                <a:lnTo>
                  <a:pt x="3638582" y="133513"/>
                </a:lnTo>
                <a:cubicBezTo>
                  <a:pt x="3734408" y="360072"/>
                  <a:pt x="3787398" y="609161"/>
                  <a:pt x="3787398" y="870626"/>
                </a:cubicBezTo>
                <a:cubicBezTo>
                  <a:pt x="3787398" y="1916487"/>
                  <a:pt x="2939560" y="2764325"/>
                  <a:pt x="1893699" y="2764325"/>
                </a:cubicBezTo>
                <a:cubicBezTo>
                  <a:pt x="847838" y="2764325"/>
                  <a:pt x="0" y="1916487"/>
                  <a:pt x="0" y="870626"/>
                </a:cubicBezTo>
                <a:cubicBezTo>
                  <a:pt x="0" y="609161"/>
                  <a:pt x="52990" y="360072"/>
                  <a:pt x="148817" y="133513"/>
                </a:cubicBezTo>
                <a:close/>
              </a:path>
            </a:pathLst>
          </a:custGeom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</p:pic>
      <p:grpSp>
        <p:nvGrpSpPr>
          <p:cNvPr id="19" name="组合 1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DB16346-0224-4C3A-AA2B-ED4EA59AECE6}"/>
              </a:ext>
            </a:extLst>
          </p:cNvPr>
          <p:cNvGrpSpPr/>
          <p:nvPr/>
        </p:nvGrpSpPr>
        <p:grpSpPr>
          <a:xfrm>
            <a:off x="1018234" y="2394321"/>
            <a:ext cx="5231738" cy="1446116"/>
            <a:chOff x="7074968" y="4261776"/>
            <a:chExt cx="5231738" cy="1446116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261D952-16E5-45EA-8D87-69A979349D63}"/>
                </a:ext>
              </a:extLst>
            </p:cNvPr>
            <p:cNvSpPr/>
            <p:nvPr/>
          </p:nvSpPr>
          <p:spPr>
            <a:xfrm>
              <a:off x="7074969" y="4784562"/>
              <a:ext cx="523173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Wintersweet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 originated in China and is highly appreciated in Chinese culture for its endurance in severe winters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With pine and bamboo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，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it is referred to as one of the Three Friends of Winter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548DD19-764A-47FB-82B6-C4E9A0BE7FFB}"/>
                </a:ext>
              </a:extLst>
            </p:cNvPr>
            <p:cNvSpPr/>
            <p:nvPr/>
          </p:nvSpPr>
          <p:spPr>
            <a:xfrm>
              <a:off x="7074968" y="4261776"/>
              <a:ext cx="4421031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b="1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Appreciating winter sweet</a:t>
              </a:r>
              <a:endParaRPr lang="zh-CN" altLang="en-US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25" name="组合 2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119BC9F-4575-4B5B-B8A0-8A9D5DFA4247}"/>
              </a:ext>
            </a:extLst>
          </p:cNvPr>
          <p:cNvGrpSpPr/>
          <p:nvPr/>
        </p:nvGrpSpPr>
        <p:grpSpPr>
          <a:xfrm>
            <a:off x="1018235" y="4465717"/>
            <a:ext cx="2950449" cy="1015663"/>
            <a:chOff x="1018235" y="4122540"/>
            <a:chExt cx="2950449" cy="101566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8D3C8ED-A045-463C-84C0-BC5237169B67}"/>
                </a:ext>
              </a:extLst>
            </p:cNvPr>
            <p:cNvSpPr/>
            <p:nvPr/>
          </p:nvSpPr>
          <p:spPr>
            <a:xfrm>
              <a:off x="1018235" y="4491872"/>
              <a:ext cx="295044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 , they are edible Cut a certain amount off,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and boil or fry it as you like.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45CC4C1-4F78-4A7D-A66D-C60C6D4CD06F}"/>
                </a:ext>
              </a:extLst>
            </p:cNvPr>
            <p:cNvSpPr/>
            <p:nvPr/>
          </p:nvSpPr>
          <p:spPr>
            <a:xfrm>
              <a:off x="1018235" y="4122540"/>
              <a:ext cx="15166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26" name="组合 2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C8479E21-322E-40F2-8051-E08EC9D45127}"/>
              </a:ext>
            </a:extLst>
          </p:cNvPr>
          <p:cNvGrpSpPr/>
          <p:nvPr/>
        </p:nvGrpSpPr>
        <p:grpSpPr>
          <a:xfrm>
            <a:off x="4213921" y="4465717"/>
            <a:ext cx="2950449" cy="1015663"/>
            <a:chOff x="1018235" y="4122540"/>
            <a:chExt cx="2950449" cy="1015663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1E277C2-D08C-4545-9E3A-18ADDABBFE5E}"/>
                </a:ext>
              </a:extLst>
            </p:cNvPr>
            <p:cNvSpPr/>
            <p:nvPr/>
          </p:nvSpPr>
          <p:spPr>
            <a:xfrm>
              <a:off x="1018235" y="4491872"/>
              <a:ext cx="295044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 , they are edible Cut a certain amount off,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and boil or fry it as you like.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694215D3-10E5-459F-BE4F-F453D210039D}"/>
                </a:ext>
              </a:extLst>
            </p:cNvPr>
            <p:cNvSpPr/>
            <p:nvPr/>
          </p:nvSpPr>
          <p:spPr>
            <a:xfrm>
              <a:off x="1018235" y="4122540"/>
              <a:ext cx="15166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3ABCF09A-AD75-4176-A801-CDB6569A9C8B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298662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AE3C696-B802-4A2D-8A06-B683BC0D95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2" name="组合 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744263E-EA9B-4EA8-A36A-9A1A86DF2483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903E595-E7F7-44AE-812E-F6E56C1233AC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DF08462-A5C0-4761-9761-2428A1F2FE41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19" name="组合 1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572D82F-3BEC-4225-A45A-BA9ED5D13B7E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A541304-202B-4F8A-A2AF-5BCDBE0ACBC1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C5FF9FC-A25D-4FE5-8424-427AB55388E1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56BCAF9-101D-4975-8A7C-B4B3327014BA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9CB4E01-6A96-496E-9109-C0A8D15388C4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2" name="直接连接符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6BAF4B8-BAA5-4BFF-A0F3-E0D72BD5B584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92CFFBD-68EF-431C-9A68-900574EF9751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4" name="矩形 2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4678EBA-2745-4BFC-B89E-0A21BC02FA73}"/>
              </a:ext>
            </a:extLst>
          </p:cNvPr>
          <p:cNvSpPr/>
          <p:nvPr/>
        </p:nvSpPr>
        <p:spPr>
          <a:xfrm>
            <a:off x="6133708" y="2386816"/>
            <a:ext cx="5159604" cy="1426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CN" sz="28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The temperature drops significantly</a:t>
            </a:r>
            <a:endParaRPr lang="zh-CN" altLang="en-US" sz="2800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31" name="图片 3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7A39496-23A4-4535-8C92-9B10A7D567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791094"/>
            <a:ext cx="6096000" cy="5066907"/>
          </a:xfrm>
          <a:custGeom>
            <a:avLst/>
            <a:gdLst>
              <a:gd name="connsiteX0" fmla="*/ 0 w 6096000"/>
              <a:gd name="connsiteY0" fmla="*/ 0 h 5066907"/>
              <a:gd name="connsiteX1" fmla="*/ 6096000 w 6096000"/>
              <a:gd name="connsiteY1" fmla="*/ 0 h 5066907"/>
              <a:gd name="connsiteX2" fmla="*/ 6096000 w 6096000"/>
              <a:gd name="connsiteY2" fmla="*/ 5066907 h 5066907"/>
              <a:gd name="connsiteX3" fmla="*/ 0 w 6096000"/>
              <a:gd name="connsiteY3" fmla="*/ 5066907 h 5066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5066907">
                <a:moveTo>
                  <a:pt x="0" y="0"/>
                </a:moveTo>
                <a:lnTo>
                  <a:pt x="6096000" y="0"/>
                </a:lnTo>
                <a:lnTo>
                  <a:pt x="6096000" y="5066907"/>
                </a:lnTo>
                <a:lnTo>
                  <a:pt x="0" y="5066907"/>
                </a:lnTo>
                <a:close/>
              </a:path>
            </a:pathLst>
          </a:custGeom>
        </p:spPr>
      </p:pic>
      <p:grpSp>
        <p:nvGrpSpPr>
          <p:cNvPr id="33" name="组合 3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22A5013-8D8D-40A5-9D40-99F2D40131F1}"/>
              </a:ext>
            </a:extLst>
          </p:cNvPr>
          <p:cNvGrpSpPr/>
          <p:nvPr/>
        </p:nvGrpSpPr>
        <p:grpSpPr>
          <a:xfrm>
            <a:off x="7301215" y="4220347"/>
            <a:ext cx="3850696" cy="1937846"/>
            <a:chOff x="7074969" y="4324044"/>
            <a:chExt cx="3850696" cy="193784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4FB85B3-D159-46BD-AF50-F6FFC5CE7227}"/>
                </a:ext>
              </a:extLst>
            </p:cNvPr>
            <p:cNvSpPr/>
            <p:nvPr/>
          </p:nvSpPr>
          <p:spPr>
            <a:xfrm>
              <a:off x="7074969" y="4784562"/>
              <a:ext cx="3850696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The snow in North China may last a whole day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，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breaking tree branches and blocking the road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The natural scenery is “ice blockading for hundreds miles and snow flying through thousands miles”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In the South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，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the snowflakes fly and the world turns white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8CB8BCD-9207-4C63-BBB0-7ACE62122353}"/>
                </a:ext>
              </a:extLst>
            </p:cNvPr>
            <p:cNvSpPr/>
            <p:nvPr/>
          </p:nvSpPr>
          <p:spPr>
            <a:xfrm>
              <a:off x="7074969" y="4324044"/>
              <a:ext cx="3850696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300" b="1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the 21st solar term of the year</a:t>
              </a:r>
              <a:endParaRPr lang="zh-CN" altLang="en-US" sz="13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34" name="矩形 3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1D8E295-596D-4315-AD44-EA3083ED791E}"/>
              </a:ext>
            </a:extLst>
          </p:cNvPr>
          <p:cNvSpPr/>
          <p:nvPr/>
        </p:nvSpPr>
        <p:spPr>
          <a:xfrm>
            <a:off x="4289196" y="4883085"/>
            <a:ext cx="1806804" cy="7070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C5E033C-BF93-4557-8D8E-2A8DA4AA6DB5}"/>
              </a:ext>
            </a:extLst>
          </p:cNvPr>
          <p:cNvSpPr/>
          <p:nvPr/>
        </p:nvSpPr>
        <p:spPr>
          <a:xfrm>
            <a:off x="6095999" y="4883085"/>
            <a:ext cx="691299" cy="7070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3AAE3C13-CAC8-4E89-BA5A-3A2A6B6AC5C3}"/>
              </a:ext>
            </a:extLst>
          </p:cNvPr>
          <p:cNvSpPr/>
          <p:nvPr/>
        </p:nvSpPr>
        <p:spPr>
          <a:xfrm>
            <a:off x="4434293" y="5051924"/>
            <a:ext cx="1516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Major Snow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B83C2E67-4A97-4482-9078-16C1F1E8DC71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719535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FA9962B-E3EA-424A-AAE8-233499ABC2C2}"/>
              </a:ext>
            </a:extLst>
          </p:cNvPr>
          <p:cNvSpPr/>
          <p:nvPr/>
        </p:nvSpPr>
        <p:spPr>
          <a:xfrm>
            <a:off x="8267446" y="1"/>
            <a:ext cx="3924553" cy="6858000"/>
          </a:xfrm>
          <a:prstGeom prst="rect">
            <a:avLst/>
          </a:prstGeom>
          <a:solidFill>
            <a:srgbClr val="DEC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6" name="组合 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7A081B3-AB47-43B5-942D-32AE91748077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48B7C75-8A40-4EE9-A55B-F5D28D0B7445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AC91A31-658F-4AC1-9943-39B645ABCDE4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rgbClr val="FF4DBB"/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rgbClr val="FF4DBB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5612F2F-3E5C-420F-8855-2211ED254732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rgbClr val="FF4DBB"/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rgbClr val="FF4DBB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3722E82-4397-44A8-AE27-CCC8A1943C95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rgbClr val="FF4DBB"/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rgbClr val="FF4DBB"/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rgbClr val="FF4D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rgbClr val="FF4DBB"/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rgbClr val="FF4DBB"/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14" name="组合 1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C336508-DF57-45AB-8661-6EB9EA4057C0}"/>
              </a:ext>
            </a:extLst>
          </p:cNvPr>
          <p:cNvGrpSpPr/>
          <p:nvPr/>
        </p:nvGrpSpPr>
        <p:grpSpPr>
          <a:xfrm>
            <a:off x="810821" y="3728305"/>
            <a:ext cx="3850696" cy="1660847"/>
            <a:chOff x="7074969" y="4324044"/>
            <a:chExt cx="3850696" cy="166084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05B3326-2A72-4984-8445-BE6B66B49F82}"/>
                </a:ext>
              </a:extLst>
            </p:cNvPr>
            <p:cNvSpPr/>
            <p:nvPr/>
          </p:nvSpPr>
          <p:spPr>
            <a:xfrm>
              <a:off x="7074969" y="4784562"/>
              <a:ext cx="376117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Wintersweet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 originated in China and is highly appreciated in Chinese culture for its endurance in severe winters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With pine and bamboo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，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it is referred to as one of the Three Friends of Winter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C4C8F22-9979-4AD5-8DC5-59B102C7D0FB}"/>
                </a:ext>
              </a:extLst>
            </p:cNvPr>
            <p:cNvSpPr/>
            <p:nvPr/>
          </p:nvSpPr>
          <p:spPr>
            <a:xfrm>
              <a:off x="7074969" y="4324044"/>
              <a:ext cx="3850696" cy="3740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1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Appreciating </a:t>
              </a:r>
              <a:r>
                <a:rPr lang="en-US" altLang="zh-CN" sz="1400" b="1" cap="all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wintersweet</a:t>
              </a:r>
              <a:endParaRPr lang="zh-CN" altLang="en-US" sz="14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17" name="组合 1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D445273-42DB-4FAB-B9A0-01E967BD3702}"/>
              </a:ext>
            </a:extLst>
          </p:cNvPr>
          <p:cNvGrpSpPr/>
          <p:nvPr/>
        </p:nvGrpSpPr>
        <p:grpSpPr>
          <a:xfrm>
            <a:off x="5090590" y="3728305"/>
            <a:ext cx="3761179" cy="1660847"/>
            <a:chOff x="7074969" y="4324044"/>
            <a:chExt cx="3761179" cy="166084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844FFF4-F113-4368-9BA2-9375BDD29D21}"/>
                </a:ext>
              </a:extLst>
            </p:cNvPr>
            <p:cNvSpPr/>
            <p:nvPr/>
          </p:nvSpPr>
          <p:spPr>
            <a:xfrm>
              <a:off x="7074969" y="4784562"/>
              <a:ext cx="376117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Lamb is the main food chosen by Chinese people during Major Snow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It is excellent for nourishing the body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，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promoting blood circulation and providing protection against the cold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。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FB2E9C8-936B-437D-99B4-8A92BB7B28FB}"/>
                </a:ext>
              </a:extLst>
            </p:cNvPr>
            <p:cNvSpPr/>
            <p:nvPr/>
          </p:nvSpPr>
          <p:spPr>
            <a:xfrm>
              <a:off x="7074969" y="4324044"/>
              <a:ext cx="226231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1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Snowy winter</a:t>
              </a:r>
              <a:endParaRPr lang="zh-CN" altLang="en-US" sz="1400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28" name="组合 27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28E0177-E271-4574-99FA-29865EA9F21E}"/>
              </a:ext>
            </a:extLst>
          </p:cNvPr>
          <p:cNvGrpSpPr/>
          <p:nvPr/>
        </p:nvGrpSpPr>
        <p:grpSpPr>
          <a:xfrm>
            <a:off x="779454" y="2237607"/>
            <a:ext cx="6078178" cy="1107996"/>
            <a:chOff x="2646896" y="2258864"/>
            <a:chExt cx="6078178" cy="1107996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EE996-E937-4B63-9A2A-F7D5E6CB8BA0}"/>
                </a:ext>
              </a:extLst>
            </p:cNvPr>
            <p:cNvSpPr/>
            <p:nvPr/>
          </p:nvSpPr>
          <p:spPr>
            <a:xfrm>
              <a:off x="2646896" y="2258864"/>
              <a:ext cx="280911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Snowy</a:t>
              </a:r>
              <a:endParaRPr lang="zh-CN" altLang="en-US" sz="44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A2A092C-6FBA-4021-96E2-D713FF598A79}"/>
                </a:ext>
              </a:extLst>
            </p:cNvPr>
            <p:cNvSpPr/>
            <p:nvPr/>
          </p:nvSpPr>
          <p:spPr>
            <a:xfrm>
              <a:off x="5820599" y="2258864"/>
              <a:ext cx="290447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winter</a:t>
              </a:r>
              <a:endParaRPr lang="zh-CN" altLang="en-US" sz="44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579872A-EFF9-4CFC-A072-1A08B1BFC76E}"/>
                </a:ext>
              </a:extLst>
            </p:cNvPr>
            <p:cNvGrpSpPr/>
            <p:nvPr/>
          </p:nvGrpSpPr>
          <p:grpSpPr>
            <a:xfrm>
              <a:off x="5241559" y="2598406"/>
              <a:ext cx="428912" cy="428912"/>
              <a:chOff x="9294829" y="2446263"/>
              <a:chExt cx="575035" cy="57503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D05E1B1D-DB3C-4409-A8C1-1E835F2F85B7}"/>
                  </a:ext>
                </a:extLst>
              </p:cNvPr>
              <p:cNvSpPr/>
              <p:nvPr/>
            </p:nvSpPr>
            <p:spPr>
              <a:xfrm>
                <a:off x="9294829" y="2667802"/>
                <a:ext cx="575035" cy="13195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28F4479B-1657-4683-975E-EBAEEE93C1EC}"/>
                  </a:ext>
                </a:extLst>
              </p:cNvPr>
              <p:cNvSpPr/>
              <p:nvPr/>
            </p:nvSpPr>
            <p:spPr>
              <a:xfrm rot="5400000">
                <a:off x="9294828" y="2667801"/>
                <a:ext cx="575035" cy="13195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7" name="图片 4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73CC8BB4-56E1-4ADA-9907-492BAC6EDB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5863" y="913137"/>
            <a:ext cx="2160879" cy="2389928"/>
          </a:xfrm>
          <a:prstGeom prst="rect">
            <a:avLst/>
          </a:prstGeom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49" name="图片 4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5126BAA-5585-4060-B553-0593F3E17A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8877" y="2968460"/>
            <a:ext cx="801690" cy="921079"/>
          </a:xfrm>
          <a:prstGeom prst="rect">
            <a:avLst/>
          </a:prstGeom>
        </p:spPr>
      </p:pic>
      <p:pic>
        <p:nvPicPr>
          <p:cNvPr id="52" name="图片 5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37CD33AF-B6BC-43B9-8CE2-3A440EF8A39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198498" y="4406933"/>
            <a:ext cx="539506" cy="596693"/>
          </a:xfrm>
          <a:prstGeom prst="rect">
            <a:avLst/>
          </a:prstGeom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</p:pic>
      <p:sp>
        <p:nvSpPr>
          <p:cNvPr id="2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D3BB7EFD-3FF0-4D7D-B4A2-D6C51E4A0300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792649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B5B5EF8-037D-43B3-8F6E-6C2EFE66F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1" t="1550" r="7793" b="1577"/>
          <a:stretch>
            <a:fillRect/>
          </a:stretch>
        </p:blipFill>
        <p:spPr bwMode="auto">
          <a:xfrm rot="5400000">
            <a:off x="3695453" y="-797575"/>
            <a:ext cx="4803681" cy="9220070"/>
          </a:xfrm>
          <a:custGeom>
            <a:avLst/>
            <a:gdLst>
              <a:gd name="connsiteX0" fmla="*/ 0 w 4803681"/>
              <a:gd name="connsiteY0" fmla="*/ 9220070 h 9220070"/>
              <a:gd name="connsiteX1" fmla="*/ 0 w 4803681"/>
              <a:gd name="connsiteY1" fmla="*/ 0 h 9220070"/>
              <a:gd name="connsiteX2" fmla="*/ 4803681 w 4803681"/>
              <a:gd name="connsiteY2" fmla="*/ 0 h 9220070"/>
              <a:gd name="connsiteX3" fmla="*/ 4803681 w 4803681"/>
              <a:gd name="connsiteY3" fmla="*/ 9220070 h 9220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3681" h="9220070">
                <a:moveTo>
                  <a:pt x="0" y="9220070"/>
                </a:moveTo>
                <a:lnTo>
                  <a:pt x="0" y="0"/>
                </a:lnTo>
                <a:lnTo>
                  <a:pt x="4803681" y="0"/>
                </a:lnTo>
                <a:lnTo>
                  <a:pt x="4803681" y="922007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D792F7B-A669-47C0-B508-5DCDDBCCC6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4" t="5667" r="51866" b="4726"/>
          <a:stretch>
            <a:fillRect/>
          </a:stretch>
        </p:blipFill>
        <p:spPr>
          <a:xfrm>
            <a:off x="-14493" y="1410619"/>
            <a:ext cx="1351679" cy="4803681"/>
          </a:xfrm>
          <a:custGeom>
            <a:avLst/>
            <a:gdLst>
              <a:gd name="connsiteX0" fmla="*/ 0 w 1351679"/>
              <a:gd name="connsiteY0" fmla="*/ 0 h 4803681"/>
              <a:gd name="connsiteX1" fmla="*/ 1351679 w 1351679"/>
              <a:gd name="connsiteY1" fmla="*/ 0 h 4803681"/>
              <a:gd name="connsiteX2" fmla="*/ 1351679 w 1351679"/>
              <a:gd name="connsiteY2" fmla="*/ 4803681 h 4803681"/>
              <a:gd name="connsiteX3" fmla="*/ 0 w 1351679"/>
              <a:gd name="connsiteY3" fmla="*/ 4803681 h 480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1679" h="4803681">
                <a:moveTo>
                  <a:pt x="0" y="0"/>
                </a:moveTo>
                <a:lnTo>
                  <a:pt x="1351679" y="0"/>
                </a:lnTo>
                <a:lnTo>
                  <a:pt x="1351679" y="4803681"/>
                </a:lnTo>
                <a:lnTo>
                  <a:pt x="0" y="4803681"/>
                </a:lnTo>
                <a:close/>
              </a:path>
            </a:pathLst>
          </a:custGeom>
        </p:spPr>
      </p:pic>
      <p:pic>
        <p:nvPicPr>
          <p:cNvPr id="21" name="图片 2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233B603-694D-40DC-9D1F-D0B1877D70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23" t="15345" r="12907" b="14610"/>
          <a:stretch>
            <a:fillRect/>
          </a:stretch>
        </p:blipFill>
        <p:spPr>
          <a:xfrm>
            <a:off x="10854815" y="1410619"/>
            <a:ext cx="1337185" cy="4803681"/>
          </a:xfrm>
          <a:custGeom>
            <a:avLst/>
            <a:gdLst>
              <a:gd name="connsiteX0" fmla="*/ 0 w 1337185"/>
              <a:gd name="connsiteY0" fmla="*/ 0 h 4803681"/>
              <a:gd name="connsiteX1" fmla="*/ 1337185 w 1337185"/>
              <a:gd name="connsiteY1" fmla="*/ 0 h 4803681"/>
              <a:gd name="connsiteX2" fmla="*/ 1337185 w 1337185"/>
              <a:gd name="connsiteY2" fmla="*/ 4803681 h 4803681"/>
              <a:gd name="connsiteX3" fmla="*/ 0 w 1337185"/>
              <a:gd name="connsiteY3" fmla="*/ 4803681 h 480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7185" h="4803681">
                <a:moveTo>
                  <a:pt x="0" y="0"/>
                </a:moveTo>
                <a:lnTo>
                  <a:pt x="1337185" y="0"/>
                </a:lnTo>
                <a:lnTo>
                  <a:pt x="1337185" y="4803681"/>
                </a:lnTo>
                <a:lnTo>
                  <a:pt x="0" y="4803681"/>
                </a:lnTo>
                <a:close/>
              </a:path>
            </a:pathLst>
          </a:custGeom>
        </p:spPr>
      </p:pic>
      <p:sp>
        <p:nvSpPr>
          <p:cNvPr id="16" name="矩形 1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E6B20DB-03E5-4834-AF3C-A038889F8A46}"/>
              </a:ext>
            </a:extLst>
          </p:cNvPr>
          <p:cNvSpPr/>
          <p:nvPr/>
        </p:nvSpPr>
        <p:spPr>
          <a:xfrm>
            <a:off x="2300748" y="4716258"/>
            <a:ext cx="7590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/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 originated in China and is highly appreciated in Chinese culture for its endurance in severe winters.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With pine and bamboo</a:t>
            </a:r>
            <a:r>
              <a:rPr lang="zh-CN" altLang="en-US" sz="1200" dirty="0">
                <a:solidFill>
                  <a:schemeClr val="bg1"/>
                </a:solidFill>
                <a:latin typeface="Bell MT" panose="02020503060305020303" pitchFamily="18" charset="0"/>
              </a:rPr>
              <a:t>， </a:t>
            </a:r>
            <a:r>
              <a:rPr lang="en-US" altLang="zh-CN" sz="1200" dirty="0">
                <a:solidFill>
                  <a:schemeClr val="bg1"/>
                </a:solidFill>
                <a:latin typeface="Bell MT" panose="02020503060305020303" pitchFamily="18" charset="0"/>
              </a:rPr>
              <a:t>it is referred to as one of the Three Friends of Winter</a:t>
            </a:r>
            <a:r>
              <a:rPr lang="zh-CN" altLang="en-US" sz="1200" dirty="0">
                <a:solidFill>
                  <a:schemeClr val="bg1"/>
                </a:solidFill>
                <a:latin typeface="Bell MT" panose="02020503060305020303" pitchFamily="18" charset="0"/>
              </a:rPr>
              <a:t>。</a:t>
            </a:r>
          </a:p>
        </p:txBody>
      </p:sp>
      <p:sp>
        <p:nvSpPr>
          <p:cNvPr id="25" name="矩形: 圆角 2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EBBBF70-D9AC-4043-A882-BE22C3D316BE}"/>
              </a:ext>
            </a:extLst>
          </p:cNvPr>
          <p:cNvSpPr/>
          <p:nvPr/>
        </p:nvSpPr>
        <p:spPr>
          <a:xfrm>
            <a:off x="5107857" y="2080851"/>
            <a:ext cx="1995949" cy="1995949"/>
          </a:xfrm>
          <a:prstGeom prst="roundRect">
            <a:avLst>
              <a:gd name="adj" fmla="val 18906"/>
            </a:avLst>
          </a:prstGeom>
          <a:solidFill>
            <a:schemeClr val="bg1"/>
          </a:solidFill>
          <a:ln>
            <a:noFill/>
          </a:ln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6C0BC131-E7AB-48FD-A4CD-3C0A65CD7827}"/>
              </a:ext>
            </a:extLst>
          </p:cNvPr>
          <p:cNvSpPr/>
          <p:nvPr/>
        </p:nvSpPr>
        <p:spPr>
          <a:xfrm>
            <a:off x="5066524" y="2147801"/>
            <a:ext cx="20786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cap="all" dirty="0">
                <a:gradFill flip="none" rotWithShape="1">
                  <a:gsLst>
                    <a:gs pos="0">
                      <a:srgbClr val="F196B8"/>
                    </a:gs>
                    <a:gs pos="34000">
                      <a:srgbClr val="FF4DBB"/>
                    </a:gs>
                    <a:gs pos="77000">
                      <a:srgbClr val="0010DF"/>
                    </a:gs>
                  </a:gsLst>
                  <a:lin ang="13500000" scaled="1"/>
                  <a:tileRect/>
                </a:gradFill>
                <a:effectLst>
                  <a:outerShdw blurRad="76200" sx="101000" sy="101000" algn="ctr" rotWithShape="0">
                    <a:prstClr val="black">
                      <a:alpha val="23000"/>
                    </a:prstClr>
                  </a:outerShdw>
                </a:effectLst>
                <a:latin typeface="Century Schoolbook" panose="02040604050505020304" pitchFamily="18" charset="0"/>
              </a:rPr>
              <a:t>02</a:t>
            </a:r>
            <a:endParaRPr lang="zh-CN" altLang="en-US" sz="11500" b="1" cap="all" dirty="0">
              <a:gradFill flip="none" rotWithShape="1">
                <a:gsLst>
                  <a:gs pos="0">
                    <a:srgbClr val="F196B8"/>
                  </a:gs>
                  <a:gs pos="34000">
                    <a:srgbClr val="FF4DBB"/>
                  </a:gs>
                  <a:gs pos="77000">
                    <a:srgbClr val="0010DF"/>
                  </a:gs>
                </a:gsLst>
                <a:lin ang="13500000" scaled="1"/>
                <a:tileRect/>
              </a:gradFill>
              <a:effectLst>
                <a:outerShdw blurRad="76200" sx="101000" sy="101000" algn="ctr" rotWithShape="0">
                  <a:prstClr val="black">
                    <a:alpha val="23000"/>
                  </a:prst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27" name="图片 2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D9A307-CA36-44DF-921B-91C900C596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4" t="4771" r="8737" b="75137"/>
          <a:stretch/>
        </p:blipFill>
        <p:spPr>
          <a:xfrm>
            <a:off x="6489292" y="3404799"/>
            <a:ext cx="924232" cy="1028798"/>
          </a:xfrm>
          <a:prstGeom prst="rect">
            <a:avLst/>
          </a:prstGeom>
        </p:spPr>
      </p:pic>
      <p:sp>
        <p:nvSpPr>
          <p:cNvPr id="36" name="矩形 3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037FB27E-038A-451F-9EF5-EA13D7FA192D}"/>
              </a:ext>
            </a:extLst>
          </p:cNvPr>
          <p:cNvSpPr/>
          <p:nvPr/>
        </p:nvSpPr>
        <p:spPr>
          <a:xfrm>
            <a:off x="560693" y="653712"/>
            <a:ext cx="110902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cap="all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Makingsausages</a:t>
            </a:r>
            <a:endParaRPr lang="zh-CN" altLang="en-US" sz="2000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C7BF5BB1-9A87-43A8-9699-7BEA1EC011DE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851496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92A04F8F-8D5F-4142-B5D4-71EF83B22D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3699" y="0"/>
            <a:ext cx="1178301" cy="1350210"/>
          </a:xfrm>
          <a:prstGeom prst="rect">
            <a:avLst/>
          </a:pr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891519B8-4EFF-49D6-BAC1-EBAC4F150727}"/>
              </a:ext>
            </a:extLst>
          </p:cNvPr>
          <p:cNvGrpSpPr/>
          <p:nvPr/>
        </p:nvGrpSpPr>
        <p:grpSpPr>
          <a:xfrm>
            <a:off x="0" y="512763"/>
            <a:ext cx="3989934" cy="729370"/>
            <a:chOff x="5207168" y="4205677"/>
            <a:chExt cx="2992451" cy="54702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05B488-07D8-4243-9803-1049AB5CADA3}"/>
                </a:ext>
              </a:extLst>
            </p:cNvPr>
            <p:cNvSpPr/>
            <p:nvPr/>
          </p:nvSpPr>
          <p:spPr>
            <a:xfrm>
              <a:off x="5207168" y="4205677"/>
              <a:ext cx="2992451" cy="547027"/>
            </a:xfrm>
            <a:prstGeom prst="rect">
              <a:avLst/>
            </a:prstGeom>
            <a:solidFill>
              <a:srgbClr val="0010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699B2BC-A5F8-42B4-9E05-623958ABE1DC}"/>
                </a:ext>
              </a:extLst>
            </p:cNvPr>
            <p:cNvSpPr/>
            <p:nvPr/>
          </p:nvSpPr>
          <p:spPr>
            <a:xfrm>
              <a:off x="5335712" y="4329149"/>
              <a:ext cx="2735364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cap="all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Lightly snowy winter</a:t>
              </a:r>
              <a:endParaRPr lang="zh-CN" altLang="en-US" sz="2000" cap="all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grpSp>
        <p:nvGrpSpPr>
          <p:cNvPr id="6" name="组合 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17A081B3-AB47-43B5-942D-32AE91748077}"/>
              </a:ext>
            </a:extLst>
          </p:cNvPr>
          <p:cNvGrpSpPr/>
          <p:nvPr/>
        </p:nvGrpSpPr>
        <p:grpSpPr>
          <a:xfrm>
            <a:off x="11390310" y="729580"/>
            <a:ext cx="520510" cy="1652406"/>
            <a:chOff x="11390310" y="729580"/>
            <a:chExt cx="520510" cy="165240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48B7C75-8A40-4EE9-A55B-F5D28D0B7445}"/>
                </a:ext>
              </a:extLst>
            </p:cNvPr>
            <p:cNvSpPr/>
            <p:nvPr/>
          </p:nvSpPr>
          <p:spPr>
            <a:xfrm>
              <a:off x="11390310" y="729580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02</a:t>
              </a:r>
              <a:endParaRPr lang="zh-CN" altLang="en-US" sz="1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AC91A31-658F-4AC1-9943-39B645ABCDE4}"/>
                </a:ext>
              </a:extLst>
            </p:cNvPr>
            <p:cNvSpPr/>
            <p:nvPr/>
          </p:nvSpPr>
          <p:spPr>
            <a:xfrm>
              <a:off x="11390310" y="1167531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03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5612F2F-3E5C-420F-8855-2211ED254732}"/>
                </a:ext>
              </a:extLst>
            </p:cNvPr>
            <p:cNvSpPr/>
            <p:nvPr/>
          </p:nvSpPr>
          <p:spPr>
            <a:xfrm>
              <a:off x="11390310" y="160548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04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3722E82-4397-44A8-AE27-CCC8A1943C95}"/>
                </a:ext>
              </a:extLst>
            </p:cNvPr>
            <p:cNvSpPr/>
            <p:nvPr/>
          </p:nvSpPr>
          <p:spPr>
            <a:xfrm>
              <a:off x="11390310" y="2043432"/>
              <a:ext cx="52051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cap="all" dirty="0">
                  <a:solidFill>
                    <a:schemeClr val="bg1">
                      <a:lumMod val="85000"/>
                    </a:schemeClr>
                  </a:solidFill>
                  <a:latin typeface="Century Schoolbook" panose="02040604050505020304" pitchFamily="18" charset="0"/>
                </a:rPr>
                <a:t>01</a:t>
              </a:r>
              <a:endParaRPr lang="zh-CN" altLang="en-US" sz="16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</p:grpSp>
      <p:cxnSp>
        <p:nvCxnSpPr>
          <p:cNvPr id="11" name="直接连接符 1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81439A4-E177-4F9F-9C73-2259C232D07E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641138" y="6345238"/>
            <a:ext cx="2496" cy="512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5F467A42-474E-475D-8CEA-4C63E244BD1A}"/>
              </a:ext>
            </a:extLst>
          </p:cNvPr>
          <p:cNvSpPr/>
          <p:nvPr/>
        </p:nvSpPr>
        <p:spPr>
          <a:xfrm>
            <a:off x="11443579" y="4675695"/>
            <a:ext cx="400110" cy="166954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altLang="zh-CN" sz="1400" cap="all" dirty="0">
                <a:solidFill>
                  <a:schemeClr val="bg1">
                    <a:lumMod val="85000"/>
                  </a:schemeClr>
                </a:solidFill>
                <a:latin typeface="Century Schoolbook" panose="02040604050505020304" pitchFamily="18" charset="0"/>
              </a:rPr>
              <a:t>Snowy winter</a:t>
            </a:r>
            <a:endParaRPr lang="zh-CN" altLang="en-US" sz="1400" cap="all" dirty="0">
              <a:solidFill>
                <a:schemeClr val="bg1">
                  <a:lumMod val="85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7" name="矩形 1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26262CC8-97DF-4DAA-B1CF-C0557015DE7B}"/>
              </a:ext>
            </a:extLst>
          </p:cNvPr>
          <p:cNvSpPr/>
          <p:nvPr/>
        </p:nvSpPr>
        <p:spPr>
          <a:xfrm>
            <a:off x="999381" y="3932066"/>
            <a:ext cx="37140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Wintersweet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 originated in China and 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is highly appreciated in Chinese culture for its endurance in severe winters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With pine and bamboo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，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rPr>
              <a:t>it is referred to as one of the Three Friends of Winter.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Bell MT" panose="02020503060305020303" pitchFamily="18" charset="0"/>
            </a:endParaRPr>
          </a:p>
        </p:txBody>
      </p:sp>
      <p:sp>
        <p:nvSpPr>
          <p:cNvPr id="19" name="矩形 18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45EE0C95-69EA-4E7F-B878-BD677394E408}"/>
              </a:ext>
            </a:extLst>
          </p:cNvPr>
          <p:cNvSpPr/>
          <p:nvPr/>
        </p:nvSpPr>
        <p:spPr>
          <a:xfrm>
            <a:off x="999381" y="2325424"/>
            <a:ext cx="3553905" cy="1358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5200"/>
              </a:lnSpc>
            </a:pPr>
            <a:r>
              <a:rPr lang="en-US" altLang="zh-CN" sz="3600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rPr>
              <a:t>Making sausages</a:t>
            </a:r>
            <a:endParaRPr lang="zh-CN" altLang="en-US" sz="3600" cap="all" dirty="0">
              <a:solidFill>
                <a:schemeClr val="tx1">
                  <a:lumMod val="85000"/>
                  <a:lumOff val="15000"/>
                </a:schemeClr>
              </a:solidFill>
              <a:latin typeface="Century Schoolbook" panose="02040604050505020304" pitchFamily="18" charset="0"/>
            </a:endParaRPr>
          </a:p>
        </p:txBody>
      </p:sp>
      <p:grpSp>
        <p:nvGrpSpPr>
          <p:cNvPr id="26" name="组合 25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9698C6A-6536-4FA0-BEDA-5CCBB3BAF5DF}"/>
              </a:ext>
            </a:extLst>
          </p:cNvPr>
          <p:cNvGrpSpPr/>
          <p:nvPr/>
        </p:nvGrpSpPr>
        <p:grpSpPr>
          <a:xfrm>
            <a:off x="8820142" y="1806348"/>
            <a:ext cx="1516610" cy="771839"/>
            <a:chOff x="9024871" y="1744762"/>
            <a:chExt cx="1516610" cy="771839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55316459-2497-482C-9B68-D1FDD9A7C632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07C741A-31A9-4E97-948F-1F5063A60BF9}"/>
                </a:ext>
              </a:extLst>
            </p:cNvPr>
            <p:cNvSpPr/>
            <p:nvPr/>
          </p:nvSpPr>
          <p:spPr>
            <a:xfrm>
              <a:off x="9242509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27" name="组合 26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49F3449A-68E9-44EA-BA4B-538169320BD1}"/>
              </a:ext>
            </a:extLst>
          </p:cNvPr>
          <p:cNvGrpSpPr/>
          <p:nvPr/>
        </p:nvGrpSpPr>
        <p:grpSpPr>
          <a:xfrm>
            <a:off x="8820142" y="2745042"/>
            <a:ext cx="1516610" cy="771839"/>
            <a:chOff x="9024871" y="1744762"/>
            <a:chExt cx="1516610" cy="77183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6EA0E8C-4C27-46CA-A193-AB5F1C9E954D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B5A2458E-97F2-44D0-983A-0C5D448052ED}"/>
                </a:ext>
              </a:extLst>
            </p:cNvPr>
            <p:cNvSpPr/>
            <p:nvPr/>
          </p:nvSpPr>
          <p:spPr>
            <a:xfrm>
              <a:off x="9242509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30" name="组合 29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BC05AF4E-A37A-4643-A49A-60AA45E70594}"/>
              </a:ext>
            </a:extLst>
          </p:cNvPr>
          <p:cNvGrpSpPr/>
          <p:nvPr/>
        </p:nvGrpSpPr>
        <p:grpSpPr>
          <a:xfrm>
            <a:off x="8820142" y="3683736"/>
            <a:ext cx="1516610" cy="771839"/>
            <a:chOff x="9024871" y="1744762"/>
            <a:chExt cx="1516610" cy="771839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6005B90-BF8B-4BF8-B379-1724169F5581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401935E-A3AF-42B1-B402-3711D9474A9B}"/>
                </a:ext>
              </a:extLst>
            </p:cNvPr>
            <p:cNvSpPr/>
            <p:nvPr/>
          </p:nvSpPr>
          <p:spPr>
            <a:xfrm>
              <a:off x="9242509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grpSp>
        <p:nvGrpSpPr>
          <p:cNvPr id="33" name="组合 32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E6E0FE68-4368-442F-9064-6AEE61D3DFE0}"/>
              </a:ext>
            </a:extLst>
          </p:cNvPr>
          <p:cNvGrpSpPr/>
          <p:nvPr/>
        </p:nvGrpSpPr>
        <p:grpSpPr>
          <a:xfrm>
            <a:off x="8820142" y="4622430"/>
            <a:ext cx="1516610" cy="771839"/>
            <a:chOff x="9024871" y="1744762"/>
            <a:chExt cx="1516610" cy="771839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A8545848-C059-4EE1-82B3-42A3C0476262}"/>
                </a:ext>
              </a:extLst>
            </p:cNvPr>
            <p:cNvSpPr/>
            <p:nvPr/>
          </p:nvSpPr>
          <p:spPr>
            <a:xfrm>
              <a:off x="9024871" y="1744762"/>
              <a:ext cx="151661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Schoolbook" panose="02040604050505020304" pitchFamily="18" charset="0"/>
                </a:rPr>
                <a:t>Major Snow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1C4251F7-E4F6-4B0A-86D7-B5253D9F5747}"/>
                </a:ext>
              </a:extLst>
            </p:cNvPr>
            <p:cNvSpPr/>
            <p:nvPr/>
          </p:nvSpPr>
          <p:spPr>
            <a:xfrm>
              <a:off x="9242509" y="2171955"/>
              <a:ext cx="1081334" cy="344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ll MT" panose="02020503060305020303" pitchFamily="18" charset="0"/>
                </a:rPr>
                <a:t>After a week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Bell MT" panose="02020503060305020303" pitchFamily="18" charset="0"/>
              </a:endParaRPr>
            </a:p>
          </p:txBody>
        </p:sp>
      </p:grpSp>
      <p:pic>
        <p:nvPicPr>
          <p:cNvPr id="42" name="图片 41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D8C1A7FD-6CCF-439A-9B40-0A35A3F562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51908" y="2076693"/>
            <a:ext cx="2890410" cy="2890410"/>
          </a:xfrm>
          <a:custGeom>
            <a:avLst/>
            <a:gdLst>
              <a:gd name="connsiteX0" fmla="*/ 1690190 w 3380380"/>
              <a:gd name="connsiteY0" fmla="*/ 0 h 3380380"/>
              <a:gd name="connsiteX1" fmla="*/ 3380380 w 3380380"/>
              <a:gd name="connsiteY1" fmla="*/ 1690190 h 3380380"/>
              <a:gd name="connsiteX2" fmla="*/ 1690190 w 3380380"/>
              <a:gd name="connsiteY2" fmla="*/ 3380380 h 3380380"/>
              <a:gd name="connsiteX3" fmla="*/ 0 w 3380380"/>
              <a:gd name="connsiteY3" fmla="*/ 1690190 h 3380380"/>
              <a:gd name="connsiteX4" fmla="*/ 1690190 w 3380380"/>
              <a:gd name="connsiteY4" fmla="*/ 0 h 3380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0380" h="3380380">
                <a:moveTo>
                  <a:pt x="1690190" y="0"/>
                </a:moveTo>
                <a:cubicBezTo>
                  <a:pt x="2623656" y="0"/>
                  <a:pt x="3380380" y="756724"/>
                  <a:pt x="3380380" y="1690190"/>
                </a:cubicBezTo>
                <a:cubicBezTo>
                  <a:pt x="3380380" y="2623656"/>
                  <a:pt x="2623656" y="3380380"/>
                  <a:pt x="1690190" y="3380380"/>
                </a:cubicBezTo>
                <a:cubicBezTo>
                  <a:pt x="756724" y="3380380"/>
                  <a:pt x="0" y="2623656"/>
                  <a:pt x="0" y="1690190"/>
                </a:cubicBezTo>
                <a:cubicBezTo>
                  <a:pt x="0" y="756724"/>
                  <a:pt x="756724" y="0"/>
                  <a:pt x="1690190" y="0"/>
                </a:cubicBezTo>
                <a:close/>
              </a:path>
            </a:pathLst>
          </a:custGeom>
          <a:effectLst>
            <a:outerShdw blurRad="76200" sx="101000" sy="101000" algn="ctr" rotWithShape="0">
              <a:prstClr val="black">
                <a:alpha val="23000"/>
              </a:prstClr>
            </a:outerShdw>
          </a:effectLst>
        </p:spPr>
      </p:pic>
      <p:grpSp>
        <p:nvGrpSpPr>
          <p:cNvPr id="55" name="组合 54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>
            <a:extLst>
              <a:ext uri="{FF2B5EF4-FFF2-40B4-BE49-F238E27FC236}">
                <a16:creationId xmlns:a16="http://schemas.microsoft.com/office/drawing/2014/main" id="{A8B141D8-FCFB-4015-B619-D1CC5DF249B7}"/>
              </a:ext>
            </a:extLst>
          </p:cNvPr>
          <p:cNvGrpSpPr/>
          <p:nvPr/>
        </p:nvGrpSpPr>
        <p:grpSpPr>
          <a:xfrm>
            <a:off x="4469065" y="2042383"/>
            <a:ext cx="3871946" cy="2893202"/>
            <a:chOff x="4089280" y="1854670"/>
            <a:chExt cx="4528302" cy="3383645"/>
          </a:xfrm>
          <a:solidFill>
            <a:schemeClr val="bg1"/>
          </a:solidFill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837FD1B5-B939-433C-B54B-126068FDB648}"/>
                </a:ext>
              </a:extLst>
            </p:cNvPr>
            <p:cNvSpPr/>
            <p:nvPr/>
          </p:nvSpPr>
          <p:spPr>
            <a:xfrm rot="1800000">
              <a:off x="4089280" y="1854670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30C550D6-E6DD-43C1-8681-57B1F29D2DF2}"/>
                </a:ext>
              </a:extLst>
            </p:cNvPr>
            <p:cNvSpPr/>
            <p:nvPr/>
          </p:nvSpPr>
          <p:spPr>
            <a:xfrm rot="1800000">
              <a:off x="4089280" y="2152793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A07506F8-1EC8-40F7-9883-6279E2592C49}"/>
                </a:ext>
              </a:extLst>
            </p:cNvPr>
            <p:cNvSpPr/>
            <p:nvPr/>
          </p:nvSpPr>
          <p:spPr>
            <a:xfrm rot="1800000">
              <a:off x="4089280" y="2450916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46F3D037-CB11-4516-997F-574C300169A3}"/>
                </a:ext>
              </a:extLst>
            </p:cNvPr>
            <p:cNvSpPr/>
            <p:nvPr/>
          </p:nvSpPr>
          <p:spPr>
            <a:xfrm rot="1800000">
              <a:off x="4089280" y="2749039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8F0C516D-AEA9-476C-822E-117C0A1A4AC7}"/>
                </a:ext>
              </a:extLst>
            </p:cNvPr>
            <p:cNvSpPr/>
            <p:nvPr/>
          </p:nvSpPr>
          <p:spPr>
            <a:xfrm rot="1800000">
              <a:off x="4089280" y="3047162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1ACCAB92-2890-4E9C-92BE-C0BAEBD0415F}"/>
                </a:ext>
              </a:extLst>
            </p:cNvPr>
            <p:cNvSpPr/>
            <p:nvPr/>
          </p:nvSpPr>
          <p:spPr>
            <a:xfrm rot="1800000">
              <a:off x="4089280" y="3345285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2E0233F5-54E3-4935-B832-DC2C3E272130}"/>
                </a:ext>
              </a:extLst>
            </p:cNvPr>
            <p:cNvSpPr/>
            <p:nvPr/>
          </p:nvSpPr>
          <p:spPr>
            <a:xfrm rot="1800000">
              <a:off x="4089280" y="3643408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518C1857-464B-4BC5-9B57-4657B0D0800E}"/>
                </a:ext>
              </a:extLst>
            </p:cNvPr>
            <p:cNvSpPr/>
            <p:nvPr/>
          </p:nvSpPr>
          <p:spPr>
            <a:xfrm rot="1800000">
              <a:off x="4089280" y="3941531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A474637C-330B-4B3F-99A7-E2252C795326}"/>
                </a:ext>
              </a:extLst>
            </p:cNvPr>
            <p:cNvSpPr/>
            <p:nvPr/>
          </p:nvSpPr>
          <p:spPr>
            <a:xfrm rot="1800000">
              <a:off x="4089280" y="4239654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F755AB90-FD9E-48DD-8BEB-92417F367EFE}"/>
                </a:ext>
              </a:extLst>
            </p:cNvPr>
            <p:cNvSpPr/>
            <p:nvPr/>
          </p:nvSpPr>
          <p:spPr>
            <a:xfrm rot="1800000">
              <a:off x="4089280" y="4537777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991AD1CC-6605-4B73-B491-5EAD1D2136C3}"/>
                </a:ext>
              </a:extLst>
            </p:cNvPr>
            <p:cNvSpPr/>
            <p:nvPr/>
          </p:nvSpPr>
          <p:spPr>
            <a:xfrm rot="1800000">
              <a:off x="4089280" y="4835900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595ACB18-38B0-4081-805B-A7918F25A05C}"/>
                </a:ext>
              </a:extLst>
            </p:cNvPr>
            <p:cNvSpPr/>
            <p:nvPr/>
          </p:nvSpPr>
          <p:spPr>
            <a:xfrm rot="1800000">
              <a:off x="4089280" y="5134019"/>
              <a:ext cx="4528302" cy="10429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" hidden="1">
            <a:extLst>
              <a:ext uri="{FF2B5EF4-FFF2-40B4-BE49-F238E27FC236}">
                <a16:creationId xmlns:a16="http://schemas.microsoft.com/office/drawing/2014/main" id="{40EFECD3-C0F3-46E6-B8A0-CE26B33C0145}"/>
              </a:ext>
            </a:extLst>
          </p:cNvPr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610448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0092ce48a5fc95870a0687ac45bc8b2caB227BFDC40F9DB2B7A559DE97B8BDC6E716585DDCE188C7BF488BAA08C98985C74A3E1B5E305210FABE6A8AE2A6A8AB67019A6860E9B7AF5CF6F6D284A39CFDFA6AE2DD759950F40C4935475064537C5EF4213686FE3A7A2B22C9901246A5A501276C6083368F61BB454A7A394DAE54B12FCDB60776E31FE</_7b1dac89e7d195523061f1c0316ecb71>
</e7d195523061f1c0>
</file>

<file path=customXml/itemProps1.xml><?xml version="1.0" encoding="utf-8"?>
<ds:datastoreItem xmlns:ds="http://schemas.openxmlformats.org/officeDocument/2006/customXml" ds:itemID="{930C5735-E575-401D-A7D5-92D071C4DB28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1529</Words>
  <Application>Microsoft Office PowerPoint</Application>
  <PresentationFormat>宽屏</PresentationFormat>
  <Paragraphs>286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Arial</vt:lpstr>
      <vt:lpstr>Bell MT</vt:lpstr>
      <vt:lpstr>Calibri</vt:lpstr>
      <vt:lpstr>Century Schoolbook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Administrator</cp:lastModifiedBy>
  <cp:revision>276</cp:revision>
  <dcterms:created xsi:type="dcterms:W3CDTF">2017-12-08T13:06:49Z</dcterms:created>
  <dcterms:modified xsi:type="dcterms:W3CDTF">2020-07-11T11:02:15Z</dcterms:modified>
</cp:coreProperties>
</file>