
<file path=[Content_Types].xml><?xml version="1.0" encoding="utf-8"?>
<Types xmlns="http://schemas.openxmlformats.org/package/2006/content-types">
  <Default Extension="png" ContentType="image/png"/>
  <Default Extension="mp3" ContentType="audio/mpe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450" r:id="rId2"/>
    <p:sldId id="442" r:id="rId3"/>
    <p:sldId id="443" r:id="rId4"/>
    <p:sldId id="412" r:id="rId5"/>
    <p:sldId id="390" r:id="rId6"/>
    <p:sldId id="413" r:id="rId7"/>
    <p:sldId id="384" r:id="rId8"/>
    <p:sldId id="388" r:id="rId9"/>
    <p:sldId id="451" r:id="rId10"/>
    <p:sldId id="383" r:id="rId11"/>
    <p:sldId id="379" r:id="rId12"/>
    <p:sldId id="404" r:id="rId13"/>
    <p:sldId id="428" r:id="rId14"/>
    <p:sldId id="392" r:id="rId15"/>
    <p:sldId id="452" r:id="rId16"/>
    <p:sldId id="395" r:id="rId17"/>
    <p:sldId id="409" r:id="rId18"/>
    <p:sldId id="381" r:id="rId19"/>
    <p:sldId id="410" r:id="rId20"/>
    <p:sldId id="385" r:id="rId21"/>
    <p:sldId id="453" r:id="rId22"/>
    <p:sldId id="347" r:id="rId23"/>
    <p:sldId id="399" r:id="rId24"/>
    <p:sldId id="394" r:id="rId25"/>
    <p:sldId id="391" r:id="rId26"/>
    <p:sldId id="403" r:id="rId27"/>
    <p:sldId id="393" r:id="rId28"/>
    <p:sldId id="454" r:id="rId29"/>
  </p:sldIdLst>
  <p:sldSz cx="12192000" cy="6858000"/>
  <p:notesSz cx="6858000" cy="9144000"/>
  <p:custDataLst>
    <p:tags r:id="rId31"/>
  </p:custDataLst>
  <p:defaultTextStyle>
    <a:defPPr>
      <a:defRPr lang="zh-C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A2"/>
    <a:srgbClr val="C11920"/>
    <a:srgbClr val="FFFA52"/>
    <a:srgbClr val="FFFB38"/>
    <a:srgbClr val="FFEF4C"/>
    <a:srgbClr val="FFFE11"/>
    <a:srgbClr val="FC9804"/>
    <a:srgbClr val="9E0000"/>
    <a:srgbClr val="F00F19"/>
    <a:srgbClr val="D6C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67" autoAdjust="0"/>
    <p:restoredTop sz="82635" autoAdjust="0"/>
  </p:normalViewPr>
  <p:slideViewPr>
    <p:cSldViewPr>
      <p:cViewPr varScale="1">
        <p:scale>
          <a:sx n="70" d="100"/>
          <a:sy n="70" d="100"/>
        </p:scale>
        <p:origin x="1218" y="66"/>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9C418F-9C99-45D5-848B-01146C5937AE}"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D0FF3-04B0-4183-B0CA-634D0DA2AC4F}" type="slidenum">
              <a:rPr lang="zh-CN" altLang="en-US" smtClean="0"/>
              <a:t>‹#›</a:t>
            </a:fld>
            <a:endParaRPr lang="zh-CN" altLang="en-US"/>
          </a:p>
        </p:txBody>
      </p:sp>
    </p:spTree>
    <p:extLst>
      <p:ext uri="{BB962C8B-B14F-4D97-AF65-F5344CB8AC3E}">
        <p14:creationId xmlns:p14="http://schemas.microsoft.com/office/powerpoint/2010/main" val="617946187"/>
      </p:ext>
    </p:extLst>
  </p:cSld>
  <p:clrMap bg1="lt1" tx1="dk1" bg2="lt2" tx2="dk2" accent1="accent1" accent2="accent2" accent3="accent3" accent4="accent4" accent5="accent5" accent6="accent6" hlink="hlink" folHlink="folHlink"/>
  <p:notesStyle>
    <a:lvl1pPr marL="0" algn="l" defTabSz="1219140" rtl="0" eaLnBrk="1" latinLnBrk="0" hangingPunct="1">
      <a:defRPr sz="1600" kern="1200">
        <a:solidFill>
          <a:schemeClr val="tx1"/>
        </a:solidFill>
        <a:latin typeface="+mn-lt"/>
        <a:ea typeface="+mn-ea"/>
        <a:cs typeface="+mn-cs"/>
      </a:defRPr>
    </a:lvl1pPr>
    <a:lvl2pPr marL="609570" algn="l" defTabSz="1219140" rtl="0" eaLnBrk="1" latinLnBrk="0" hangingPunct="1">
      <a:defRPr sz="1600" kern="1200">
        <a:solidFill>
          <a:schemeClr val="tx1"/>
        </a:solidFill>
        <a:latin typeface="+mn-lt"/>
        <a:ea typeface="+mn-ea"/>
        <a:cs typeface="+mn-cs"/>
      </a:defRPr>
    </a:lvl2pPr>
    <a:lvl3pPr marL="1219140" algn="l" defTabSz="1219140" rtl="0" eaLnBrk="1" latinLnBrk="0" hangingPunct="1">
      <a:defRPr sz="1600" kern="1200">
        <a:solidFill>
          <a:schemeClr val="tx1"/>
        </a:solidFill>
        <a:latin typeface="+mn-lt"/>
        <a:ea typeface="+mn-ea"/>
        <a:cs typeface="+mn-cs"/>
      </a:defRPr>
    </a:lvl3pPr>
    <a:lvl4pPr marL="1828709" algn="l" defTabSz="1219140" rtl="0" eaLnBrk="1" latinLnBrk="0" hangingPunct="1">
      <a:defRPr sz="1600" kern="1200">
        <a:solidFill>
          <a:schemeClr val="tx1"/>
        </a:solidFill>
        <a:latin typeface="+mn-lt"/>
        <a:ea typeface="+mn-ea"/>
        <a:cs typeface="+mn-cs"/>
      </a:defRPr>
    </a:lvl4pPr>
    <a:lvl5pPr marL="2438278" algn="l" defTabSz="1219140" rtl="0" eaLnBrk="1" latinLnBrk="0" hangingPunct="1">
      <a:defRPr sz="1600" kern="1200">
        <a:solidFill>
          <a:schemeClr val="tx1"/>
        </a:solidFill>
        <a:latin typeface="+mn-lt"/>
        <a:ea typeface="+mn-ea"/>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361104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10</a:t>
            </a:fld>
            <a:endParaRPr lang="zh-CN" altLang="en-US"/>
          </a:p>
        </p:txBody>
      </p:sp>
    </p:spTree>
    <p:extLst>
      <p:ext uri="{BB962C8B-B14F-4D97-AF65-F5344CB8AC3E}">
        <p14:creationId xmlns:p14="http://schemas.microsoft.com/office/powerpoint/2010/main" val="3611571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11</a:t>
            </a:fld>
            <a:endParaRPr lang="zh-CN" altLang="en-US"/>
          </a:p>
        </p:txBody>
      </p:sp>
    </p:spTree>
    <p:extLst>
      <p:ext uri="{BB962C8B-B14F-4D97-AF65-F5344CB8AC3E}">
        <p14:creationId xmlns:p14="http://schemas.microsoft.com/office/powerpoint/2010/main" val="2744993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12</a:t>
            </a:fld>
            <a:endParaRPr lang="zh-CN" altLang="en-US"/>
          </a:p>
        </p:txBody>
      </p:sp>
    </p:spTree>
    <p:extLst>
      <p:ext uri="{BB962C8B-B14F-4D97-AF65-F5344CB8AC3E}">
        <p14:creationId xmlns:p14="http://schemas.microsoft.com/office/powerpoint/2010/main" val="3874557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13</a:t>
            </a:fld>
            <a:endParaRPr lang="zh-CN" altLang="en-US"/>
          </a:p>
        </p:txBody>
      </p:sp>
    </p:spTree>
    <p:extLst>
      <p:ext uri="{BB962C8B-B14F-4D97-AF65-F5344CB8AC3E}">
        <p14:creationId xmlns:p14="http://schemas.microsoft.com/office/powerpoint/2010/main" val="3299585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14</a:t>
            </a:fld>
            <a:endParaRPr lang="zh-CN" altLang="en-US"/>
          </a:p>
        </p:txBody>
      </p:sp>
    </p:spTree>
    <p:extLst>
      <p:ext uri="{BB962C8B-B14F-4D97-AF65-F5344CB8AC3E}">
        <p14:creationId xmlns:p14="http://schemas.microsoft.com/office/powerpoint/2010/main" val="4283541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2466123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16</a:t>
            </a:fld>
            <a:endParaRPr lang="zh-CN" altLang="en-US"/>
          </a:p>
        </p:txBody>
      </p:sp>
    </p:spTree>
    <p:extLst>
      <p:ext uri="{BB962C8B-B14F-4D97-AF65-F5344CB8AC3E}">
        <p14:creationId xmlns:p14="http://schemas.microsoft.com/office/powerpoint/2010/main" val="1166277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17</a:t>
            </a:fld>
            <a:endParaRPr lang="zh-CN" altLang="en-US"/>
          </a:p>
        </p:txBody>
      </p:sp>
    </p:spTree>
    <p:extLst>
      <p:ext uri="{BB962C8B-B14F-4D97-AF65-F5344CB8AC3E}">
        <p14:creationId xmlns:p14="http://schemas.microsoft.com/office/powerpoint/2010/main" val="313792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18</a:t>
            </a:fld>
            <a:endParaRPr lang="zh-CN" altLang="en-US"/>
          </a:p>
        </p:txBody>
      </p:sp>
    </p:spTree>
    <p:extLst>
      <p:ext uri="{BB962C8B-B14F-4D97-AF65-F5344CB8AC3E}">
        <p14:creationId xmlns:p14="http://schemas.microsoft.com/office/powerpoint/2010/main" val="4087227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19</a:t>
            </a:fld>
            <a:endParaRPr lang="zh-CN" altLang="en-US"/>
          </a:p>
        </p:txBody>
      </p:sp>
    </p:spTree>
    <p:extLst>
      <p:ext uri="{BB962C8B-B14F-4D97-AF65-F5344CB8AC3E}">
        <p14:creationId xmlns:p14="http://schemas.microsoft.com/office/powerpoint/2010/main" val="3534503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方正美黑简体 </a:t>
            </a:r>
            <a:r>
              <a:rPr lang="en-US" altLang="zh-CN" dirty="0"/>
              <a:t>(</a:t>
            </a:r>
            <a:r>
              <a:rPr lang="zh-CN" altLang="en-US" dirty="0"/>
              <a:t>标题</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3007232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20</a:t>
            </a:fld>
            <a:endParaRPr lang="zh-CN" altLang="en-US"/>
          </a:p>
        </p:txBody>
      </p:sp>
    </p:spTree>
    <p:extLst>
      <p:ext uri="{BB962C8B-B14F-4D97-AF65-F5344CB8AC3E}">
        <p14:creationId xmlns:p14="http://schemas.microsoft.com/office/powerpoint/2010/main" val="2921978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258244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22</a:t>
            </a:fld>
            <a:endParaRPr lang="zh-CN" altLang="en-US"/>
          </a:p>
        </p:txBody>
      </p:sp>
    </p:spTree>
    <p:extLst>
      <p:ext uri="{BB962C8B-B14F-4D97-AF65-F5344CB8AC3E}">
        <p14:creationId xmlns:p14="http://schemas.microsoft.com/office/powerpoint/2010/main" val="872381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23</a:t>
            </a:fld>
            <a:endParaRPr lang="zh-CN" altLang="en-US"/>
          </a:p>
        </p:txBody>
      </p:sp>
    </p:spTree>
    <p:extLst>
      <p:ext uri="{BB962C8B-B14F-4D97-AF65-F5344CB8AC3E}">
        <p14:creationId xmlns:p14="http://schemas.microsoft.com/office/powerpoint/2010/main" val="1650531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24</a:t>
            </a:fld>
            <a:endParaRPr lang="zh-CN" altLang="en-US"/>
          </a:p>
        </p:txBody>
      </p:sp>
    </p:spTree>
    <p:extLst>
      <p:ext uri="{BB962C8B-B14F-4D97-AF65-F5344CB8AC3E}">
        <p14:creationId xmlns:p14="http://schemas.microsoft.com/office/powerpoint/2010/main" val="3688850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25</a:t>
            </a:fld>
            <a:endParaRPr lang="zh-CN" altLang="en-US"/>
          </a:p>
        </p:txBody>
      </p:sp>
    </p:spTree>
    <p:extLst>
      <p:ext uri="{BB962C8B-B14F-4D97-AF65-F5344CB8AC3E}">
        <p14:creationId xmlns:p14="http://schemas.microsoft.com/office/powerpoint/2010/main" val="549303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26</a:t>
            </a:fld>
            <a:endParaRPr lang="zh-CN" altLang="en-US"/>
          </a:p>
        </p:txBody>
      </p:sp>
    </p:spTree>
    <p:extLst>
      <p:ext uri="{BB962C8B-B14F-4D97-AF65-F5344CB8AC3E}">
        <p14:creationId xmlns:p14="http://schemas.microsoft.com/office/powerpoint/2010/main" val="3099962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27</a:t>
            </a:fld>
            <a:endParaRPr lang="zh-CN" altLang="en-US"/>
          </a:p>
        </p:txBody>
      </p:sp>
    </p:spTree>
    <p:extLst>
      <p:ext uri="{BB962C8B-B14F-4D97-AF65-F5344CB8AC3E}">
        <p14:creationId xmlns:p14="http://schemas.microsoft.com/office/powerpoint/2010/main" val="1751019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李旭科 </a:t>
            </a:r>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2664977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extLst>
      <p:ext uri="{BB962C8B-B14F-4D97-AF65-F5344CB8AC3E}">
        <p14:creationId xmlns:p14="http://schemas.microsoft.com/office/powerpoint/2010/main" val="825101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4</a:t>
            </a:fld>
            <a:endParaRPr lang="zh-CN" altLang="en-US"/>
          </a:p>
        </p:txBody>
      </p:sp>
    </p:spTree>
    <p:extLst>
      <p:ext uri="{BB962C8B-B14F-4D97-AF65-F5344CB8AC3E}">
        <p14:creationId xmlns:p14="http://schemas.microsoft.com/office/powerpoint/2010/main" val="3612065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5</a:t>
            </a:fld>
            <a:endParaRPr lang="zh-CN" altLang="en-US"/>
          </a:p>
        </p:txBody>
      </p:sp>
    </p:spTree>
    <p:extLst>
      <p:ext uri="{BB962C8B-B14F-4D97-AF65-F5344CB8AC3E}">
        <p14:creationId xmlns:p14="http://schemas.microsoft.com/office/powerpoint/2010/main" val="154182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6</a:t>
            </a:fld>
            <a:endParaRPr lang="zh-CN" altLang="en-US"/>
          </a:p>
        </p:txBody>
      </p:sp>
    </p:spTree>
    <p:extLst>
      <p:ext uri="{BB962C8B-B14F-4D97-AF65-F5344CB8AC3E}">
        <p14:creationId xmlns:p14="http://schemas.microsoft.com/office/powerpoint/2010/main" val="292793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7</a:t>
            </a:fld>
            <a:endParaRPr lang="zh-CN" altLang="en-US"/>
          </a:p>
        </p:txBody>
      </p:sp>
    </p:spTree>
    <p:extLst>
      <p:ext uri="{BB962C8B-B14F-4D97-AF65-F5344CB8AC3E}">
        <p14:creationId xmlns:p14="http://schemas.microsoft.com/office/powerpoint/2010/main" val="2253312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BD0FF3-04B0-4183-B0CA-634D0DA2AC4F}" type="slidenum">
              <a:rPr lang="zh-CN" altLang="en-US" smtClean="0"/>
              <a:t>8</a:t>
            </a:fld>
            <a:endParaRPr lang="zh-CN" altLang="en-US"/>
          </a:p>
        </p:txBody>
      </p:sp>
    </p:spTree>
    <p:extLst>
      <p:ext uri="{BB962C8B-B14F-4D97-AF65-F5344CB8AC3E}">
        <p14:creationId xmlns:p14="http://schemas.microsoft.com/office/powerpoint/2010/main" val="2312950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1718862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606998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080192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44" name="图片 4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967" y="1"/>
            <a:ext cx="12219748" cy="6858000"/>
          </a:xfrm>
          <a:prstGeom prst="rect">
            <a:avLst/>
          </a:prstGeom>
        </p:spPr>
      </p:pic>
      <p:grpSp>
        <p:nvGrpSpPr>
          <p:cNvPr id="2" name="组合 1"/>
          <p:cNvGrpSpPr/>
          <p:nvPr userDrawn="1"/>
        </p:nvGrpSpPr>
        <p:grpSpPr>
          <a:xfrm>
            <a:off x="-19747" y="116632"/>
            <a:ext cx="1451679" cy="920262"/>
            <a:chOff x="-678263" y="3190881"/>
            <a:chExt cx="5225537" cy="3312620"/>
          </a:xfrm>
        </p:grpSpPr>
        <p:pic>
          <p:nvPicPr>
            <p:cNvPr id="7" name="图片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28795" y="3190881"/>
              <a:ext cx="2044828" cy="3312620"/>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78263" y="4505879"/>
              <a:ext cx="5225537" cy="1876115"/>
            </a:xfrm>
            <a:prstGeom prst="rect">
              <a:avLst/>
            </a:prstGeom>
          </p:spPr>
        </p:pic>
      </p:grpSp>
      <p:sp>
        <p:nvSpPr>
          <p:cNvPr id="5" name="矩形 4"/>
          <p:cNvSpPr/>
          <p:nvPr userDrawn="1"/>
        </p:nvSpPr>
        <p:spPr>
          <a:xfrm>
            <a:off x="-20967" y="915306"/>
            <a:ext cx="12212967" cy="5942695"/>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86401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2018/3/13</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4" r:id="rId8"/>
    <p:sldLayoutId id="2147483656" r:id="rId9"/>
    <p:sldLayoutId id="2147483657" r:id="rId10"/>
    <p:sldLayoutId id="2147483658" r:id="rId11"/>
    <p:sldLayoutId id="2147483659" r:id="rId12"/>
    <p:sldLayoutId id="2147483671" r:id="rId13"/>
    <p:sldLayoutId id="2147483672" r:id="rId14"/>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ctr" defTabSz="1219140" rtl="0" eaLnBrk="1" latinLnBrk="0" hangingPunct="1">
        <a:spcBef>
          <a:spcPct val="0"/>
        </a:spcBef>
        <a:buNone/>
        <a:defRPr sz="5867" kern="1200">
          <a:solidFill>
            <a:schemeClr val="tx1"/>
          </a:solidFill>
          <a:latin typeface="+mj-lt"/>
          <a:ea typeface="+mj-ea"/>
          <a:cs typeface="+mj-cs"/>
        </a:defRPr>
      </a:lvl1pPr>
    </p:titleStyle>
    <p:bodyStyle>
      <a:lvl1pPr marL="457178" indent="-457178" algn="l" defTabSz="121914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50" indent="-380981" algn="l" defTabSz="121914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25" indent="-304784" algn="l" defTabSz="12191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93"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06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microsoft.com/office/2007/relationships/media" Target="../media/media2.mp3"/><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notesSlide" Target="../notesSlides/notesSlide1.xml"/><Relationship Id="rId11" Type="http://schemas.openxmlformats.org/officeDocument/2006/relationships/image" Target="../media/image11.PNG"/><Relationship Id="rId5" Type="http://schemas.openxmlformats.org/officeDocument/2006/relationships/slideLayout" Target="../slideLayouts/slideLayout13.xml"/><Relationship Id="rId10" Type="http://schemas.openxmlformats.org/officeDocument/2006/relationships/image" Target="../media/image10.png"/><Relationship Id="rId4" Type="http://schemas.openxmlformats.org/officeDocument/2006/relationships/audio" Target="../media/media2.mp3"/><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571906">
            <a:off x="271117" y="3762281"/>
            <a:ext cx="3662583" cy="3643923"/>
          </a:xfrm>
          <a:prstGeom prst="rect">
            <a:avLst/>
          </a:prstGeom>
        </p:spPr>
      </p:pic>
      <p:pic>
        <p:nvPicPr>
          <p:cNvPr id="7" name="图片 6"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64552" y="1448727"/>
            <a:ext cx="623554" cy="763065"/>
          </a:xfrm>
          <a:prstGeom prst="rect">
            <a:avLst/>
          </a:prstGeom>
        </p:spPr>
      </p:pic>
      <p:pic>
        <p:nvPicPr>
          <p:cNvPr id="8" name="火之战车" descr="e7d195523061f1c01ef2b70529884c179423570dbaad84926380ABC1F97BAEF0C8FC051856578EAB7874501A1FFE158C4981707381814BCC4D9A8E3554438DEE4FBCF5A5B4D2A8B0989AB57E8BAC65EB799A5595AE534AD836E8E7D92F49E21AC370875507B9507ED8F8747CF5ECA6EB77E288EF42026E17D27DA04EDEC9B39F8965E7BC32D21AE7">
            <a:hlinkClick r:id="" action="ppaction://media"/>
          </p:cNvPr>
          <p:cNvPicPr>
            <a:picLocks noChangeAspect="1"/>
          </p:cNvPicPr>
          <p:nvPr>
            <a:audioFile r:link="rId2"/>
            <p:extLst>
              <p:ext uri="{DAA4B4D4-6D71-4841-9C94-3DE7FCFB9230}">
                <p14:media xmlns:p14="http://schemas.microsoft.com/office/powerpoint/2010/main" r:embed="rId1">
                  <p14:fade in="1000"/>
                </p14:media>
              </p:ext>
            </p:extLst>
          </p:nvPr>
        </p:nvPicPr>
        <p:blipFill>
          <a:blip r:embed="rId9"/>
          <a:stretch>
            <a:fillRect/>
          </a:stretch>
        </p:blipFill>
        <p:spPr>
          <a:xfrm>
            <a:off x="-767229" y="6580584"/>
            <a:ext cx="609600" cy="609600"/>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57499" y="5151414"/>
            <a:ext cx="3109181" cy="2033020"/>
          </a:xfrm>
          <a:prstGeom prst="rect">
            <a:avLst/>
          </a:prstGeom>
        </p:spPr>
      </p:pic>
      <p:sp>
        <p:nvSpPr>
          <p:cNvPr id="12" name="文本框 11"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p:nvPr/>
        </p:nvSpPr>
        <p:spPr>
          <a:xfrm>
            <a:off x="2711624" y="908720"/>
            <a:ext cx="6408712" cy="2015936"/>
          </a:xfrm>
          <a:prstGeom prst="rect">
            <a:avLst/>
          </a:prstGeom>
          <a:noFill/>
        </p:spPr>
        <p:txBody>
          <a:bodyPr vert="horz" wrap="square" rtlCol="0">
            <a:spAutoFit/>
          </a:bodyPr>
          <a:lstStyle/>
          <a:p>
            <a:pPr algn="r"/>
            <a:r>
              <a:rPr lang="zh-CN" altLang="en-US" sz="12500" b="0" spc="-800" dirty="0">
                <a:ln w="12700">
                  <a:solidFill>
                    <a:schemeClr val="accent1">
                      <a:lumMod val="75000"/>
                      <a:alpha val="57000"/>
                    </a:schemeClr>
                  </a:solidFill>
                </a:ln>
                <a:blipFill>
                  <a:blip r:embed="rId11"/>
                  <a:stretch>
                    <a:fillRect/>
                  </a:stretch>
                </a:blipFill>
                <a:latin typeface="李旭科书法" panose="02000603000000000000" pitchFamily="2" charset="-122"/>
                <a:ea typeface="李旭科书法" panose="02000603000000000000" pitchFamily="2" charset="-122"/>
              </a:rPr>
              <a:t>两会时政</a:t>
            </a:r>
            <a:endParaRPr lang="en-US" altLang="zh-CN" sz="12500" b="0" spc="-800" dirty="0">
              <a:ln w="12700">
                <a:solidFill>
                  <a:schemeClr val="accent1">
                    <a:lumMod val="75000"/>
                    <a:alpha val="57000"/>
                  </a:schemeClr>
                </a:solidFill>
              </a:ln>
              <a:blipFill>
                <a:blip r:embed="rId11"/>
                <a:stretch>
                  <a:fillRect/>
                </a:stretch>
              </a:blipFill>
              <a:latin typeface="李旭科书法" panose="02000603000000000000" pitchFamily="2" charset="-122"/>
              <a:ea typeface="李旭科书法" panose="02000603000000000000" pitchFamily="2" charset="-122"/>
            </a:endParaRPr>
          </a:p>
        </p:txBody>
      </p:sp>
      <p:grpSp>
        <p:nvGrpSpPr>
          <p:cNvPr id="13" name="组合 1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9156571" y="1412239"/>
            <a:ext cx="1261257" cy="1261257"/>
            <a:chOff x="8438034" y="1408607"/>
            <a:chExt cx="1261257" cy="1261257"/>
          </a:xfrm>
        </p:grpSpPr>
        <p:sp>
          <p:nvSpPr>
            <p:cNvPr id="14" name="圆角矩形 13"/>
            <p:cNvSpPr/>
            <p:nvPr/>
          </p:nvSpPr>
          <p:spPr>
            <a:xfrm>
              <a:off x="8438034" y="1408607"/>
              <a:ext cx="1261257" cy="1261257"/>
            </a:xfrm>
            <a:prstGeom prst="roundRect">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标题 1"/>
            <p:cNvSpPr txBox="1">
              <a:spLocks/>
            </p:cNvSpPr>
            <p:nvPr/>
          </p:nvSpPr>
          <p:spPr>
            <a:xfrm>
              <a:off x="8486373" y="1521498"/>
              <a:ext cx="1139284" cy="1080120"/>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i="0" u="none" strike="noStrike" kern="1200" cap="none" spc="0" normalizeH="0" baseline="0" noProof="0" dirty="0">
                  <a:ln>
                    <a:noFill/>
                  </a:ln>
                  <a:solidFill>
                    <a:srgbClr val="FFD791"/>
                  </a:solidFill>
                  <a:effectLst/>
                  <a:uLnTx/>
                  <a:uFillTx/>
                  <a:latin typeface="+mn-lt"/>
                  <a:ea typeface="+mn-ea"/>
                  <a:cs typeface="+mn-ea"/>
                  <a:sym typeface="+mn-lt"/>
                </a:rPr>
                <a:t>工作</a:t>
              </a:r>
              <a:endParaRPr kumimoji="0" lang="en-US" altLang="zh-CN" sz="3200" i="0" u="none" strike="noStrike" kern="1200" cap="none" spc="0" normalizeH="0" baseline="0" noProof="0" dirty="0">
                <a:ln>
                  <a:noFill/>
                </a:ln>
                <a:solidFill>
                  <a:srgbClr val="FFD791"/>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3200" dirty="0">
                  <a:solidFill>
                    <a:srgbClr val="FFD791"/>
                  </a:solidFill>
                  <a:latin typeface="+mn-lt"/>
                  <a:ea typeface="+mn-ea"/>
                  <a:cs typeface="+mn-ea"/>
                  <a:sym typeface="+mn-lt"/>
                </a:rPr>
                <a:t>报告</a:t>
              </a:r>
              <a:endParaRPr kumimoji="0" lang="zh-CN" altLang="en-US" sz="3200" i="0" u="none" strike="noStrike" kern="1200" cap="none" spc="0" normalizeH="0" baseline="0" noProof="0" dirty="0">
                <a:ln>
                  <a:noFill/>
                </a:ln>
                <a:solidFill>
                  <a:srgbClr val="FFD791"/>
                </a:solidFill>
                <a:effectLst/>
                <a:uLnTx/>
                <a:uFillTx/>
                <a:latin typeface="+mn-lt"/>
                <a:ea typeface="+mn-ea"/>
                <a:cs typeface="+mn-ea"/>
                <a:sym typeface="+mn-lt"/>
              </a:endParaRPr>
            </a:p>
          </p:txBody>
        </p:sp>
      </p:grpSp>
      <p:sp>
        <p:nvSpPr>
          <p:cNvPr id="16" name="AutoShape 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a:spLocks/>
          </p:cNvSpPr>
          <p:nvPr/>
        </p:nvSpPr>
        <p:spPr bwMode="auto">
          <a:xfrm>
            <a:off x="2566835" y="3744464"/>
            <a:ext cx="813490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745">
              <a:spcBef>
                <a:spcPts val="850"/>
              </a:spcBef>
            </a:pPr>
            <a:r>
              <a:rPr lang="es-ES" altLang="zh-CN" sz="800" b="0" dirty="0">
                <a:solidFill>
                  <a:schemeClr val="tx1">
                    <a:lumMod val="65000"/>
                    <a:lumOff val="35000"/>
                  </a:schemeClr>
                </a:solidFill>
                <a:latin typeface="+mn-ea"/>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a:t>
            </a:r>
            <a:r>
              <a:rPr lang="en-US" altLang="zh-CN" sz="800" b="0" dirty="0">
                <a:solidFill>
                  <a:schemeClr val="tx1">
                    <a:lumMod val="65000"/>
                    <a:lumOff val="35000"/>
                  </a:schemeClr>
                </a:solidFill>
                <a:latin typeface="+mn-ea"/>
                <a:ea typeface="+mn-ea"/>
                <a:cs typeface="+mn-ea"/>
                <a:sym typeface="+mn-lt"/>
              </a:rPr>
              <a:t>……</a:t>
            </a:r>
            <a:endParaRPr lang="es-ES" altLang="zh-CN" sz="2000" b="0" dirty="0">
              <a:solidFill>
                <a:schemeClr val="tx1">
                  <a:lumMod val="65000"/>
                  <a:lumOff val="35000"/>
                </a:schemeClr>
              </a:solidFill>
              <a:latin typeface="+mn-ea"/>
              <a:ea typeface="+mn-ea"/>
              <a:cs typeface="+mn-ea"/>
              <a:sym typeface="+mn-lt"/>
            </a:endParaRPr>
          </a:p>
        </p:txBody>
      </p:sp>
      <p:sp>
        <p:nvSpPr>
          <p:cNvPr id="17" name="AutoShape 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a:spLocks/>
          </p:cNvSpPr>
          <p:nvPr/>
        </p:nvSpPr>
        <p:spPr bwMode="auto">
          <a:xfrm>
            <a:off x="4160248" y="4063870"/>
            <a:ext cx="5446700"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extLst/>
        </p:spPr>
        <p:txBody>
          <a:bodyPr wrap="square" rtlCol="0">
            <a:spAutoFit/>
          </a:bodyPr>
          <a:lstStyle/>
          <a:p>
            <a:pPr algn="dist"/>
            <a:r>
              <a:rPr lang="zh-CN" altLang="en-US" sz="2000" dirty="0">
                <a:ln w="25400">
                  <a:noFill/>
                </a:ln>
                <a:solidFill>
                  <a:srgbClr val="C00000"/>
                </a:solidFill>
                <a:latin typeface="Source Han Sans Bold" panose="020B0800000000000000" pitchFamily="34" charset="-122"/>
                <a:ea typeface="Source Han Sans Bold" panose="020B0800000000000000" pitchFamily="34" charset="-122"/>
                <a:sym typeface="+mn-lt"/>
              </a:rPr>
              <a:t>学习贯彻党的十九大精神</a:t>
            </a:r>
            <a:endParaRPr lang="es-ES" altLang="zh-CN" sz="2000" b="1" dirty="0">
              <a:ln w="25400">
                <a:noFill/>
              </a:ln>
              <a:solidFill>
                <a:srgbClr val="C00000"/>
              </a:solidFill>
              <a:latin typeface="Source Han Sans Bold" panose="020B0800000000000000" pitchFamily="34" charset="-122"/>
              <a:ea typeface="Source Han Sans Bold" panose="020B0800000000000000" pitchFamily="34" charset="-122"/>
              <a:sym typeface="+mn-lt"/>
            </a:endParaRPr>
          </a:p>
        </p:txBody>
      </p:sp>
      <p:pic>
        <p:nvPicPr>
          <p:cNvPr id="18" name="图片 17"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454063" y="2605250"/>
            <a:ext cx="2153532" cy="1266054"/>
          </a:xfrm>
          <a:prstGeom prst="rect">
            <a:avLst/>
          </a:prstGeom>
        </p:spPr>
      </p:pic>
      <p:pic>
        <p:nvPicPr>
          <p:cNvPr id="19" name="图片 18"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11062" y="2755965"/>
            <a:ext cx="6846448" cy="870682"/>
          </a:xfrm>
          <a:prstGeom prst="rect">
            <a:avLst/>
          </a:prstGeom>
        </p:spPr>
      </p:pic>
      <p:pic>
        <p:nvPicPr>
          <p:cNvPr id="2" name="媒体1">
            <a:hlinkClick r:id="" action="ppaction://media"/>
            <a:extLst>
              <a:ext uri="{FF2B5EF4-FFF2-40B4-BE49-F238E27FC236}">
                <a16:creationId xmlns:a16="http://schemas.microsoft.com/office/drawing/2014/main" id="{28889243-39EC-455A-B7C8-72D39CE6BFC0}"/>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6042025" y="-936625"/>
            <a:ext cx="609600" cy="609600"/>
          </a:xfrm>
          <a:prstGeom prst="rect">
            <a:avLst/>
          </a:prstGeom>
        </p:spPr>
      </p:pic>
    </p:spTree>
    <p:extLst>
      <p:ext uri="{BB962C8B-B14F-4D97-AF65-F5344CB8AC3E}">
        <p14:creationId xmlns:p14="http://schemas.microsoft.com/office/powerpoint/2010/main" val="28001617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 presetClass="mediacall" presetSubtype="0" fill="hold" nodeType="withEffect">
                                  <p:stCondLst>
                                    <p:cond delay="0"/>
                                  </p:stCondLst>
                                  <p:childTnLst>
                                    <p:cmd type="call" cmd="playFrom(0.0)">
                                      <p:cBhvr>
                                        <p:cTn id="8" dur="1" fill="hold"/>
                                        <p:tgtEl>
                                          <p:spTgt spid="8"/>
                                        </p:tgtEl>
                                      </p:cBhvr>
                                    </p:cmd>
                                  </p:childTnLst>
                                </p:cTn>
                              </p:par>
                              <p:par>
                                <p:cTn id="9" presetID="56" presetClass="entr" presetSubtype="0" fill="hold" grpId="0" nodeType="with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750" autoRev="1" fill="hold">
                                          <p:stCondLst>
                                            <p:cond delay="0"/>
                                          </p:stCondLst>
                                        </p:cTn>
                                        <p:tgtEl>
                                          <p:spTgt spid="12"/>
                                        </p:tgtEl>
                                        <p:attrNameLst>
                                          <p:attrName>ppt_w</p:attrName>
                                        </p:attrNameLst>
                                      </p:cBhvr>
                                    </p:anim>
                                    <p:anim by="(#ppt_w*0.50)" calcmode="lin" valueType="num">
                                      <p:cBhvr>
                                        <p:cTn id="12" dur="750" decel="50000" autoRev="1" fill="hold">
                                          <p:stCondLst>
                                            <p:cond delay="0"/>
                                          </p:stCondLst>
                                        </p:cTn>
                                        <p:tgtEl>
                                          <p:spTgt spid="12"/>
                                        </p:tgtEl>
                                        <p:attrNameLst>
                                          <p:attrName>ppt_x</p:attrName>
                                        </p:attrNameLst>
                                      </p:cBhvr>
                                    </p:anim>
                                    <p:anim from="(-#ppt_h/2)" to="(#ppt_y)" calcmode="lin" valueType="num">
                                      <p:cBhvr>
                                        <p:cTn id="13" dur="1500" fill="hold">
                                          <p:stCondLst>
                                            <p:cond delay="0"/>
                                          </p:stCondLst>
                                        </p:cTn>
                                        <p:tgtEl>
                                          <p:spTgt spid="12"/>
                                        </p:tgtEl>
                                        <p:attrNameLst>
                                          <p:attrName>ppt_y</p:attrName>
                                        </p:attrNameLst>
                                      </p:cBhvr>
                                    </p:anim>
                                    <p:animRot by="21600000">
                                      <p:cBhvr>
                                        <p:cTn id="14" dur="1500" fill="hold">
                                          <p:stCondLst>
                                            <p:cond delay="0"/>
                                          </p:stCondLst>
                                        </p:cTn>
                                        <p:tgtEl>
                                          <p:spTgt spid="12"/>
                                        </p:tgtEl>
                                        <p:attrNameLst>
                                          <p:attrName>r</p:attrName>
                                        </p:attrNameLst>
                                      </p:cBhvr>
                                    </p:animRot>
                                  </p:childTnLst>
                                </p:cTn>
                              </p:par>
                            </p:childTnLst>
                          </p:cTn>
                        </p:par>
                        <p:par>
                          <p:cTn id="15" fill="hold">
                            <p:stCondLst>
                              <p:cond delay="195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950"/>
                            </p:stCondLst>
                            <p:childTnLst>
                              <p:par>
                                <p:cTn id="22" presetID="14" presetClass="entr" presetSubtype="1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randombar(horizontal)">
                                      <p:cBhvr>
                                        <p:cTn id="24" dur="1000"/>
                                        <p:tgtEl>
                                          <p:spTgt spid="19"/>
                                        </p:tgtEl>
                                      </p:cBhvr>
                                    </p:animEffect>
                                  </p:childTnLst>
                                </p:cTn>
                              </p:par>
                            </p:childTnLst>
                          </p:cTn>
                        </p:par>
                        <p:par>
                          <p:cTn id="25" fill="hold">
                            <p:stCondLst>
                              <p:cond delay="395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p:stCondLst>
                              <p:cond delay="445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42"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par>
                                <p:cTn id="48" presetID="22" presetClass="entr" presetSubtype="4"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8"/>
                </p:tgtEl>
              </p:cMediaNode>
            </p:audio>
            <p:audio>
              <p:cMediaNode vol="80000" numSld="999" showWhenStopped="0">
                <p:cTn id="52" repeatCount="indefinite" fill="remove" display="0">
                  <p:stCondLst>
                    <p:cond delay="indefinite"/>
                  </p:stCondLst>
                  <p:endCondLst>
                    <p:cond evt="onStopAudio" delay="0">
                      <p:tgtEl>
                        <p:sldTgt/>
                      </p:tgtEl>
                    </p:cond>
                  </p:endCondLst>
                </p:cTn>
                <p:tgtEl>
                  <p:spTgt spid="2"/>
                </p:tgtEl>
              </p:cMediaNode>
            </p:audio>
          </p:childTnLst>
        </p:cTn>
      </p:par>
    </p:tnLst>
    <p:bldLst>
      <p:bldP spid="12"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43" name="Group 1641"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960884" y="1556457"/>
            <a:ext cx="398625" cy="398625"/>
            <a:chOff x="0" y="0"/>
            <a:chExt cx="398623" cy="398623"/>
          </a:xfrm>
        </p:grpSpPr>
        <p:sp>
          <p:nvSpPr>
            <p:cNvPr id="44" name="Shape 1639"/>
            <p:cNvSpPr/>
            <p:nvPr/>
          </p:nvSpPr>
          <p:spPr>
            <a:xfrm>
              <a:off x="0" y="0"/>
              <a:ext cx="398624" cy="398624"/>
            </a:xfrm>
            <a:prstGeom prst="ellipse">
              <a:avLst/>
            </a:prstGeom>
            <a:solidFill>
              <a:srgbClr val="B7020B"/>
            </a:solidFill>
            <a:ln w="12700" cap="flat">
              <a:noFill/>
              <a:miter lim="400000"/>
            </a:ln>
            <a:effectLst/>
          </p:spPr>
          <p:txBody>
            <a:bodyPr wrap="square" lIns="45719" tIns="45719" rIns="45719" bIns="45719" numCol="1" anchor="ctr">
              <a:noAutofit/>
            </a:bodyPr>
            <a:lstStyle/>
            <a:p>
              <a:pPr algn="ctr">
                <a:defRPr sz="1600">
                  <a:solidFill>
                    <a:srgbClr val="FFFFFF"/>
                  </a:solidFill>
                </a:defRPr>
              </a:pPr>
              <a:endParaRPr dirty="0">
                <a:solidFill>
                  <a:schemeClr val="tx1">
                    <a:lumMod val="75000"/>
                    <a:lumOff val="25000"/>
                  </a:schemeClr>
                </a:solidFill>
                <a:latin typeface="Agency FB" panose="020B0503020202020204" pitchFamily="34" charset="0"/>
              </a:endParaRPr>
            </a:p>
          </p:txBody>
        </p:sp>
        <p:sp>
          <p:nvSpPr>
            <p:cNvPr id="45" name="Shape 1640"/>
            <p:cNvSpPr/>
            <p:nvPr/>
          </p:nvSpPr>
          <p:spPr>
            <a:xfrm>
              <a:off x="66946" y="108817"/>
              <a:ext cx="252276" cy="220729"/>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solidFill>
                  <a:schemeClr val="tx1">
                    <a:lumMod val="75000"/>
                    <a:lumOff val="25000"/>
                  </a:schemeClr>
                </a:solidFill>
                <a:latin typeface="Agency FB" panose="020B0503020202020204" pitchFamily="34" charset="0"/>
              </a:endParaRPr>
            </a:p>
          </p:txBody>
        </p:sp>
      </p:grpSp>
      <p:grpSp>
        <p:nvGrpSpPr>
          <p:cNvPr id="46" name="Group 1644"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965001" y="3015530"/>
            <a:ext cx="398625" cy="398625"/>
            <a:chOff x="0" y="0"/>
            <a:chExt cx="398623" cy="398623"/>
          </a:xfrm>
          <a:solidFill>
            <a:srgbClr val="FFFFFF"/>
          </a:solidFill>
        </p:grpSpPr>
        <p:sp>
          <p:nvSpPr>
            <p:cNvPr id="47" name="Shape 1642"/>
            <p:cNvSpPr/>
            <p:nvPr/>
          </p:nvSpPr>
          <p:spPr>
            <a:xfrm>
              <a:off x="0" y="0"/>
              <a:ext cx="398624" cy="398624"/>
            </a:xfrm>
            <a:prstGeom prst="ellipse">
              <a:avLst/>
            </a:prstGeom>
            <a:solidFill>
              <a:schemeClr val="tx1">
                <a:lumMod val="75000"/>
                <a:lumOff val="25000"/>
              </a:schemeClr>
            </a:solidFill>
            <a:ln w="12700" cap="flat">
              <a:noFill/>
              <a:miter lim="400000"/>
            </a:ln>
            <a:effectLst/>
          </p:spPr>
          <p:txBody>
            <a:bodyPr wrap="square" lIns="45719" tIns="45719" rIns="45719" bIns="45719" numCol="1" anchor="ctr">
              <a:noAutofit/>
            </a:bodyPr>
            <a:lstStyle/>
            <a:p>
              <a:pPr algn="ctr">
                <a:defRPr sz="1600">
                  <a:solidFill>
                    <a:srgbClr val="FFFFFF"/>
                  </a:solidFill>
                </a:defRPr>
              </a:pPr>
              <a:endParaRPr>
                <a:solidFill>
                  <a:schemeClr val="tx1">
                    <a:lumMod val="75000"/>
                    <a:lumOff val="25000"/>
                  </a:schemeClr>
                </a:solidFill>
                <a:latin typeface="Agency FB" panose="020B0503020202020204" pitchFamily="34" charset="0"/>
              </a:endParaRPr>
            </a:p>
          </p:txBody>
        </p:sp>
        <p:sp>
          <p:nvSpPr>
            <p:cNvPr id="48" name="Shape 1643"/>
            <p:cNvSpPr/>
            <p:nvPr/>
          </p:nvSpPr>
          <p:spPr>
            <a:xfrm>
              <a:off x="125835" y="73952"/>
              <a:ext cx="159662" cy="255448"/>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grpFill/>
            <a:ln w="12700" cap="flat">
              <a:noFill/>
              <a:miter lim="400000"/>
            </a:ln>
            <a:effectLst/>
          </p:spPr>
          <p:txBody>
            <a:bodyPr wrap="square" lIns="45719" tIns="45719" rIns="45719" bIns="45719" numCol="1" anchor="ctr">
              <a:noAutofit/>
            </a:bodyP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solidFill>
                  <a:schemeClr val="tx1">
                    <a:lumMod val="75000"/>
                    <a:lumOff val="25000"/>
                  </a:schemeClr>
                </a:solidFill>
                <a:latin typeface="Agency FB" panose="020B0503020202020204" pitchFamily="34" charset="0"/>
              </a:endParaRPr>
            </a:p>
          </p:txBody>
        </p:sp>
      </p:grpSp>
      <p:grpSp>
        <p:nvGrpSpPr>
          <p:cNvPr id="49" name="Group 165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965001" y="4586757"/>
            <a:ext cx="398625" cy="398625"/>
            <a:chOff x="0" y="0"/>
            <a:chExt cx="398623" cy="398623"/>
          </a:xfrm>
        </p:grpSpPr>
        <p:sp>
          <p:nvSpPr>
            <p:cNvPr id="50" name="Shape 1648"/>
            <p:cNvSpPr/>
            <p:nvPr/>
          </p:nvSpPr>
          <p:spPr>
            <a:xfrm>
              <a:off x="0" y="0"/>
              <a:ext cx="398624" cy="398624"/>
            </a:xfrm>
            <a:prstGeom prst="ellipse">
              <a:avLst/>
            </a:prstGeom>
            <a:solidFill>
              <a:srgbClr val="B7020B"/>
            </a:solidFill>
            <a:ln w="12700" cap="flat">
              <a:noFill/>
              <a:miter lim="400000"/>
            </a:ln>
            <a:effectLst/>
          </p:spPr>
          <p:txBody>
            <a:bodyPr wrap="square" lIns="45719" tIns="45719" rIns="45719" bIns="45719" numCol="1" anchor="ctr">
              <a:noAutofit/>
            </a:bodyPr>
            <a:lstStyle/>
            <a:p>
              <a:pPr algn="ctr">
                <a:defRPr sz="1600">
                  <a:solidFill>
                    <a:srgbClr val="FFFFFF"/>
                  </a:solidFill>
                </a:defRPr>
              </a:pPr>
              <a:endParaRPr>
                <a:solidFill>
                  <a:schemeClr val="tx1">
                    <a:lumMod val="75000"/>
                    <a:lumOff val="25000"/>
                  </a:schemeClr>
                </a:solidFill>
                <a:latin typeface="Agency FB" panose="020B0503020202020204" pitchFamily="34" charset="0"/>
              </a:endParaRPr>
            </a:p>
          </p:txBody>
        </p:sp>
        <p:sp>
          <p:nvSpPr>
            <p:cNvPr id="51" name="Shape 1649"/>
            <p:cNvSpPr/>
            <p:nvPr/>
          </p:nvSpPr>
          <p:spPr>
            <a:xfrm>
              <a:off x="121390" y="83065"/>
              <a:ext cx="174236" cy="240758"/>
            </a:xfrm>
            <a:custGeom>
              <a:avLst/>
              <a:gdLst/>
              <a:ahLst/>
              <a:cxnLst>
                <a:cxn ang="0">
                  <a:pos x="wd2" y="hd2"/>
                </a:cxn>
                <a:cxn ang="5400000">
                  <a:pos x="wd2" y="hd2"/>
                </a:cxn>
                <a:cxn ang="10800000">
                  <a:pos x="wd2" y="hd2"/>
                </a:cxn>
                <a:cxn ang="16200000">
                  <a:pos x="wd2" y="hd2"/>
                </a:cxn>
              </a:cxnLst>
              <a:rect l="0" t="0" r="r" b="b"/>
              <a:pathLst>
                <a:path w="21566" h="21086" extrusionOk="0">
                  <a:moveTo>
                    <a:pt x="21024" y="5250"/>
                  </a:moveTo>
                  <a:lnTo>
                    <a:pt x="7164" y="195"/>
                  </a:lnTo>
                  <a:cubicBezTo>
                    <a:pt x="5265" y="-514"/>
                    <a:pt x="1522" y="853"/>
                    <a:pt x="446" y="2057"/>
                  </a:cubicBezTo>
                  <a:cubicBezTo>
                    <a:pt x="-34" y="2595"/>
                    <a:pt x="1" y="2983"/>
                    <a:pt x="1" y="3203"/>
                  </a:cubicBezTo>
                  <a:lnTo>
                    <a:pt x="174" y="14619"/>
                  </a:lnTo>
                  <a:cubicBezTo>
                    <a:pt x="185" y="14862"/>
                    <a:pt x="615" y="15188"/>
                    <a:pt x="984" y="15348"/>
                  </a:cubicBezTo>
                  <a:cubicBezTo>
                    <a:pt x="1754" y="15682"/>
                    <a:pt x="13400" y="20826"/>
                    <a:pt x="13730" y="20972"/>
                  </a:cubicBezTo>
                  <a:cubicBezTo>
                    <a:pt x="13906" y="21051"/>
                    <a:pt x="14116" y="21086"/>
                    <a:pt x="14323" y="21086"/>
                  </a:cubicBezTo>
                  <a:cubicBezTo>
                    <a:pt x="14500" y="21086"/>
                    <a:pt x="14676" y="21058"/>
                    <a:pt x="14835" y="21002"/>
                  </a:cubicBezTo>
                  <a:cubicBezTo>
                    <a:pt x="15186" y="20881"/>
                    <a:pt x="15405" y="20645"/>
                    <a:pt x="15405" y="20388"/>
                  </a:cubicBezTo>
                  <a:lnTo>
                    <a:pt x="15405" y="8397"/>
                  </a:lnTo>
                  <a:cubicBezTo>
                    <a:pt x="15405" y="8148"/>
                    <a:pt x="15199" y="7917"/>
                    <a:pt x="14863" y="7792"/>
                  </a:cubicBezTo>
                  <a:lnTo>
                    <a:pt x="2264" y="2817"/>
                  </a:lnTo>
                  <a:cubicBezTo>
                    <a:pt x="2409" y="2620"/>
                    <a:pt x="2969" y="2205"/>
                    <a:pt x="3998" y="1825"/>
                  </a:cubicBezTo>
                  <a:cubicBezTo>
                    <a:pt x="5083" y="1422"/>
                    <a:pt x="5897" y="1574"/>
                    <a:pt x="6083" y="1625"/>
                  </a:cubicBezTo>
                  <a:cubicBezTo>
                    <a:pt x="6083" y="1625"/>
                    <a:pt x="18174" y="6203"/>
                    <a:pt x="18545" y="6339"/>
                  </a:cubicBezTo>
                  <a:cubicBezTo>
                    <a:pt x="18912" y="6476"/>
                    <a:pt x="18919" y="6495"/>
                    <a:pt x="18919" y="6729"/>
                  </a:cubicBezTo>
                  <a:cubicBezTo>
                    <a:pt x="18919" y="6961"/>
                    <a:pt x="18919" y="18107"/>
                    <a:pt x="18919" y="18107"/>
                  </a:cubicBezTo>
                  <a:cubicBezTo>
                    <a:pt x="18919" y="18674"/>
                    <a:pt x="19734" y="18906"/>
                    <a:pt x="20331" y="18906"/>
                  </a:cubicBezTo>
                  <a:cubicBezTo>
                    <a:pt x="20928" y="18906"/>
                    <a:pt x="21566" y="18493"/>
                    <a:pt x="21566" y="18107"/>
                  </a:cubicBezTo>
                  <a:lnTo>
                    <a:pt x="21566" y="5855"/>
                  </a:lnTo>
                  <a:cubicBezTo>
                    <a:pt x="21566" y="5605"/>
                    <a:pt x="21358" y="5375"/>
                    <a:pt x="21024" y="525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solidFill>
                  <a:schemeClr val="tx1">
                    <a:lumMod val="75000"/>
                    <a:lumOff val="25000"/>
                  </a:schemeClr>
                </a:solidFill>
                <a:latin typeface="Agency FB" panose="020B0503020202020204" pitchFamily="34" charset="0"/>
              </a:endParaRPr>
            </a:p>
          </p:txBody>
        </p:sp>
      </p:grpSp>
      <p:grpSp>
        <p:nvGrpSpPr>
          <p:cNvPr id="52" name="组合 51"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4132612" y="1235033"/>
            <a:ext cx="7374577" cy="4358244"/>
            <a:chOff x="4132612" y="1235033"/>
            <a:chExt cx="7374577" cy="4358244"/>
          </a:xfrm>
          <a:blipFill>
            <a:blip r:embed="rId3"/>
            <a:stretch>
              <a:fillRect/>
            </a:stretch>
          </a:blipFill>
        </p:grpSpPr>
        <p:sp>
          <p:nvSpPr>
            <p:cNvPr id="53" name="矩形 52"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4132612" y="1235033"/>
              <a:ext cx="2351314" cy="4358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4" name="矩形 5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6644244" y="1235033"/>
              <a:ext cx="2351314" cy="4358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9155875" y="1235033"/>
              <a:ext cx="2351314" cy="4358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1359510" y="1511980"/>
            <a:ext cx="2447875" cy="904863"/>
          </a:xfrm>
          <a:prstGeom prst="rect">
            <a:avLst/>
          </a:prstGeom>
        </p:spPr>
        <p:txBody>
          <a:bodyPr wrap="square">
            <a:spAutoFit/>
          </a:bodyPr>
          <a:lstStyle/>
          <a:p>
            <a:pPr lvl="0">
              <a:lnSpc>
                <a:spcPct val="120000"/>
              </a:lnSpc>
              <a:defRPr/>
            </a:pPr>
            <a:r>
              <a:rPr lang="en-US" altLang="zh-CN" sz="1100" dirty="0">
                <a:solidFill>
                  <a:schemeClr val="tx1">
                    <a:lumMod val="75000"/>
                    <a:lumOff val="25000"/>
                  </a:schemeClr>
                </a:solidFill>
              </a:rPr>
              <a:t>I have wished to know why the stars shine. And I have tried to apprehend the Pythagorean power by which number holds sway above the flux. </a:t>
            </a:r>
            <a:endParaRPr lang="zh-CN" altLang="en-US" sz="1100" dirty="0">
              <a:solidFill>
                <a:schemeClr val="tx1">
                  <a:lumMod val="75000"/>
                  <a:lumOff val="25000"/>
                </a:schemeClr>
              </a:solidFill>
            </a:endParaRPr>
          </a:p>
        </p:txBody>
      </p:sp>
      <p:sp>
        <p:nvSpPr>
          <p:cNvPr id="57" name="矩形 56"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1359510" y="2984520"/>
            <a:ext cx="2447875" cy="904863"/>
          </a:xfrm>
          <a:prstGeom prst="rect">
            <a:avLst/>
          </a:prstGeom>
        </p:spPr>
        <p:txBody>
          <a:bodyPr wrap="square">
            <a:spAutoFit/>
          </a:bodyPr>
          <a:lstStyle/>
          <a:p>
            <a:pPr lvl="0">
              <a:lnSpc>
                <a:spcPct val="120000"/>
              </a:lnSpc>
              <a:defRPr/>
            </a:pPr>
            <a:r>
              <a:rPr lang="en-US" altLang="zh-CN" sz="1100" dirty="0">
                <a:solidFill>
                  <a:schemeClr val="tx1">
                    <a:lumMod val="75000"/>
                    <a:lumOff val="25000"/>
                  </a:schemeClr>
                </a:solidFill>
              </a:rPr>
              <a:t>I have wished to know why the stars shine. And I have tried to apprehend the Pythagorean power by which number holds sway above the flux. </a:t>
            </a:r>
            <a:endParaRPr lang="zh-CN" altLang="en-US" sz="1100" dirty="0">
              <a:solidFill>
                <a:schemeClr val="tx1">
                  <a:lumMod val="75000"/>
                  <a:lumOff val="25000"/>
                </a:schemeClr>
              </a:solidFill>
            </a:endParaRPr>
          </a:p>
        </p:txBody>
      </p:sp>
      <p:sp>
        <p:nvSpPr>
          <p:cNvPr id="58" name="矩形 57"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1359510" y="4540188"/>
            <a:ext cx="2447875" cy="904863"/>
          </a:xfrm>
          <a:prstGeom prst="rect">
            <a:avLst/>
          </a:prstGeom>
        </p:spPr>
        <p:txBody>
          <a:bodyPr wrap="square">
            <a:spAutoFit/>
          </a:bodyPr>
          <a:lstStyle/>
          <a:p>
            <a:pPr lvl="0">
              <a:lnSpc>
                <a:spcPct val="120000"/>
              </a:lnSpc>
              <a:defRPr/>
            </a:pPr>
            <a:r>
              <a:rPr lang="en-US" altLang="zh-CN" sz="1100" dirty="0">
                <a:solidFill>
                  <a:schemeClr val="tx1">
                    <a:lumMod val="75000"/>
                    <a:lumOff val="25000"/>
                  </a:schemeClr>
                </a:solidFill>
              </a:rPr>
              <a:t>I have wished to know why the stars shine. And I have tried to apprehend the Pythagorean power by which number holds sway above the flux. </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4506092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ppt_x"/>
                                          </p:val>
                                        </p:tav>
                                        <p:tav tm="100000">
                                          <p:val>
                                            <p:strVal val="#ppt_x"/>
                                          </p:val>
                                        </p:tav>
                                      </p:tavLst>
                                    </p:anim>
                                    <p:anim calcmode="lin" valueType="num">
                                      <p:cBhvr additive="base">
                                        <p:cTn id="28" dur="500" fill="hold"/>
                                        <p:tgtEl>
                                          <p:spTgt spid="5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ppt_x"/>
                                          </p:val>
                                        </p:tav>
                                        <p:tav tm="100000">
                                          <p:val>
                                            <p:strVal val="#ppt_x"/>
                                          </p:val>
                                        </p:tav>
                                      </p:tavLst>
                                    </p:anim>
                                    <p:anim calcmode="lin" valueType="num">
                                      <p:cBhvr additive="base">
                                        <p:cTn id="32" dur="500" fill="hold"/>
                                        <p:tgtEl>
                                          <p:spTgt spid="5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ppt_x"/>
                                          </p:val>
                                        </p:tav>
                                        <p:tav tm="100000">
                                          <p:val>
                                            <p:strVal val="#ppt_x"/>
                                          </p:val>
                                        </p:tav>
                                      </p:tavLst>
                                    </p:anim>
                                    <p:anim calcmode="lin" valueType="num">
                                      <p:cBhvr additive="base">
                                        <p:cTn id="3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6"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78" name="组合 77"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839416" y="1263616"/>
            <a:ext cx="10160525" cy="824271"/>
            <a:chOff x="1199456" y="4683447"/>
            <a:chExt cx="10160525" cy="824271"/>
          </a:xfrm>
        </p:grpSpPr>
        <p:pic>
          <p:nvPicPr>
            <p:cNvPr id="79" name="图片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4683447"/>
              <a:ext cx="10160525" cy="824271"/>
            </a:xfrm>
            <a:prstGeom prst="rect">
              <a:avLst/>
            </a:prstGeom>
          </p:spPr>
        </p:pic>
        <p:sp>
          <p:nvSpPr>
            <p:cNvPr id="80" name="标题 1">
              <a:extLst>
                <a:ext uri="{FF2B5EF4-FFF2-40B4-BE49-F238E27FC236}">
                  <a16:creationId xmlns:a16="http://schemas.microsoft.com/office/drawing/2014/main" id="{07E7FBED-80B0-49FA-AE16-E7D006CBBDD3}"/>
                </a:ext>
              </a:extLst>
            </p:cNvPr>
            <p:cNvSpPr txBox="1">
              <a:spLocks/>
            </p:cNvSpPr>
            <p:nvPr/>
          </p:nvSpPr>
          <p:spPr>
            <a:xfrm>
              <a:off x="2427289" y="4817169"/>
              <a:ext cx="8573795"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fontAlgn="auto">
                <a:spcAft>
                  <a:spcPts val="0"/>
                </a:spcAft>
              </a:pPr>
              <a:r>
                <a:rPr lang="zh-CN" altLang="en-US" sz="2800" spc="400" dirty="0">
                  <a:solidFill>
                    <a:srgbClr val="FCD708"/>
                  </a:solidFill>
                  <a:effectLst>
                    <a:outerShdw blurRad="38100" dist="38100" dir="2700000" algn="tl">
                      <a:srgbClr val="000000">
                        <a:alpha val="43137"/>
                      </a:srgbClr>
                    </a:outerShdw>
                  </a:effectLst>
                  <a:latin typeface="微软雅黑"/>
                  <a:ea typeface="微软雅黑"/>
                </a:rPr>
                <a:t>新时代中国特色社会主义发展的战略安排</a:t>
              </a:r>
            </a:p>
          </p:txBody>
        </p:sp>
        <p:sp>
          <p:nvSpPr>
            <p:cNvPr id="81" name="标题 1">
              <a:extLst>
                <a:ext uri="{FF2B5EF4-FFF2-40B4-BE49-F238E27FC236}">
                  <a16:creationId xmlns:a16="http://schemas.microsoft.com/office/drawing/2014/main" id="{07E7FBED-80B0-49FA-AE16-E7D006CBBDD3}"/>
                </a:ext>
              </a:extLst>
            </p:cNvPr>
            <p:cNvSpPr txBox="1">
              <a:spLocks/>
            </p:cNvSpPr>
            <p:nvPr/>
          </p:nvSpPr>
          <p:spPr>
            <a:xfrm>
              <a:off x="1329496" y="4827463"/>
              <a:ext cx="661583"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fontAlgn="auto">
                <a:spcAft>
                  <a:spcPts val="0"/>
                </a:spcAft>
              </a:pPr>
              <a:r>
                <a:rPr lang="en-US" altLang="zh-CN" spc="300" dirty="0">
                  <a:solidFill>
                    <a:srgbClr val="C00000"/>
                  </a:solidFill>
                  <a:effectLst>
                    <a:innerShdw blurRad="63500" dist="50800" dir="13500000">
                      <a:prstClr val="black">
                        <a:alpha val="50000"/>
                      </a:prstClr>
                    </a:innerShdw>
                  </a:effectLst>
                  <a:latin typeface="微软雅黑"/>
                  <a:ea typeface="微软雅黑"/>
                </a:rPr>
                <a:t>.</a:t>
              </a:r>
              <a:endParaRPr lang="zh-CN" altLang="en-US" spc="300" dirty="0">
                <a:solidFill>
                  <a:srgbClr val="C00000"/>
                </a:solidFill>
                <a:effectLst>
                  <a:innerShdw blurRad="63500" dist="50800" dir="13500000">
                    <a:prstClr val="black">
                      <a:alpha val="50000"/>
                    </a:prstClr>
                  </a:innerShdw>
                </a:effectLst>
                <a:latin typeface="微软雅黑"/>
                <a:ea typeface="微软雅黑"/>
              </a:endParaRPr>
            </a:p>
          </p:txBody>
        </p:sp>
      </p:grpSp>
      <p:cxnSp>
        <p:nvCxnSpPr>
          <p:cNvPr id="82" name="直接连接符 81"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CxnSpPr>
            <a:cxnSpLocks noChangeShapeType="1"/>
          </p:cNvCxnSpPr>
          <p:nvPr/>
        </p:nvCxnSpPr>
        <p:spPr bwMode="auto">
          <a:xfrm>
            <a:off x="992622" y="3659643"/>
            <a:ext cx="9711890" cy="0"/>
          </a:xfrm>
          <a:prstGeom prst="line">
            <a:avLst/>
          </a:prstGeom>
          <a:noFill/>
          <a:ln w="9525">
            <a:solidFill>
              <a:sysClr val="windowText" lastClr="000000">
                <a:lumMod val="85000"/>
                <a:lumOff val="15000"/>
              </a:sys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3" name="椭圆 8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a:spLocks noChangeArrowheads="1"/>
          </p:cNvSpPr>
          <p:nvPr/>
        </p:nvSpPr>
        <p:spPr bwMode="auto">
          <a:xfrm>
            <a:off x="10460396" y="3385775"/>
            <a:ext cx="465762" cy="465186"/>
          </a:xfrm>
          <a:prstGeom prst="ellipse">
            <a:avLst/>
          </a:prstGeom>
          <a:solidFill>
            <a:srgbClr val="C00000"/>
          </a:solidFill>
          <a:ln>
            <a:noFill/>
          </a:ln>
          <a:extLst/>
        </p:spPr>
        <p:txBody>
          <a:bodyPr anchor="ctr"/>
          <a:lstStyle/>
          <a:p>
            <a:pPr algn="ctr" defTabSz="1219140" fontAlgn="auto">
              <a:spcBef>
                <a:spcPts val="0"/>
              </a:spcBef>
              <a:spcAft>
                <a:spcPts val="0"/>
              </a:spcAft>
            </a:pPr>
            <a:endParaRPr lang="zh-CN" altLang="en-US" sz="2400" b="0">
              <a:solidFill>
                <a:srgbClr val="FFFFFF"/>
              </a:solidFill>
              <a:latin typeface="Calibri"/>
              <a:ea typeface="微软雅黑"/>
              <a:cs typeface="+mn-ea"/>
              <a:sym typeface="+mn-lt"/>
            </a:endParaRPr>
          </a:p>
        </p:txBody>
      </p:sp>
      <p:sp>
        <p:nvSpPr>
          <p:cNvPr id="84" name="椭圆 83"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a:spLocks noChangeArrowheads="1"/>
          </p:cNvSpPr>
          <p:nvPr/>
        </p:nvSpPr>
        <p:spPr bwMode="auto">
          <a:xfrm>
            <a:off x="5619647" y="3427050"/>
            <a:ext cx="465762" cy="465186"/>
          </a:xfrm>
          <a:prstGeom prst="ellipse">
            <a:avLst/>
          </a:prstGeom>
          <a:solidFill>
            <a:srgbClr val="C00000"/>
          </a:solidFill>
          <a:ln>
            <a:noFill/>
          </a:ln>
          <a:extLst/>
        </p:spPr>
        <p:txBody>
          <a:bodyPr anchor="ctr"/>
          <a:lstStyle/>
          <a:p>
            <a:pPr algn="ctr" defTabSz="1219140" fontAlgn="auto">
              <a:spcBef>
                <a:spcPts val="0"/>
              </a:spcBef>
              <a:spcAft>
                <a:spcPts val="0"/>
              </a:spcAft>
            </a:pPr>
            <a:endParaRPr lang="zh-CN" altLang="en-US" sz="2400" b="0">
              <a:solidFill>
                <a:srgbClr val="FFFFFF"/>
              </a:solidFill>
              <a:latin typeface="Calibri"/>
              <a:ea typeface="微软雅黑"/>
              <a:cs typeface="+mn-ea"/>
              <a:sym typeface="+mn-lt"/>
            </a:endParaRPr>
          </a:p>
        </p:txBody>
      </p:sp>
      <p:sp>
        <p:nvSpPr>
          <p:cNvPr id="85" name="椭圆 28"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a:spLocks noChangeArrowheads="1"/>
          </p:cNvSpPr>
          <p:nvPr/>
        </p:nvSpPr>
        <p:spPr bwMode="auto">
          <a:xfrm>
            <a:off x="779474" y="3427050"/>
            <a:ext cx="465186" cy="465186"/>
          </a:xfrm>
          <a:prstGeom prst="ellipse">
            <a:avLst/>
          </a:prstGeom>
          <a:solidFill>
            <a:srgbClr val="C00000"/>
          </a:solidFill>
          <a:ln>
            <a:noFill/>
          </a:ln>
          <a:extLst/>
        </p:spPr>
        <p:txBody>
          <a:bodyPr anchor="ctr"/>
          <a:lstStyle/>
          <a:p>
            <a:pPr algn="ctr" defTabSz="1219140" fontAlgn="auto">
              <a:spcBef>
                <a:spcPts val="0"/>
              </a:spcBef>
              <a:spcAft>
                <a:spcPts val="0"/>
              </a:spcAft>
            </a:pPr>
            <a:endParaRPr lang="zh-CN" altLang="en-US" sz="2400" b="0">
              <a:solidFill>
                <a:srgbClr val="FFFFFF"/>
              </a:solidFill>
              <a:latin typeface="Calibri"/>
              <a:ea typeface="微软雅黑"/>
              <a:cs typeface="+mn-ea"/>
              <a:sym typeface="+mn-lt"/>
            </a:endParaRPr>
          </a:p>
        </p:txBody>
      </p:sp>
      <p:grpSp>
        <p:nvGrpSpPr>
          <p:cNvPr id="86" name="组合 8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2423592" y="3661403"/>
            <a:ext cx="1415772" cy="1008548"/>
            <a:chOff x="2423592" y="3661403"/>
            <a:chExt cx="1415772" cy="1008548"/>
          </a:xfrm>
        </p:grpSpPr>
        <p:sp>
          <p:nvSpPr>
            <p:cNvPr id="87" name="文本框 4"/>
            <p:cNvSpPr txBox="1">
              <a:spLocks noChangeArrowheads="1"/>
            </p:cNvSpPr>
            <p:nvPr/>
          </p:nvSpPr>
          <p:spPr bwMode="auto">
            <a:xfrm>
              <a:off x="2423592" y="366140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auto">
                <a:spcBef>
                  <a:spcPts val="0"/>
                </a:spcBef>
                <a:spcAft>
                  <a:spcPts val="0"/>
                </a:spcAft>
              </a:pPr>
              <a:r>
                <a:rPr lang="zh-CN" altLang="en-US" sz="2400" dirty="0">
                  <a:solidFill>
                    <a:srgbClr val="C00000"/>
                  </a:solidFill>
                  <a:latin typeface="Calibri"/>
                  <a:ea typeface="微软雅黑"/>
                  <a:cs typeface="+mn-ea"/>
                  <a:sym typeface="+mn-lt"/>
                </a:rPr>
                <a:t>第一阶段</a:t>
              </a:r>
            </a:p>
          </p:txBody>
        </p:sp>
        <p:cxnSp>
          <p:nvCxnSpPr>
            <p:cNvPr id="88" name="直接连接符 87"/>
            <p:cNvCxnSpPr>
              <a:cxnSpLocks noChangeShapeType="1"/>
            </p:cNvCxnSpPr>
            <p:nvPr/>
          </p:nvCxnSpPr>
          <p:spPr bwMode="auto">
            <a:xfrm>
              <a:off x="3098755" y="4123068"/>
              <a:ext cx="0" cy="546883"/>
            </a:xfrm>
            <a:prstGeom prst="line">
              <a:avLst/>
            </a:prstGeom>
            <a:noFill/>
            <a:ln w="6350">
              <a:solidFill>
                <a:srgbClr val="C00000"/>
              </a:solidFill>
              <a:prstDash val="sysDash"/>
              <a:round/>
              <a:headEnd type="none" w="med" len="med"/>
              <a:tailEnd type="triangle" w="med" len="med"/>
            </a:ln>
            <a:extLst>
              <a:ext uri="{909E8E84-426E-40DD-AFC4-6F175D3DCCD1}">
                <a14:hiddenFill xmlns:a14="http://schemas.microsoft.com/office/drawing/2010/main">
                  <a:noFill/>
                </a14:hiddenFill>
              </a:ext>
            </a:extLst>
          </p:spPr>
        </p:cxnSp>
      </p:grpSp>
      <p:sp>
        <p:nvSpPr>
          <p:cNvPr id="89" name="矩形 88"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969456" y="2051628"/>
            <a:ext cx="9842809" cy="1052596"/>
          </a:xfrm>
          <a:prstGeom prst="rect">
            <a:avLst/>
          </a:prstGeom>
        </p:spPr>
        <p:txBody>
          <a:bodyPr wrap="square">
            <a:spAutoFit/>
          </a:bodyPr>
          <a:lstStyle/>
          <a:p>
            <a:pPr algn="just" defTabSz="1219140" fontAlgn="auto">
              <a:lnSpc>
                <a:spcPct val="130000"/>
              </a:lnSpc>
              <a:spcBef>
                <a:spcPts val="0"/>
              </a:spcBef>
              <a:spcAft>
                <a:spcPts val="0"/>
              </a:spcAft>
            </a:pP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综合分析国际国内形势和我国发展条件，从</a:t>
            </a:r>
            <a:r>
              <a:rPr lang="en-US" altLang="zh-CN" sz="2400" dirty="0">
                <a:solidFill>
                  <a:prstClr val="black">
                    <a:lumMod val="75000"/>
                    <a:lumOff val="25000"/>
                  </a:prstClr>
                </a:solidFill>
                <a:latin typeface="微软雅黑" panose="020B0503020204020204" pitchFamily="34" charset="-122"/>
                <a:ea typeface="微软雅黑" panose="020B0503020204020204" pitchFamily="34" charset="-122"/>
              </a:rPr>
              <a:t>2020</a:t>
            </a: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年到本世纪中叶可以分</a:t>
            </a:r>
            <a:r>
              <a:rPr lang="zh-CN" altLang="en-US" sz="2400" dirty="0">
                <a:solidFill>
                  <a:srgbClr val="C00000"/>
                </a:solidFill>
                <a:latin typeface="微软雅黑" panose="020B0503020204020204" pitchFamily="34" charset="-122"/>
                <a:ea typeface="微软雅黑" panose="020B0503020204020204" pitchFamily="34" charset="-122"/>
              </a:rPr>
              <a:t>两个阶段</a:t>
            </a:r>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来安排。</a:t>
            </a:r>
          </a:p>
        </p:txBody>
      </p:sp>
      <p:sp>
        <p:nvSpPr>
          <p:cNvPr id="90" name="矩形 89"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168023" y="4669951"/>
            <a:ext cx="3929494" cy="1052596"/>
          </a:xfrm>
          <a:prstGeom prst="rect">
            <a:avLst/>
          </a:prstGeom>
        </p:spPr>
        <p:txBody>
          <a:bodyPr wrap="square">
            <a:spAutoFit/>
          </a:bodyPr>
          <a:lstStyle/>
          <a:p>
            <a:pPr algn="ctr" defTabSz="1219140" fontAlgn="auto">
              <a:lnSpc>
                <a:spcPct val="130000"/>
              </a:lnSpc>
              <a:spcBef>
                <a:spcPts val="0"/>
              </a:spcBef>
              <a:spcAft>
                <a:spcPts val="0"/>
              </a:spcAft>
            </a:pPr>
            <a:r>
              <a:rPr lang="zh-CN" altLang="en-US" sz="1600" dirty="0">
                <a:solidFill>
                  <a:srgbClr val="C00000"/>
                </a:solidFill>
                <a:latin typeface="微软雅黑" panose="020B0503020204020204" pitchFamily="34" charset="-122"/>
                <a:ea typeface="微软雅黑" panose="020B0503020204020204" pitchFamily="34" charset="-122"/>
              </a:rPr>
              <a:t>从二〇二〇年到二〇三五年</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在全面建成小康社会的基础上</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再奋斗十五年</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基本实现社会主义现代化。</a:t>
            </a:r>
          </a:p>
        </p:txBody>
      </p:sp>
      <p:grpSp>
        <p:nvGrpSpPr>
          <p:cNvPr id="91" name="组合 9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7479068" y="3661403"/>
            <a:ext cx="1415773" cy="1008548"/>
            <a:chOff x="7479068" y="3661403"/>
            <a:chExt cx="1415773" cy="1008548"/>
          </a:xfrm>
        </p:grpSpPr>
        <p:sp>
          <p:nvSpPr>
            <p:cNvPr id="92" name="文本框 4"/>
            <p:cNvSpPr txBox="1">
              <a:spLocks noChangeArrowheads="1"/>
            </p:cNvSpPr>
            <p:nvPr/>
          </p:nvSpPr>
          <p:spPr bwMode="auto">
            <a:xfrm>
              <a:off x="7479068" y="3661403"/>
              <a:ext cx="1415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auto">
                <a:spcBef>
                  <a:spcPts val="0"/>
                </a:spcBef>
                <a:spcAft>
                  <a:spcPts val="0"/>
                </a:spcAft>
              </a:pPr>
              <a:r>
                <a:rPr lang="zh-CN" altLang="en-US" sz="2400" dirty="0">
                  <a:solidFill>
                    <a:srgbClr val="C00000"/>
                  </a:solidFill>
                  <a:latin typeface="Calibri"/>
                  <a:ea typeface="微软雅黑"/>
                  <a:cs typeface="+mn-ea"/>
                  <a:sym typeface="+mn-lt"/>
                </a:rPr>
                <a:t>第二阶段</a:t>
              </a:r>
            </a:p>
          </p:txBody>
        </p:sp>
        <p:cxnSp>
          <p:nvCxnSpPr>
            <p:cNvPr id="93" name="直接连接符 92"/>
            <p:cNvCxnSpPr>
              <a:cxnSpLocks noChangeShapeType="1"/>
            </p:cNvCxnSpPr>
            <p:nvPr/>
          </p:nvCxnSpPr>
          <p:spPr bwMode="auto">
            <a:xfrm>
              <a:off x="8269844" y="4123068"/>
              <a:ext cx="0" cy="546883"/>
            </a:xfrm>
            <a:prstGeom prst="line">
              <a:avLst/>
            </a:prstGeom>
            <a:noFill/>
            <a:ln w="6350">
              <a:solidFill>
                <a:srgbClr val="C00000"/>
              </a:solidFill>
              <a:prstDash val="sysDash"/>
              <a:round/>
              <a:headEnd type="none" w="med" len="med"/>
              <a:tailEnd type="triangle" w="med" len="med"/>
            </a:ln>
            <a:extLst>
              <a:ext uri="{909E8E84-426E-40DD-AFC4-6F175D3DCCD1}">
                <a14:hiddenFill xmlns:a14="http://schemas.microsoft.com/office/drawing/2010/main">
                  <a:noFill/>
                </a14:hiddenFill>
              </a:ext>
            </a:extLst>
          </p:spPr>
        </p:cxnSp>
      </p:grpSp>
      <p:sp>
        <p:nvSpPr>
          <p:cNvPr id="94" name="矩形 93"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6339112" y="4669951"/>
            <a:ext cx="3929494" cy="1372683"/>
          </a:xfrm>
          <a:prstGeom prst="rect">
            <a:avLst/>
          </a:prstGeom>
        </p:spPr>
        <p:txBody>
          <a:bodyPr wrap="square">
            <a:spAutoFit/>
          </a:bodyPr>
          <a:lstStyle/>
          <a:p>
            <a:pPr algn="ctr" defTabSz="1219140" fontAlgn="auto">
              <a:lnSpc>
                <a:spcPct val="130000"/>
              </a:lnSpc>
              <a:spcBef>
                <a:spcPts val="0"/>
              </a:spcBef>
              <a:spcAft>
                <a:spcPts val="0"/>
              </a:spcAft>
            </a:pPr>
            <a:r>
              <a:rPr lang="zh-CN" altLang="en-US" sz="1600" dirty="0">
                <a:solidFill>
                  <a:srgbClr val="C00000"/>
                </a:solidFill>
                <a:latin typeface="微软雅黑" panose="020B0503020204020204" pitchFamily="34" charset="-122"/>
                <a:ea typeface="微软雅黑" panose="020B0503020204020204" pitchFamily="34" charset="-122"/>
              </a:rPr>
              <a:t>从二〇三五年到本世纪中叶</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在基本实现现代化的基础上</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再奋斗十五年</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把我国建成富强强民主文明和谐美丽的社会主义现代化国。</a:t>
            </a:r>
          </a:p>
        </p:txBody>
      </p:sp>
    </p:spTree>
    <p:extLst>
      <p:ext uri="{BB962C8B-B14F-4D97-AF65-F5344CB8AC3E}">
        <p14:creationId xmlns:p14="http://schemas.microsoft.com/office/powerpoint/2010/main" val="35980208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0-#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p:cTn id="19" dur="500" fill="hold"/>
                                        <p:tgtEl>
                                          <p:spTgt spid="85"/>
                                        </p:tgtEl>
                                        <p:attrNameLst>
                                          <p:attrName>ppt_w</p:attrName>
                                        </p:attrNameLst>
                                      </p:cBhvr>
                                      <p:tavLst>
                                        <p:tav tm="0">
                                          <p:val>
                                            <p:fltVal val="0"/>
                                          </p:val>
                                        </p:tav>
                                        <p:tav tm="100000">
                                          <p:val>
                                            <p:strVal val="#ppt_w"/>
                                          </p:val>
                                        </p:tav>
                                      </p:tavLst>
                                    </p:anim>
                                    <p:anim calcmode="lin" valueType="num">
                                      <p:cBhvr>
                                        <p:cTn id="20" dur="500" fill="hold"/>
                                        <p:tgtEl>
                                          <p:spTgt spid="85"/>
                                        </p:tgtEl>
                                        <p:attrNameLst>
                                          <p:attrName>ppt_h</p:attrName>
                                        </p:attrNameLst>
                                      </p:cBhvr>
                                      <p:tavLst>
                                        <p:tav tm="0">
                                          <p:val>
                                            <p:fltVal val="0"/>
                                          </p:val>
                                        </p:tav>
                                        <p:tav tm="100000">
                                          <p:val>
                                            <p:strVal val="#ppt_h"/>
                                          </p:val>
                                        </p:tav>
                                      </p:tavLst>
                                    </p:anim>
                                    <p:animEffect transition="in" filter="fade">
                                      <p:cBhvr>
                                        <p:cTn id="21" dur="500"/>
                                        <p:tgtEl>
                                          <p:spTgt spid="85"/>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p:cTn id="24" dur="500" fill="hold"/>
                                        <p:tgtEl>
                                          <p:spTgt spid="84"/>
                                        </p:tgtEl>
                                        <p:attrNameLst>
                                          <p:attrName>ppt_w</p:attrName>
                                        </p:attrNameLst>
                                      </p:cBhvr>
                                      <p:tavLst>
                                        <p:tav tm="0">
                                          <p:val>
                                            <p:fltVal val="0"/>
                                          </p:val>
                                        </p:tav>
                                        <p:tav tm="100000">
                                          <p:val>
                                            <p:strVal val="#ppt_w"/>
                                          </p:val>
                                        </p:tav>
                                      </p:tavLst>
                                    </p:anim>
                                    <p:anim calcmode="lin" valueType="num">
                                      <p:cBhvr>
                                        <p:cTn id="25" dur="500" fill="hold"/>
                                        <p:tgtEl>
                                          <p:spTgt spid="84"/>
                                        </p:tgtEl>
                                        <p:attrNameLst>
                                          <p:attrName>ppt_h</p:attrName>
                                        </p:attrNameLst>
                                      </p:cBhvr>
                                      <p:tavLst>
                                        <p:tav tm="0">
                                          <p:val>
                                            <p:fltVal val="0"/>
                                          </p:val>
                                        </p:tav>
                                        <p:tav tm="100000">
                                          <p:val>
                                            <p:strVal val="#ppt_h"/>
                                          </p:val>
                                        </p:tav>
                                      </p:tavLst>
                                    </p:anim>
                                    <p:animEffect transition="in" filter="fade">
                                      <p:cBhvr>
                                        <p:cTn id="26" dur="500"/>
                                        <p:tgtEl>
                                          <p:spTgt spid="84"/>
                                        </p:tgtEl>
                                      </p:cBhvr>
                                    </p:animEffect>
                                  </p:childTnLst>
                                </p:cTn>
                              </p:par>
                              <p:par>
                                <p:cTn id="27" presetID="53" presetClass="entr" presetSubtype="16" fill="hold" grpId="0" nodeType="withEffect">
                                  <p:stCondLst>
                                    <p:cond delay="30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1800"/>
                            </p:stCondLst>
                            <p:childTnLst>
                              <p:par>
                                <p:cTn id="33" presetID="22" presetClass="entr" presetSubtype="8" fill="hold" grpId="0"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childTnLst>
                          </p:cTn>
                        </p:par>
                        <p:par>
                          <p:cTn id="36" fill="hold">
                            <p:stCondLst>
                              <p:cond delay="2300"/>
                            </p:stCondLst>
                            <p:childTnLst>
                              <p:par>
                                <p:cTn id="37" presetID="22" presetClass="entr" presetSubtype="1" fill="hold" nodeType="after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wipe(up)">
                                      <p:cBhvr>
                                        <p:cTn id="39" dur="500"/>
                                        <p:tgtEl>
                                          <p:spTgt spid="86"/>
                                        </p:tgtEl>
                                      </p:cBhvr>
                                    </p:animEffect>
                                  </p:childTnLst>
                                </p:cTn>
                              </p:par>
                              <p:par>
                                <p:cTn id="40" presetID="22" presetClass="entr" presetSubtype="1"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up)">
                                      <p:cBhvr>
                                        <p:cTn id="42" dur="500"/>
                                        <p:tgtEl>
                                          <p:spTgt spid="91"/>
                                        </p:tgtEl>
                                      </p:cBhvr>
                                    </p:animEffect>
                                  </p:childTnLst>
                                </p:cTn>
                              </p:par>
                            </p:childTnLst>
                          </p:cTn>
                        </p:par>
                        <p:par>
                          <p:cTn id="43" fill="hold">
                            <p:stCondLst>
                              <p:cond delay="2800"/>
                            </p:stCondLst>
                            <p:childTnLst>
                              <p:par>
                                <p:cTn id="44" presetID="42" presetClass="entr" presetSubtype="0" fill="hold" grpId="0" nodeType="afterEffect">
                                  <p:stCondLst>
                                    <p:cond delay="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1000"/>
                                        <p:tgtEl>
                                          <p:spTgt spid="90"/>
                                        </p:tgtEl>
                                      </p:cBhvr>
                                    </p:animEffect>
                                    <p:anim calcmode="lin" valueType="num">
                                      <p:cBhvr>
                                        <p:cTn id="47" dur="1000" fill="hold"/>
                                        <p:tgtEl>
                                          <p:spTgt spid="90"/>
                                        </p:tgtEl>
                                        <p:attrNameLst>
                                          <p:attrName>ppt_x</p:attrName>
                                        </p:attrNameLst>
                                      </p:cBhvr>
                                      <p:tavLst>
                                        <p:tav tm="0">
                                          <p:val>
                                            <p:strVal val="#ppt_x"/>
                                          </p:val>
                                        </p:tav>
                                        <p:tav tm="100000">
                                          <p:val>
                                            <p:strVal val="#ppt_x"/>
                                          </p:val>
                                        </p:tav>
                                      </p:tavLst>
                                    </p:anim>
                                    <p:anim calcmode="lin" valueType="num">
                                      <p:cBhvr>
                                        <p:cTn id="48" dur="1000" fill="hold"/>
                                        <p:tgtEl>
                                          <p:spTgt spid="9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fade">
                                      <p:cBhvr>
                                        <p:cTn id="51" dur="1000"/>
                                        <p:tgtEl>
                                          <p:spTgt spid="94"/>
                                        </p:tgtEl>
                                      </p:cBhvr>
                                    </p:animEffect>
                                    <p:anim calcmode="lin" valueType="num">
                                      <p:cBhvr>
                                        <p:cTn id="52" dur="1000" fill="hold"/>
                                        <p:tgtEl>
                                          <p:spTgt spid="94"/>
                                        </p:tgtEl>
                                        <p:attrNameLst>
                                          <p:attrName>ppt_x</p:attrName>
                                        </p:attrNameLst>
                                      </p:cBhvr>
                                      <p:tavLst>
                                        <p:tav tm="0">
                                          <p:val>
                                            <p:strVal val="#ppt_x"/>
                                          </p:val>
                                        </p:tav>
                                        <p:tav tm="100000">
                                          <p:val>
                                            <p:strVal val="#ppt_x"/>
                                          </p:val>
                                        </p:tav>
                                      </p:tavLst>
                                    </p:anim>
                                    <p:anim calcmode="lin" valueType="num">
                                      <p:cBhvr>
                                        <p:cTn id="53"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3" grpId="0" animBg="1"/>
      <p:bldP spid="84" grpId="0" animBg="1"/>
      <p:bldP spid="85" grpId="0" animBg="1"/>
      <p:bldP spid="89" grpId="0"/>
      <p:bldP spid="90" grpId="0"/>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16" name="组合 1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839416" y="1263616"/>
            <a:ext cx="10160525" cy="824271"/>
            <a:chOff x="1199456" y="4683447"/>
            <a:chExt cx="10160525" cy="824271"/>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4683447"/>
              <a:ext cx="10160525" cy="824271"/>
            </a:xfrm>
            <a:prstGeom prst="rect">
              <a:avLst/>
            </a:prstGeom>
          </p:spPr>
        </p:pic>
        <p:sp>
          <p:nvSpPr>
            <p:cNvPr id="18" name="标题 1">
              <a:extLst>
                <a:ext uri="{FF2B5EF4-FFF2-40B4-BE49-F238E27FC236}">
                  <a16:creationId xmlns:a16="http://schemas.microsoft.com/office/drawing/2014/main" id="{07E7FBED-80B0-49FA-AE16-E7D006CBBDD3}"/>
                </a:ext>
              </a:extLst>
            </p:cNvPr>
            <p:cNvSpPr txBox="1">
              <a:spLocks/>
            </p:cNvSpPr>
            <p:nvPr/>
          </p:nvSpPr>
          <p:spPr>
            <a:xfrm>
              <a:off x="2427289" y="4817169"/>
              <a:ext cx="8573795"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fontAlgn="auto">
                <a:spcAft>
                  <a:spcPts val="0"/>
                </a:spcAft>
              </a:pPr>
              <a:r>
                <a:rPr lang="zh-CN" altLang="en-US" sz="2800" spc="400" dirty="0">
                  <a:solidFill>
                    <a:srgbClr val="FCD708"/>
                  </a:solidFill>
                  <a:effectLst>
                    <a:outerShdw blurRad="38100" dist="38100" dir="2700000" algn="tl">
                      <a:srgbClr val="000000">
                        <a:alpha val="43137"/>
                      </a:srgbClr>
                    </a:outerShdw>
                  </a:effectLst>
                  <a:latin typeface="微软雅黑"/>
                  <a:ea typeface="微软雅黑"/>
                </a:rPr>
                <a:t>树立正确的历史观、民族观、国家观、文化观</a:t>
              </a:r>
            </a:p>
          </p:txBody>
        </p:sp>
        <p:sp>
          <p:nvSpPr>
            <p:cNvPr id="19" name="标题 1">
              <a:extLst>
                <a:ext uri="{FF2B5EF4-FFF2-40B4-BE49-F238E27FC236}">
                  <a16:creationId xmlns:a16="http://schemas.microsoft.com/office/drawing/2014/main" id="{07E7FBED-80B0-49FA-AE16-E7D006CBBDD3}"/>
                </a:ext>
              </a:extLst>
            </p:cNvPr>
            <p:cNvSpPr txBox="1">
              <a:spLocks/>
            </p:cNvSpPr>
            <p:nvPr/>
          </p:nvSpPr>
          <p:spPr>
            <a:xfrm>
              <a:off x="1215818" y="4827463"/>
              <a:ext cx="888940"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fontAlgn="auto">
                <a:spcAft>
                  <a:spcPts val="0"/>
                </a:spcAft>
              </a:pPr>
              <a:r>
                <a:rPr lang="en-US" altLang="zh-CN" spc="300" dirty="0">
                  <a:solidFill>
                    <a:srgbClr val="C00000"/>
                  </a:solidFill>
                  <a:effectLst>
                    <a:innerShdw blurRad="63500" dist="50800" dir="13500000">
                      <a:prstClr val="black">
                        <a:alpha val="50000"/>
                      </a:prstClr>
                    </a:innerShdw>
                  </a:effectLst>
                  <a:latin typeface="微软雅黑"/>
                  <a:ea typeface="微软雅黑"/>
                </a:rPr>
                <a:t>.</a:t>
              </a:r>
              <a:endParaRPr lang="zh-CN" altLang="en-US" spc="300" dirty="0">
                <a:solidFill>
                  <a:srgbClr val="C00000"/>
                </a:solidFill>
                <a:effectLst>
                  <a:innerShdw blurRad="63500" dist="50800" dir="13500000">
                    <a:prstClr val="black">
                      <a:alpha val="50000"/>
                    </a:prstClr>
                  </a:innerShdw>
                </a:effectLst>
                <a:latin typeface="微软雅黑"/>
                <a:ea typeface="微软雅黑"/>
              </a:endParaRPr>
            </a:p>
          </p:txBody>
        </p:sp>
      </p:grpSp>
      <p:grpSp>
        <p:nvGrpSpPr>
          <p:cNvPr id="20" name="组合 19"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4854151" y="4213426"/>
            <a:ext cx="1928278" cy="1928278"/>
            <a:chOff x="927419" y="3645024"/>
            <a:chExt cx="1928278" cy="1928278"/>
          </a:xfrm>
        </p:grpSpPr>
        <p:grpSp>
          <p:nvGrpSpPr>
            <p:cNvPr id="21" name="组合 20"/>
            <p:cNvGrpSpPr/>
            <p:nvPr/>
          </p:nvGrpSpPr>
          <p:grpSpPr>
            <a:xfrm>
              <a:off x="927419" y="3645024"/>
              <a:ext cx="1928278" cy="1928278"/>
              <a:chOff x="242253" y="610553"/>
              <a:chExt cx="4125591" cy="4125591"/>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a:ea typeface="微软雅黑"/>
                  <a:cs typeface="+mn-ea"/>
                  <a:sym typeface="+mn-lt"/>
                </a:endParaRPr>
              </a:p>
            </p:txBody>
          </p:sp>
          <p:sp>
            <p:nvSpPr>
              <p:cNvPr id="24" name="椭圆 23"/>
              <p:cNvSpPr/>
              <p:nvPr/>
            </p:nvSpPr>
            <p:spPr>
              <a:xfrm>
                <a:off x="242253" y="610553"/>
                <a:ext cx="4125591" cy="4125591"/>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a:ea typeface="微软雅黑"/>
                  <a:cs typeface="+mn-ea"/>
                  <a:sym typeface="+mn-lt"/>
                </a:endParaRPr>
              </a:p>
            </p:txBody>
          </p:sp>
        </p:grpSp>
        <p:sp>
          <p:nvSpPr>
            <p:cNvPr id="22" name="TextBox 3"/>
            <p:cNvSpPr txBox="1"/>
            <p:nvPr/>
          </p:nvSpPr>
          <p:spPr>
            <a:xfrm>
              <a:off x="1208695" y="3958461"/>
              <a:ext cx="1331916" cy="123110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引导树立</a:t>
              </a:r>
            </a:p>
          </p:txBody>
        </p:sp>
      </p:grpSp>
      <p:grpSp>
        <p:nvGrpSpPr>
          <p:cNvPr id="25" name="组合 24"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4854151" y="2451347"/>
            <a:ext cx="1869811" cy="1869811"/>
            <a:chOff x="927419" y="1882945"/>
            <a:chExt cx="1869811" cy="1869811"/>
          </a:xfrm>
        </p:grpSpPr>
        <p:grpSp>
          <p:nvGrpSpPr>
            <p:cNvPr id="26" name="组合 25"/>
            <p:cNvGrpSpPr/>
            <p:nvPr/>
          </p:nvGrpSpPr>
          <p:grpSpPr>
            <a:xfrm>
              <a:off x="927419" y="1882945"/>
              <a:ext cx="1869811" cy="1869811"/>
              <a:chOff x="304800" y="673100"/>
              <a:chExt cx="4000500" cy="4000500"/>
            </a:xfrm>
            <a:solidFill>
              <a:srgbClr val="C00000"/>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sz="3200" b="0" kern="0">
                  <a:solidFill>
                    <a:prstClr val="black"/>
                  </a:solidFill>
                  <a:latin typeface="Calibri"/>
                  <a:ea typeface="微软雅黑"/>
                  <a:cs typeface="+mn-ea"/>
                  <a:sym typeface="+mn-lt"/>
                </a:endParaRPr>
              </a:p>
            </p:txBody>
          </p:sp>
          <p:sp>
            <p:nvSpPr>
              <p:cNvPr id="29" name="椭圆 28"/>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sz="3200" b="0" kern="0">
                  <a:solidFill>
                    <a:prstClr val="white"/>
                  </a:solidFill>
                  <a:latin typeface="Calibri"/>
                  <a:ea typeface="微软雅黑"/>
                  <a:cs typeface="+mn-ea"/>
                  <a:sym typeface="+mn-lt"/>
                </a:endParaRPr>
              </a:p>
            </p:txBody>
          </p:sp>
        </p:gr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3472" y="2177564"/>
              <a:ext cx="1037704" cy="1045674"/>
            </a:xfrm>
            <a:prstGeom prst="rect">
              <a:avLst/>
            </a:prstGeom>
          </p:spPr>
        </p:pic>
      </p:grpSp>
      <p:sp>
        <p:nvSpPr>
          <p:cNvPr id="30" name="矩形 29"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969456" y="2466417"/>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31" name="矩形 3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071922" y="2663680"/>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历史观</a:t>
            </a:r>
          </a:p>
        </p:txBody>
      </p:sp>
      <p:sp>
        <p:nvSpPr>
          <p:cNvPr id="32" name="矩形 31"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6897290" y="2466417"/>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33" name="矩形 3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6978735" y="2663680"/>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国家观</a:t>
            </a:r>
          </a:p>
        </p:txBody>
      </p:sp>
      <p:sp>
        <p:nvSpPr>
          <p:cNvPr id="34" name="矩形 33"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969456" y="4316238"/>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35" name="矩形 34"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071922" y="4513501"/>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民族观</a:t>
            </a:r>
          </a:p>
        </p:txBody>
      </p:sp>
      <p:sp>
        <p:nvSpPr>
          <p:cNvPr id="36" name="矩形 3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6897290" y="4316238"/>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37" name="矩形 36"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6978735" y="4513501"/>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文化观</a:t>
            </a:r>
          </a:p>
        </p:txBody>
      </p:sp>
    </p:spTree>
    <p:extLst>
      <p:ext uri="{BB962C8B-B14F-4D97-AF65-F5344CB8AC3E}">
        <p14:creationId xmlns:p14="http://schemas.microsoft.com/office/powerpoint/2010/main" val="10455941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inVertical)">
                                      <p:cBhvr>
                                        <p:cTn id="7" dur="500"/>
                                        <p:tgtEl>
                                          <p:spTgt spid="9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Effect transition="in" filter="fade">
                                      <p:cBhvr>
                                        <p:cTn id="42" dur="500"/>
                                        <p:tgtEl>
                                          <p:spTgt spid="36"/>
                                        </p:tgtEl>
                                      </p:cBhvr>
                                    </p:animEffect>
                                  </p:childTnLst>
                                </p:cTn>
                              </p:par>
                            </p:childTnLst>
                          </p:cTn>
                        </p:par>
                        <p:par>
                          <p:cTn id="43" fill="hold">
                            <p:stCondLst>
                              <p:cond delay="2000"/>
                            </p:stCondLst>
                            <p:childTnLst>
                              <p:par>
                                <p:cTn id="44" presetID="18" presetClass="entr" presetSubtype="6"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strips(downRight)">
                                      <p:cBhvr>
                                        <p:cTn id="46" dur="500"/>
                                        <p:tgtEl>
                                          <p:spTgt spid="31"/>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strips(downRight)">
                                      <p:cBhvr>
                                        <p:cTn id="49" dur="500"/>
                                        <p:tgtEl>
                                          <p:spTgt spid="35"/>
                                        </p:tgtEl>
                                      </p:cBhvr>
                                    </p:animEffect>
                                  </p:childTnLst>
                                </p:cTn>
                              </p:par>
                              <p:par>
                                <p:cTn id="50" presetID="18" presetClass="entr" presetSubtype="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trips(downRight)">
                                      <p:cBhvr>
                                        <p:cTn id="52" dur="500"/>
                                        <p:tgtEl>
                                          <p:spTgt spid="33"/>
                                        </p:tgtEl>
                                      </p:cBhvr>
                                    </p:animEffect>
                                  </p:childTnLst>
                                </p:cTn>
                              </p:par>
                              <p:par>
                                <p:cTn id="53" presetID="18" presetClass="entr" presetSubtype="6"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strips(downRight)">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30" grpId="0" animBg="1"/>
      <p:bldP spid="31" grpId="0"/>
      <p:bldP spid="32" grpId="0" animBg="1"/>
      <p:bldP spid="33" grpId="0"/>
      <p:bldP spid="34" grpId="0" animBg="1"/>
      <p:bldP spid="35" grpId="0"/>
      <p:bldP spid="36" grpId="0" animBg="1"/>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65" name="椭圆 64"/>
          <p:cNvSpPr/>
          <p:nvPr/>
        </p:nvSpPr>
        <p:spPr>
          <a:xfrm>
            <a:off x="1900214" y="1630427"/>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ea typeface="+mj-ea"/>
              </a:rPr>
              <a:t>关键字</a:t>
            </a:r>
          </a:p>
        </p:txBody>
      </p:sp>
      <p:sp>
        <p:nvSpPr>
          <p:cNvPr id="66" name="椭圆 65"/>
          <p:cNvSpPr/>
          <p:nvPr/>
        </p:nvSpPr>
        <p:spPr>
          <a:xfrm>
            <a:off x="3476508" y="1630427"/>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rPr>
              <a:t>关键字</a:t>
            </a:r>
          </a:p>
        </p:txBody>
      </p:sp>
      <p:sp>
        <p:nvSpPr>
          <p:cNvPr id="67" name="椭圆 66"/>
          <p:cNvSpPr/>
          <p:nvPr/>
        </p:nvSpPr>
        <p:spPr>
          <a:xfrm>
            <a:off x="780597" y="3080670"/>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rPr>
              <a:t>关键字</a:t>
            </a:r>
          </a:p>
        </p:txBody>
      </p:sp>
      <p:sp>
        <p:nvSpPr>
          <p:cNvPr id="68" name="椭圆 67"/>
          <p:cNvSpPr/>
          <p:nvPr/>
        </p:nvSpPr>
        <p:spPr>
          <a:xfrm>
            <a:off x="1900214" y="4641049"/>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rPr>
              <a:t>关键字</a:t>
            </a:r>
          </a:p>
        </p:txBody>
      </p:sp>
      <p:sp>
        <p:nvSpPr>
          <p:cNvPr id="69" name="椭圆 68"/>
          <p:cNvSpPr/>
          <p:nvPr/>
        </p:nvSpPr>
        <p:spPr>
          <a:xfrm>
            <a:off x="3476508" y="4641049"/>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rPr>
              <a:t>关键字</a:t>
            </a:r>
          </a:p>
        </p:txBody>
      </p:sp>
      <p:sp>
        <p:nvSpPr>
          <p:cNvPr id="70" name="椭圆 69"/>
          <p:cNvSpPr/>
          <p:nvPr/>
        </p:nvSpPr>
        <p:spPr>
          <a:xfrm>
            <a:off x="4572251" y="3080670"/>
            <a:ext cx="931123" cy="931123"/>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A2"/>
                </a:solidFill>
                <a:latin typeface="+mj-ea"/>
              </a:rPr>
              <a:t>关键字</a:t>
            </a:r>
          </a:p>
        </p:txBody>
      </p:sp>
      <p:sp>
        <p:nvSpPr>
          <p:cNvPr id="71" name="椭圆 70"/>
          <p:cNvSpPr/>
          <p:nvPr/>
        </p:nvSpPr>
        <p:spPr>
          <a:xfrm>
            <a:off x="1661280" y="2699181"/>
            <a:ext cx="548239" cy="548239"/>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2" name="椭圆 71"/>
          <p:cNvSpPr/>
          <p:nvPr/>
        </p:nvSpPr>
        <p:spPr>
          <a:xfrm>
            <a:off x="2831338" y="2354750"/>
            <a:ext cx="413600" cy="413600"/>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3" name="椭圆 72"/>
          <p:cNvSpPr/>
          <p:nvPr/>
        </p:nvSpPr>
        <p:spPr>
          <a:xfrm>
            <a:off x="2652403" y="4499961"/>
            <a:ext cx="282175" cy="282175"/>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4" name="椭圆 73"/>
          <p:cNvSpPr/>
          <p:nvPr/>
        </p:nvSpPr>
        <p:spPr>
          <a:xfrm>
            <a:off x="4125455" y="3949259"/>
            <a:ext cx="282175" cy="282175"/>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5" name="椭圆 74"/>
          <p:cNvSpPr/>
          <p:nvPr/>
        </p:nvSpPr>
        <p:spPr>
          <a:xfrm>
            <a:off x="1848758" y="3808599"/>
            <a:ext cx="282175" cy="282175"/>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6" name="椭圆 75"/>
          <p:cNvSpPr/>
          <p:nvPr/>
        </p:nvSpPr>
        <p:spPr>
          <a:xfrm>
            <a:off x="3744742" y="2723382"/>
            <a:ext cx="570410" cy="570410"/>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7" name="椭圆 76"/>
          <p:cNvSpPr/>
          <p:nvPr/>
        </p:nvSpPr>
        <p:spPr>
          <a:xfrm>
            <a:off x="2009881" y="4189248"/>
            <a:ext cx="167400" cy="167400"/>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8" name="椭圆 77"/>
          <p:cNvSpPr/>
          <p:nvPr/>
        </p:nvSpPr>
        <p:spPr>
          <a:xfrm>
            <a:off x="1649011" y="2354750"/>
            <a:ext cx="206800" cy="206800"/>
          </a:xfrm>
          <a:prstGeom prst="ellipse">
            <a:avLst/>
          </a:prstGeom>
          <a:solidFill>
            <a:srgbClr val="C00000"/>
          </a:solidFill>
          <a:ln w="9525">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79" name="椭圆 78"/>
          <p:cNvSpPr/>
          <p:nvPr/>
        </p:nvSpPr>
        <p:spPr>
          <a:xfrm>
            <a:off x="3278500" y="1583336"/>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0" name="椭圆 79"/>
          <p:cNvSpPr/>
          <p:nvPr/>
        </p:nvSpPr>
        <p:spPr>
          <a:xfrm>
            <a:off x="4360539" y="2652089"/>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1" name="椭圆 80"/>
          <p:cNvSpPr/>
          <p:nvPr/>
        </p:nvSpPr>
        <p:spPr>
          <a:xfrm>
            <a:off x="686415" y="2954599"/>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2" name="椭圆 81"/>
          <p:cNvSpPr/>
          <p:nvPr/>
        </p:nvSpPr>
        <p:spPr>
          <a:xfrm>
            <a:off x="5307199" y="4142156"/>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3" name="椭圆 82"/>
          <p:cNvSpPr/>
          <p:nvPr/>
        </p:nvSpPr>
        <p:spPr>
          <a:xfrm>
            <a:off x="3049110" y="4645650"/>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4" name="椭圆 83"/>
          <p:cNvSpPr/>
          <p:nvPr/>
        </p:nvSpPr>
        <p:spPr>
          <a:xfrm>
            <a:off x="3182333" y="4983267"/>
            <a:ext cx="174532" cy="17453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5" name="椭圆 84"/>
          <p:cNvSpPr/>
          <p:nvPr/>
        </p:nvSpPr>
        <p:spPr>
          <a:xfrm>
            <a:off x="1601919" y="4513609"/>
            <a:ext cx="94182" cy="9418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A2"/>
              </a:solidFill>
              <a:latin typeface="+mj-ea"/>
              <a:ea typeface="+mj-ea"/>
            </a:endParaRPr>
          </a:p>
        </p:txBody>
      </p:sp>
      <p:sp>
        <p:nvSpPr>
          <p:cNvPr id="86" name="文本框 85"/>
          <p:cNvSpPr txBox="1"/>
          <p:nvPr/>
        </p:nvSpPr>
        <p:spPr>
          <a:xfrm>
            <a:off x="6664215" y="1890501"/>
            <a:ext cx="4752827" cy="892360"/>
          </a:xfrm>
          <a:prstGeom prst="rect">
            <a:avLst/>
          </a:prstGeom>
          <a:noFill/>
        </p:spPr>
        <p:txBody>
          <a:bodyPr wrap="square" rtlCol="0">
            <a:spAutoFit/>
          </a:bodyPr>
          <a:lstStyle/>
          <a:p>
            <a:pPr>
              <a:lnSpc>
                <a:spcPct val="130000"/>
              </a:lnSpc>
            </a:pPr>
            <a:r>
              <a:rPr lang="zh-CN" altLang="en-US" sz="1333" dirty="0">
                <a:solidFill>
                  <a:schemeClr val="tx1">
                    <a:lumMod val="95000"/>
                    <a:lumOff val="5000"/>
                  </a:schemeClr>
                </a:solidFill>
              </a:rPr>
              <a:t>点击此处添加文本信息。标题数字等都可以通过点击和重新输入进行更改，顶部“开始”面板中可以对字体、字号、颜色、行距等进行修改。建议正文</a:t>
            </a:r>
            <a:r>
              <a:rPr lang="en-US" altLang="zh-CN" sz="1333" dirty="0">
                <a:solidFill>
                  <a:schemeClr val="tx1">
                    <a:lumMod val="95000"/>
                    <a:lumOff val="5000"/>
                  </a:schemeClr>
                </a:solidFill>
              </a:rPr>
              <a:t>10</a:t>
            </a:r>
            <a:r>
              <a:rPr lang="zh-CN" altLang="en-US" sz="1333" dirty="0">
                <a:solidFill>
                  <a:schemeClr val="tx1">
                    <a:lumMod val="95000"/>
                    <a:lumOff val="5000"/>
                  </a:schemeClr>
                </a:solidFill>
              </a:rPr>
              <a:t>号字，</a:t>
            </a:r>
            <a:r>
              <a:rPr lang="en-US" altLang="zh-CN" sz="1333" dirty="0">
                <a:solidFill>
                  <a:schemeClr val="tx1">
                    <a:lumMod val="95000"/>
                    <a:lumOff val="5000"/>
                  </a:schemeClr>
                </a:solidFill>
              </a:rPr>
              <a:t>1.3</a:t>
            </a:r>
            <a:r>
              <a:rPr lang="zh-CN" altLang="en-US" sz="1333" dirty="0">
                <a:solidFill>
                  <a:schemeClr val="tx1">
                    <a:lumMod val="95000"/>
                    <a:lumOff val="5000"/>
                  </a:schemeClr>
                </a:solidFill>
              </a:rPr>
              <a:t>倍字间距。</a:t>
            </a:r>
            <a:endParaRPr kumimoji="1" lang="zh-CN" altLang="en-US" sz="1333" dirty="0">
              <a:solidFill>
                <a:schemeClr val="tx1">
                  <a:lumMod val="95000"/>
                  <a:lumOff val="5000"/>
                </a:schemeClr>
              </a:solidFill>
            </a:endParaRPr>
          </a:p>
        </p:txBody>
      </p:sp>
      <p:grpSp>
        <p:nvGrpSpPr>
          <p:cNvPr id="87" name="组 61"/>
          <p:cNvGrpSpPr/>
          <p:nvPr/>
        </p:nvGrpSpPr>
        <p:grpSpPr>
          <a:xfrm>
            <a:off x="6264003" y="1946885"/>
            <a:ext cx="322547" cy="322547"/>
            <a:chOff x="4698002" y="1679252"/>
            <a:chExt cx="241910" cy="241910"/>
          </a:xfrm>
          <a:solidFill>
            <a:srgbClr val="FF0000"/>
          </a:solidFill>
        </p:grpSpPr>
        <p:sp>
          <p:nvSpPr>
            <p:cNvPr id="88" name="椭圆 87"/>
            <p:cNvSpPr/>
            <p:nvPr/>
          </p:nvSpPr>
          <p:spPr>
            <a:xfrm>
              <a:off x="4698002" y="1679252"/>
              <a:ext cx="241910" cy="24191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lumMod val="95000"/>
                    <a:lumOff val="5000"/>
                  </a:schemeClr>
                </a:solidFill>
              </a:endParaRPr>
            </a:p>
          </p:txBody>
        </p:sp>
        <p:grpSp>
          <p:nvGrpSpPr>
            <p:cNvPr id="89" name="组 60"/>
            <p:cNvGrpSpPr/>
            <p:nvPr/>
          </p:nvGrpSpPr>
          <p:grpSpPr>
            <a:xfrm>
              <a:off x="4774154" y="1756188"/>
              <a:ext cx="67211" cy="118600"/>
              <a:chOff x="4874449" y="957803"/>
              <a:chExt cx="339247" cy="598633"/>
            </a:xfrm>
            <a:grpFill/>
          </p:grpSpPr>
          <p:sp>
            <p:nvSpPr>
              <p:cNvPr id="90" name="矩形 89"/>
              <p:cNvSpPr/>
              <p:nvPr/>
            </p:nvSpPr>
            <p:spPr>
              <a:xfrm rot="2704067">
                <a:off x="4750337" y="1329531"/>
                <a:ext cx="293944"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sp>
            <p:nvSpPr>
              <p:cNvPr id="91" name="矩形 90"/>
              <p:cNvSpPr/>
              <p:nvPr/>
            </p:nvSpPr>
            <p:spPr>
              <a:xfrm rot="18895933" flipH="1" flipV="1">
                <a:off x="4891520" y="1234260"/>
                <a:ext cx="598633"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grpSp>
      </p:grpSp>
      <p:grpSp>
        <p:nvGrpSpPr>
          <p:cNvPr id="92" name="组 62"/>
          <p:cNvGrpSpPr/>
          <p:nvPr/>
        </p:nvGrpSpPr>
        <p:grpSpPr>
          <a:xfrm>
            <a:off x="6264003" y="2994266"/>
            <a:ext cx="322547" cy="322547"/>
            <a:chOff x="4698002" y="1679252"/>
            <a:chExt cx="241910" cy="241910"/>
          </a:xfrm>
          <a:solidFill>
            <a:srgbClr val="FF0000"/>
          </a:solidFill>
        </p:grpSpPr>
        <p:sp>
          <p:nvSpPr>
            <p:cNvPr id="93" name="椭圆 92"/>
            <p:cNvSpPr/>
            <p:nvPr/>
          </p:nvSpPr>
          <p:spPr>
            <a:xfrm>
              <a:off x="4698002" y="1679252"/>
              <a:ext cx="241910" cy="24191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lumMod val="95000"/>
                    <a:lumOff val="5000"/>
                  </a:schemeClr>
                </a:solidFill>
              </a:endParaRPr>
            </a:p>
          </p:txBody>
        </p:sp>
        <p:grpSp>
          <p:nvGrpSpPr>
            <p:cNvPr id="94" name="组 64"/>
            <p:cNvGrpSpPr/>
            <p:nvPr/>
          </p:nvGrpSpPr>
          <p:grpSpPr>
            <a:xfrm>
              <a:off x="4774151" y="1756188"/>
              <a:ext cx="67207" cy="118600"/>
              <a:chOff x="4874449" y="957803"/>
              <a:chExt cx="339228" cy="598633"/>
            </a:xfrm>
            <a:grpFill/>
          </p:grpSpPr>
          <p:sp>
            <p:nvSpPr>
              <p:cNvPr id="95" name="矩形 94"/>
              <p:cNvSpPr/>
              <p:nvPr/>
            </p:nvSpPr>
            <p:spPr>
              <a:xfrm rot="2704067">
                <a:off x="4750337" y="1329531"/>
                <a:ext cx="293944"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sp>
            <p:nvSpPr>
              <p:cNvPr id="96" name="矩形 95"/>
              <p:cNvSpPr/>
              <p:nvPr/>
            </p:nvSpPr>
            <p:spPr>
              <a:xfrm rot="18895933" flipH="1" flipV="1">
                <a:off x="4891501" y="1234260"/>
                <a:ext cx="598633"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grpSp>
      </p:grpSp>
      <p:grpSp>
        <p:nvGrpSpPr>
          <p:cNvPr id="97" name="组 67"/>
          <p:cNvGrpSpPr/>
          <p:nvPr/>
        </p:nvGrpSpPr>
        <p:grpSpPr>
          <a:xfrm>
            <a:off x="6264003" y="4041649"/>
            <a:ext cx="322547" cy="322547"/>
            <a:chOff x="4698002" y="1679252"/>
            <a:chExt cx="241910" cy="241910"/>
          </a:xfrm>
          <a:solidFill>
            <a:srgbClr val="FF0000"/>
          </a:solidFill>
        </p:grpSpPr>
        <p:sp>
          <p:nvSpPr>
            <p:cNvPr id="98" name="椭圆 97"/>
            <p:cNvSpPr/>
            <p:nvPr/>
          </p:nvSpPr>
          <p:spPr>
            <a:xfrm>
              <a:off x="4698002" y="1679252"/>
              <a:ext cx="241910" cy="241910"/>
            </a:xfrm>
            <a:prstGeom prst="ellipse">
              <a:avLst/>
            </a:prstGeom>
            <a:grp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lumMod val="95000"/>
                    <a:lumOff val="5000"/>
                  </a:schemeClr>
                </a:solidFill>
              </a:endParaRPr>
            </a:p>
          </p:txBody>
        </p:sp>
        <p:grpSp>
          <p:nvGrpSpPr>
            <p:cNvPr id="99" name="组 69"/>
            <p:cNvGrpSpPr/>
            <p:nvPr/>
          </p:nvGrpSpPr>
          <p:grpSpPr>
            <a:xfrm>
              <a:off x="4774151" y="1756188"/>
              <a:ext cx="67207" cy="118600"/>
              <a:chOff x="4874449" y="957803"/>
              <a:chExt cx="339228" cy="598633"/>
            </a:xfrm>
            <a:grpFill/>
          </p:grpSpPr>
          <p:sp>
            <p:nvSpPr>
              <p:cNvPr id="100" name="矩形 99"/>
              <p:cNvSpPr/>
              <p:nvPr/>
            </p:nvSpPr>
            <p:spPr>
              <a:xfrm rot="2704067">
                <a:off x="4750337" y="1329531"/>
                <a:ext cx="293944"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sp>
            <p:nvSpPr>
              <p:cNvPr id="101" name="矩形 100"/>
              <p:cNvSpPr/>
              <p:nvPr/>
            </p:nvSpPr>
            <p:spPr>
              <a:xfrm rot="18895933" flipH="1" flipV="1">
                <a:off x="4891501" y="1234260"/>
                <a:ext cx="598633" cy="45719"/>
              </a:xfrm>
              <a:prstGeom prst="rect">
                <a:avLst/>
              </a:prstGeom>
              <a:grpFill/>
              <a:ln w="19050" cmpd="sng">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lumMod val="95000"/>
                      <a:lumOff val="5000"/>
                    </a:schemeClr>
                  </a:solidFill>
                </a:endParaRPr>
              </a:p>
            </p:txBody>
          </p:sp>
        </p:grpSp>
      </p:grpSp>
      <p:sp>
        <p:nvSpPr>
          <p:cNvPr id="102" name="文本框 101"/>
          <p:cNvSpPr txBox="1"/>
          <p:nvPr/>
        </p:nvSpPr>
        <p:spPr>
          <a:xfrm>
            <a:off x="6664215" y="2884800"/>
            <a:ext cx="4752827" cy="892360"/>
          </a:xfrm>
          <a:prstGeom prst="rect">
            <a:avLst/>
          </a:prstGeom>
          <a:noFill/>
        </p:spPr>
        <p:txBody>
          <a:bodyPr wrap="square" rtlCol="0">
            <a:spAutoFit/>
          </a:bodyPr>
          <a:lstStyle/>
          <a:p>
            <a:pPr>
              <a:lnSpc>
                <a:spcPct val="130000"/>
              </a:lnSpc>
            </a:pPr>
            <a:r>
              <a:rPr lang="zh-CN" altLang="en-US" sz="1333" dirty="0">
                <a:solidFill>
                  <a:schemeClr val="tx1">
                    <a:lumMod val="95000"/>
                    <a:lumOff val="5000"/>
                  </a:schemeClr>
                </a:solidFill>
              </a:rPr>
              <a:t>点击此处添加文本信息。标题数字等都可以通过点击和重新输入进行更改，顶部“开始”面板中可以对字体、字号、颜色、行距等进行修改。建议正文</a:t>
            </a:r>
            <a:r>
              <a:rPr lang="en-US" altLang="zh-CN" sz="1333" dirty="0">
                <a:solidFill>
                  <a:schemeClr val="tx1">
                    <a:lumMod val="95000"/>
                    <a:lumOff val="5000"/>
                  </a:schemeClr>
                </a:solidFill>
              </a:rPr>
              <a:t>10</a:t>
            </a:r>
            <a:r>
              <a:rPr lang="zh-CN" altLang="en-US" sz="1333" dirty="0">
                <a:solidFill>
                  <a:schemeClr val="tx1">
                    <a:lumMod val="95000"/>
                    <a:lumOff val="5000"/>
                  </a:schemeClr>
                </a:solidFill>
              </a:rPr>
              <a:t>号字，</a:t>
            </a:r>
            <a:r>
              <a:rPr lang="en-US" altLang="zh-CN" sz="1333" dirty="0">
                <a:solidFill>
                  <a:schemeClr val="tx1">
                    <a:lumMod val="95000"/>
                    <a:lumOff val="5000"/>
                  </a:schemeClr>
                </a:solidFill>
              </a:rPr>
              <a:t>1.3</a:t>
            </a:r>
            <a:r>
              <a:rPr lang="zh-CN" altLang="en-US" sz="1333" dirty="0">
                <a:solidFill>
                  <a:schemeClr val="tx1">
                    <a:lumMod val="95000"/>
                    <a:lumOff val="5000"/>
                  </a:schemeClr>
                </a:solidFill>
              </a:rPr>
              <a:t>倍字间距。</a:t>
            </a:r>
            <a:endParaRPr kumimoji="1" lang="zh-CN" altLang="en-US" sz="1333" dirty="0">
              <a:solidFill>
                <a:schemeClr val="tx1">
                  <a:lumMod val="95000"/>
                  <a:lumOff val="5000"/>
                </a:schemeClr>
              </a:solidFill>
            </a:endParaRPr>
          </a:p>
        </p:txBody>
      </p:sp>
      <p:sp>
        <p:nvSpPr>
          <p:cNvPr id="103" name="文本框 102"/>
          <p:cNvSpPr txBox="1"/>
          <p:nvPr/>
        </p:nvSpPr>
        <p:spPr>
          <a:xfrm>
            <a:off x="6664215" y="3914609"/>
            <a:ext cx="4752827" cy="892360"/>
          </a:xfrm>
          <a:prstGeom prst="rect">
            <a:avLst/>
          </a:prstGeom>
          <a:noFill/>
        </p:spPr>
        <p:txBody>
          <a:bodyPr wrap="square" rtlCol="0">
            <a:spAutoFit/>
          </a:bodyPr>
          <a:lstStyle/>
          <a:p>
            <a:pPr>
              <a:lnSpc>
                <a:spcPct val="130000"/>
              </a:lnSpc>
            </a:pPr>
            <a:r>
              <a:rPr lang="zh-CN" altLang="en-US" sz="1333" dirty="0">
                <a:solidFill>
                  <a:schemeClr val="tx1">
                    <a:lumMod val="95000"/>
                    <a:lumOff val="5000"/>
                  </a:schemeClr>
                </a:solidFill>
              </a:rPr>
              <a:t>点击此处添加文本信息。标题数字等都可以通过点击和重新输入进行更改，顶部“开始”面板中可以对字体、字号、颜色、行距等进行修改。建议正文</a:t>
            </a:r>
            <a:r>
              <a:rPr lang="en-US" altLang="zh-CN" sz="1333" dirty="0">
                <a:solidFill>
                  <a:schemeClr val="tx1">
                    <a:lumMod val="95000"/>
                    <a:lumOff val="5000"/>
                  </a:schemeClr>
                </a:solidFill>
              </a:rPr>
              <a:t>10</a:t>
            </a:r>
            <a:r>
              <a:rPr lang="zh-CN" altLang="en-US" sz="1333" dirty="0">
                <a:solidFill>
                  <a:schemeClr val="tx1">
                    <a:lumMod val="95000"/>
                    <a:lumOff val="5000"/>
                  </a:schemeClr>
                </a:solidFill>
              </a:rPr>
              <a:t>号字，</a:t>
            </a:r>
            <a:r>
              <a:rPr lang="en-US" altLang="zh-CN" sz="1333" dirty="0">
                <a:solidFill>
                  <a:schemeClr val="tx1">
                    <a:lumMod val="95000"/>
                    <a:lumOff val="5000"/>
                  </a:schemeClr>
                </a:solidFill>
              </a:rPr>
              <a:t>1.3</a:t>
            </a:r>
            <a:r>
              <a:rPr lang="zh-CN" altLang="en-US" sz="1333" dirty="0">
                <a:solidFill>
                  <a:schemeClr val="tx1">
                    <a:lumMod val="95000"/>
                    <a:lumOff val="5000"/>
                  </a:schemeClr>
                </a:solidFill>
              </a:rPr>
              <a:t>倍字间距。</a:t>
            </a:r>
            <a:endParaRPr kumimoji="1" lang="zh-CN" altLang="en-US" sz="1333" dirty="0">
              <a:solidFill>
                <a:schemeClr val="tx1">
                  <a:lumMod val="95000"/>
                  <a:lumOff val="5000"/>
                </a:schemeClr>
              </a:solidFill>
            </a:endParaRPr>
          </a:p>
        </p:txBody>
      </p:sp>
      <p:sp>
        <p:nvSpPr>
          <p:cNvPr id="104" name="椭圆 103"/>
          <p:cNvSpPr/>
          <p:nvPr/>
        </p:nvSpPr>
        <p:spPr>
          <a:xfrm>
            <a:off x="2351924" y="2931043"/>
            <a:ext cx="1370514" cy="1370512"/>
          </a:xfrm>
          <a:prstGeom prst="ellipse">
            <a:avLst/>
          </a:prstGeom>
          <a:solidFill>
            <a:srgbClr val="C00000"/>
          </a:solidFill>
          <a:ln>
            <a:solidFill>
              <a:schemeClr val="bg1">
                <a:lumMod val="9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FFA2"/>
                </a:solidFill>
                <a:latin typeface="+mj-ea"/>
                <a:ea typeface="+mj-ea"/>
              </a:rPr>
              <a:t>特性</a:t>
            </a:r>
          </a:p>
        </p:txBody>
      </p:sp>
    </p:spTree>
    <p:extLst>
      <p:ext uri="{BB962C8B-B14F-4D97-AF65-F5344CB8AC3E}">
        <p14:creationId xmlns:p14="http://schemas.microsoft.com/office/powerpoint/2010/main" val="39657932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inVertical)">
                                      <p:cBhvr>
                                        <p:cTn id="7" dur="500"/>
                                        <p:tgtEl>
                                          <p:spTgt spid="5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Effect transition="in" filter="fade">
                                      <p:cBhvr>
                                        <p:cTn id="19" dur="500"/>
                                        <p:tgtEl>
                                          <p:spTgt spid="65"/>
                                        </p:tgtEl>
                                      </p:cBhvr>
                                    </p:animEffect>
                                  </p:childTnLst>
                                </p:cTn>
                              </p:par>
                              <p:par>
                                <p:cTn id="20" presetID="53" presetClass="entr" presetSubtype="16" fill="hold" grpId="0" nodeType="withEffect">
                                  <p:stCondLst>
                                    <p:cond delay="15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Effect transition="in" filter="fade">
                                      <p:cBhvr>
                                        <p:cTn id="24" dur="500"/>
                                        <p:tgtEl>
                                          <p:spTgt spid="66"/>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grpId="0" nodeType="withEffect">
                                  <p:stCondLst>
                                    <p:cond delay="45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grpId="0" nodeType="withEffect">
                                  <p:stCondLst>
                                    <p:cond delay="60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par>
                                <p:cTn id="40" presetID="53" presetClass="entr" presetSubtype="16" fill="hold" grpId="0" nodeType="withEffect">
                                  <p:stCondLst>
                                    <p:cond delay="650"/>
                                  </p:stCondLst>
                                  <p:childTnLst>
                                    <p:set>
                                      <p:cBhvr>
                                        <p:cTn id="41" dur="1" fill="hold">
                                          <p:stCondLst>
                                            <p:cond delay="0"/>
                                          </p:stCondLst>
                                        </p:cTn>
                                        <p:tgtEl>
                                          <p:spTgt spid="67"/>
                                        </p:tgtEl>
                                        <p:attrNameLst>
                                          <p:attrName>style.visibility</p:attrName>
                                        </p:attrNameLst>
                                      </p:cBhvr>
                                      <p:to>
                                        <p:strVal val="visible"/>
                                      </p:to>
                                    </p:set>
                                    <p:anim calcmode="lin" valueType="num">
                                      <p:cBhvr>
                                        <p:cTn id="42" dur="500" fill="hold"/>
                                        <p:tgtEl>
                                          <p:spTgt spid="67"/>
                                        </p:tgtEl>
                                        <p:attrNameLst>
                                          <p:attrName>ppt_w</p:attrName>
                                        </p:attrNameLst>
                                      </p:cBhvr>
                                      <p:tavLst>
                                        <p:tav tm="0">
                                          <p:val>
                                            <p:fltVal val="0"/>
                                          </p:val>
                                        </p:tav>
                                        <p:tav tm="100000">
                                          <p:val>
                                            <p:strVal val="#ppt_w"/>
                                          </p:val>
                                        </p:tav>
                                      </p:tavLst>
                                    </p:anim>
                                    <p:anim calcmode="lin" valueType="num">
                                      <p:cBhvr>
                                        <p:cTn id="43" dur="500" fill="hold"/>
                                        <p:tgtEl>
                                          <p:spTgt spid="67"/>
                                        </p:tgtEl>
                                        <p:attrNameLst>
                                          <p:attrName>ppt_h</p:attrName>
                                        </p:attrNameLst>
                                      </p:cBhvr>
                                      <p:tavLst>
                                        <p:tav tm="0">
                                          <p:val>
                                            <p:fltVal val="0"/>
                                          </p:val>
                                        </p:tav>
                                        <p:tav tm="100000">
                                          <p:val>
                                            <p:strVal val="#ppt_h"/>
                                          </p:val>
                                        </p:tav>
                                      </p:tavLst>
                                    </p:anim>
                                    <p:animEffect transition="in" filter="fade">
                                      <p:cBhvr>
                                        <p:cTn id="44" dur="500"/>
                                        <p:tgtEl>
                                          <p:spTgt spid="67"/>
                                        </p:tgtEl>
                                      </p:cBhvr>
                                    </p:animEffect>
                                  </p:childTnLst>
                                </p:cTn>
                              </p:par>
                            </p:childTnLst>
                          </p:cTn>
                        </p:par>
                        <p:par>
                          <p:cTn id="45" fill="hold">
                            <p:stCondLst>
                              <p:cond delay="2150"/>
                            </p:stCondLst>
                            <p:childTnLst>
                              <p:par>
                                <p:cTn id="46" presetID="53" presetClass="entr" presetSubtype="16"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ppt_w</p:attrName>
                                        </p:attrNameLst>
                                      </p:cBhvr>
                                      <p:tavLst>
                                        <p:tav tm="0">
                                          <p:val>
                                            <p:fltVal val="0"/>
                                          </p:val>
                                        </p:tav>
                                        <p:tav tm="100000">
                                          <p:val>
                                            <p:strVal val="#ppt_w"/>
                                          </p:val>
                                        </p:tav>
                                      </p:tavLst>
                                    </p:anim>
                                    <p:anim calcmode="lin" valueType="num">
                                      <p:cBhvr>
                                        <p:cTn id="49" dur="500" fill="hold"/>
                                        <p:tgtEl>
                                          <p:spTgt spid="71"/>
                                        </p:tgtEl>
                                        <p:attrNameLst>
                                          <p:attrName>ppt_h</p:attrName>
                                        </p:attrNameLst>
                                      </p:cBhvr>
                                      <p:tavLst>
                                        <p:tav tm="0">
                                          <p:val>
                                            <p:fltVal val="0"/>
                                          </p:val>
                                        </p:tav>
                                        <p:tav tm="100000">
                                          <p:val>
                                            <p:strVal val="#ppt_h"/>
                                          </p:val>
                                        </p:tav>
                                      </p:tavLst>
                                    </p:anim>
                                    <p:animEffect transition="in" filter="fade">
                                      <p:cBhvr>
                                        <p:cTn id="50" dur="500"/>
                                        <p:tgtEl>
                                          <p:spTgt spid="7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p:cTn id="63" dur="500" fill="hold"/>
                                        <p:tgtEl>
                                          <p:spTgt spid="74"/>
                                        </p:tgtEl>
                                        <p:attrNameLst>
                                          <p:attrName>ppt_w</p:attrName>
                                        </p:attrNameLst>
                                      </p:cBhvr>
                                      <p:tavLst>
                                        <p:tav tm="0">
                                          <p:val>
                                            <p:fltVal val="0"/>
                                          </p:val>
                                        </p:tav>
                                        <p:tav tm="100000">
                                          <p:val>
                                            <p:strVal val="#ppt_w"/>
                                          </p:val>
                                        </p:tav>
                                      </p:tavLst>
                                    </p:anim>
                                    <p:anim calcmode="lin" valueType="num">
                                      <p:cBhvr>
                                        <p:cTn id="64" dur="500" fill="hold"/>
                                        <p:tgtEl>
                                          <p:spTgt spid="74"/>
                                        </p:tgtEl>
                                        <p:attrNameLst>
                                          <p:attrName>ppt_h</p:attrName>
                                        </p:attrNameLst>
                                      </p:cBhvr>
                                      <p:tavLst>
                                        <p:tav tm="0">
                                          <p:val>
                                            <p:fltVal val="0"/>
                                          </p:val>
                                        </p:tav>
                                        <p:tav tm="100000">
                                          <p:val>
                                            <p:strVal val="#ppt_h"/>
                                          </p:val>
                                        </p:tav>
                                      </p:tavLst>
                                    </p:anim>
                                    <p:animEffect transition="in" filter="fade">
                                      <p:cBhvr>
                                        <p:cTn id="65" dur="500"/>
                                        <p:tgtEl>
                                          <p:spTgt spid="7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p:cTn id="68" dur="500" fill="hold"/>
                                        <p:tgtEl>
                                          <p:spTgt spid="73"/>
                                        </p:tgtEl>
                                        <p:attrNameLst>
                                          <p:attrName>ppt_w</p:attrName>
                                        </p:attrNameLst>
                                      </p:cBhvr>
                                      <p:tavLst>
                                        <p:tav tm="0">
                                          <p:val>
                                            <p:fltVal val="0"/>
                                          </p:val>
                                        </p:tav>
                                        <p:tav tm="100000">
                                          <p:val>
                                            <p:strVal val="#ppt_w"/>
                                          </p:val>
                                        </p:tav>
                                      </p:tavLst>
                                    </p:anim>
                                    <p:anim calcmode="lin" valueType="num">
                                      <p:cBhvr>
                                        <p:cTn id="69" dur="500" fill="hold"/>
                                        <p:tgtEl>
                                          <p:spTgt spid="73"/>
                                        </p:tgtEl>
                                        <p:attrNameLst>
                                          <p:attrName>ppt_h</p:attrName>
                                        </p:attrNameLst>
                                      </p:cBhvr>
                                      <p:tavLst>
                                        <p:tav tm="0">
                                          <p:val>
                                            <p:fltVal val="0"/>
                                          </p:val>
                                        </p:tav>
                                        <p:tav tm="100000">
                                          <p:val>
                                            <p:strVal val="#ppt_h"/>
                                          </p:val>
                                        </p:tav>
                                      </p:tavLst>
                                    </p:anim>
                                    <p:animEffect transition="in" filter="fade">
                                      <p:cBhvr>
                                        <p:cTn id="70" dur="500"/>
                                        <p:tgtEl>
                                          <p:spTgt spid="7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500" fill="hold"/>
                                        <p:tgtEl>
                                          <p:spTgt spid="78"/>
                                        </p:tgtEl>
                                        <p:attrNameLst>
                                          <p:attrName>ppt_w</p:attrName>
                                        </p:attrNameLst>
                                      </p:cBhvr>
                                      <p:tavLst>
                                        <p:tav tm="0">
                                          <p:val>
                                            <p:fltVal val="0"/>
                                          </p:val>
                                        </p:tav>
                                        <p:tav tm="100000">
                                          <p:val>
                                            <p:strVal val="#ppt_w"/>
                                          </p:val>
                                        </p:tav>
                                      </p:tavLst>
                                    </p:anim>
                                    <p:anim calcmode="lin" valueType="num">
                                      <p:cBhvr>
                                        <p:cTn id="79" dur="500" fill="hold"/>
                                        <p:tgtEl>
                                          <p:spTgt spid="78"/>
                                        </p:tgtEl>
                                        <p:attrNameLst>
                                          <p:attrName>ppt_h</p:attrName>
                                        </p:attrNameLst>
                                      </p:cBhvr>
                                      <p:tavLst>
                                        <p:tav tm="0">
                                          <p:val>
                                            <p:fltVal val="0"/>
                                          </p:val>
                                        </p:tav>
                                        <p:tav tm="100000">
                                          <p:val>
                                            <p:strVal val="#ppt_h"/>
                                          </p:val>
                                        </p:tav>
                                      </p:tavLst>
                                    </p:anim>
                                    <p:animEffect transition="in" filter="fade">
                                      <p:cBhvr>
                                        <p:cTn id="80" dur="500"/>
                                        <p:tgtEl>
                                          <p:spTgt spid="7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 calcmode="lin" valueType="num">
                                      <p:cBhvr>
                                        <p:cTn id="83" dur="500" fill="hold"/>
                                        <p:tgtEl>
                                          <p:spTgt spid="79"/>
                                        </p:tgtEl>
                                        <p:attrNameLst>
                                          <p:attrName>ppt_w</p:attrName>
                                        </p:attrNameLst>
                                      </p:cBhvr>
                                      <p:tavLst>
                                        <p:tav tm="0">
                                          <p:val>
                                            <p:fltVal val="0"/>
                                          </p:val>
                                        </p:tav>
                                        <p:tav tm="100000">
                                          <p:val>
                                            <p:strVal val="#ppt_w"/>
                                          </p:val>
                                        </p:tav>
                                      </p:tavLst>
                                    </p:anim>
                                    <p:anim calcmode="lin" valueType="num">
                                      <p:cBhvr>
                                        <p:cTn id="84" dur="500" fill="hold"/>
                                        <p:tgtEl>
                                          <p:spTgt spid="79"/>
                                        </p:tgtEl>
                                        <p:attrNameLst>
                                          <p:attrName>ppt_h</p:attrName>
                                        </p:attrNameLst>
                                      </p:cBhvr>
                                      <p:tavLst>
                                        <p:tav tm="0">
                                          <p:val>
                                            <p:fltVal val="0"/>
                                          </p:val>
                                        </p:tav>
                                        <p:tav tm="100000">
                                          <p:val>
                                            <p:strVal val="#ppt_h"/>
                                          </p:val>
                                        </p:tav>
                                      </p:tavLst>
                                    </p:anim>
                                    <p:animEffect transition="in" filter="fade">
                                      <p:cBhvr>
                                        <p:cTn id="85" dur="500"/>
                                        <p:tgtEl>
                                          <p:spTgt spid="7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p:cTn id="88" dur="500" fill="hold"/>
                                        <p:tgtEl>
                                          <p:spTgt spid="80"/>
                                        </p:tgtEl>
                                        <p:attrNameLst>
                                          <p:attrName>ppt_w</p:attrName>
                                        </p:attrNameLst>
                                      </p:cBhvr>
                                      <p:tavLst>
                                        <p:tav tm="0">
                                          <p:val>
                                            <p:fltVal val="0"/>
                                          </p:val>
                                        </p:tav>
                                        <p:tav tm="100000">
                                          <p:val>
                                            <p:strVal val="#ppt_w"/>
                                          </p:val>
                                        </p:tav>
                                      </p:tavLst>
                                    </p:anim>
                                    <p:anim calcmode="lin" valueType="num">
                                      <p:cBhvr>
                                        <p:cTn id="89" dur="500" fill="hold"/>
                                        <p:tgtEl>
                                          <p:spTgt spid="80"/>
                                        </p:tgtEl>
                                        <p:attrNameLst>
                                          <p:attrName>ppt_h</p:attrName>
                                        </p:attrNameLst>
                                      </p:cBhvr>
                                      <p:tavLst>
                                        <p:tav tm="0">
                                          <p:val>
                                            <p:fltVal val="0"/>
                                          </p:val>
                                        </p:tav>
                                        <p:tav tm="100000">
                                          <p:val>
                                            <p:strVal val="#ppt_h"/>
                                          </p:val>
                                        </p:tav>
                                      </p:tavLst>
                                    </p:anim>
                                    <p:animEffect transition="in" filter="fade">
                                      <p:cBhvr>
                                        <p:cTn id="90" dur="500"/>
                                        <p:tgtEl>
                                          <p:spTgt spid="80"/>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 calcmode="lin" valueType="num">
                                      <p:cBhvr>
                                        <p:cTn id="93" dur="500" fill="hold"/>
                                        <p:tgtEl>
                                          <p:spTgt spid="82"/>
                                        </p:tgtEl>
                                        <p:attrNameLst>
                                          <p:attrName>ppt_w</p:attrName>
                                        </p:attrNameLst>
                                      </p:cBhvr>
                                      <p:tavLst>
                                        <p:tav tm="0">
                                          <p:val>
                                            <p:fltVal val="0"/>
                                          </p:val>
                                        </p:tav>
                                        <p:tav tm="100000">
                                          <p:val>
                                            <p:strVal val="#ppt_w"/>
                                          </p:val>
                                        </p:tav>
                                      </p:tavLst>
                                    </p:anim>
                                    <p:anim calcmode="lin" valueType="num">
                                      <p:cBhvr>
                                        <p:cTn id="94" dur="500" fill="hold"/>
                                        <p:tgtEl>
                                          <p:spTgt spid="82"/>
                                        </p:tgtEl>
                                        <p:attrNameLst>
                                          <p:attrName>ppt_h</p:attrName>
                                        </p:attrNameLst>
                                      </p:cBhvr>
                                      <p:tavLst>
                                        <p:tav tm="0">
                                          <p:val>
                                            <p:fltVal val="0"/>
                                          </p:val>
                                        </p:tav>
                                        <p:tav tm="100000">
                                          <p:val>
                                            <p:strVal val="#ppt_h"/>
                                          </p:val>
                                        </p:tav>
                                      </p:tavLst>
                                    </p:anim>
                                    <p:animEffect transition="in" filter="fade">
                                      <p:cBhvr>
                                        <p:cTn id="95" dur="500"/>
                                        <p:tgtEl>
                                          <p:spTgt spid="8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77"/>
                                        </p:tgtEl>
                                        <p:attrNameLst>
                                          <p:attrName>style.visibility</p:attrName>
                                        </p:attrNameLst>
                                      </p:cBhvr>
                                      <p:to>
                                        <p:strVal val="visible"/>
                                      </p:to>
                                    </p:set>
                                    <p:anim calcmode="lin" valueType="num">
                                      <p:cBhvr>
                                        <p:cTn id="108" dur="500" fill="hold"/>
                                        <p:tgtEl>
                                          <p:spTgt spid="77"/>
                                        </p:tgtEl>
                                        <p:attrNameLst>
                                          <p:attrName>ppt_w</p:attrName>
                                        </p:attrNameLst>
                                      </p:cBhvr>
                                      <p:tavLst>
                                        <p:tav tm="0">
                                          <p:val>
                                            <p:fltVal val="0"/>
                                          </p:val>
                                        </p:tav>
                                        <p:tav tm="100000">
                                          <p:val>
                                            <p:strVal val="#ppt_w"/>
                                          </p:val>
                                        </p:tav>
                                      </p:tavLst>
                                    </p:anim>
                                    <p:anim calcmode="lin" valueType="num">
                                      <p:cBhvr>
                                        <p:cTn id="109" dur="500" fill="hold"/>
                                        <p:tgtEl>
                                          <p:spTgt spid="77"/>
                                        </p:tgtEl>
                                        <p:attrNameLst>
                                          <p:attrName>ppt_h</p:attrName>
                                        </p:attrNameLst>
                                      </p:cBhvr>
                                      <p:tavLst>
                                        <p:tav tm="0">
                                          <p:val>
                                            <p:fltVal val="0"/>
                                          </p:val>
                                        </p:tav>
                                        <p:tav tm="100000">
                                          <p:val>
                                            <p:strVal val="#ppt_h"/>
                                          </p:val>
                                        </p:tav>
                                      </p:tavLst>
                                    </p:anim>
                                    <p:animEffect transition="in" filter="fade">
                                      <p:cBhvr>
                                        <p:cTn id="110" dur="500"/>
                                        <p:tgtEl>
                                          <p:spTgt spid="77"/>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1"/>
                                        </p:tgtEl>
                                        <p:attrNameLst>
                                          <p:attrName>style.visibility</p:attrName>
                                        </p:attrNameLst>
                                      </p:cBhvr>
                                      <p:to>
                                        <p:strVal val="visible"/>
                                      </p:to>
                                    </p:set>
                                    <p:anim calcmode="lin" valueType="num">
                                      <p:cBhvr>
                                        <p:cTn id="113" dur="500" fill="hold"/>
                                        <p:tgtEl>
                                          <p:spTgt spid="81"/>
                                        </p:tgtEl>
                                        <p:attrNameLst>
                                          <p:attrName>ppt_w</p:attrName>
                                        </p:attrNameLst>
                                      </p:cBhvr>
                                      <p:tavLst>
                                        <p:tav tm="0">
                                          <p:val>
                                            <p:fltVal val="0"/>
                                          </p:val>
                                        </p:tav>
                                        <p:tav tm="100000">
                                          <p:val>
                                            <p:strVal val="#ppt_w"/>
                                          </p:val>
                                        </p:tav>
                                      </p:tavLst>
                                    </p:anim>
                                    <p:anim calcmode="lin" valueType="num">
                                      <p:cBhvr>
                                        <p:cTn id="114" dur="500" fill="hold"/>
                                        <p:tgtEl>
                                          <p:spTgt spid="81"/>
                                        </p:tgtEl>
                                        <p:attrNameLst>
                                          <p:attrName>ppt_h</p:attrName>
                                        </p:attrNameLst>
                                      </p:cBhvr>
                                      <p:tavLst>
                                        <p:tav tm="0">
                                          <p:val>
                                            <p:fltVal val="0"/>
                                          </p:val>
                                        </p:tav>
                                        <p:tav tm="100000">
                                          <p:val>
                                            <p:strVal val="#ppt_h"/>
                                          </p:val>
                                        </p:tav>
                                      </p:tavLst>
                                    </p:anim>
                                    <p:animEffect transition="in" filter="fade">
                                      <p:cBhvr>
                                        <p:cTn id="115" dur="500"/>
                                        <p:tgtEl>
                                          <p:spTgt spid="81"/>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83"/>
                                        </p:tgtEl>
                                        <p:attrNameLst>
                                          <p:attrName>style.visibility</p:attrName>
                                        </p:attrNameLst>
                                      </p:cBhvr>
                                      <p:to>
                                        <p:strVal val="visible"/>
                                      </p:to>
                                    </p:set>
                                    <p:anim calcmode="lin" valueType="num">
                                      <p:cBhvr>
                                        <p:cTn id="118" dur="500" fill="hold"/>
                                        <p:tgtEl>
                                          <p:spTgt spid="83"/>
                                        </p:tgtEl>
                                        <p:attrNameLst>
                                          <p:attrName>ppt_w</p:attrName>
                                        </p:attrNameLst>
                                      </p:cBhvr>
                                      <p:tavLst>
                                        <p:tav tm="0">
                                          <p:val>
                                            <p:fltVal val="0"/>
                                          </p:val>
                                        </p:tav>
                                        <p:tav tm="100000">
                                          <p:val>
                                            <p:strVal val="#ppt_w"/>
                                          </p:val>
                                        </p:tav>
                                      </p:tavLst>
                                    </p:anim>
                                    <p:anim calcmode="lin" valueType="num">
                                      <p:cBhvr>
                                        <p:cTn id="119" dur="500" fill="hold"/>
                                        <p:tgtEl>
                                          <p:spTgt spid="83"/>
                                        </p:tgtEl>
                                        <p:attrNameLst>
                                          <p:attrName>ppt_h</p:attrName>
                                        </p:attrNameLst>
                                      </p:cBhvr>
                                      <p:tavLst>
                                        <p:tav tm="0">
                                          <p:val>
                                            <p:fltVal val="0"/>
                                          </p:val>
                                        </p:tav>
                                        <p:tav tm="100000">
                                          <p:val>
                                            <p:strVal val="#ppt_h"/>
                                          </p:val>
                                        </p:tav>
                                      </p:tavLst>
                                    </p:anim>
                                    <p:animEffect transition="in" filter="fade">
                                      <p:cBhvr>
                                        <p:cTn id="120" dur="500"/>
                                        <p:tgtEl>
                                          <p:spTgt spid="83"/>
                                        </p:tgtEl>
                                      </p:cBhvr>
                                    </p:animEffect>
                                  </p:childTnLst>
                                </p:cTn>
                              </p:par>
                            </p:childTnLst>
                          </p:cTn>
                        </p:par>
                        <p:par>
                          <p:cTn id="121" fill="hold">
                            <p:stCondLst>
                              <p:cond delay="2650"/>
                            </p:stCondLst>
                            <p:childTnLst>
                              <p:par>
                                <p:cTn id="122" presetID="2" presetClass="entr" presetSubtype="4" fill="hold" nodeType="afterEffect">
                                  <p:stCondLst>
                                    <p:cond delay="0"/>
                                  </p:stCondLst>
                                  <p:childTnLst>
                                    <p:set>
                                      <p:cBhvr>
                                        <p:cTn id="123" dur="1" fill="hold">
                                          <p:stCondLst>
                                            <p:cond delay="0"/>
                                          </p:stCondLst>
                                        </p:cTn>
                                        <p:tgtEl>
                                          <p:spTgt spid="87"/>
                                        </p:tgtEl>
                                        <p:attrNameLst>
                                          <p:attrName>style.visibility</p:attrName>
                                        </p:attrNameLst>
                                      </p:cBhvr>
                                      <p:to>
                                        <p:strVal val="visible"/>
                                      </p:to>
                                    </p:set>
                                    <p:anim calcmode="lin" valueType="num">
                                      <p:cBhvr additive="base">
                                        <p:cTn id="124" dur="500" fill="hold"/>
                                        <p:tgtEl>
                                          <p:spTgt spid="87"/>
                                        </p:tgtEl>
                                        <p:attrNameLst>
                                          <p:attrName>ppt_x</p:attrName>
                                        </p:attrNameLst>
                                      </p:cBhvr>
                                      <p:tavLst>
                                        <p:tav tm="0">
                                          <p:val>
                                            <p:strVal val="#ppt_x"/>
                                          </p:val>
                                        </p:tav>
                                        <p:tav tm="100000">
                                          <p:val>
                                            <p:strVal val="#ppt_x"/>
                                          </p:val>
                                        </p:tav>
                                      </p:tavLst>
                                    </p:anim>
                                    <p:anim calcmode="lin" valueType="num">
                                      <p:cBhvr additive="base">
                                        <p:cTn id="125" dur="500" fill="hold"/>
                                        <p:tgtEl>
                                          <p:spTgt spid="87"/>
                                        </p:tgtEl>
                                        <p:attrNameLst>
                                          <p:attrName>ppt_y</p:attrName>
                                        </p:attrNameLst>
                                      </p:cBhvr>
                                      <p:tavLst>
                                        <p:tav tm="0">
                                          <p:val>
                                            <p:strVal val="1+#ppt_h/2"/>
                                          </p:val>
                                        </p:tav>
                                        <p:tav tm="100000">
                                          <p:val>
                                            <p:strVal val="#ppt_y"/>
                                          </p:val>
                                        </p:tav>
                                      </p:tavLst>
                                    </p:anim>
                                  </p:childTnLst>
                                </p:cTn>
                              </p:par>
                              <p:par>
                                <p:cTn id="126" presetID="2" presetClass="entr" presetSubtype="4" fill="hold" nodeType="withEffect">
                                  <p:stCondLst>
                                    <p:cond delay="0"/>
                                  </p:stCondLst>
                                  <p:childTnLst>
                                    <p:set>
                                      <p:cBhvr>
                                        <p:cTn id="127" dur="1" fill="hold">
                                          <p:stCondLst>
                                            <p:cond delay="0"/>
                                          </p:stCondLst>
                                        </p:cTn>
                                        <p:tgtEl>
                                          <p:spTgt spid="92"/>
                                        </p:tgtEl>
                                        <p:attrNameLst>
                                          <p:attrName>style.visibility</p:attrName>
                                        </p:attrNameLst>
                                      </p:cBhvr>
                                      <p:to>
                                        <p:strVal val="visible"/>
                                      </p:to>
                                    </p:set>
                                    <p:anim calcmode="lin" valueType="num">
                                      <p:cBhvr additive="base">
                                        <p:cTn id="128" dur="500" fill="hold"/>
                                        <p:tgtEl>
                                          <p:spTgt spid="92"/>
                                        </p:tgtEl>
                                        <p:attrNameLst>
                                          <p:attrName>ppt_x</p:attrName>
                                        </p:attrNameLst>
                                      </p:cBhvr>
                                      <p:tavLst>
                                        <p:tav tm="0">
                                          <p:val>
                                            <p:strVal val="#ppt_x"/>
                                          </p:val>
                                        </p:tav>
                                        <p:tav tm="100000">
                                          <p:val>
                                            <p:strVal val="#ppt_x"/>
                                          </p:val>
                                        </p:tav>
                                      </p:tavLst>
                                    </p:anim>
                                    <p:anim calcmode="lin" valueType="num">
                                      <p:cBhvr additive="base">
                                        <p:cTn id="129" dur="500" fill="hold"/>
                                        <p:tgtEl>
                                          <p:spTgt spid="92"/>
                                        </p:tgtEl>
                                        <p:attrNameLst>
                                          <p:attrName>ppt_y</p:attrName>
                                        </p:attrNameLst>
                                      </p:cBhvr>
                                      <p:tavLst>
                                        <p:tav tm="0">
                                          <p:val>
                                            <p:strVal val="1+#ppt_h/2"/>
                                          </p:val>
                                        </p:tav>
                                        <p:tav tm="100000">
                                          <p:val>
                                            <p:strVal val="#ppt_y"/>
                                          </p:val>
                                        </p:tav>
                                      </p:tavLst>
                                    </p:anim>
                                  </p:childTnLst>
                                </p:cTn>
                              </p:par>
                              <p:par>
                                <p:cTn id="130" presetID="2" presetClass="entr" presetSubtype="4" fill="hold" nodeType="withEffect">
                                  <p:stCondLst>
                                    <p:cond delay="0"/>
                                  </p:stCondLst>
                                  <p:childTnLst>
                                    <p:set>
                                      <p:cBhvr>
                                        <p:cTn id="131" dur="1" fill="hold">
                                          <p:stCondLst>
                                            <p:cond delay="0"/>
                                          </p:stCondLst>
                                        </p:cTn>
                                        <p:tgtEl>
                                          <p:spTgt spid="97"/>
                                        </p:tgtEl>
                                        <p:attrNameLst>
                                          <p:attrName>style.visibility</p:attrName>
                                        </p:attrNameLst>
                                      </p:cBhvr>
                                      <p:to>
                                        <p:strVal val="visible"/>
                                      </p:to>
                                    </p:set>
                                    <p:anim calcmode="lin" valueType="num">
                                      <p:cBhvr additive="base">
                                        <p:cTn id="132" dur="500" fill="hold"/>
                                        <p:tgtEl>
                                          <p:spTgt spid="97"/>
                                        </p:tgtEl>
                                        <p:attrNameLst>
                                          <p:attrName>ppt_x</p:attrName>
                                        </p:attrNameLst>
                                      </p:cBhvr>
                                      <p:tavLst>
                                        <p:tav tm="0">
                                          <p:val>
                                            <p:strVal val="#ppt_x"/>
                                          </p:val>
                                        </p:tav>
                                        <p:tav tm="100000">
                                          <p:val>
                                            <p:strVal val="#ppt_x"/>
                                          </p:val>
                                        </p:tav>
                                      </p:tavLst>
                                    </p:anim>
                                    <p:anim calcmode="lin" valueType="num">
                                      <p:cBhvr additive="base">
                                        <p:cTn id="133" dur="500" fill="hold"/>
                                        <p:tgtEl>
                                          <p:spTgt spid="97"/>
                                        </p:tgtEl>
                                        <p:attrNameLst>
                                          <p:attrName>ppt_y</p:attrName>
                                        </p:attrNameLst>
                                      </p:cBhvr>
                                      <p:tavLst>
                                        <p:tav tm="0">
                                          <p:val>
                                            <p:strVal val="1+#ppt_h/2"/>
                                          </p:val>
                                        </p:tav>
                                        <p:tav tm="100000">
                                          <p:val>
                                            <p:strVal val="#ppt_y"/>
                                          </p:val>
                                        </p:tav>
                                      </p:tavLst>
                                    </p:anim>
                                  </p:childTnLst>
                                </p:cTn>
                              </p:par>
                            </p:childTnLst>
                          </p:cTn>
                        </p:par>
                        <p:par>
                          <p:cTn id="134" fill="hold">
                            <p:stCondLst>
                              <p:cond delay="3150"/>
                            </p:stCondLst>
                            <p:childTnLst>
                              <p:par>
                                <p:cTn id="135" presetID="2" presetClass="entr" presetSubtype="2" fill="hold" grpId="0" nodeType="afterEffect">
                                  <p:stCondLst>
                                    <p:cond delay="0"/>
                                  </p:stCondLst>
                                  <p:childTnLst>
                                    <p:set>
                                      <p:cBhvr>
                                        <p:cTn id="136" dur="1" fill="hold">
                                          <p:stCondLst>
                                            <p:cond delay="0"/>
                                          </p:stCondLst>
                                        </p:cTn>
                                        <p:tgtEl>
                                          <p:spTgt spid="86"/>
                                        </p:tgtEl>
                                        <p:attrNameLst>
                                          <p:attrName>style.visibility</p:attrName>
                                        </p:attrNameLst>
                                      </p:cBhvr>
                                      <p:to>
                                        <p:strVal val="visible"/>
                                      </p:to>
                                    </p:set>
                                    <p:anim calcmode="lin" valueType="num">
                                      <p:cBhvr additive="base">
                                        <p:cTn id="137" dur="500" fill="hold"/>
                                        <p:tgtEl>
                                          <p:spTgt spid="86"/>
                                        </p:tgtEl>
                                        <p:attrNameLst>
                                          <p:attrName>ppt_x</p:attrName>
                                        </p:attrNameLst>
                                      </p:cBhvr>
                                      <p:tavLst>
                                        <p:tav tm="0">
                                          <p:val>
                                            <p:strVal val="1+#ppt_w/2"/>
                                          </p:val>
                                        </p:tav>
                                        <p:tav tm="100000">
                                          <p:val>
                                            <p:strVal val="#ppt_x"/>
                                          </p:val>
                                        </p:tav>
                                      </p:tavLst>
                                    </p:anim>
                                    <p:anim calcmode="lin" valueType="num">
                                      <p:cBhvr additive="base">
                                        <p:cTn id="138" dur="500" fill="hold"/>
                                        <p:tgtEl>
                                          <p:spTgt spid="86"/>
                                        </p:tgtEl>
                                        <p:attrNameLst>
                                          <p:attrName>ppt_y</p:attrName>
                                        </p:attrNameLst>
                                      </p:cBhvr>
                                      <p:tavLst>
                                        <p:tav tm="0">
                                          <p:val>
                                            <p:strVal val="#ppt_y"/>
                                          </p:val>
                                        </p:tav>
                                        <p:tav tm="100000">
                                          <p:val>
                                            <p:strVal val="#ppt_y"/>
                                          </p:val>
                                        </p:tav>
                                      </p:tavLst>
                                    </p:anim>
                                  </p:childTnLst>
                                </p:cTn>
                              </p:par>
                              <p:par>
                                <p:cTn id="139" presetID="2" presetClass="entr" presetSubtype="2" fill="hold" grpId="0" nodeType="withEffect">
                                  <p:stCondLst>
                                    <p:cond delay="250"/>
                                  </p:stCondLst>
                                  <p:childTnLst>
                                    <p:set>
                                      <p:cBhvr>
                                        <p:cTn id="140" dur="1" fill="hold">
                                          <p:stCondLst>
                                            <p:cond delay="0"/>
                                          </p:stCondLst>
                                        </p:cTn>
                                        <p:tgtEl>
                                          <p:spTgt spid="102"/>
                                        </p:tgtEl>
                                        <p:attrNameLst>
                                          <p:attrName>style.visibility</p:attrName>
                                        </p:attrNameLst>
                                      </p:cBhvr>
                                      <p:to>
                                        <p:strVal val="visible"/>
                                      </p:to>
                                    </p:set>
                                    <p:anim calcmode="lin" valueType="num">
                                      <p:cBhvr additive="base">
                                        <p:cTn id="141" dur="500" fill="hold"/>
                                        <p:tgtEl>
                                          <p:spTgt spid="102"/>
                                        </p:tgtEl>
                                        <p:attrNameLst>
                                          <p:attrName>ppt_x</p:attrName>
                                        </p:attrNameLst>
                                      </p:cBhvr>
                                      <p:tavLst>
                                        <p:tav tm="0">
                                          <p:val>
                                            <p:strVal val="1+#ppt_w/2"/>
                                          </p:val>
                                        </p:tav>
                                        <p:tav tm="100000">
                                          <p:val>
                                            <p:strVal val="#ppt_x"/>
                                          </p:val>
                                        </p:tav>
                                      </p:tavLst>
                                    </p:anim>
                                    <p:anim calcmode="lin" valueType="num">
                                      <p:cBhvr additive="base">
                                        <p:cTn id="142" dur="500" fill="hold"/>
                                        <p:tgtEl>
                                          <p:spTgt spid="102"/>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500"/>
                                  </p:stCondLst>
                                  <p:childTnLst>
                                    <p:set>
                                      <p:cBhvr>
                                        <p:cTn id="144" dur="1" fill="hold">
                                          <p:stCondLst>
                                            <p:cond delay="0"/>
                                          </p:stCondLst>
                                        </p:cTn>
                                        <p:tgtEl>
                                          <p:spTgt spid="103"/>
                                        </p:tgtEl>
                                        <p:attrNameLst>
                                          <p:attrName>style.visibility</p:attrName>
                                        </p:attrNameLst>
                                      </p:cBhvr>
                                      <p:to>
                                        <p:strVal val="visible"/>
                                      </p:to>
                                    </p:set>
                                    <p:anim calcmode="lin" valueType="num">
                                      <p:cBhvr additive="base">
                                        <p:cTn id="145" dur="500" fill="hold"/>
                                        <p:tgtEl>
                                          <p:spTgt spid="103"/>
                                        </p:tgtEl>
                                        <p:attrNameLst>
                                          <p:attrName>ppt_x</p:attrName>
                                        </p:attrNameLst>
                                      </p:cBhvr>
                                      <p:tavLst>
                                        <p:tav tm="0">
                                          <p:val>
                                            <p:strVal val="1+#ppt_w/2"/>
                                          </p:val>
                                        </p:tav>
                                        <p:tav tm="100000">
                                          <p:val>
                                            <p:strVal val="#ppt_x"/>
                                          </p:val>
                                        </p:tav>
                                      </p:tavLst>
                                    </p:anim>
                                    <p:anim calcmode="lin" valueType="num">
                                      <p:cBhvr additive="base">
                                        <p:cTn id="146"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p:bldP spid="102" grpId="0"/>
      <p:bldP spid="103" grpId="0"/>
      <p:bldP spid="10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41" name="组合 4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1459704" y="1863603"/>
            <a:ext cx="2196259" cy="530425"/>
            <a:chOff x="2472943" y="1556792"/>
            <a:chExt cx="2196259" cy="530425"/>
          </a:xfrm>
        </p:grpSpPr>
        <p:grpSp>
          <p:nvGrpSpPr>
            <p:cNvPr id="42" name="组合 41"/>
            <p:cNvGrpSpPr/>
            <p:nvPr/>
          </p:nvGrpSpPr>
          <p:grpSpPr>
            <a:xfrm>
              <a:off x="2472943" y="1556792"/>
              <a:ext cx="2196259" cy="530425"/>
              <a:chOff x="935022" y="2360752"/>
              <a:chExt cx="2285176" cy="551934"/>
            </a:xfrm>
          </p:grpSpPr>
          <p:sp>
            <p:nvSpPr>
              <p:cNvPr id="44" name="对角圆角矩形 43"/>
              <p:cNvSpPr/>
              <p:nvPr/>
            </p:nvSpPr>
            <p:spPr>
              <a:xfrm>
                <a:off x="935022" y="2360752"/>
                <a:ext cx="2285176"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kern="0">
                  <a:solidFill>
                    <a:srgbClr val="FFD791"/>
                  </a:solidFill>
                  <a:latin typeface="+mj-ea"/>
                  <a:ea typeface="+mj-ea"/>
                </a:endParaRPr>
              </a:p>
            </p:txBody>
          </p:sp>
          <p:sp>
            <p:nvSpPr>
              <p:cNvPr id="45" name="TextBox 13"/>
              <p:cNvSpPr txBox="1"/>
              <p:nvPr/>
            </p:nvSpPr>
            <p:spPr>
              <a:xfrm>
                <a:off x="1548540" y="2397073"/>
                <a:ext cx="1424002" cy="480386"/>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400" dirty="0">
                    <a:solidFill>
                      <a:srgbClr val="FFD791"/>
                    </a:solidFill>
                    <a:latin typeface="+mj-ea"/>
                    <a:ea typeface="+mj-ea"/>
                  </a:rPr>
                  <a:t>关键词</a:t>
                </a:r>
              </a:p>
            </p:txBody>
          </p:sp>
        </p:grpSp>
        <p:pic>
          <p:nvPicPr>
            <p:cNvPr id="4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6365" y="1603582"/>
              <a:ext cx="483682" cy="481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组合 4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3863752" y="1817380"/>
            <a:ext cx="6785421" cy="667361"/>
            <a:chOff x="4392862" y="1726059"/>
            <a:chExt cx="6785421" cy="1838615"/>
          </a:xfrm>
        </p:grpSpPr>
        <p:sp>
          <p:nvSpPr>
            <p:cNvPr id="47" name="Rectangle 3"/>
            <p:cNvSpPr txBox="1">
              <a:spLocks noChangeArrowheads="1"/>
            </p:cNvSpPr>
            <p:nvPr/>
          </p:nvSpPr>
          <p:spPr bwMode="auto">
            <a:xfrm>
              <a:off x="4422816" y="1939923"/>
              <a:ext cx="6755467" cy="121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nSpc>
                  <a:spcPts val="1900"/>
                </a:lnSpc>
                <a:buFont typeface="Arial" panose="020B0604020202020204" pitchFamily="34" charset="0"/>
                <a:buChar char="•"/>
              </a:pPr>
              <a:r>
                <a:rPr lang="zh-CN" altLang="en-US" sz="1400" b="0" dirty="0">
                  <a:solidFill>
                    <a:schemeClr val="tx1">
                      <a:lumMod val="75000"/>
                      <a:lumOff val="25000"/>
                    </a:schemeClr>
                  </a:solidFill>
                  <a:latin typeface="+mj-ea"/>
                  <a:ea typeface="+mj-ea"/>
                </a:rPr>
                <a:t>省（自治区、直辖市）和部门（系统）党委（党组）要结合实际作出部署安排，加强具体指导。</a:t>
              </a:r>
            </a:p>
          </p:txBody>
        </p:sp>
        <p:sp>
          <p:nvSpPr>
            <p:cNvPr id="48" name="圆角矩形 47"/>
            <p:cNvSpPr/>
            <p:nvPr/>
          </p:nvSpPr>
          <p:spPr>
            <a:xfrm>
              <a:off x="4392862" y="1726059"/>
              <a:ext cx="6785421" cy="1838615"/>
            </a:xfrm>
            <a:prstGeom prst="roundRect">
              <a:avLst>
                <a:gd name="adj" fmla="val 1360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lumMod val="75000"/>
                    <a:lumOff val="25000"/>
                  </a:schemeClr>
                </a:solidFill>
                <a:latin typeface="+mj-ea"/>
                <a:ea typeface="+mj-ea"/>
              </a:endParaRPr>
            </a:p>
          </p:txBody>
        </p:sp>
      </p:grpSp>
      <p:grpSp>
        <p:nvGrpSpPr>
          <p:cNvPr id="49" name="组合 48"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1459704" y="2784852"/>
            <a:ext cx="2196259" cy="530425"/>
            <a:chOff x="2472943" y="1556792"/>
            <a:chExt cx="2196259" cy="530425"/>
          </a:xfrm>
        </p:grpSpPr>
        <p:grpSp>
          <p:nvGrpSpPr>
            <p:cNvPr id="50" name="组合 49"/>
            <p:cNvGrpSpPr/>
            <p:nvPr/>
          </p:nvGrpSpPr>
          <p:grpSpPr>
            <a:xfrm>
              <a:off x="2472943" y="1556792"/>
              <a:ext cx="2196259" cy="530425"/>
              <a:chOff x="935022" y="2360752"/>
              <a:chExt cx="2285176" cy="551934"/>
            </a:xfrm>
          </p:grpSpPr>
          <p:sp>
            <p:nvSpPr>
              <p:cNvPr id="52" name="对角圆角矩形 51"/>
              <p:cNvSpPr/>
              <p:nvPr/>
            </p:nvSpPr>
            <p:spPr>
              <a:xfrm>
                <a:off x="935022" y="2360752"/>
                <a:ext cx="2285176"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kern="0">
                  <a:solidFill>
                    <a:srgbClr val="FFD791"/>
                  </a:solidFill>
                  <a:latin typeface="+mj-ea"/>
                  <a:ea typeface="+mj-ea"/>
                </a:endParaRPr>
              </a:p>
            </p:txBody>
          </p:sp>
          <p:sp>
            <p:nvSpPr>
              <p:cNvPr id="53" name="TextBox 13"/>
              <p:cNvSpPr txBox="1"/>
              <p:nvPr/>
            </p:nvSpPr>
            <p:spPr>
              <a:xfrm>
                <a:off x="1548540" y="2397073"/>
                <a:ext cx="1424002" cy="480386"/>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400" dirty="0">
                    <a:solidFill>
                      <a:srgbClr val="FFD791"/>
                    </a:solidFill>
                    <a:latin typeface="+mj-ea"/>
                    <a:ea typeface="+mj-ea"/>
                  </a:rPr>
                  <a:t>关键词</a:t>
                </a:r>
              </a:p>
            </p:txBody>
          </p:sp>
        </p:grpSp>
        <p:pic>
          <p:nvPicPr>
            <p:cNvPr id="5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6365" y="1603582"/>
              <a:ext cx="483682" cy="481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组合 5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3863752" y="2700958"/>
            <a:ext cx="6785421" cy="667361"/>
            <a:chOff x="4392862" y="1726059"/>
            <a:chExt cx="6785421" cy="1838615"/>
          </a:xfrm>
        </p:grpSpPr>
        <p:sp>
          <p:nvSpPr>
            <p:cNvPr id="55" name="Rectangle 3"/>
            <p:cNvSpPr txBox="1">
              <a:spLocks noChangeArrowheads="1"/>
            </p:cNvSpPr>
            <p:nvPr/>
          </p:nvSpPr>
          <p:spPr bwMode="auto">
            <a:xfrm>
              <a:off x="4422816" y="1939923"/>
              <a:ext cx="6755467" cy="121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buFont typeface="Arial" panose="020B0604020202020204" pitchFamily="34" charset="0"/>
                <a:buChar char="•"/>
              </a:pPr>
              <a:r>
                <a:rPr lang="zh-CN" altLang="en-US" sz="1400" b="0" dirty="0">
                  <a:solidFill>
                    <a:schemeClr val="tx1">
                      <a:lumMod val="75000"/>
                      <a:lumOff val="25000"/>
                    </a:schemeClr>
                  </a:solidFill>
                  <a:latin typeface="+mj-ea"/>
                  <a:ea typeface="+mj-ea"/>
                </a:rPr>
                <a:t>县级党委要发挥关键作用，制定具体实施方案，保障工作力量，加强督促指导把关。</a:t>
              </a:r>
            </a:p>
          </p:txBody>
        </p:sp>
        <p:sp>
          <p:nvSpPr>
            <p:cNvPr id="56" name="圆角矩形 55"/>
            <p:cNvSpPr/>
            <p:nvPr/>
          </p:nvSpPr>
          <p:spPr>
            <a:xfrm>
              <a:off x="4392862" y="1726059"/>
              <a:ext cx="6785421" cy="1838615"/>
            </a:xfrm>
            <a:prstGeom prst="roundRect">
              <a:avLst>
                <a:gd name="adj" fmla="val 1360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lumMod val="75000"/>
                    <a:lumOff val="25000"/>
                  </a:schemeClr>
                </a:solidFill>
                <a:latin typeface="+mj-ea"/>
                <a:ea typeface="+mj-ea"/>
              </a:endParaRPr>
            </a:p>
          </p:txBody>
        </p:sp>
      </p:grpSp>
      <p:grpSp>
        <p:nvGrpSpPr>
          <p:cNvPr id="57" name="组合 56"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1459704" y="3706101"/>
            <a:ext cx="2196259" cy="530425"/>
            <a:chOff x="2472943" y="1556792"/>
            <a:chExt cx="2196259" cy="530425"/>
          </a:xfrm>
        </p:grpSpPr>
        <p:grpSp>
          <p:nvGrpSpPr>
            <p:cNvPr id="58" name="组合 57"/>
            <p:cNvGrpSpPr/>
            <p:nvPr/>
          </p:nvGrpSpPr>
          <p:grpSpPr>
            <a:xfrm>
              <a:off x="2472943" y="1556792"/>
              <a:ext cx="2196259" cy="530425"/>
              <a:chOff x="935022" y="2360752"/>
              <a:chExt cx="2285176" cy="551934"/>
            </a:xfrm>
          </p:grpSpPr>
          <p:sp>
            <p:nvSpPr>
              <p:cNvPr id="60" name="对角圆角矩形 59"/>
              <p:cNvSpPr/>
              <p:nvPr/>
            </p:nvSpPr>
            <p:spPr>
              <a:xfrm>
                <a:off x="935022" y="2360752"/>
                <a:ext cx="2285176"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kern="0">
                  <a:solidFill>
                    <a:srgbClr val="FFD791"/>
                  </a:solidFill>
                  <a:latin typeface="+mj-ea"/>
                  <a:ea typeface="+mj-ea"/>
                </a:endParaRPr>
              </a:p>
            </p:txBody>
          </p:sp>
          <p:sp>
            <p:nvSpPr>
              <p:cNvPr id="61" name="TextBox 13"/>
              <p:cNvSpPr txBox="1"/>
              <p:nvPr/>
            </p:nvSpPr>
            <p:spPr>
              <a:xfrm>
                <a:off x="1548540" y="2397073"/>
                <a:ext cx="1424002" cy="480386"/>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400" dirty="0">
                    <a:solidFill>
                      <a:srgbClr val="FFD791"/>
                    </a:solidFill>
                    <a:latin typeface="+mj-ea"/>
                    <a:ea typeface="+mj-ea"/>
                  </a:rPr>
                  <a:t>关键词</a:t>
                </a:r>
              </a:p>
            </p:txBody>
          </p:sp>
        </p:grpSp>
        <p:pic>
          <p:nvPicPr>
            <p:cNvPr id="5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6365" y="1603582"/>
              <a:ext cx="483682" cy="481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组合 61"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3863752" y="3656454"/>
            <a:ext cx="6785421" cy="667361"/>
            <a:chOff x="4392862" y="1726059"/>
            <a:chExt cx="6785421" cy="1838615"/>
          </a:xfrm>
        </p:grpSpPr>
        <p:sp>
          <p:nvSpPr>
            <p:cNvPr id="63" name="Rectangle 3"/>
            <p:cNvSpPr txBox="1">
              <a:spLocks noChangeArrowheads="1"/>
            </p:cNvSpPr>
            <p:nvPr/>
          </p:nvSpPr>
          <p:spPr bwMode="auto">
            <a:xfrm>
              <a:off x="4422816" y="1939920"/>
              <a:ext cx="6755467" cy="162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nSpc>
                  <a:spcPts val="1900"/>
                </a:lnSpc>
                <a:buFont typeface="Arial" panose="020B0604020202020204" pitchFamily="34" charset="0"/>
                <a:buChar char="•"/>
              </a:pPr>
              <a:r>
                <a:rPr lang="zh-CN" altLang="en-US" sz="1400" b="0" dirty="0">
                  <a:solidFill>
                    <a:schemeClr val="tx1">
                      <a:lumMod val="75000"/>
                      <a:lumOff val="25000"/>
                    </a:schemeClr>
                  </a:solidFill>
                  <a:latin typeface="+mj-ea"/>
                  <a:ea typeface="+mj-ea"/>
                </a:rPr>
                <a:t>基层党委要对所辖党支部进行全覆盖、全过程的现场指导，帮助党支部制定学习教育计划，派员参加党支部各项活动。</a:t>
              </a:r>
            </a:p>
          </p:txBody>
        </p:sp>
        <p:sp>
          <p:nvSpPr>
            <p:cNvPr id="64" name="圆角矩形 63"/>
            <p:cNvSpPr/>
            <p:nvPr/>
          </p:nvSpPr>
          <p:spPr>
            <a:xfrm>
              <a:off x="4392862" y="1726059"/>
              <a:ext cx="6785421" cy="1838615"/>
            </a:xfrm>
            <a:prstGeom prst="roundRect">
              <a:avLst>
                <a:gd name="adj" fmla="val 1360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lumMod val="75000"/>
                    <a:lumOff val="25000"/>
                  </a:schemeClr>
                </a:solidFill>
                <a:latin typeface="+mj-ea"/>
                <a:ea typeface="+mj-ea"/>
              </a:endParaRPr>
            </a:p>
          </p:txBody>
        </p:sp>
      </p:grpSp>
      <p:grpSp>
        <p:nvGrpSpPr>
          <p:cNvPr id="65" name="组合 64"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1459704" y="4627351"/>
            <a:ext cx="2196259" cy="530425"/>
            <a:chOff x="2472943" y="1556792"/>
            <a:chExt cx="2196259" cy="530425"/>
          </a:xfrm>
        </p:grpSpPr>
        <p:grpSp>
          <p:nvGrpSpPr>
            <p:cNvPr id="66" name="组合 65"/>
            <p:cNvGrpSpPr/>
            <p:nvPr/>
          </p:nvGrpSpPr>
          <p:grpSpPr>
            <a:xfrm>
              <a:off x="2472943" y="1556792"/>
              <a:ext cx="2196259" cy="530425"/>
              <a:chOff x="935022" y="2360752"/>
              <a:chExt cx="2285176" cy="551934"/>
            </a:xfrm>
          </p:grpSpPr>
          <p:sp>
            <p:nvSpPr>
              <p:cNvPr id="68" name="对角圆角矩形 67"/>
              <p:cNvSpPr/>
              <p:nvPr/>
            </p:nvSpPr>
            <p:spPr>
              <a:xfrm>
                <a:off x="935022" y="2360752"/>
                <a:ext cx="2285176"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kern="0">
                  <a:solidFill>
                    <a:srgbClr val="FFD791"/>
                  </a:solidFill>
                  <a:latin typeface="+mj-ea"/>
                  <a:ea typeface="+mj-ea"/>
                </a:endParaRPr>
              </a:p>
            </p:txBody>
          </p:sp>
          <p:sp>
            <p:nvSpPr>
              <p:cNvPr id="69" name="TextBox 13"/>
              <p:cNvSpPr txBox="1"/>
              <p:nvPr/>
            </p:nvSpPr>
            <p:spPr>
              <a:xfrm>
                <a:off x="1548540" y="2397073"/>
                <a:ext cx="1424002" cy="480386"/>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400" dirty="0">
                    <a:solidFill>
                      <a:srgbClr val="FFD791"/>
                    </a:solidFill>
                    <a:latin typeface="+mj-ea"/>
                    <a:ea typeface="+mj-ea"/>
                  </a:rPr>
                  <a:t>关键词</a:t>
                </a:r>
              </a:p>
            </p:txBody>
          </p:sp>
        </p:grpSp>
        <p:pic>
          <p:nvPicPr>
            <p:cNvPr id="6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6365" y="1603582"/>
              <a:ext cx="483682" cy="481337"/>
            </a:xfrm>
            <a:prstGeom prst="rect">
              <a:avLst/>
            </a:prstGeom>
            <a:noFill/>
            <a:scene3d>
              <a:camera prst="isometricOffAxis2Left"/>
              <a:lightRig rig="threePt" dir="t"/>
            </a:scene3d>
            <a:extLst>
              <a:ext uri="{909E8E84-426E-40DD-AFC4-6F175D3DCCD1}">
                <a14:hiddenFill xmlns:a14="http://schemas.microsoft.com/office/drawing/2010/main">
                  <a:solidFill>
                    <a:srgbClr val="FFFFFF"/>
                  </a:solidFill>
                </a14:hiddenFill>
              </a:ext>
            </a:extLst>
          </p:spPr>
        </p:pic>
      </p:grpSp>
      <p:grpSp>
        <p:nvGrpSpPr>
          <p:cNvPr id="70" name="组合 69"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3863752" y="4581128"/>
            <a:ext cx="6785421" cy="667361"/>
            <a:chOff x="4392862" y="1726059"/>
            <a:chExt cx="6785421" cy="1838615"/>
          </a:xfrm>
        </p:grpSpPr>
        <p:sp>
          <p:nvSpPr>
            <p:cNvPr id="71" name="Rectangle 3"/>
            <p:cNvSpPr txBox="1">
              <a:spLocks noChangeArrowheads="1"/>
            </p:cNvSpPr>
            <p:nvPr/>
          </p:nvSpPr>
          <p:spPr bwMode="auto">
            <a:xfrm>
              <a:off x="4422816" y="1939923"/>
              <a:ext cx="6755467" cy="121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nSpc>
                  <a:spcPts val="1900"/>
                </a:lnSpc>
                <a:buFont typeface="Arial" panose="020B0604020202020204" pitchFamily="34" charset="0"/>
                <a:buChar char="•"/>
              </a:pPr>
              <a:r>
                <a:rPr lang="zh-CN" altLang="en-US" sz="1400" b="0" dirty="0">
                  <a:solidFill>
                    <a:schemeClr val="tx1">
                      <a:lumMod val="75000"/>
                      <a:lumOff val="25000"/>
                    </a:schemeClr>
                  </a:solidFill>
                  <a:latin typeface="+mj-ea"/>
                  <a:ea typeface="+mj-ea"/>
                </a:rPr>
                <a:t>各级党组织书记要承担起主体责任，不仅要管好干部、带好班子，还要管好党员、带好队伍，层层传导压力，从严从实抓好学习教育。</a:t>
              </a:r>
            </a:p>
          </p:txBody>
        </p:sp>
        <p:sp>
          <p:nvSpPr>
            <p:cNvPr id="72" name="圆角矩形 71"/>
            <p:cNvSpPr/>
            <p:nvPr/>
          </p:nvSpPr>
          <p:spPr>
            <a:xfrm>
              <a:off x="4392862" y="1726059"/>
              <a:ext cx="6785421" cy="1838615"/>
            </a:xfrm>
            <a:prstGeom prst="roundRect">
              <a:avLst>
                <a:gd name="adj" fmla="val 1360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14869153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1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1+#ppt_w/2"/>
                                          </p:val>
                                        </p:tav>
                                        <p:tav tm="100000">
                                          <p:val>
                                            <p:strVal val="#ppt_x"/>
                                          </p:val>
                                        </p:tav>
                                      </p:tavLst>
                                    </p:anim>
                                    <p:anim calcmode="lin" valueType="num">
                                      <p:cBhvr additive="base">
                                        <p:cTn id="33" dur="500" fill="hold"/>
                                        <p:tgtEl>
                                          <p:spTgt spid="5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1+#ppt_w/2"/>
                                          </p:val>
                                        </p:tav>
                                        <p:tav tm="100000">
                                          <p:val>
                                            <p:strVal val="#ppt_x"/>
                                          </p:val>
                                        </p:tav>
                                      </p:tavLst>
                                    </p:anim>
                                    <p:anim calcmode="lin" valueType="num">
                                      <p:cBhvr additive="base">
                                        <p:cTn id="37" dur="500" fill="hold"/>
                                        <p:tgtEl>
                                          <p:spTgt spid="62"/>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30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1+#ppt_w/2"/>
                                          </p:val>
                                        </p:tav>
                                        <p:tav tm="100000">
                                          <p:val>
                                            <p:strVal val="#ppt_x"/>
                                          </p:val>
                                        </p:tav>
                                      </p:tavLst>
                                    </p:anim>
                                    <p:anim calcmode="lin" valueType="num">
                                      <p:cBhvr additive="base">
                                        <p:cTn id="4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a:spLocks noChangeArrowheads="1"/>
          </p:cNvSpPr>
          <p:nvPr/>
        </p:nvSpPr>
        <p:spPr bwMode="auto">
          <a:xfrm>
            <a:off x="3433974" y="3933056"/>
            <a:ext cx="5562536" cy="109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171450" indent="-171450">
              <a:lnSpc>
                <a:spcPct val="150000"/>
              </a:lnSpc>
              <a:buFont typeface="Wingdings" panose="05000000000000000000" pitchFamily="2" charset="2"/>
              <a:buChar char="l"/>
            </a:pPr>
            <a:r>
              <a:rPr lang="zh-CN" altLang="zh-CN" sz="1200" b="0" dirty="0">
                <a:solidFill>
                  <a:schemeClr val="tx1">
                    <a:lumMod val="50000"/>
                    <a:lumOff val="50000"/>
                  </a:schemeClr>
                </a:solidFill>
              </a:rPr>
              <a:t>设计师不是艺术家，我们要表达的是客户、是市场！不仅要全面认识自己，更需要全面理解客户！党有党风，企有特色，好的设计都是以客户特色为基线通过自己的缜密安排、成熟的视觉语言诠释出其要表达思想概念！</a:t>
            </a:r>
            <a:endParaRPr lang="en-US" altLang="zh-CN" sz="1200" b="0" dirty="0">
              <a:solidFill>
                <a:schemeClr val="tx1">
                  <a:lumMod val="50000"/>
                  <a:lumOff val="50000"/>
                </a:schemeClr>
              </a:solidFill>
            </a:endParaRPr>
          </a:p>
          <a:p>
            <a:pPr marL="171450" indent="-171450">
              <a:lnSpc>
                <a:spcPct val="150000"/>
              </a:lnSpc>
              <a:buFont typeface="Wingdings" panose="05000000000000000000" pitchFamily="2" charset="2"/>
              <a:buChar char="l"/>
            </a:pPr>
            <a:endParaRPr lang="zh-CN" altLang="zh-CN" sz="1200" b="0" dirty="0">
              <a:solidFill>
                <a:schemeClr val="tx1">
                  <a:lumMod val="50000"/>
                  <a:lumOff val="50000"/>
                </a:schemeClr>
              </a:solidFill>
            </a:endParaRPr>
          </a:p>
        </p:txBody>
      </p:sp>
      <p:sp>
        <p:nvSpPr>
          <p:cNvPr id="2" name="e7d195523061f1c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hidden="1"/>
          <p:cNvSpPr txBox="1"/>
          <p:nvPr/>
        </p:nvSpPr>
        <p:spPr>
          <a:xfrm>
            <a:off x="-355600" y="1803400"/>
            <a:ext cx="1016000"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e7d195523061f1c01ef2b70529884c179423570dbaad84926380ABC1F97BAEF0C8FC051856578EAB7874501A1FFE158C4981707381814BCC4D9A8E3554438DEE4FBCF5A5B4D2A8B0989AB57E8BAC65EB799A5595AE534AD836E8E7D92F49E21AC370875507B9507ED8F8747CF5ECA6EB77E288EF42026E17D27DA04EDEC9B39F8965E7BC32D21AE7</a:t>
            </a:r>
            <a:endParaRPr lang="zh-CN" altLang="en-US" sz="100"/>
          </a:p>
        </p:txBody>
      </p:sp>
      <p:grpSp>
        <p:nvGrpSpPr>
          <p:cNvPr id="15" name="组合 14"/>
          <p:cNvGrpSpPr/>
          <p:nvPr/>
        </p:nvGrpSpPr>
        <p:grpSpPr>
          <a:xfrm>
            <a:off x="3041126" y="3180884"/>
            <a:ext cx="6109748" cy="696673"/>
            <a:chOff x="2913318" y="3792351"/>
            <a:chExt cx="6109748" cy="696673"/>
          </a:xfrm>
        </p:grpSpPr>
        <p:sp>
          <p:nvSpPr>
            <p:cNvPr id="22" name="圆角矩形 21"/>
            <p:cNvSpPr/>
            <p:nvPr/>
          </p:nvSpPr>
          <p:spPr>
            <a:xfrm>
              <a:off x="2913318" y="3818091"/>
              <a:ext cx="6109748" cy="596329"/>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方正美黑简体" panose="03000509000000000000" pitchFamily="65" charset="-122"/>
                <a:ea typeface="方正美黑简体" panose="03000509000000000000" pitchFamily="65" charset="-122"/>
              </a:endParaRPr>
            </a:p>
          </p:txBody>
        </p:sp>
        <p:sp>
          <p:nvSpPr>
            <p:cNvPr id="24" name="Title 1"/>
            <p:cNvSpPr txBox="1">
              <a:spLocks/>
            </p:cNvSpPr>
            <p:nvPr/>
          </p:nvSpPr>
          <p:spPr>
            <a:xfrm>
              <a:off x="3553144"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gn="dist">
                <a:lnSpc>
                  <a:spcPct val="100000"/>
                </a:lnSpc>
              </a:pPr>
              <a:r>
                <a:rPr lang="zh-CN" altLang="en-US" sz="2400" spc="0" dirty="0">
                  <a:solidFill>
                    <a:srgbClr val="FFD791"/>
                  </a:solidFill>
                  <a:latin typeface="+mj-ea"/>
                  <a:ea typeface="+mj-ea"/>
                </a:rPr>
                <a:t>相关段落主题文字</a:t>
              </a:r>
            </a:p>
          </p:txBody>
        </p:sp>
      </p:grpSp>
      <p:grpSp>
        <p:nvGrpSpPr>
          <p:cNvPr id="16" name="组合 1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376672" y="1462595"/>
            <a:ext cx="1438656" cy="1438652"/>
            <a:chOff x="3354962" y="1593647"/>
            <a:chExt cx="882515" cy="882514"/>
          </a:xfrm>
        </p:grpSpPr>
        <p:sp>
          <p:nvSpPr>
            <p:cNvPr id="17" name="椭圆 16"/>
            <p:cNvSpPr/>
            <p:nvPr/>
          </p:nvSpPr>
          <p:spPr>
            <a:xfrm>
              <a:off x="3354962" y="1593647"/>
              <a:ext cx="882515" cy="882514"/>
            </a:xfrm>
            <a:prstGeom prst="ellipse">
              <a:avLst/>
            </a:prstGeom>
            <a:solidFill>
              <a:srgbClr val="B7020B"/>
            </a:solidFill>
            <a:ln w="19050">
              <a:solidFill>
                <a:srgbClr val="FFD7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0">
                <a:solidFill>
                  <a:srgbClr val="FFD791"/>
                </a:solidFill>
                <a:latin typeface="汉仪长美黑简" panose="02010609000101010101" pitchFamily="49" charset="-122"/>
                <a:ea typeface="汉仪长美黑简" panose="02010609000101010101" pitchFamily="49" charset="-122"/>
              </a:endParaRPr>
            </a:p>
          </p:txBody>
        </p:sp>
        <p:sp>
          <p:nvSpPr>
            <p:cNvPr id="20" name="矩形 19"/>
            <p:cNvSpPr/>
            <p:nvPr/>
          </p:nvSpPr>
          <p:spPr>
            <a:xfrm>
              <a:off x="3435398" y="1702516"/>
              <a:ext cx="748919" cy="641896"/>
            </a:xfrm>
            <a:prstGeom prst="rect">
              <a:avLst/>
            </a:prstGeom>
            <a:ln>
              <a:noFill/>
            </a:ln>
          </p:spPr>
          <p:txBody>
            <a:bodyPr wrap="square" lIns="121884" tIns="60941" rIns="121884" bIns="60941">
              <a:spAutoFit/>
            </a:bodyPr>
            <a:lstStyle/>
            <a:p>
              <a:pPr algn="ctr" eaLnBrk="0" fontAlgn="base" hangingPunct="0">
                <a:spcBef>
                  <a:spcPct val="0"/>
                </a:spcBef>
                <a:spcAft>
                  <a:spcPct val="0"/>
                </a:spcAft>
              </a:pPr>
              <a:r>
                <a:rPr lang="zh-CN" altLang="en-US" sz="6000" b="0" spc="300" dirty="0">
                  <a:solidFill>
                    <a:srgbClr val="FFD791"/>
                  </a:solidFill>
                  <a:latin typeface="汉仪长美黑简" panose="02010609000101010101" pitchFamily="49" charset="-122"/>
                  <a:ea typeface="汉仪长美黑简" panose="02010609000101010101" pitchFamily="49" charset="-122"/>
                </a:rPr>
                <a:t>叁</a:t>
              </a:r>
              <a:endParaRPr lang="en-US" altLang="zh-CN" sz="6000" b="0" spc="300" dirty="0">
                <a:solidFill>
                  <a:srgbClr val="FFD791"/>
                </a:solidFill>
                <a:latin typeface="汉仪长美黑简" panose="02010609000101010101" pitchFamily="49" charset="-122"/>
                <a:ea typeface="汉仪长美黑简" panose="02010609000101010101" pitchFamily="49" charset="-122"/>
              </a:endParaRPr>
            </a:p>
          </p:txBody>
        </p:sp>
      </p:grpSp>
    </p:spTree>
    <p:extLst>
      <p:ext uri="{BB962C8B-B14F-4D97-AF65-F5344CB8AC3E}">
        <p14:creationId xmlns:p14="http://schemas.microsoft.com/office/powerpoint/2010/main" val="6051233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77" name="组合 76"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839416" y="1263616"/>
            <a:ext cx="10160525" cy="824271"/>
            <a:chOff x="1199456" y="4683447"/>
            <a:chExt cx="10160525" cy="824271"/>
          </a:xfrm>
        </p:grpSpPr>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4683447"/>
              <a:ext cx="10160525" cy="824271"/>
            </a:xfrm>
            <a:prstGeom prst="rect">
              <a:avLst/>
            </a:prstGeom>
          </p:spPr>
        </p:pic>
        <p:sp>
          <p:nvSpPr>
            <p:cNvPr id="79" name="标题 1">
              <a:extLst>
                <a:ext uri="{FF2B5EF4-FFF2-40B4-BE49-F238E27FC236}">
                  <a16:creationId xmlns:a16="http://schemas.microsoft.com/office/drawing/2014/main" id="{07E7FBED-80B0-49FA-AE16-E7D006CBBDD3}"/>
                </a:ext>
              </a:extLst>
            </p:cNvPr>
            <p:cNvSpPr txBox="1">
              <a:spLocks/>
            </p:cNvSpPr>
            <p:nvPr/>
          </p:nvSpPr>
          <p:spPr>
            <a:xfrm>
              <a:off x="2427289" y="4817169"/>
              <a:ext cx="8573795"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fontAlgn="auto">
                <a:spcAft>
                  <a:spcPts val="0"/>
                </a:spcAft>
              </a:pPr>
              <a:r>
                <a:rPr lang="zh-CN" altLang="en-US" sz="2800" spc="400" dirty="0">
                  <a:solidFill>
                    <a:srgbClr val="FFFFA2"/>
                  </a:solidFill>
                  <a:effectLst>
                    <a:outerShdw blurRad="38100" dist="38100" dir="2700000" algn="tl">
                      <a:srgbClr val="000000">
                        <a:alpha val="43137"/>
                      </a:srgbClr>
                    </a:outerShdw>
                  </a:effectLst>
                  <a:latin typeface="微软雅黑"/>
                  <a:ea typeface="微软雅黑"/>
                </a:rPr>
                <a:t>树立正确的历史观、民族观、国家观、文化观</a:t>
              </a:r>
            </a:p>
          </p:txBody>
        </p:sp>
        <p:sp>
          <p:nvSpPr>
            <p:cNvPr id="80" name="标题 1">
              <a:extLst>
                <a:ext uri="{FF2B5EF4-FFF2-40B4-BE49-F238E27FC236}">
                  <a16:creationId xmlns:a16="http://schemas.microsoft.com/office/drawing/2014/main" id="{07E7FBED-80B0-49FA-AE16-E7D006CBBDD3}"/>
                </a:ext>
              </a:extLst>
            </p:cNvPr>
            <p:cNvSpPr txBox="1">
              <a:spLocks/>
            </p:cNvSpPr>
            <p:nvPr/>
          </p:nvSpPr>
          <p:spPr>
            <a:xfrm>
              <a:off x="1215818" y="4827463"/>
              <a:ext cx="888940"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fontAlgn="auto">
                <a:spcAft>
                  <a:spcPts val="0"/>
                </a:spcAft>
              </a:pPr>
              <a:r>
                <a:rPr lang="en-US" altLang="zh-CN" spc="300" dirty="0">
                  <a:solidFill>
                    <a:srgbClr val="C00000"/>
                  </a:solidFill>
                  <a:effectLst>
                    <a:innerShdw blurRad="63500" dist="50800" dir="13500000">
                      <a:prstClr val="black">
                        <a:alpha val="50000"/>
                      </a:prstClr>
                    </a:innerShdw>
                  </a:effectLst>
                  <a:latin typeface="微软雅黑"/>
                  <a:ea typeface="微软雅黑"/>
                </a:rPr>
                <a:t>.</a:t>
              </a:r>
              <a:endParaRPr lang="zh-CN" altLang="en-US" spc="300" dirty="0">
                <a:solidFill>
                  <a:srgbClr val="C00000"/>
                </a:solidFill>
                <a:effectLst>
                  <a:innerShdw blurRad="63500" dist="50800" dir="13500000">
                    <a:prstClr val="black">
                      <a:alpha val="50000"/>
                    </a:prstClr>
                  </a:innerShdw>
                </a:effectLst>
                <a:latin typeface="微软雅黑"/>
                <a:ea typeface="微软雅黑"/>
              </a:endParaRPr>
            </a:p>
          </p:txBody>
        </p:sp>
      </p:grpSp>
      <p:grpSp>
        <p:nvGrpSpPr>
          <p:cNvPr id="81" name="组合 8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4854151" y="4213426"/>
            <a:ext cx="1928278" cy="1928278"/>
            <a:chOff x="927419" y="3645024"/>
            <a:chExt cx="1928278" cy="1928278"/>
          </a:xfrm>
        </p:grpSpPr>
        <p:grpSp>
          <p:nvGrpSpPr>
            <p:cNvPr id="82" name="组合 81"/>
            <p:cNvGrpSpPr/>
            <p:nvPr/>
          </p:nvGrpSpPr>
          <p:grpSpPr>
            <a:xfrm>
              <a:off x="927419" y="3645024"/>
              <a:ext cx="1928278" cy="1928278"/>
              <a:chOff x="242253" y="610553"/>
              <a:chExt cx="4125591" cy="4125591"/>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a:ea typeface="微软雅黑"/>
                  <a:cs typeface="+mn-ea"/>
                  <a:sym typeface="+mn-lt"/>
                </a:endParaRPr>
              </a:p>
            </p:txBody>
          </p:sp>
          <p:sp>
            <p:nvSpPr>
              <p:cNvPr id="85" name="椭圆 84"/>
              <p:cNvSpPr/>
              <p:nvPr/>
            </p:nvSpPr>
            <p:spPr>
              <a:xfrm>
                <a:off x="242253" y="610553"/>
                <a:ext cx="4125591" cy="4125591"/>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a:ea typeface="微软雅黑"/>
                  <a:cs typeface="+mn-ea"/>
                  <a:sym typeface="+mn-lt"/>
                </a:endParaRPr>
              </a:p>
            </p:txBody>
          </p:sp>
        </p:grpSp>
        <p:sp>
          <p:nvSpPr>
            <p:cNvPr id="83" name="TextBox 3"/>
            <p:cNvSpPr txBox="1"/>
            <p:nvPr/>
          </p:nvSpPr>
          <p:spPr>
            <a:xfrm>
              <a:off x="1208695" y="3958461"/>
              <a:ext cx="1331916" cy="123110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引导树立</a:t>
              </a:r>
            </a:p>
          </p:txBody>
        </p:sp>
      </p:grpSp>
      <p:grpSp>
        <p:nvGrpSpPr>
          <p:cNvPr id="86" name="组合 8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4854151" y="2451347"/>
            <a:ext cx="1869811" cy="1869811"/>
            <a:chOff x="927419" y="1882945"/>
            <a:chExt cx="1869811" cy="1869811"/>
          </a:xfrm>
        </p:grpSpPr>
        <p:grpSp>
          <p:nvGrpSpPr>
            <p:cNvPr id="87" name="组合 86"/>
            <p:cNvGrpSpPr/>
            <p:nvPr/>
          </p:nvGrpSpPr>
          <p:grpSpPr>
            <a:xfrm>
              <a:off x="927419" y="1882945"/>
              <a:ext cx="1869811" cy="1869811"/>
              <a:chOff x="304800" y="673100"/>
              <a:chExt cx="4000500" cy="4000500"/>
            </a:xfrm>
            <a:solidFill>
              <a:srgbClr val="C00000"/>
            </a:solidFill>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sz="3200" b="0" kern="0">
                  <a:solidFill>
                    <a:prstClr val="black"/>
                  </a:solidFill>
                  <a:latin typeface="Calibri"/>
                  <a:ea typeface="微软雅黑"/>
                  <a:cs typeface="+mn-ea"/>
                  <a:sym typeface="+mn-lt"/>
                </a:endParaRPr>
              </a:p>
            </p:txBody>
          </p:sp>
          <p:sp>
            <p:nvSpPr>
              <p:cNvPr id="90" name="椭圆 89"/>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algn="ctr" fontAlgn="auto">
                  <a:spcBef>
                    <a:spcPts val="0"/>
                  </a:spcBef>
                  <a:spcAft>
                    <a:spcPts val="0"/>
                  </a:spcAft>
                  <a:defRPr/>
                </a:pPr>
                <a:endParaRPr lang="zh-CN" altLang="en-US" sz="3200" b="0" kern="0">
                  <a:solidFill>
                    <a:prstClr val="white"/>
                  </a:solidFill>
                  <a:latin typeface="Calibri"/>
                  <a:ea typeface="微软雅黑"/>
                  <a:cs typeface="+mn-ea"/>
                  <a:sym typeface="+mn-lt"/>
                </a:endParaRPr>
              </a:p>
            </p:txBody>
          </p:sp>
        </p:grpSp>
        <p:pic>
          <p:nvPicPr>
            <p:cNvPr id="88" name="图片 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3472" y="2177564"/>
              <a:ext cx="1037704" cy="1045674"/>
            </a:xfrm>
            <a:prstGeom prst="rect">
              <a:avLst/>
            </a:prstGeom>
          </p:spPr>
        </p:pic>
      </p:grpSp>
      <p:sp>
        <p:nvSpPr>
          <p:cNvPr id="91" name="矩形 9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969456" y="2466417"/>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92" name="矩形 91"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071922" y="2663680"/>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历史观</a:t>
            </a:r>
          </a:p>
        </p:txBody>
      </p:sp>
      <p:sp>
        <p:nvSpPr>
          <p:cNvPr id="93" name="矩形 9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6897290" y="2466417"/>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94" name="矩形 93"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6978735" y="2663680"/>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国家观</a:t>
            </a:r>
          </a:p>
        </p:txBody>
      </p:sp>
      <p:sp>
        <p:nvSpPr>
          <p:cNvPr id="95" name="矩形 94"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969456" y="4316238"/>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96" name="矩形 9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071922" y="4513501"/>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民族观</a:t>
            </a:r>
          </a:p>
        </p:txBody>
      </p:sp>
      <p:sp>
        <p:nvSpPr>
          <p:cNvPr id="97" name="矩形 96"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6897290" y="4316238"/>
            <a:ext cx="3769834" cy="1652057"/>
          </a:xfrm>
          <a:prstGeom prst="rect">
            <a:avLst/>
          </a:prstGeom>
          <a:noFill/>
          <a:ln w="38100" cap="flat" cmpd="sng" algn="ctr">
            <a:solidFill>
              <a:srgbClr val="C00000"/>
            </a:solidFill>
            <a:prstDash val="solid"/>
          </a:ln>
          <a:effectLst/>
        </p:spPr>
        <p:txBody>
          <a:bodyPr rtlCol="0" anchor="ctr"/>
          <a:lstStyle/>
          <a:p>
            <a:pPr algn="ctr" defTabSz="1219170" fontAlgn="auto">
              <a:spcBef>
                <a:spcPts val="0"/>
              </a:spcBef>
              <a:spcAft>
                <a:spcPts val="0"/>
              </a:spcAft>
            </a:pPr>
            <a:endParaRPr lang="zh-CN" altLang="en-US" sz="3200" b="0" kern="0" dirty="0">
              <a:solidFill>
                <a:prstClr val="white"/>
              </a:solidFill>
              <a:latin typeface="Arial"/>
              <a:ea typeface="微软雅黑"/>
              <a:cs typeface="+mn-ea"/>
              <a:sym typeface="+mn-lt"/>
            </a:endParaRPr>
          </a:p>
        </p:txBody>
      </p:sp>
      <p:sp>
        <p:nvSpPr>
          <p:cNvPr id="98" name="矩形 97"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6978735" y="4513501"/>
            <a:ext cx="3540722" cy="1107996"/>
          </a:xfrm>
          <a:prstGeom prst="rect">
            <a:avLst/>
          </a:prstGeom>
        </p:spPr>
        <p:txBody>
          <a:bodyPr wrap="square">
            <a:spAutoFit/>
          </a:bodyPr>
          <a:lstStyle/>
          <a:p>
            <a:pPr algn="ctr" defTabSz="1219140" fontAlgn="auto">
              <a:spcBef>
                <a:spcPts val="0"/>
              </a:spcBef>
              <a:spcAft>
                <a:spcPts val="0"/>
              </a:spcAft>
            </a:pPr>
            <a:r>
              <a:rPr lang="zh-CN" altLang="en-US" sz="6600" dirty="0">
                <a:solidFill>
                  <a:srgbClr val="C00000"/>
                </a:solidFill>
                <a:latin typeface="微软雅黑" panose="020B0503020204020204" pitchFamily="34" charset="-122"/>
                <a:ea typeface="微软雅黑" panose="020B0503020204020204" pitchFamily="34" charset="-122"/>
              </a:rPr>
              <a:t>文化观</a:t>
            </a:r>
          </a:p>
        </p:txBody>
      </p:sp>
    </p:spTree>
    <p:extLst>
      <p:ext uri="{BB962C8B-B14F-4D97-AF65-F5344CB8AC3E}">
        <p14:creationId xmlns:p14="http://schemas.microsoft.com/office/powerpoint/2010/main" val="17661590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0-#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cBhvr additive="base">
                                        <p:cTn id="16" dur="500" fill="hold"/>
                                        <p:tgtEl>
                                          <p:spTgt spid="81"/>
                                        </p:tgtEl>
                                        <p:attrNameLst>
                                          <p:attrName>ppt_x</p:attrName>
                                        </p:attrNameLst>
                                      </p:cBhvr>
                                      <p:tavLst>
                                        <p:tav tm="0">
                                          <p:val>
                                            <p:strVal val="#ppt_x"/>
                                          </p:val>
                                        </p:tav>
                                        <p:tav tm="100000">
                                          <p:val>
                                            <p:strVal val="#ppt_x"/>
                                          </p:val>
                                        </p:tav>
                                      </p:tavLst>
                                    </p:anim>
                                    <p:anim calcmode="lin" valueType="num">
                                      <p:cBhvr additive="base">
                                        <p:cTn id="17" dur="500" fill="hold"/>
                                        <p:tgtEl>
                                          <p:spTgt spid="8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p:cTn id="25" dur="500" fill="hold"/>
                                        <p:tgtEl>
                                          <p:spTgt spid="91"/>
                                        </p:tgtEl>
                                        <p:attrNameLst>
                                          <p:attrName>ppt_w</p:attrName>
                                        </p:attrNameLst>
                                      </p:cBhvr>
                                      <p:tavLst>
                                        <p:tav tm="0">
                                          <p:val>
                                            <p:fltVal val="0"/>
                                          </p:val>
                                        </p:tav>
                                        <p:tav tm="100000">
                                          <p:val>
                                            <p:strVal val="#ppt_w"/>
                                          </p:val>
                                        </p:tav>
                                      </p:tavLst>
                                    </p:anim>
                                    <p:anim calcmode="lin" valueType="num">
                                      <p:cBhvr>
                                        <p:cTn id="26" dur="500" fill="hold"/>
                                        <p:tgtEl>
                                          <p:spTgt spid="91"/>
                                        </p:tgtEl>
                                        <p:attrNameLst>
                                          <p:attrName>ppt_h</p:attrName>
                                        </p:attrNameLst>
                                      </p:cBhvr>
                                      <p:tavLst>
                                        <p:tav tm="0">
                                          <p:val>
                                            <p:fltVal val="0"/>
                                          </p:val>
                                        </p:tav>
                                        <p:tav tm="100000">
                                          <p:val>
                                            <p:strVal val="#ppt_h"/>
                                          </p:val>
                                        </p:tav>
                                      </p:tavLst>
                                    </p:anim>
                                    <p:animEffect transition="in" filter="fade">
                                      <p:cBhvr>
                                        <p:cTn id="27" dur="500"/>
                                        <p:tgtEl>
                                          <p:spTgt spid="9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3"/>
                                        </p:tgtEl>
                                        <p:attrNameLst>
                                          <p:attrName>style.visibility</p:attrName>
                                        </p:attrNameLst>
                                      </p:cBhvr>
                                      <p:to>
                                        <p:strVal val="visible"/>
                                      </p:to>
                                    </p:set>
                                    <p:anim calcmode="lin" valueType="num">
                                      <p:cBhvr>
                                        <p:cTn id="30" dur="500" fill="hold"/>
                                        <p:tgtEl>
                                          <p:spTgt spid="93"/>
                                        </p:tgtEl>
                                        <p:attrNameLst>
                                          <p:attrName>ppt_w</p:attrName>
                                        </p:attrNameLst>
                                      </p:cBhvr>
                                      <p:tavLst>
                                        <p:tav tm="0">
                                          <p:val>
                                            <p:fltVal val="0"/>
                                          </p:val>
                                        </p:tav>
                                        <p:tav tm="100000">
                                          <p:val>
                                            <p:strVal val="#ppt_w"/>
                                          </p:val>
                                        </p:tav>
                                      </p:tavLst>
                                    </p:anim>
                                    <p:anim calcmode="lin" valueType="num">
                                      <p:cBhvr>
                                        <p:cTn id="31" dur="500" fill="hold"/>
                                        <p:tgtEl>
                                          <p:spTgt spid="93"/>
                                        </p:tgtEl>
                                        <p:attrNameLst>
                                          <p:attrName>ppt_h</p:attrName>
                                        </p:attrNameLst>
                                      </p:cBhvr>
                                      <p:tavLst>
                                        <p:tav tm="0">
                                          <p:val>
                                            <p:fltVal val="0"/>
                                          </p:val>
                                        </p:tav>
                                        <p:tav tm="100000">
                                          <p:val>
                                            <p:strVal val="#ppt_h"/>
                                          </p:val>
                                        </p:tav>
                                      </p:tavLst>
                                    </p:anim>
                                    <p:animEffect transition="in" filter="fade">
                                      <p:cBhvr>
                                        <p:cTn id="32" dur="500"/>
                                        <p:tgtEl>
                                          <p:spTgt spid="9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p:cTn id="40" dur="500" fill="hold"/>
                                        <p:tgtEl>
                                          <p:spTgt spid="97"/>
                                        </p:tgtEl>
                                        <p:attrNameLst>
                                          <p:attrName>ppt_w</p:attrName>
                                        </p:attrNameLst>
                                      </p:cBhvr>
                                      <p:tavLst>
                                        <p:tav tm="0">
                                          <p:val>
                                            <p:fltVal val="0"/>
                                          </p:val>
                                        </p:tav>
                                        <p:tav tm="100000">
                                          <p:val>
                                            <p:strVal val="#ppt_w"/>
                                          </p:val>
                                        </p:tav>
                                      </p:tavLst>
                                    </p:anim>
                                    <p:anim calcmode="lin" valueType="num">
                                      <p:cBhvr>
                                        <p:cTn id="41" dur="500" fill="hold"/>
                                        <p:tgtEl>
                                          <p:spTgt spid="97"/>
                                        </p:tgtEl>
                                        <p:attrNameLst>
                                          <p:attrName>ppt_h</p:attrName>
                                        </p:attrNameLst>
                                      </p:cBhvr>
                                      <p:tavLst>
                                        <p:tav tm="0">
                                          <p:val>
                                            <p:fltVal val="0"/>
                                          </p:val>
                                        </p:tav>
                                        <p:tav tm="100000">
                                          <p:val>
                                            <p:strVal val="#ppt_h"/>
                                          </p:val>
                                        </p:tav>
                                      </p:tavLst>
                                    </p:anim>
                                    <p:animEffect transition="in" filter="fade">
                                      <p:cBhvr>
                                        <p:cTn id="42" dur="500"/>
                                        <p:tgtEl>
                                          <p:spTgt spid="97"/>
                                        </p:tgtEl>
                                      </p:cBhvr>
                                    </p:animEffect>
                                  </p:childTnLst>
                                </p:cTn>
                              </p:par>
                            </p:childTnLst>
                          </p:cTn>
                        </p:par>
                        <p:par>
                          <p:cTn id="43" fill="hold">
                            <p:stCondLst>
                              <p:cond delay="2000"/>
                            </p:stCondLst>
                            <p:childTnLst>
                              <p:par>
                                <p:cTn id="44" presetID="18" presetClass="entr" presetSubtype="6"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strips(downRight)">
                                      <p:cBhvr>
                                        <p:cTn id="46" dur="500"/>
                                        <p:tgtEl>
                                          <p:spTgt spid="92"/>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strips(downRight)">
                                      <p:cBhvr>
                                        <p:cTn id="49" dur="500"/>
                                        <p:tgtEl>
                                          <p:spTgt spid="96"/>
                                        </p:tgtEl>
                                      </p:cBhvr>
                                    </p:animEffect>
                                  </p:childTnLst>
                                </p:cTn>
                              </p:par>
                              <p:par>
                                <p:cTn id="50" presetID="18" presetClass="entr" presetSubtype="6"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strips(downRight)">
                                      <p:cBhvr>
                                        <p:cTn id="52" dur="500"/>
                                        <p:tgtEl>
                                          <p:spTgt spid="94"/>
                                        </p:tgtEl>
                                      </p:cBhvr>
                                    </p:animEffect>
                                  </p:childTnLst>
                                </p:cTn>
                              </p:par>
                              <p:par>
                                <p:cTn id="53" presetID="18" presetClass="entr" presetSubtype="6"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strips(downRight)">
                                      <p:cBhvr>
                                        <p:cTn id="5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91" grpId="0" animBg="1"/>
      <p:bldP spid="92" grpId="0"/>
      <p:bldP spid="93" grpId="0" animBg="1"/>
      <p:bldP spid="94" grpId="0"/>
      <p:bldP spid="95" grpId="0" animBg="1"/>
      <p:bldP spid="96" grpId="0"/>
      <p:bldP spid="97" grpId="0" animBg="1"/>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4222135" y="1706930"/>
            <a:ext cx="6855563" cy="37229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矩形 19"/>
          <p:cNvSpPr/>
          <p:nvPr/>
        </p:nvSpPr>
        <p:spPr>
          <a:xfrm>
            <a:off x="6016203" y="3129180"/>
            <a:ext cx="1977279" cy="1246495"/>
          </a:xfrm>
          <a:prstGeom prst="rect">
            <a:avLst/>
          </a:prstGeom>
        </p:spPr>
        <p:txBody>
          <a:bodyPr wrap="square">
            <a:spAutoFit/>
          </a:bodyPr>
          <a:lstStyle/>
          <a:p>
            <a:pPr algn="just">
              <a:lnSpc>
                <a:spcPct val="150000"/>
              </a:lnSpc>
              <a:spcAft>
                <a:spcPts val="1200"/>
              </a:spcAft>
            </a:pPr>
            <a:r>
              <a:rPr lang="zh-CN" altLang="zh-CN" sz="1000" dirty="0">
                <a:solidFill>
                  <a:schemeClr val="tx1">
                    <a:lumMod val="85000"/>
                    <a:lumOff val="15000"/>
                  </a:schemeClr>
                </a:solidFill>
                <a:latin typeface="+mj-ea"/>
              </a:rPr>
              <a:t>欢迎购买本套模板，本模板由春秋视觉工作室专业设计，春秋视觉，致力于奉献！贴心于服务！专业定制，精心开发！多年工作经验打造全新的</a:t>
            </a:r>
            <a:r>
              <a:rPr lang="en-US" altLang="zh-CN" sz="1000" dirty="0">
                <a:solidFill>
                  <a:schemeClr val="tx1">
                    <a:lumMod val="85000"/>
                    <a:lumOff val="15000"/>
                  </a:schemeClr>
                </a:solidFill>
                <a:latin typeface="+mj-ea"/>
              </a:rPr>
              <a:t>PPT</a:t>
            </a:r>
            <a:r>
              <a:rPr lang="zh-CN" altLang="zh-CN" sz="1000" dirty="0">
                <a:solidFill>
                  <a:schemeClr val="tx1">
                    <a:lumMod val="85000"/>
                    <a:lumOff val="15000"/>
                  </a:schemeClr>
                </a:solidFill>
                <a:latin typeface="+mj-ea"/>
              </a:rPr>
              <a:t>作品！</a:t>
            </a:r>
            <a:endParaRPr lang="en-US" altLang="zh-CN" sz="1000" dirty="0">
              <a:solidFill>
                <a:schemeClr val="tx1">
                  <a:lumMod val="85000"/>
                  <a:lumOff val="15000"/>
                </a:schemeClr>
              </a:solidFill>
              <a:latin typeface="+mj-ea"/>
            </a:endParaRPr>
          </a:p>
        </p:txBody>
      </p:sp>
      <p:sp>
        <p:nvSpPr>
          <p:cNvPr id="21" name="矩形 20"/>
          <p:cNvSpPr/>
          <p:nvPr/>
        </p:nvSpPr>
        <p:spPr>
          <a:xfrm>
            <a:off x="8287647" y="3129180"/>
            <a:ext cx="2171700" cy="1785104"/>
          </a:xfrm>
          <a:prstGeom prst="rect">
            <a:avLst/>
          </a:prstGeom>
        </p:spPr>
        <p:txBody>
          <a:bodyPr wrap="square">
            <a:spAutoFit/>
          </a:bodyPr>
          <a:lstStyle/>
          <a:p>
            <a:pPr algn="just">
              <a:lnSpc>
                <a:spcPct val="150000"/>
              </a:lnSpc>
              <a:spcAft>
                <a:spcPts val="1200"/>
              </a:spcAft>
            </a:pPr>
            <a:r>
              <a:rPr lang="zh-CN" altLang="zh-CN" sz="1000" dirty="0">
                <a:solidFill>
                  <a:schemeClr val="tx1">
                    <a:lumMod val="85000"/>
                    <a:lumOff val="15000"/>
                  </a:schemeClr>
                </a:solidFill>
                <a:latin typeface="+mj-ea"/>
              </a:rPr>
              <a:t>欢迎购买本套模板，本模板由春秋视觉工作室专业设计，春秋视觉，致力于奉献！贴心于服务！专业定制，精心开发！多年工作经验打造全新的</a:t>
            </a:r>
            <a:r>
              <a:rPr lang="en-US" altLang="zh-CN" sz="1000" dirty="0">
                <a:solidFill>
                  <a:schemeClr val="tx1">
                    <a:lumMod val="85000"/>
                    <a:lumOff val="15000"/>
                  </a:schemeClr>
                </a:solidFill>
                <a:latin typeface="+mj-ea"/>
              </a:rPr>
              <a:t>PPT</a:t>
            </a:r>
            <a:r>
              <a:rPr lang="zh-CN" altLang="zh-CN" sz="1000" dirty="0">
                <a:solidFill>
                  <a:schemeClr val="tx1">
                    <a:lumMod val="85000"/>
                    <a:lumOff val="15000"/>
                  </a:schemeClr>
                </a:solidFill>
                <a:latin typeface="+mj-ea"/>
              </a:rPr>
              <a:t>作品！</a:t>
            </a:r>
          </a:p>
          <a:p>
            <a:pPr lvl="0" algn="just" defTabSz="1932305">
              <a:lnSpc>
                <a:spcPct val="200000"/>
              </a:lnSpc>
              <a:spcBef>
                <a:spcPct val="50000"/>
              </a:spcBef>
            </a:pPr>
            <a:endParaRPr lang="zh-CN" altLang="en-US" sz="1000" dirty="0">
              <a:solidFill>
                <a:schemeClr val="tx1">
                  <a:lumMod val="85000"/>
                  <a:lumOff val="15000"/>
                </a:schemeClr>
              </a:solidFill>
              <a:latin typeface="微软雅黑" charset="0"/>
              <a:ea typeface="微软雅黑" charset="0"/>
            </a:endParaRPr>
          </a:p>
        </p:txBody>
      </p:sp>
      <p:sp>
        <p:nvSpPr>
          <p:cNvPr id="22" name="矩形 21"/>
          <p:cNvSpPr/>
          <p:nvPr/>
        </p:nvSpPr>
        <p:spPr>
          <a:xfrm>
            <a:off x="6016203" y="2630988"/>
            <a:ext cx="4443144" cy="307777"/>
          </a:xfrm>
          <a:prstGeom prst="rect">
            <a:avLst/>
          </a:prstGeom>
        </p:spPr>
        <p:txBody>
          <a:bodyPr wrap="square">
            <a:spAutoFit/>
          </a:bodyPr>
          <a:lstStyle/>
          <a:p>
            <a:pPr algn="dist"/>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专业定制 精心开发</a:t>
            </a: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332" y="1950393"/>
            <a:ext cx="4804686" cy="3199920"/>
          </a:xfrm>
          <a:prstGeom prst="rect">
            <a:avLst/>
          </a:prstGeom>
        </p:spPr>
      </p:pic>
      <p:sp>
        <p:nvSpPr>
          <p:cNvPr id="25"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8370545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1000"/>
                                        <p:tgtEl>
                                          <p:spTgt spid="19"/>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1+#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39" name="TextBox 5"/>
          <p:cNvSpPr txBox="1"/>
          <p:nvPr/>
        </p:nvSpPr>
        <p:spPr>
          <a:xfrm>
            <a:off x="2649524" y="1842573"/>
            <a:ext cx="8496944" cy="461665"/>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latin typeface="微软雅黑" pitchFamily="34" charset="-122"/>
              <a:ea typeface="微软雅黑" pitchFamily="34" charset="-122"/>
            </a:endParaRPr>
          </a:p>
        </p:txBody>
      </p:sp>
      <p:grpSp>
        <p:nvGrpSpPr>
          <p:cNvPr id="40" name="组合 39"/>
          <p:cNvGrpSpPr/>
          <p:nvPr/>
        </p:nvGrpSpPr>
        <p:grpSpPr>
          <a:xfrm>
            <a:off x="1717717" y="1777080"/>
            <a:ext cx="557051" cy="557051"/>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42" name="椭圆 41"/>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grpSp>
      <p:sp>
        <p:nvSpPr>
          <p:cNvPr id="43" name="TextBox 21"/>
          <p:cNvSpPr txBox="1"/>
          <p:nvPr/>
        </p:nvSpPr>
        <p:spPr>
          <a:xfrm>
            <a:off x="2710830" y="2681234"/>
            <a:ext cx="8496944" cy="461665"/>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latin typeface="微软雅黑" pitchFamily="34" charset="-122"/>
              <a:ea typeface="微软雅黑" pitchFamily="34" charset="-122"/>
            </a:endParaRPr>
          </a:p>
        </p:txBody>
      </p:sp>
      <p:sp>
        <p:nvSpPr>
          <p:cNvPr id="44" name="TextBox 22"/>
          <p:cNvSpPr txBox="1"/>
          <p:nvPr/>
        </p:nvSpPr>
        <p:spPr>
          <a:xfrm>
            <a:off x="2710830" y="3545330"/>
            <a:ext cx="8496944" cy="461665"/>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latin typeface="微软雅黑" pitchFamily="34" charset="-122"/>
              <a:ea typeface="微软雅黑" pitchFamily="34" charset="-122"/>
            </a:endParaRPr>
          </a:p>
        </p:txBody>
      </p:sp>
      <p:sp>
        <p:nvSpPr>
          <p:cNvPr id="45" name="TextBox 23"/>
          <p:cNvSpPr txBox="1"/>
          <p:nvPr/>
        </p:nvSpPr>
        <p:spPr>
          <a:xfrm>
            <a:off x="2710830" y="4441376"/>
            <a:ext cx="8496944" cy="461665"/>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latin typeface="微软雅黑" pitchFamily="34" charset="-122"/>
              <a:ea typeface="微软雅黑" pitchFamily="34" charset="-122"/>
            </a:endParaRPr>
          </a:p>
        </p:txBody>
      </p:sp>
      <p:sp>
        <p:nvSpPr>
          <p:cNvPr id="46" name="TextBox 24"/>
          <p:cNvSpPr txBox="1"/>
          <p:nvPr/>
        </p:nvSpPr>
        <p:spPr>
          <a:xfrm>
            <a:off x="2710830" y="5373216"/>
            <a:ext cx="8496944" cy="461665"/>
          </a:xfrm>
          <a:prstGeom prst="rect">
            <a:avLst/>
          </a:prstGeom>
          <a:noFill/>
        </p:spPr>
        <p:txBody>
          <a:bodyPr wrap="square" rtlCol="0">
            <a:spAutoFit/>
          </a:bodyPr>
          <a:lstStyle/>
          <a:p>
            <a:r>
              <a:rPr lang="zh-CN" altLang="en-US" sz="12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latin typeface="微软雅黑" pitchFamily="34" charset="-122"/>
              <a:ea typeface="微软雅黑" pitchFamily="34" charset="-122"/>
            </a:endParaRPr>
          </a:p>
        </p:txBody>
      </p:sp>
      <p:grpSp>
        <p:nvGrpSpPr>
          <p:cNvPr id="47" name="组合 46"/>
          <p:cNvGrpSpPr/>
          <p:nvPr/>
        </p:nvGrpSpPr>
        <p:grpSpPr>
          <a:xfrm>
            <a:off x="1717717" y="2669076"/>
            <a:ext cx="557051" cy="55705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C00000"/>
                  </a:solidFill>
                  <a:latin typeface="微软雅黑" pitchFamily="34" charset="-122"/>
                  <a:ea typeface="微软雅黑" pitchFamily="34" charset="-122"/>
                </a:rPr>
                <a:t>2</a:t>
              </a:r>
              <a:endParaRPr lang="zh-CN" altLang="en-US" sz="3200" dirty="0">
                <a:solidFill>
                  <a:srgbClr val="C00000"/>
                </a:solidFill>
                <a:latin typeface="微软雅黑" pitchFamily="34" charset="-122"/>
                <a:ea typeface="微软雅黑" pitchFamily="34" charset="-122"/>
              </a:endParaRPr>
            </a:p>
          </p:txBody>
        </p:sp>
      </p:grpSp>
      <p:grpSp>
        <p:nvGrpSpPr>
          <p:cNvPr id="50" name="组合 49"/>
          <p:cNvGrpSpPr/>
          <p:nvPr/>
        </p:nvGrpSpPr>
        <p:grpSpPr>
          <a:xfrm>
            <a:off x="1698015" y="3533172"/>
            <a:ext cx="557051" cy="557051"/>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52" name="椭圆 51"/>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grpSp>
      <p:grpSp>
        <p:nvGrpSpPr>
          <p:cNvPr id="53" name="组合 52"/>
          <p:cNvGrpSpPr/>
          <p:nvPr/>
        </p:nvGrpSpPr>
        <p:grpSpPr>
          <a:xfrm>
            <a:off x="1678313" y="4441376"/>
            <a:ext cx="557051" cy="55705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C00000"/>
                  </a:solidFill>
                  <a:latin typeface="微软雅黑" pitchFamily="34" charset="-122"/>
                  <a:ea typeface="微软雅黑" pitchFamily="34" charset="-122"/>
                </a:rPr>
                <a:t>4</a:t>
              </a:r>
              <a:endParaRPr lang="zh-CN" altLang="en-US" sz="3200" dirty="0">
                <a:solidFill>
                  <a:srgbClr val="C00000"/>
                </a:solidFill>
                <a:latin typeface="微软雅黑" pitchFamily="34" charset="-122"/>
                <a:ea typeface="微软雅黑" pitchFamily="34" charset="-122"/>
              </a:endParaRPr>
            </a:p>
          </p:txBody>
        </p:sp>
      </p:grpSp>
      <p:grpSp>
        <p:nvGrpSpPr>
          <p:cNvPr id="56" name="组合 55"/>
          <p:cNvGrpSpPr/>
          <p:nvPr/>
        </p:nvGrpSpPr>
        <p:grpSpPr>
          <a:xfrm>
            <a:off x="1658611" y="5349580"/>
            <a:ext cx="557051" cy="557051"/>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58" name="椭圆 57"/>
            <p:cNvSpPr/>
            <p:nvPr/>
          </p:nvSpPr>
          <p:spPr>
            <a:xfrm>
              <a:off x="392112" y="760412"/>
              <a:ext cx="3825874"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202338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45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6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ppt_x"/>
                                          </p:val>
                                        </p:tav>
                                        <p:tav tm="100000">
                                          <p:val>
                                            <p:strVal val="#ppt_x"/>
                                          </p:val>
                                        </p:tav>
                                      </p:tavLst>
                                    </p:anim>
                                    <p:anim calcmode="lin" valueType="num">
                                      <p:cBhvr additive="base">
                                        <p:cTn id="28" dur="500" fill="hold"/>
                                        <p:tgtEl>
                                          <p:spTgt spid="56"/>
                                        </p:tgtEl>
                                        <p:attrNameLst>
                                          <p:attrName>ppt_y</p:attrName>
                                        </p:attrNameLst>
                                      </p:cBhvr>
                                      <p:tavLst>
                                        <p:tav tm="0">
                                          <p:val>
                                            <p:strVal val="1+#ppt_h/2"/>
                                          </p:val>
                                        </p:tav>
                                        <p:tav tm="100000">
                                          <p:val>
                                            <p:strVal val="#ppt_y"/>
                                          </p:val>
                                        </p:tav>
                                      </p:tavLst>
                                    </p:anim>
                                  </p:childTnLst>
                                </p:cTn>
                              </p:par>
                            </p:childTnLst>
                          </p:cTn>
                        </p:par>
                        <p:par>
                          <p:cTn id="29" fill="hold">
                            <p:stCondLst>
                              <p:cond delay="1600"/>
                            </p:stCondLst>
                            <p:childTnLst>
                              <p:par>
                                <p:cTn id="30" presetID="1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p:tgtEl>
                                          <p:spTgt spid="39"/>
                                        </p:tgtEl>
                                        <p:attrNameLst>
                                          <p:attrName>ppt_x</p:attrName>
                                        </p:attrNameLst>
                                      </p:cBhvr>
                                      <p:tavLst>
                                        <p:tav tm="0">
                                          <p:val>
                                            <p:strVal val="#ppt_x-#ppt_w*1.125000"/>
                                          </p:val>
                                        </p:tav>
                                        <p:tav tm="100000">
                                          <p:val>
                                            <p:strVal val="#ppt_x"/>
                                          </p:val>
                                        </p:tav>
                                      </p:tavLst>
                                    </p:anim>
                                    <p:animEffect transition="in" filter="wipe(right)">
                                      <p:cBhvr>
                                        <p:cTn id="33" dur="500"/>
                                        <p:tgtEl>
                                          <p:spTgt spid="39"/>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ppt_x</p:attrName>
                                        </p:attrNameLst>
                                      </p:cBhvr>
                                      <p:tavLst>
                                        <p:tav tm="0">
                                          <p:val>
                                            <p:strVal val="#ppt_x-#ppt_w*1.125000"/>
                                          </p:val>
                                        </p:tav>
                                        <p:tav tm="100000">
                                          <p:val>
                                            <p:strVal val="#ppt_x"/>
                                          </p:val>
                                        </p:tav>
                                      </p:tavLst>
                                    </p:anim>
                                    <p:animEffect transition="in" filter="wipe(right)">
                                      <p:cBhvr>
                                        <p:cTn id="37" dur="500"/>
                                        <p:tgtEl>
                                          <p:spTgt spid="43"/>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p:tgtEl>
                                          <p:spTgt spid="44"/>
                                        </p:tgtEl>
                                        <p:attrNameLst>
                                          <p:attrName>ppt_x</p:attrName>
                                        </p:attrNameLst>
                                      </p:cBhvr>
                                      <p:tavLst>
                                        <p:tav tm="0">
                                          <p:val>
                                            <p:strVal val="#ppt_x-#ppt_w*1.125000"/>
                                          </p:val>
                                        </p:tav>
                                        <p:tav tm="100000">
                                          <p:val>
                                            <p:strVal val="#ppt_x"/>
                                          </p:val>
                                        </p:tav>
                                      </p:tavLst>
                                    </p:anim>
                                    <p:animEffect transition="in" filter="wipe(right)">
                                      <p:cBhvr>
                                        <p:cTn id="41" dur="500"/>
                                        <p:tgtEl>
                                          <p:spTgt spid="44"/>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p:tgtEl>
                                          <p:spTgt spid="45"/>
                                        </p:tgtEl>
                                        <p:attrNameLst>
                                          <p:attrName>ppt_x</p:attrName>
                                        </p:attrNameLst>
                                      </p:cBhvr>
                                      <p:tavLst>
                                        <p:tav tm="0">
                                          <p:val>
                                            <p:strVal val="#ppt_x-#ppt_w*1.125000"/>
                                          </p:val>
                                        </p:tav>
                                        <p:tav tm="100000">
                                          <p:val>
                                            <p:strVal val="#ppt_x"/>
                                          </p:val>
                                        </p:tav>
                                      </p:tavLst>
                                    </p:anim>
                                    <p:animEffect transition="in" filter="wipe(right)">
                                      <p:cBhvr>
                                        <p:cTn id="45" dur="500"/>
                                        <p:tgtEl>
                                          <p:spTgt spid="45"/>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p:tgtEl>
                                          <p:spTgt spid="46"/>
                                        </p:tgtEl>
                                        <p:attrNameLst>
                                          <p:attrName>ppt_x</p:attrName>
                                        </p:attrNameLst>
                                      </p:cBhvr>
                                      <p:tavLst>
                                        <p:tav tm="0">
                                          <p:val>
                                            <p:strVal val="#ppt_x-#ppt_w*1.125000"/>
                                          </p:val>
                                        </p:tav>
                                        <p:tav tm="100000">
                                          <p:val>
                                            <p:strVal val="#ppt_x"/>
                                          </p:val>
                                        </p:tav>
                                      </p:tavLst>
                                    </p:anim>
                                    <p:animEffect transition="in" filter="wipe(right)">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3" grpId="0"/>
      <p:bldP spid="44" grpId="0"/>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17706" y="2420888"/>
            <a:ext cx="772611" cy="772611"/>
            <a:chOff x="1817706" y="2167745"/>
            <a:chExt cx="772611" cy="772611"/>
          </a:xfrm>
        </p:grpSpPr>
        <p:sp>
          <p:nvSpPr>
            <p:cNvPr id="4" name="矩形 3"/>
            <p:cNvSpPr/>
            <p:nvPr/>
          </p:nvSpPr>
          <p:spPr>
            <a:xfrm>
              <a:off x="1817706" y="2167745"/>
              <a:ext cx="772611" cy="7726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cs typeface="+mn-ea"/>
                <a:sym typeface="+mn-lt"/>
              </a:endParaRPr>
            </a:p>
          </p:txBody>
        </p:sp>
        <p:sp>
          <p:nvSpPr>
            <p:cNvPr id="5" name="Freeform 6"/>
            <p:cNvSpPr>
              <a:spLocks/>
            </p:cNvSpPr>
            <p:nvPr/>
          </p:nvSpPr>
          <p:spPr bwMode="auto">
            <a:xfrm>
              <a:off x="2031546" y="2383081"/>
              <a:ext cx="317057" cy="279796"/>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C00000"/>
                </a:solidFill>
                <a:cs typeface="+mn-ea"/>
                <a:sym typeface="+mn-lt"/>
              </a:endParaRPr>
            </a:p>
          </p:txBody>
        </p:sp>
      </p:grpSp>
      <p:grpSp>
        <p:nvGrpSpPr>
          <p:cNvPr id="6" name="组合 5"/>
          <p:cNvGrpSpPr/>
          <p:nvPr/>
        </p:nvGrpSpPr>
        <p:grpSpPr>
          <a:xfrm>
            <a:off x="8290109" y="4316351"/>
            <a:ext cx="772611" cy="772611"/>
            <a:chOff x="8290109" y="4063208"/>
            <a:chExt cx="772611" cy="772611"/>
          </a:xfrm>
        </p:grpSpPr>
        <p:sp>
          <p:nvSpPr>
            <p:cNvPr id="7" name="矩形 6"/>
            <p:cNvSpPr/>
            <p:nvPr/>
          </p:nvSpPr>
          <p:spPr>
            <a:xfrm>
              <a:off x="8290109" y="4063208"/>
              <a:ext cx="772611" cy="772611"/>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cs typeface="+mn-ea"/>
                <a:sym typeface="+mn-lt"/>
              </a:endParaRPr>
            </a:p>
          </p:txBody>
        </p:sp>
        <p:sp>
          <p:nvSpPr>
            <p:cNvPr id="8" name="Freeform 6"/>
            <p:cNvSpPr>
              <a:spLocks noEditPoints="1"/>
            </p:cNvSpPr>
            <p:nvPr/>
          </p:nvSpPr>
          <p:spPr bwMode="auto">
            <a:xfrm>
              <a:off x="8458291" y="4268719"/>
              <a:ext cx="457549" cy="353298"/>
            </a:xfrm>
            <a:custGeom>
              <a:avLst/>
              <a:gdLst>
                <a:gd name="T0" fmla="*/ 2609 w 3553"/>
                <a:gd name="T1" fmla="*/ 2059 h 2747"/>
                <a:gd name="T2" fmla="*/ 2795 w 3553"/>
                <a:gd name="T3" fmla="*/ 2137 h 2747"/>
                <a:gd name="T4" fmla="*/ 2780 w 3553"/>
                <a:gd name="T5" fmla="*/ 1955 h 2747"/>
                <a:gd name="T6" fmla="*/ 2643 w 3553"/>
                <a:gd name="T7" fmla="*/ 1943 h 2747"/>
                <a:gd name="T8" fmla="*/ 3108 w 3553"/>
                <a:gd name="T9" fmla="*/ 1895 h 2747"/>
                <a:gd name="T10" fmla="*/ 3020 w 3553"/>
                <a:gd name="T11" fmla="*/ 2223 h 2747"/>
                <a:gd name="T12" fmla="*/ 2768 w 3553"/>
                <a:gd name="T13" fmla="*/ 2455 h 2747"/>
                <a:gd name="T14" fmla="*/ 2077 w 3553"/>
                <a:gd name="T15" fmla="*/ 1943 h 2747"/>
                <a:gd name="T16" fmla="*/ 2310 w 3553"/>
                <a:gd name="T17" fmla="*/ 1616 h 2747"/>
                <a:gd name="T18" fmla="*/ 2415 w 3553"/>
                <a:gd name="T19" fmla="*/ 1439 h 2747"/>
                <a:gd name="T20" fmla="*/ 1139 w 3553"/>
                <a:gd name="T21" fmla="*/ 324 h 2747"/>
                <a:gd name="T22" fmla="*/ 1373 w 3553"/>
                <a:gd name="T23" fmla="*/ 771 h 2747"/>
                <a:gd name="T24" fmla="*/ 1657 w 3553"/>
                <a:gd name="T25" fmla="*/ 1071 h 2747"/>
                <a:gd name="T26" fmla="*/ 1421 w 3553"/>
                <a:gd name="T27" fmla="*/ 1285 h 2747"/>
                <a:gd name="T28" fmla="*/ 931 w 3553"/>
                <a:gd name="T29" fmla="*/ 1483 h 2747"/>
                <a:gd name="T30" fmla="*/ 392 w 3553"/>
                <a:gd name="T31" fmla="*/ 1461 h 2747"/>
                <a:gd name="T32" fmla="*/ 42 w 3553"/>
                <a:gd name="T33" fmla="*/ 1079 h 2747"/>
                <a:gd name="T34" fmla="*/ 463 w 3553"/>
                <a:gd name="T35" fmla="*/ 1042 h 2747"/>
                <a:gd name="T36" fmla="*/ 694 w 3553"/>
                <a:gd name="T37" fmla="*/ 826 h 2747"/>
                <a:gd name="T38" fmla="*/ 723 w 3553"/>
                <a:gd name="T39" fmla="*/ 565 h 2747"/>
                <a:gd name="T40" fmla="*/ 323 w 3553"/>
                <a:gd name="T41" fmla="*/ 262 h 2747"/>
                <a:gd name="T42" fmla="*/ 2423 w 3553"/>
                <a:gd name="T43" fmla="*/ 6 h 2747"/>
                <a:gd name="T44" fmla="*/ 2939 w 3553"/>
                <a:gd name="T45" fmla="*/ 213 h 2747"/>
                <a:gd name="T46" fmla="*/ 3108 w 3553"/>
                <a:gd name="T47" fmla="*/ 438 h 2747"/>
                <a:gd name="T48" fmla="*/ 3313 w 3553"/>
                <a:gd name="T49" fmla="*/ 620 h 2747"/>
                <a:gd name="T50" fmla="*/ 3525 w 3553"/>
                <a:gd name="T51" fmla="*/ 736 h 2747"/>
                <a:gd name="T52" fmla="*/ 3498 w 3553"/>
                <a:gd name="T53" fmla="*/ 892 h 2747"/>
                <a:gd name="T54" fmla="*/ 3363 w 3553"/>
                <a:gd name="T55" fmla="*/ 1050 h 2747"/>
                <a:gd name="T56" fmla="*/ 3292 w 3553"/>
                <a:gd name="T57" fmla="*/ 1103 h 2747"/>
                <a:gd name="T58" fmla="*/ 3162 w 3553"/>
                <a:gd name="T59" fmla="*/ 1039 h 2747"/>
                <a:gd name="T60" fmla="*/ 3129 w 3553"/>
                <a:gd name="T61" fmla="*/ 1010 h 2747"/>
                <a:gd name="T62" fmla="*/ 3046 w 3553"/>
                <a:gd name="T63" fmla="*/ 832 h 2747"/>
                <a:gd name="T64" fmla="*/ 2840 w 3553"/>
                <a:gd name="T65" fmla="*/ 736 h 2747"/>
                <a:gd name="T66" fmla="*/ 2623 w 3553"/>
                <a:gd name="T67" fmla="*/ 817 h 2747"/>
                <a:gd name="T68" fmla="*/ 2194 w 3553"/>
                <a:gd name="T69" fmla="*/ 1429 h 2747"/>
                <a:gd name="T70" fmla="*/ 2015 w 3553"/>
                <a:gd name="T71" fmla="*/ 1698 h 2747"/>
                <a:gd name="T72" fmla="*/ 1846 w 3553"/>
                <a:gd name="T73" fmla="*/ 1896 h 2747"/>
                <a:gd name="T74" fmla="*/ 1593 w 3553"/>
                <a:gd name="T75" fmla="*/ 2158 h 2747"/>
                <a:gd name="T76" fmla="*/ 1449 w 3553"/>
                <a:gd name="T77" fmla="*/ 2314 h 2747"/>
                <a:gd name="T78" fmla="*/ 1253 w 3553"/>
                <a:gd name="T79" fmla="*/ 2559 h 2747"/>
                <a:gd name="T80" fmla="*/ 1114 w 3553"/>
                <a:gd name="T81" fmla="*/ 2739 h 2747"/>
                <a:gd name="T82" fmla="*/ 869 w 3553"/>
                <a:gd name="T83" fmla="*/ 2624 h 2747"/>
                <a:gd name="T84" fmla="*/ 703 w 3553"/>
                <a:gd name="T85" fmla="*/ 2456 h 2747"/>
                <a:gd name="T86" fmla="*/ 783 w 3553"/>
                <a:gd name="T87" fmla="*/ 2315 h 2747"/>
                <a:gd name="T88" fmla="*/ 1086 w 3553"/>
                <a:gd name="T89" fmla="*/ 2017 h 2747"/>
                <a:gd name="T90" fmla="*/ 1211 w 3553"/>
                <a:gd name="T91" fmla="*/ 1856 h 2747"/>
                <a:gd name="T92" fmla="*/ 1244 w 3553"/>
                <a:gd name="T93" fmla="*/ 1812 h 2747"/>
                <a:gd name="T94" fmla="*/ 1419 w 3553"/>
                <a:gd name="T95" fmla="*/ 1586 h 2747"/>
                <a:gd name="T96" fmla="*/ 1593 w 3553"/>
                <a:gd name="T97" fmla="*/ 1399 h 2747"/>
                <a:gd name="T98" fmla="*/ 1828 w 3553"/>
                <a:gd name="T99" fmla="*/ 1185 h 2747"/>
                <a:gd name="T100" fmla="*/ 1972 w 3553"/>
                <a:gd name="T101" fmla="*/ 1103 h 2747"/>
                <a:gd name="T102" fmla="*/ 2399 w 3553"/>
                <a:gd name="T103" fmla="*/ 620 h 2747"/>
                <a:gd name="T104" fmla="*/ 2438 w 3553"/>
                <a:gd name="T105" fmla="*/ 442 h 2747"/>
                <a:gd name="T106" fmla="*/ 2345 w 3553"/>
                <a:gd name="T107" fmla="*/ 270 h 2747"/>
                <a:gd name="T108" fmla="*/ 2033 w 3553"/>
                <a:gd name="T109" fmla="*/ 222 h 2747"/>
                <a:gd name="T110" fmla="*/ 1836 w 3553"/>
                <a:gd name="T111" fmla="*/ 235 h 2747"/>
                <a:gd name="T112" fmla="*/ 1631 w 3553"/>
                <a:gd name="T113" fmla="*/ 236 h 2747"/>
                <a:gd name="T114" fmla="*/ 1679 w 3553"/>
                <a:gd name="T115" fmla="*/ 138 h 2747"/>
                <a:gd name="T116" fmla="*/ 1911 w 3553"/>
                <a:gd name="T117" fmla="*/ 69 h 2747"/>
                <a:gd name="T118" fmla="*/ 2306 w 3553"/>
                <a:gd name="T119" fmla="*/ 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3" h="2747">
                  <a:moveTo>
                    <a:pt x="2705" y="1906"/>
                  </a:moveTo>
                  <a:lnTo>
                    <a:pt x="2681" y="1914"/>
                  </a:lnTo>
                  <a:lnTo>
                    <a:pt x="2659" y="1927"/>
                  </a:lnTo>
                  <a:lnTo>
                    <a:pt x="2640" y="1943"/>
                  </a:lnTo>
                  <a:lnTo>
                    <a:pt x="2624" y="1964"/>
                  </a:lnTo>
                  <a:lnTo>
                    <a:pt x="2613" y="1987"/>
                  </a:lnTo>
                  <a:lnTo>
                    <a:pt x="2607" y="2011"/>
                  </a:lnTo>
                  <a:lnTo>
                    <a:pt x="2606" y="2035"/>
                  </a:lnTo>
                  <a:lnTo>
                    <a:pt x="2609" y="2059"/>
                  </a:lnTo>
                  <a:lnTo>
                    <a:pt x="2618" y="2082"/>
                  </a:lnTo>
                  <a:lnTo>
                    <a:pt x="2630" y="2102"/>
                  </a:lnTo>
                  <a:lnTo>
                    <a:pt x="2647" y="2121"/>
                  </a:lnTo>
                  <a:lnTo>
                    <a:pt x="2667" y="2136"/>
                  </a:lnTo>
                  <a:lnTo>
                    <a:pt x="2693" y="2147"/>
                  </a:lnTo>
                  <a:lnTo>
                    <a:pt x="2719" y="2152"/>
                  </a:lnTo>
                  <a:lnTo>
                    <a:pt x="2745" y="2152"/>
                  </a:lnTo>
                  <a:lnTo>
                    <a:pt x="2771" y="2147"/>
                  </a:lnTo>
                  <a:lnTo>
                    <a:pt x="2795" y="2137"/>
                  </a:lnTo>
                  <a:lnTo>
                    <a:pt x="2817" y="2122"/>
                  </a:lnTo>
                  <a:lnTo>
                    <a:pt x="2835" y="2102"/>
                  </a:lnTo>
                  <a:lnTo>
                    <a:pt x="2841" y="2078"/>
                  </a:lnTo>
                  <a:lnTo>
                    <a:pt x="2841" y="2054"/>
                  </a:lnTo>
                  <a:lnTo>
                    <a:pt x="2837" y="2031"/>
                  </a:lnTo>
                  <a:lnTo>
                    <a:pt x="2829" y="2008"/>
                  </a:lnTo>
                  <a:lnTo>
                    <a:pt x="2817" y="1988"/>
                  </a:lnTo>
                  <a:lnTo>
                    <a:pt x="2800" y="1970"/>
                  </a:lnTo>
                  <a:lnTo>
                    <a:pt x="2780" y="1955"/>
                  </a:lnTo>
                  <a:lnTo>
                    <a:pt x="2756" y="1944"/>
                  </a:lnTo>
                  <a:lnTo>
                    <a:pt x="2732" y="1939"/>
                  </a:lnTo>
                  <a:lnTo>
                    <a:pt x="2707" y="1938"/>
                  </a:lnTo>
                  <a:lnTo>
                    <a:pt x="2683" y="1942"/>
                  </a:lnTo>
                  <a:lnTo>
                    <a:pt x="2659" y="1951"/>
                  </a:lnTo>
                  <a:lnTo>
                    <a:pt x="2638" y="1964"/>
                  </a:lnTo>
                  <a:lnTo>
                    <a:pt x="2619" y="1981"/>
                  </a:lnTo>
                  <a:lnTo>
                    <a:pt x="2629" y="1963"/>
                  </a:lnTo>
                  <a:lnTo>
                    <a:pt x="2643" y="1943"/>
                  </a:lnTo>
                  <a:lnTo>
                    <a:pt x="2662" y="1927"/>
                  </a:lnTo>
                  <a:lnTo>
                    <a:pt x="2682" y="1914"/>
                  </a:lnTo>
                  <a:lnTo>
                    <a:pt x="2705" y="1906"/>
                  </a:lnTo>
                  <a:close/>
                  <a:moveTo>
                    <a:pt x="2415" y="1439"/>
                  </a:moveTo>
                  <a:lnTo>
                    <a:pt x="3058" y="1815"/>
                  </a:lnTo>
                  <a:lnTo>
                    <a:pt x="3075" y="1830"/>
                  </a:lnTo>
                  <a:lnTo>
                    <a:pt x="3090" y="1847"/>
                  </a:lnTo>
                  <a:lnTo>
                    <a:pt x="3101" y="1870"/>
                  </a:lnTo>
                  <a:lnTo>
                    <a:pt x="3108" y="1895"/>
                  </a:lnTo>
                  <a:lnTo>
                    <a:pt x="3111" y="1924"/>
                  </a:lnTo>
                  <a:lnTo>
                    <a:pt x="3111" y="1956"/>
                  </a:lnTo>
                  <a:lnTo>
                    <a:pt x="3109" y="1990"/>
                  </a:lnTo>
                  <a:lnTo>
                    <a:pt x="3103" y="2026"/>
                  </a:lnTo>
                  <a:lnTo>
                    <a:pt x="3093" y="2064"/>
                  </a:lnTo>
                  <a:lnTo>
                    <a:pt x="3080" y="2102"/>
                  </a:lnTo>
                  <a:lnTo>
                    <a:pt x="3063" y="2143"/>
                  </a:lnTo>
                  <a:lnTo>
                    <a:pt x="3044" y="2183"/>
                  </a:lnTo>
                  <a:lnTo>
                    <a:pt x="3020" y="2223"/>
                  </a:lnTo>
                  <a:lnTo>
                    <a:pt x="2995" y="2263"/>
                  </a:lnTo>
                  <a:lnTo>
                    <a:pt x="2968" y="2299"/>
                  </a:lnTo>
                  <a:lnTo>
                    <a:pt x="2940" y="2331"/>
                  </a:lnTo>
                  <a:lnTo>
                    <a:pt x="2912" y="2362"/>
                  </a:lnTo>
                  <a:lnTo>
                    <a:pt x="2882" y="2388"/>
                  </a:lnTo>
                  <a:lnTo>
                    <a:pt x="2854" y="2411"/>
                  </a:lnTo>
                  <a:lnTo>
                    <a:pt x="2824" y="2430"/>
                  </a:lnTo>
                  <a:lnTo>
                    <a:pt x="2796" y="2445"/>
                  </a:lnTo>
                  <a:lnTo>
                    <a:pt x="2768" y="2455"/>
                  </a:lnTo>
                  <a:lnTo>
                    <a:pt x="2742" y="2461"/>
                  </a:lnTo>
                  <a:lnTo>
                    <a:pt x="2717" y="2462"/>
                  </a:lnTo>
                  <a:lnTo>
                    <a:pt x="2694" y="2458"/>
                  </a:lnTo>
                  <a:lnTo>
                    <a:pt x="2673" y="2449"/>
                  </a:lnTo>
                  <a:lnTo>
                    <a:pt x="1982" y="2043"/>
                  </a:lnTo>
                  <a:lnTo>
                    <a:pt x="2009" y="2015"/>
                  </a:lnTo>
                  <a:lnTo>
                    <a:pt x="2034" y="1989"/>
                  </a:lnTo>
                  <a:lnTo>
                    <a:pt x="2057" y="1964"/>
                  </a:lnTo>
                  <a:lnTo>
                    <a:pt x="2077" y="1943"/>
                  </a:lnTo>
                  <a:lnTo>
                    <a:pt x="2093" y="1923"/>
                  </a:lnTo>
                  <a:lnTo>
                    <a:pt x="2125" y="1885"/>
                  </a:lnTo>
                  <a:lnTo>
                    <a:pt x="2157" y="1842"/>
                  </a:lnTo>
                  <a:lnTo>
                    <a:pt x="2191" y="1795"/>
                  </a:lnTo>
                  <a:lnTo>
                    <a:pt x="2223" y="1746"/>
                  </a:lnTo>
                  <a:lnTo>
                    <a:pt x="2257" y="1695"/>
                  </a:lnTo>
                  <a:lnTo>
                    <a:pt x="2276" y="1668"/>
                  </a:lnTo>
                  <a:lnTo>
                    <a:pt x="2294" y="1641"/>
                  </a:lnTo>
                  <a:lnTo>
                    <a:pt x="2310" y="1616"/>
                  </a:lnTo>
                  <a:lnTo>
                    <a:pt x="2326" y="1592"/>
                  </a:lnTo>
                  <a:lnTo>
                    <a:pt x="2341" y="1569"/>
                  </a:lnTo>
                  <a:lnTo>
                    <a:pt x="2354" y="1550"/>
                  </a:lnTo>
                  <a:lnTo>
                    <a:pt x="2365" y="1534"/>
                  </a:lnTo>
                  <a:lnTo>
                    <a:pt x="2373" y="1521"/>
                  </a:lnTo>
                  <a:lnTo>
                    <a:pt x="2379" y="1512"/>
                  </a:lnTo>
                  <a:lnTo>
                    <a:pt x="2393" y="1489"/>
                  </a:lnTo>
                  <a:lnTo>
                    <a:pt x="2405" y="1464"/>
                  </a:lnTo>
                  <a:lnTo>
                    <a:pt x="2415" y="1439"/>
                  </a:lnTo>
                  <a:close/>
                  <a:moveTo>
                    <a:pt x="675" y="157"/>
                  </a:moveTo>
                  <a:lnTo>
                    <a:pt x="738" y="159"/>
                  </a:lnTo>
                  <a:lnTo>
                    <a:pt x="800" y="166"/>
                  </a:lnTo>
                  <a:lnTo>
                    <a:pt x="862" y="179"/>
                  </a:lnTo>
                  <a:lnTo>
                    <a:pt x="923" y="199"/>
                  </a:lnTo>
                  <a:lnTo>
                    <a:pt x="982" y="223"/>
                  </a:lnTo>
                  <a:lnTo>
                    <a:pt x="1040" y="254"/>
                  </a:lnTo>
                  <a:lnTo>
                    <a:pt x="1092" y="287"/>
                  </a:lnTo>
                  <a:lnTo>
                    <a:pt x="1139" y="324"/>
                  </a:lnTo>
                  <a:lnTo>
                    <a:pt x="1182" y="364"/>
                  </a:lnTo>
                  <a:lnTo>
                    <a:pt x="1220" y="408"/>
                  </a:lnTo>
                  <a:lnTo>
                    <a:pt x="1255" y="454"/>
                  </a:lnTo>
                  <a:lnTo>
                    <a:pt x="1286" y="503"/>
                  </a:lnTo>
                  <a:lnTo>
                    <a:pt x="1312" y="553"/>
                  </a:lnTo>
                  <a:lnTo>
                    <a:pt x="1334" y="607"/>
                  </a:lnTo>
                  <a:lnTo>
                    <a:pt x="1352" y="660"/>
                  </a:lnTo>
                  <a:lnTo>
                    <a:pt x="1364" y="716"/>
                  </a:lnTo>
                  <a:lnTo>
                    <a:pt x="1373" y="771"/>
                  </a:lnTo>
                  <a:lnTo>
                    <a:pt x="1376" y="829"/>
                  </a:lnTo>
                  <a:lnTo>
                    <a:pt x="1379" y="831"/>
                  </a:lnTo>
                  <a:lnTo>
                    <a:pt x="1380" y="827"/>
                  </a:lnTo>
                  <a:lnTo>
                    <a:pt x="1380" y="824"/>
                  </a:lnTo>
                  <a:lnTo>
                    <a:pt x="1444" y="862"/>
                  </a:lnTo>
                  <a:lnTo>
                    <a:pt x="1443" y="868"/>
                  </a:lnTo>
                  <a:lnTo>
                    <a:pt x="1708" y="1023"/>
                  </a:lnTo>
                  <a:lnTo>
                    <a:pt x="1684" y="1046"/>
                  </a:lnTo>
                  <a:lnTo>
                    <a:pt x="1657" y="1071"/>
                  </a:lnTo>
                  <a:lnTo>
                    <a:pt x="1628" y="1096"/>
                  </a:lnTo>
                  <a:lnTo>
                    <a:pt x="1600" y="1124"/>
                  </a:lnTo>
                  <a:lnTo>
                    <a:pt x="1570" y="1150"/>
                  </a:lnTo>
                  <a:lnTo>
                    <a:pt x="1541" y="1177"/>
                  </a:lnTo>
                  <a:lnTo>
                    <a:pt x="1513" y="1202"/>
                  </a:lnTo>
                  <a:lnTo>
                    <a:pt x="1487" y="1226"/>
                  </a:lnTo>
                  <a:lnTo>
                    <a:pt x="1461" y="1249"/>
                  </a:lnTo>
                  <a:lnTo>
                    <a:pt x="1440" y="1269"/>
                  </a:lnTo>
                  <a:lnTo>
                    <a:pt x="1421" y="1285"/>
                  </a:lnTo>
                  <a:lnTo>
                    <a:pt x="1392" y="1312"/>
                  </a:lnTo>
                  <a:lnTo>
                    <a:pt x="1365" y="1341"/>
                  </a:lnTo>
                  <a:lnTo>
                    <a:pt x="1338" y="1371"/>
                  </a:lnTo>
                  <a:lnTo>
                    <a:pt x="1309" y="1405"/>
                  </a:lnTo>
                  <a:lnTo>
                    <a:pt x="1264" y="1460"/>
                  </a:lnTo>
                  <a:lnTo>
                    <a:pt x="1219" y="1515"/>
                  </a:lnTo>
                  <a:lnTo>
                    <a:pt x="1176" y="1571"/>
                  </a:lnTo>
                  <a:lnTo>
                    <a:pt x="987" y="1460"/>
                  </a:lnTo>
                  <a:lnTo>
                    <a:pt x="931" y="1483"/>
                  </a:lnTo>
                  <a:lnTo>
                    <a:pt x="873" y="1502"/>
                  </a:lnTo>
                  <a:lnTo>
                    <a:pt x="814" y="1515"/>
                  </a:lnTo>
                  <a:lnTo>
                    <a:pt x="754" y="1524"/>
                  </a:lnTo>
                  <a:lnTo>
                    <a:pt x="693" y="1527"/>
                  </a:lnTo>
                  <a:lnTo>
                    <a:pt x="633" y="1525"/>
                  </a:lnTo>
                  <a:lnTo>
                    <a:pt x="571" y="1518"/>
                  </a:lnTo>
                  <a:lnTo>
                    <a:pt x="511" y="1504"/>
                  </a:lnTo>
                  <a:lnTo>
                    <a:pt x="451" y="1485"/>
                  </a:lnTo>
                  <a:lnTo>
                    <a:pt x="392" y="1461"/>
                  </a:lnTo>
                  <a:lnTo>
                    <a:pt x="335" y="1430"/>
                  </a:lnTo>
                  <a:lnTo>
                    <a:pt x="285" y="1396"/>
                  </a:lnTo>
                  <a:lnTo>
                    <a:pt x="238" y="1360"/>
                  </a:lnTo>
                  <a:lnTo>
                    <a:pt x="194" y="1320"/>
                  </a:lnTo>
                  <a:lnTo>
                    <a:pt x="156" y="1276"/>
                  </a:lnTo>
                  <a:lnTo>
                    <a:pt x="121" y="1231"/>
                  </a:lnTo>
                  <a:lnTo>
                    <a:pt x="90" y="1182"/>
                  </a:lnTo>
                  <a:lnTo>
                    <a:pt x="64" y="1131"/>
                  </a:lnTo>
                  <a:lnTo>
                    <a:pt x="42" y="1079"/>
                  </a:lnTo>
                  <a:lnTo>
                    <a:pt x="25" y="1024"/>
                  </a:lnTo>
                  <a:lnTo>
                    <a:pt x="12" y="969"/>
                  </a:lnTo>
                  <a:lnTo>
                    <a:pt x="3" y="913"/>
                  </a:lnTo>
                  <a:lnTo>
                    <a:pt x="0" y="856"/>
                  </a:lnTo>
                  <a:lnTo>
                    <a:pt x="1" y="799"/>
                  </a:lnTo>
                  <a:lnTo>
                    <a:pt x="397" y="1033"/>
                  </a:lnTo>
                  <a:lnTo>
                    <a:pt x="417" y="1042"/>
                  </a:lnTo>
                  <a:lnTo>
                    <a:pt x="439" y="1044"/>
                  </a:lnTo>
                  <a:lnTo>
                    <a:pt x="463" y="1042"/>
                  </a:lnTo>
                  <a:lnTo>
                    <a:pt x="489" y="1034"/>
                  </a:lnTo>
                  <a:lnTo>
                    <a:pt x="515" y="1022"/>
                  </a:lnTo>
                  <a:lnTo>
                    <a:pt x="543" y="1005"/>
                  </a:lnTo>
                  <a:lnTo>
                    <a:pt x="570" y="984"/>
                  </a:lnTo>
                  <a:lnTo>
                    <a:pt x="598" y="959"/>
                  </a:lnTo>
                  <a:lnTo>
                    <a:pt x="625" y="930"/>
                  </a:lnTo>
                  <a:lnTo>
                    <a:pt x="651" y="897"/>
                  </a:lnTo>
                  <a:lnTo>
                    <a:pt x="675" y="862"/>
                  </a:lnTo>
                  <a:lnTo>
                    <a:pt x="694" y="826"/>
                  </a:lnTo>
                  <a:lnTo>
                    <a:pt x="709" y="791"/>
                  </a:lnTo>
                  <a:lnTo>
                    <a:pt x="721" y="757"/>
                  </a:lnTo>
                  <a:lnTo>
                    <a:pt x="730" y="723"/>
                  </a:lnTo>
                  <a:lnTo>
                    <a:pt x="737" y="692"/>
                  </a:lnTo>
                  <a:lnTo>
                    <a:pt x="740" y="661"/>
                  </a:lnTo>
                  <a:lnTo>
                    <a:pt x="740" y="633"/>
                  </a:lnTo>
                  <a:lnTo>
                    <a:pt x="738" y="608"/>
                  </a:lnTo>
                  <a:lnTo>
                    <a:pt x="731" y="585"/>
                  </a:lnTo>
                  <a:lnTo>
                    <a:pt x="723" y="565"/>
                  </a:lnTo>
                  <a:lnTo>
                    <a:pt x="710" y="549"/>
                  </a:lnTo>
                  <a:lnTo>
                    <a:pt x="694" y="537"/>
                  </a:lnTo>
                  <a:lnTo>
                    <a:pt x="299" y="302"/>
                  </a:lnTo>
                  <a:lnTo>
                    <a:pt x="305" y="296"/>
                  </a:lnTo>
                  <a:lnTo>
                    <a:pt x="309" y="289"/>
                  </a:lnTo>
                  <a:lnTo>
                    <a:pt x="311" y="282"/>
                  </a:lnTo>
                  <a:lnTo>
                    <a:pt x="314" y="274"/>
                  </a:lnTo>
                  <a:lnTo>
                    <a:pt x="317" y="266"/>
                  </a:lnTo>
                  <a:lnTo>
                    <a:pt x="323" y="262"/>
                  </a:lnTo>
                  <a:lnTo>
                    <a:pt x="377" y="231"/>
                  </a:lnTo>
                  <a:lnTo>
                    <a:pt x="434" y="206"/>
                  </a:lnTo>
                  <a:lnTo>
                    <a:pt x="492" y="186"/>
                  </a:lnTo>
                  <a:lnTo>
                    <a:pt x="553" y="171"/>
                  </a:lnTo>
                  <a:lnTo>
                    <a:pt x="614" y="162"/>
                  </a:lnTo>
                  <a:lnTo>
                    <a:pt x="675" y="157"/>
                  </a:lnTo>
                  <a:close/>
                  <a:moveTo>
                    <a:pt x="2347" y="0"/>
                  </a:moveTo>
                  <a:lnTo>
                    <a:pt x="2386" y="1"/>
                  </a:lnTo>
                  <a:lnTo>
                    <a:pt x="2423" y="6"/>
                  </a:lnTo>
                  <a:lnTo>
                    <a:pt x="2457" y="12"/>
                  </a:lnTo>
                  <a:lnTo>
                    <a:pt x="2535" y="32"/>
                  </a:lnTo>
                  <a:lnTo>
                    <a:pt x="2606" y="52"/>
                  </a:lnTo>
                  <a:lnTo>
                    <a:pt x="2672" y="74"/>
                  </a:lnTo>
                  <a:lnTo>
                    <a:pt x="2732" y="97"/>
                  </a:lnTo>
                  <a:lnTo>
                    <a:pt x="2789" y="122"/>
                  </a:lnTo>
                  <a:lnTo>
                    <a:pt x="2842" y="151"/>
                  </a:lnTo>
                  <a:lnTo>
                    <a:pt x="2891" y="180"/>
                  </a:lnTo>
                  <a:lnTo>
                    <a:pt x="2939" y="213"/>
                  </a:lnTo>
                  <a:lnTo>
                    <a:pt x="2986" y="250"/>
                  </a:lnTo>
                  <a:lnTo>
                    <a:pt x="3015" y="275"/>
                  </a:lnTo>
                  <a:lnTo>
                    <a:pt x="3038" y="300"/>
                  </a:lnTo>
                  <a:lnTo>
                    <a:pt x="3057" y="325"/>
                  </a:lnTo>
                  <a:lnTo>
                    <a:pt x="3071" y="348"/>
                  </a:lnTo>
                  <a:lnTo>
                    <a:pt x="3082" y="372"/>
                  </a:lnTo>
                  <a:lnTo>
                    <a:pt x="3092" y="394"/>
                  </a:lnTo>
                  <a:lnTo>
                    <a:pt x="3099" y="417"/>
                  </a:lnTo>
                  <a:lnTo>
                    <a:pt x="3108" y="438"/>
                  </a:lnTo>
                  <a:lnTo>
                    <a:pt x="3117" y="459"/>
                  </a:lnTo>
                  <a:lnTo>
                    <a:pt x="3128" y="481"/>
                  </a:lnTo>
                  <a:lnTo>
                    <a:pt x="3141" y="502"/>
                  </a:lnTo>
                  <a:lnTo>
                    <a:pt x="3159" y="523"/>
                  </a:lnTo>
                  <a:lnTo>
                    <a:pt x="3181" y="544"/>
                  </a:lnTo>
                  <a:lnTo>
                    <a:pt x="3213" y="570"/>
                  </a:lnTo>
                  <a:lnTo>
                    <a:pt x="3246" y="589"/>
                  </a:lnTo>
                  <a:lnTo>
                    <a:pt x="3280" y="606"/>
                  </a:lnTo>
                  <a:lnTo>
                    <a:pt x="3313" y="620"/>
                  </a:lnTo>
                  <a:lnTo>
                    <a:pt x="3346" y="631"/>
                  </a:lnTo>
                  <a:lnTo>
                    <a:pt x="3377" y="640"/>
                  </a:lnTo>
                  <a:lnTo>
                    <a:pt x="3405" y="650"/>
                  </a:lnTo>
                  <a:lnTo>
                    <a:pt x="3432" y="660"/>
                  </a:lnTo>
                  <a:lnTo>
                    <a:pt x="3455" y="671"/>
                  </a:lnTo>
                  <a:lnTo>
                    <a:pt x="3473" y="684"/>
                  </a:lnTo>
                  <a:lnTo>
                    <a:pt x="3492" y="702"/>
                  </a:lnTo>
                  <a:lnTo>
                    <a:pt x="3509" y="719"/>
                  </a:lnTo>
                  <a:lnTo>
                    <a:pt x="3525" y="736"/>
                  </a:lnTo>
                  <a:lnTo>
                    <a:pt x="3538" y="755"/>
                  </a:lnTo>
                  <a:lnTo>
                    <a:pt x="3548" y="775"/>
                  </a:lnTo>
                  <a:lnTo>
                    <a:pt x="3553" y="793"/>
                  </a:lnTo>
                  <a:lnTo>
                    <a:pt x="3553" y="812"/>
                  </a:lnTo>
                  <a:lnTo>
                    <a:pt x="3548" y="830"/>
                  </a:lnTo>
                  <a:lnTo>
                    <a:pt x="3536" y="849"/>
                  </a:lnTo>
                  <a:lnTo>
                    <a:pt x="3525" y="861"/>
                  </a:lnTo>
                  <a:lnTo>
                    <a:pt x="3513" y="875"/>
                  </a:lnTo>
                  <a:lnTo>
                    <a:pt x="3498" y="892"/>
                  </a:lnTo>
                  <a:lnTo>
                    <a:pt x="3483" y="910"/>
                  </a:lnTo>
                  <a:lnTo>
                    <a:pt x="3467" y="930"/>
                  </a:lnTo>
                  <a:lnTo>
                    <a:pt x="3449" y="949"/>
                  </a:lnTo>
                  <a:lnTo>
                    <a:pt x="3433" y="968"/>
                  </a:lnTo>
                  <a:lnTo>
                    <a:pt x="3416" y="987"/>
                  </a:lnTo>
                  <a:lnTo>
                    <a:pt x="3400" y="1006"/>
                  </a:lnTo>
                  <a:lnTo>
                    <a:pt x="3386" y="1022"/>
                  </a:lnTo>
                  <a:lnTo>
                    <a:pt x="3372" y="1036"/>
                  </a:lnTo>
                  <a:lnTo>
                    <a:pt x="3363" y="1050"/>
                  </a:lnTo>
                  <a:lnTo>
                    <a:pt x="3354" y="1058"/>
                  </a:lnTo>
                  <a:lnTo>
                    <a:pt x="3348" y="1065"/>
                  </a:lnTo>
                  <a:lnTo>
                    <a:pt x="3347" y="1067"/>
                  </a:lnTo>
                  <a:lnTo>
                    <a:pt x="3345" y="1069"/>
                  </a:lnTo>
                  <a:lnTo>
                    <a:pt x="3341" y="1075"/>
                  </a:lnTo>
                  <a:lnTo>
                    <a:pt x="3332" y="1082"/>
                  </a:lnTo>
                  <a:lnTo>
                    <a:pt x="3321" y="1090"/>
                  </a:lnTo>
                  <a:lnTo>
                    <a:pt x="3308" y="1098"/>
                  </a:lnTo>
                  <a:lnTo>
                    <a:pt x="3292" y="1103"/>
                  </a:lnTo>
                  <a:lnTo>
                    <a:pt x="3275" y="1104"/>
                  </a:lnTo>
                  <a:lnTo>
                    <a:pt x="3255" y="1101"/>
                  </a:lnTo>
                  <a:lnTo>
                    <a:pt x="3240" y="1096"/>
                  </a:lnTo>
                  <a:lnTo>
                    <a:pt x="3223" y="1089"/>
                  </a:lnTo>
                  <a:lnTo>
                    <a:pt x="3205" y="1076"/>
                  </a:lnTo>
                  <a:lnTo>
                    <a:pt x="3189" y="1063"/>
                  </a:lnTo>
                  <a:lnTo>
                    <a:pt x="3177" y="1052"/>
                  </a:lnTo>
                  <a:lnTo>
                    <a:pt x="3168" y="1044"/>
                  </a:lnTo>
                  <a:lnTo>
                    <a:pt x="3162" y="1039"/>
                  </a:lnTo>
                  <a:lnTo>
                    <a:pt x="3158" y="1035"/>
                  </a:lnTo>
                  <a:lnTo>
                    <a:pt x="3154" y="1032"/>
                  </a:lnTo>
                  <a:lnTo>
                    <a:pt x="3152" y="1031"/>
                  </a:lnTo>
                  <a:lnTo>
                    <a:pt x="3150" y="1029"/>
                  </a:lnTo>
                  <a:lnTo>
                    <a:pt x="3149" y="1028"/>
                  </a:lnTo>
                  <a:lnTo>
                    <a:pt x="3145" y="1026"/>
                  </a:lnTo>
                  <a:lnTo>
                    <a:pt x="3142" y="1022"/>
                  </a:lnTo>
                  <a:lnTo>
                    <a:pt x="3137" y="1017"/>
                  </a:lnTo>
                  <a:lnTo>
                    <a:pt x="3129" y="1010"/>
                  </a:lnTo>
                  <a:lnTo>
                    <a:pt x="3117" y="997"/>
                  </a:lnTo>
                  <a:lnTo>
                    <a:pt x="3108" y="980"/>
                  </a:lnTo>
                  <a:lnTo>
                    <a:pt x="3102" y="959"/>
                  </a:lnTo>
                  <a:lnTo>
                    <a:pt x="3095" y="937"/>
                  </a:lnTo>
                  <a:lnTo>
                    <a:pt x="3090" y="914"/>
                  </a:lnTo>
                  <a:lnTo>
                    <a:pt x="3082" y="891"/>
                  </a:lnTo>
                  <a:lnTo>
                    <a:pt x="3073" y="870"/>
                  </a:lnTo>
                  <a:lnTo>
                    <a:pt x="3061" y="850"/>
                  </a:lnTo>
                  <a:lnTo>
                    <a:pt x="3046" y="832"/>
                  </a:lnTo>
                  <a:lnTo>
                    <a:pt x="3033" y="820"/>
                  </a:lnTo>
                  <a:lnTo>
                    <a:pt x="3017" y="807"/>
                  </a:lnTo>
                  <a:lnTo>
                    <a:pt x="2999" y="792"/>
                  </a:lnTo>
                  <a:lnTo>
                    <a:pt x="2977" y="777"/>
                  </a:lnTo>
                  <a:lnTo>
                    <a:pt x="2953" y="763"/>
                  </a:lnTo>
                  <a:lnTo>
                    <a:pt x="2925" y="751"/>
                  </a:lnTo>
                  <a:lnTo>
                    <a:pt x="2894" y="741"/>
                  </a:lnTo>
                  <a:lnTo>
                    <a:pt x="2868" y="738"/>
                  </a:lnTo>
                  <a:lnTo>
                    <a:pt x="2840" y="736"/>
                  </a:lnTo>
                  <a:lnTo>
                    <a:pt x="2809" y="740"/>
                  </a:lnTo>
                  <a:lnTo>
                    <a:pt x="2777" y="746"/>
                  </a:lnTo>
                  <a:lnTo>
                    <a:pt x="2743" y="757"/>
                  </a:lnTo>
                  <a:lnTo>
                    <a:pt x="2708" y="774"/>
                  </a:lnTo>
                  <a:lnTo>
                    <a:pt x="2671" y="794"/>
                  </a:lnTo>
                  <a:lnTo>
                    <a:pt x="2631" y="822"/>
                  </a:lnTo>
                  <a:lnTo>
                    <a:pt x="2627" y="818"/>
                  </a:lnTo>
                  <a:lnTo>
                    <a:pt x="2625" y="819"/>
                  </a:lnTo>
                  <a:lnTo>
                    <a:pt x="2623" y="817"/>
                  </a:lnTo>
                  <a:lnTo>
                    <a:pt x="2621" y="816"/>
                  </a:lnTo>
                  <a:lnTo>
                    <a:pt x="2209" y="1312"/>
                  </a:lnTo>
                  <a:lnTo>
                    <a:pt x="2218" y="1328"/>
                  </a:lnTo>
                  <a:lnTo>
                    <a:pt x="2225" y="1345"/>
                  </a:lnTo>
                  <a:lnTo>
                    <a:pt x="2227" y="1362"/>
                  </a:lnTo>
                  <a:lnTo>
                    <a:pt x="2225" y="1379"/>
                  </a:lnTo>
                  <a:lnTo>
                    <a:pt x="2216" y="1396"/>
                  </a:lnTo>
                  <a:lnTo>
                    <a:pt x="2206" y="1411"/>
                  </a:lnTo>
                  <a:lnTo>
                    <a:pt x="2194" y="1429"/>
                  </a:lnTo>
                  <a:lnTo>
                    <a:pt x="2178" y="1452"/>
                  </a:lnTo>
                  <a:lnTo>
                    <a:pt x="2162" y="1478"/>
                  </a:lnTo>
                  <a:lnTo>
                    <a:pt x="2142" y="1507"/>
                  </a:lnTo>
                  <a:lnTo>
                    <a:pt x="2123" y="1537"/>
                  </a:lnTo>
                  <a:lnTo>
                    <a:pt x="2102" y="1569"/>
                  </a:lnTo>
                  <a:lnTo>
                    <a:pt x="2080" y="1602"/>
                  </a:lnTo>
                  <a:lnTo>
                    <a:pt x="2058" y="1634"/>
                  </a:lnTo>
                  <a:lnTo>
                    <a:pt x="2036" y="1666"/>
                  </a:lnTo>
                  <a:lnTo>
                    <a:pt x="2015" y="1698"/>
                  </a:lnTo>
                  <a:lnTo>
                    <a:pt x="1994" y="1726"/>
                  </a:lnTo>
                  <a:lnTo>
                    <a:pt x="1975" y="1752"/>
                  </a:lnTo>
                  <a:lnTo>
                    <a:pt x="1957" y="1775"/>
                  </a:lnTo>
                  <a:lnTo>
                    <a:pt x="1942" y="1794"/>
                  </a:lnTo>
                  <a:lnTo>
                    <a:pt x="1929" y="1809"/>
                  </a:lnTo>
                  <a:lnTo>
                    <a:pt x="1913" y="1826"/>
                  </a:lnTo>
                  <a:lnTo>
                    <a:pt x="1893" y="1847"/>
                  </a:lnTo>
                  <a:lnTo>
                    <a:pt x="1871" y="1870"/>
                  </a:lnTo>
                  <a:lnTo>
                    <a:pt x="1846" y="1896"/>
                  </a:lnTo>
                  <a:lnTo>
                    <a:pt x="1821" y="1923"/>
                  </a:lnTo>
                  <a:lnTo>
                    <a:pt x="1793" y="1952"/>
                  </a:lnTo>
                  <a:lnTo>
                    <a:pt x="1764" y="1981"/>
                  </a:lnTo>
                  <a:lnTo>
                    <a:pt x="1734" y="2012"/>
                  </a:lnTo>
                  <a:lnTo>
                    <a:pt x="1705" y="2042"/>
                  </a:lnTo>
                  <a:lnTo>
                    <a:pt x="1675" y="2073"/>
                  </a:lnTo>
                  <a:lnTo>
                    <a:pt x="1647" y="2102"/>
                  </a:lnTo>
                  <a:lnTo>
                    <a:pt x="1619" y="2131"/>
                  </a:lnTo>
                  <a:lnTo>
                    <a:pt x="1593" y="2158"/>
                  </a:lnTo>
                  <a:lnTo>
                    <a:pt x="1568" y="2184"/>
                  </a:lnTo>
                  <a:lnTo>
                    <a:pt x="1546" y="2207"/>
                  </a:lnTo>
                  <a:lnTo>
                    <a:pt x="1526" y="2228"/>
                  </a:lnTo>
                  <a:lnTo>
                    <a:pt x="1510" y="2245"/>
                  </a:lnTo>
                  <a:lnTo>
                    <a:pt x="1497" y="2259"/>
                  </a:lnTo>
                  <a:lnTo>
                    <a:pt x="1488" y="2269"/>
                  </a:lnTo>
                  <a:lnTo>
                    <a:pt x="1478" y="2280"/>
                  </a:lnTo>
                  <a:lnTo>
                    <a:pt x="1465" y="2295"/>
                  </a:lnTo>
                  <a:lnTo>
                    <a:pt x="1449" y="2314"/>
                  </a:lnTo>
                  <a:lnTo>
                    <a:pt x="1432" y="2336"/>
                  </a:lnTo>
                  <a:lnTo>
                    <a:pt x="1412" y="2360"/>
                  </a:lnTo>
                  <a:lnTo>
                    <a:pt x="1390" y="2386"/>
                  </a:lnTo>
                  <a:lnTo>
                    <a:pt x="1368" y="2413"/>
                  </a:lnTo>
                  <a:lnTo>
                    <a:pt x="1345" y="2443"/>
                  </a:lnTo>
                  <a:lnTo>
                    <a:pt x="1322" y="2472"/>
                  </a:lnTo>
                  <a:lnTo>
                    <a:pt x="1298" y="2502"/>
                  </a:lnTo>
                  <a:lnTo>
                    <a:pt x="1275" y="2531"/>
                  </a:lnTo>
                  <a:lnTo>
                    <a:pt x="1253" y="2559"/>
                  </a:lnTo>
                  <a:lnTo>
                    <a:pt x="1233" y="2587"/>
                  </a:lnTo>
                  <a:lnTo>
                    <a:pt x="1214" y="2613"/>
                  </a:lnTo>
                  <a:lnTo>
                    <a:pt x="1197" y="2636"/>
                  </a:lnTo>
                  <a:lnTo>
                    <a:pt x="1183" y="2656"/>
                  </a:lnTo>
                  <a:lnTo>
                    <a:pt x="1171" y="2675"/>
                  </a:lnTo>
                  <a:lnTo>
                    <a:pt x="1163" y="2689"/>
                  </a:lnTo>
                  <a:lnTo>
                    <a:pt x="1149" y="2711"/>
                  </a:lnTo>
                  <a:lnTo>
                    <a:pt x="1133" y="2728"/>
                  </a:lnTo>
                  <a:lnTo>
                    <a:pt x="1114" y="2739"/>
                  </a:lnTo>
                  <a:lnTo>
                    <a:pt x="1093" y="2746"/>
                  </a:lnTo>
                  <a:lnTo>
                    <a:pt x="1070" y="2747"/>
                  </a:lnTo>
                  <a:lnTo>
                    <a:pt x="1046" y="2743"/>
                  </a:lnTo>
                  <a:lnTo>
                    <a:pt x="1021" y="2734"/>
                  </a:lnTo>
                  <a:lnTo>
                    <a:pt x="994" y="2719"/>
                  </a:lnTo>
                  <a:lnTo>
                    <a:pt x="967" y="2700"/>
                  </a:lnTo>
                  <a:lnTo>
                    <a:pt x="935" y="2675"/>
                  </a:lnTo>
                  <a:lnTo>
                    <a:pt x="902" y="2650"/>
                  </a:lnTo>
                  <a:lnTo>
                    <a:pt x="869" y="2624"/>
                  </a:lnTo>
                  <a:lnTo>
                    <a:pt x="838" y="2599"/>
                  </a:lnTo>
                  <a:lnTo>
                    <a:pt x="808" y="2574"/>
                  </a:lnTo>
                  <a:lnTo>
                    <a:pt x="781" y="2550"/>
                  </a:lnTo>
                  <a:lnTo>
                    <a:pt x="758" y="2527"/>
                  </a:lnTo>
                  <a:lnTo>
                    <a:pt x="740" y="2506"/>
                  </a:lnTo>
                  <a:lnTo>
                    <a:pt x="729" y="2493"/>
                  </a:lnTo>
                  <a:lnTo>
                    <a:pt x="719" y="2480"/>
                  </a:lnTo>
                  <a:lnTo>
                    <a:pt x="710" y="2468"/>
                  </a:lnTo>
                  <a:lnTo>
                    <a:pt x="703" y="2456"/>
                  </a:lnTo>
                  <a:lnTo>
                    <a:pt x="697" y="2444"/>
                  </a:lnTo>
                  <a:lnTo>
                    <a:pt x="694" y="2431"/>
                  </a:lnTo>
                  <a:lnTo>
                    <a:pt x="693" y="2418"/>
                  </a:lnTo>
                  <a:lnTo>
                    <a:pt x="696" y="2404"/>
                  </a:lnTo>
                  <a:lnTo>
                    <a:pt x="704" y="2389"/>
                  </a:lnTo>
                  <a:lnTo>
                    <a:pt x="716" y="2373"/>
                  </a:lnTo>
                  <a:lnTo>
                    <a:pt x="732" y="2355"/>
                  </a:lnTo>
                  <a:lnTo>
                    <a:pt x="755" y="2337"/>
                  </a:lnTo>
                  <a:lnTo>
                    <a:pt x="783" y="2315"/>
                  </a:lnTo>
                  <a:lnTo>
                    <a:pt x="814" y="2289"/>
                  </a:lnTo>
                  <a:lnTo>
                    <a:pt x="846" y="2259"/>
                  </a:lnTo>
                  <a:lnTo>
                    <a:pt x="881" y="2228"/>
                  </a:lnTo>
                  <a:lnTo>
                    <a:pt x="918" y="2194"/>
                  </a:lnTo>
                  <a:lnTo>
                    <a:pt x="954" y="2158"/>
                  </a:lnTo>
                  <a:lnTo>
                    <a:pt x="990" y="2122"/>
                  </a:lnTo>
                  <a:lnTo>
                    <a:pt x="1024" y="2086"/>
                  </a:lnTo>
                  <a:lnTo>
                    <a:pt x="1057" y="2051"/>
                  </a:lnTo>
                  <a:lnTo>
                    <a:pt x="1086" y="2017"/>
                  </a:lnTo>
                  <a:lnTo>
                    <a:pt x="1114" y="1986"/>
                  </a:lnTo>
                  <a:lnTo>
                    <a:pt x="1136" y="1957"/>
                  </a:lnTo>
                  <a:lnTo>
                    <a:pt x="1154" y="1932"/>
                  </a:lnTo>
                  <a:lnTo>
                    <a:pt x="1171" y="1910"/>
                  </a:lnTo>
                  <a:lnTo>
                    <a:pt x="1183" y="1894"/>
                  </a:lnTo>
                  <a:lnTo>
                    <a:pt x="1194" y="1880"/>
                  </a:lnTo>
                  <a:lnTo>
                    <a:pt x="1202" y="1869"/>
                  </a:lnTo>
                  <a:lnTo>
                    <a:pt x="1207" y="1861"/>
                  </a:lnTo>
                  <a:lnTo>
                    <a:pt x="1211" y="1856"/>
                  </a:lnTo>
                  <a:lnTo>
                    <a:pt x="1215" y="1851"/>
                  </a:lnTo>
                  <a:lnTo>
                    <a:pt x="1216" y="1849"/>
                  </a:lnTo>
                  <a:lnTo>
                    <a:pt x="1217" y="1848"/>
                  </a:lnTo>
                  <a:lnTo>
                    <a:pt x="1218" y="1848"/>
                  </a:lnTo>
                  <a:lnTo>
                    <a:pt x="1218" y="1848"/>
                  </a:lnTo>
                  <a:lnTo>
                    <a:pt x="1219" y="1845"/>
                  </a:lnTo>
                  <a:lnTo>
                    <a:pt x="1225" y="1838"/>
                  </a:lnTo>
                  <a:lnTo>
                    <a:pt x="1232" y="1827"/>
                  </a:lnTo>
                  <a:lnTo>
                    <a:pt x="1244" y="1812"/>
                  </a:lnTo>
                  <a:lnTo>
                    <a:pt x="1258" y="1795"/>
                  </a:lnTo>
                  <a:lnTo>
                    <a:pt x="1273" y="1774"/>
                  </a:lnTo>
                  <a:lnTo>
                    <a:pt x="1290" y="1750"/>
                  </a:lnTo>
                  <a:lnTo>
                    <a:pt x="1310" y="1725"/>
                  </a:lnTo>
                  <a:lnTo>
                    <a:pt x="1330" y="1699"/>
                  </a:lnTo>
                  <a:lnTo>
                    <a:pt x="1352" y="1671"/>
                  </a:lnTo>
                  <a:lnTo>
                    <a:pt x="1374" y="1643"/>
                  </a:lnTo>
                  <a:lnTo>
                    <a:pt x="1396" y="1615"/>
                  </a:lnTo>
                  <a:lnTo>
                    <a:pt x="1419" y="1586"/>
                  </a:lnTo>
                  <a:lnTo>
                    <a:pt x="1441" y="1559"/>
                  </a:lnTo>
                  <a:lnTo>
                    <a:pt x="1463" y="1533"/>
                  </a:lnTo>
                  <a:lnTo>
                    <a:pt x="1483" y="1508"/>
                  </a:lnTo>
                  <a:lnTo>
                    <a:pt x="1503" y="1486"/>
                  </a:lnTo>
                  <a:lnTo>
                    <a:pt x="1522" y="1465"/>
                  </a:lnTo>
                  <a:lnTo>
                    <a:pt x="1538" y="1449"/>
                  </a:lnTo>
                  <a:lnTo>
                    <a:pt x="1554" y="1435"/>
                  </a:lnTo>
                  <a:lnTo>
                    <a:pt x="1572" y="1418"/>
                  </a:lnTo>
                  <a:lnTo>
                    <a:pt x="1593" y="1399"/>
                  </a:lnTo>
                  <a:lnTo>
                    <a:pt x="1616" y="1378"/>
                  </a:lnTo>
                  <a:lnTo>
                    <a:pt x="1641" y="1355"/>
                  </a:lnTo>
                  <a:lnTo>
                    <a:pt x="1668" y="1331"/>
                  </a:lnTo>
                  <a:lnTo>
                    <a:pt x="1695" y="1306"/>
                  </a:lnTo>
                  <a:lnTo>
                    <a:pt x="1722" y="1281"/>
                  </a:lnTo>
                  <a:lnTo>
                    <a:pt x="1750" y="1256"/>
                  </a:lnTo>
                  <a:lnTo>
                    <a:pt x="1777" y="1232"/>
                  </a:lnTo>
                  <a:lnTo>
                    <a:pt x="1804" y="1208"/>
                  </a:lnTo>
                  <a:lnTo>
                    <a:pt x="1828" y="1185"/>
                  </a:lnTo>
                  <a:lnTo>
                    <a:pt x="1851" y="1165"/>
                  </a:lnTo>
                  <a:lnTo>
                    <a:pt x="1870" y="1147"/>
                  </a:lnTo>
                  <a:lnTo>
                    <a:pt x="1888" y="1131"/>
                  </a:lnTo>
                  <a:lnTo>
                    <a:pt x="1902" y="1118"/>
                  </a:lnTo>
                  <a:lnTo>
                    <a:pt x="1912" y="1110"/>
                  </a:lnTo>
                  <a:lnTo>
                    <a:pt x="1929" y="1100"/>
                  </a:lnTo>
                  <a:lnTo>
                    <a:pt x="1944" y="1096"/>
                  </a:lnTo>
                  <a:lnTo>
                    <a:pt x="1959" y="1099"/>
                  </a:lnTo>
                  <a:lnTo>
                    <a:pt x="1972" y="1103"/>
                  </a:lnTo>
                  <a:lnTo>
                    <a:pt x="1983" y="1110"/>
                  </a:lnTo>
                  <a:lnTo>
                    <a:pt x="2415" y="637"/>
                  </a:lnTo>
                  <a:lnTo>
                    <a:pt x="2410" y="633"/>
                  </a:lnTo>
                  <a:lnTo>
                    <a:pt x="2405" y="628"/>
                  </a:lnTo>
                  <a:lnTo>
                    <a:pt x="2402" y="626"/>
                  </a:lnTo>
                  <a:lnTo>
                    <a:pt x="2400" y="624"/>
                  </a:lnTo>
                  <a:lnTo>
                    <a:pt x="2399" y="623"/>
                  </a:lnTo>
                  <a:lnTo>
                    <a:pt x="2398" y="622"/>
                  </a:lnTo>
                  <a:lnTo>
                    <a:pt x="2399" y="620"/>
                  </a:lnTo>
                  <a:lnTo>
                    <a:pt x="2402" y="612"/>
                  </a:lnTo>
                  <a:lnTo>
                    <a:pt x="2407" y="600"/>
                  </a:lnTo>
                  <a:lnTo>
                    <a:pt x="2412" y="584"/>
                  </a:lnTo>
                  <a:lnTo>
                    <a:pt x="2417" y="564"/>
                  </a:lnTo>
                  <a:lnTo>
                    <a:pt x="2424" y="542"/>
                  </a:lnTo>
                  <a:lnTo>
                    <a:pt x="2430" y="519"/>
                  </a:lnTo>
                  <a:lnTo>
                    <a:pt x="2434" y="494"/>
                  </a:lnTo>
                  <a:lnTo>
                    <a:pt x="2437" y="468"/>
                  </a:lnTo>
                  <a:lnTo>
                    <a:pt x="2438" y="442"/>
                  </a:lnTo>
                  <a:lnTo>
                    <a:pt x="2437" y="417"/>
                  </a:lnTo>
                  <a:lnTo>
                    <a:pt x="2434" y="392"/>
                  </a:lnTo>
                  <a:lnTo>
                    <a:pt x="2426" y="369"/>
                  </a:lnTo>
                  <a:lnTo>
                    <a:pt x="2416" y="348"/>
                  </a:lnTo>
                  <a:lnTo>
                    <a:pt x="2404" y="331"/>
                  </a:lnTo>
                  <a:lnTo>
                    <a:pt x="2391" y="313"/>
                  </a:lnTo>
                  <a:lnTo>
                    <a:pt x="2377" y="298"/>
                  </a:lnTo>
                  <a:lnTo>
                    <a:pt x="2363" y="283"/>
                  </a:lnTo>
                  <a:lnTo>
                    <a:pt x="2345" y="270"/>
                  </a:lnTo>
                  <a:lnTo>
                    <a:pt x="2326" y="258"/>
                  </a:lnTo>
                  <a:lnTo>
                    <a:pt x="2305" y="247"/>
                  </a:lnTo>
                  <a:lnTo>
                    <a:pt x="2279" y="238"/>
                  </a:lnTo>
                  <a:lnTo>
                    <a:pt x="2250" y="230"/>
                  </a:lnTo>
                  <a:lnTo>
                    <a:pt x="2217" y="225"/>
                  </a:lnTo>
                  <a:lnTo>
                    <a:pt x="2178" y="222"/>
                  </a:lnTo>
                  <a:lnTo>
                    <a:pt x="2136" y="219"/>
                  </a:lnTo>
                  <a:lnTo>
                    <a:pt x="2087" y="219"/>
                  </a:lnTo>
                  <a:lnTo>
                    <a:pt x="2033" y="222"/>
                  </a:lnTo>
                  <a:lnTo>
                    <a:pt x="2029" y="222"/>
                  </a:lnTo>
                  <a:lnTo>
                    <a:pt x="2018" y="223"/>
                  </a:lnTo>
                  <a:lnTo>
                    <a:pt x="2003" y="224"/>
                  </a:lnTo>
                  <a:lnTo>
                    <a:pt x="1982" y="225"/>
                  </a:lnTo>
                  <a:lnTo>
                    <a:pt x="1957" y="227"/>
                  </a:lnTo>
                  <a:lnTo>
                    <a:pt x="1929" y="229"/>
                  </a:lnTo>
                  <a:lnTo>
                    <a:pt x="1899" y="230"/>
                  </a:lnTo>
                  <a:lnTo>
                    <a:pt x="1868" y="232"/>
                  </a:lnTo>
                  <a:lnTo>
                    <a:pt x="1836" y="235"/>
                  </a:lnTo>
                  <a:lnTo>
                    <a:pt x="1806" y="237"/>
                  </a:lnTo>
                  <a:lnTo>
                    <a:pt x="1776" y="239"/>
                  </a:lnTo>
                  <a:lnTo>
                    <a:pt x="1749" y="241"/>
                  </a:lnTo>
                  <a:lnTo>
                    <a:pt x="1726" y="242"/>
                  </a:lnTo>
                  <a:lnTo>
                    <a:pt x="1706" y="244"/>
                  </a:lnTo>
                  <a:lnTo>
                    <a:pt x="1692" y="246"/>
                  </a:lnTo>
                  <a:lnTo>
                    <a:pt x="1669" y="246"/>
                  </a:lnTo>
                  <a:lnTo>
                    <a:pt x="1648" y="242"/>
                  </a:lnTo>
                  <a:lnTo>
                    <a:pt x="1631" y="236"/>
                  </a:lnTo>
                  <a:lnTo>
                    <a:pt x="1619" y="227"/>
                  </a:lnTo>
                  <a:lnTo>
                    <a:pt x="1612" y="216"/>
                  </a:lnTo>
                  <a:lnTo>
                    <a:pt x="1608" y="204"/>
                  </a:lnTo>
                  <a:lnTo>
                    <a:pt x="1609" y="190"/>
                  </a:lnTo>
                  <a:lnTo>
                    <a:pt x="1617" y="177"/>
                  </a:lnTo>
                  <a:lnTo>
                    <a:pt x="1630" y="164"/>
                  </a:lnTo>
                  <a:lnTo>
                    <a:pt x="1650" y="151"/>
                  </a:lnTo>
                  <a:lnTo>
                    <a:pt x="1676" y="139"/>
                  </a:lnTo>
                  <a:lnTo>
                    <a:pt x="1679" y="138"/>
                  </a:lnTo>
                  <a:lnTo>
                    <a:pt x="1687" y="134"/>
                  </a:lnTo>
                  <a:lnTo>
                    <a:pt x="1702" y="130"/>
                  </a:lnTo>
                  <a:lnTo>
                    <a:pt x="1720" y="123"/>
                  </a:lnTo>
                  <a:lnTo>
                    <a:pt x="1743" y="117"/>
                  </a:lnTo>
                  <a:lnTo>
                    <a:pt x="1771" y="108"/>
                  </a:lnTo>
                  <a:lnTo>
                    <a:pt x="1801" y="99"/>
                  </a:lnTo>
                  <a:lnTo>
                    <a:pt x="1835" y="90"/>
                  </a:lnTo>
                  <a:lnTo>
                    <a:pt x="1871" y="79"/>
                  </a:lnTo>
                  <a:lnTo>
                    <a:pt x="1911" y="69"/>
                  </a:lnTo>
                  <a:lnTo>
                    <a:pt x="1953" y="58"/>
                  </a:lnTo>
                  <a:lnTo>
                    <a:pt x="1995" y="48"/>
                  </a:lnTo>
                  <a:lnTo>
                    <a:pt x="2039" y="38"/>
                  </a:lnTo>
                  <a:lnTo>
                    <a:pt x="2084" y="30"/>
                  </a:lnTo>
                  <a:lnTo>
                    <a:pt x="2129" y="21"/>
                  </a:lnTo>
                  <a:lnTo>
                    <a:pt x="2174" y="14"/>
                  </a:lnTo>
                  <a:lnTo>
                    <a:pt x="2219" y="8"/>
                  </a:lnTo>
                  <a:lnTo>
                    <a:pt x="2263" y="3"/>
                  </a:lnTo>
                  <a:lnTo>
                    <a:pt x="2306" y="1"/>
                  </a:lnTo>
                  <a:lnTo>
                    <a:pt x="2347"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C00000"/>
                </a:solidFill>
                <a:cs typeface="+mn-ea"/>
                <a:sym typeface="+mn-lt"/>
              </a:endParaRPr>
            </a:p>
          </p:txBody>
        </p:sp>
      </p:grpSp>
      <p:grpSp>
        <p:nvGrpSpPr>
          <p:cNvPr id="9" name="组合 8"/>
          <p:cNvGrpSpPr/>
          <p:nvPr/>
        </p:nvGrpSpPr>
        <p:grpSpPr>
          <a:xfrm>
            <a:off x="5043669" y="4401692"/>
            <a:ext cx="772611" cy="772611"/>
            <a:chOff x="5043669" y="4148549"/>
            <a:chExt cx="772611" cy="772611"/>
          </a:xfrm>
        </p:grpSpPr>
        <p:sp>
          <p:nvSpPr>
            <p:cNvPr id="10" name="矩形 9"/>
            <p:cNvSpPr/>
            <p:nvPr/>
          </p:nvSpPr>
          <p:spPr>
            <a:xfrm>
              <a:off x="5043669" y="4148549"/>
              <a:ext cx="772611" cy="7726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cs typeface="+mn-ea"/>
                <a:sym typeface="+mn-lt"/>
              </a:endParaRPr>
            </a:p>
          </p:txBody>
        </p:sp>
        <p:sp>
          <p:nvSpPr>
            <p:cNvPr id="11" name="Shape 538"/>
            <p:cNvSpPr/>
            <p:nvPr/>
          </p:nvSpPr>
          <p:spPr>
            <a:xfrm>
              <a:off x="5298138" y="4360425"/>
              <a:ext cx="304106" cy="301613"/>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30362">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rgbClr val="C00000"/>
                </a:solidFill>
                <a:cs typeface="+mn-ea"/>
                <a:sym typeface="+mn-lt"/>
              </a:endParaRPr>
            </a:p>
          </p:txBody>
        </p:sp>
      </p:grpSp>
      <p:grpSp>
        <p:nvGrpSpPr>
          <p:cNvPr id="12" name="组合 11"/>
          <p:cNvGrpSpPr/>
          <p:nvPr/>
        </p:nvGrpSpPr>
        <p:grpSpPr>
          <a:xfrm>
            <a:off x="1817706" y="4401693"/>
            <a:ext cx="772611" cy="772611"/>
            <a:chOff x="1817706" y="4148550"/>
            <a:chExt cx="772611" cy="772611"/>
          </a:xfrm>
        </p:grpSpPr>
        <p:sp>
          <p:nvSpPr>
            <p:cNvPr id="14" name="矩形 13"/>
            <p:cNvSpPr/>
            <p:nvPr/>
          </p:nvSpPr>
          <p:spPr>
            <a:xfrm>
              <a:off x="1817706" y="4148550"/>
              <a:ext cx="772611" cy="772611"/>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cs typeface="+mn-ea"/>
                <a:sym typeface="+mn-lt"/>
              </a:endParaRPr>
            </a:p>
          </p:txBody>
        </p:sp>
        <p:sp>
          <p:nvSpPr>
            <p:cNvPr id="15" name="Freeform 6"/>
            <p:cNvSpPr>
              <a:spLocks noEditPoints="1"/>
            </p:cNvSpPr>
            <p:nvPr/>
          </p:nvSpPr>
          <p:spPr bwMode="auto">
            <a:xfrm>
              <a:off x="1980691" y="4363072"/>
              <a:ext cx="426524" cy="268470"/>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C00000"/>
                </a:solidFill>
                <a:cs typeface="+mn-ea"/>
                <a:sym typeface="+mn-lt"/>
              </a:endParaRPr>
            </a:p>
          </p:txBody>
        </p:sp>
      </p:grpSp>
      <p:grpSp>
        <p:nvGrpSpPr>
          <p:cNvPr id="16" name="组合 15"/>
          <p:cNvGrpSpPr/>
          <p:nvPr/>
        </p:nvGrpSpPr>
        <p:grpSpPr>
          <a:xfrm>
            <a:off x="8290109" y="2420887"/>
            <a:ext cx="772611" cy="772611"/>
            <a:chOff x="8290109" y="2167744"/>
            <a:chExt cx="772611" cy="772611"/>
          </a:xfrm>
        </p:grpSpPr>
        <p:sp>
          <p:nvSpPr>
            <p:cNvPr id="17" name="矩形 16"/>
            <p:cNvSpPr/>
            <p:nvPr/>
          </p:nvSpPr>
          <p:spPr>
            <a:xfrm>
              <a:off x="8290109" y="2167744"/>
              <a:ext cx="772611" cy="7726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cs typeface="+mn-ea"/>
                <a:sym typeface="+mn-lt"/>
              </a:endParaRPr>
            </a:p>
          </p:txBody>
        </p:sp>
        <p:grpSp>
          <p:nvGrpSpPr>
            <p:cNvPr id="18" name="组合 17"/>
            <p:cNvGrpSpPr/>
            <p:nvPr/>
          </p:nvGrpSpPr>
          <p:grpSpPr>
            <a:xfrm>
              <a:off x="8529838" y="2425742"/>
              <a:ext cx="293152" cy="316137"/>
              <a:chOff x="10279063" y="681038"/>
              <a:chExt cx="1397000" cy="1506538"/>
            </a:xfrm>
            <a:solidFill>
              <a:schemeClr val="bg1"/>
            </a:solidFill>
          </p:grpSpPr>
          <p:sp>
            <p:nvSpPr>
              <p:cNvPr id="19"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cs typeface="+mn-ea"/>
                  <a:sym typeface="+mn-lt"/>
                </a:endParaRPr>
              </a:p>
            </p:txBody>
          </p:sp>
          <p:sp>
            <p:nvSpPr>
              <p:cNvPr id="20" name="Freeform 39"/>
              <p:cNvSpPr>
                <a:spLocks/>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cs typeface="+mn-ea"/>
                  <a:sym typeface="+mn-lt"/>
                </a:endParaRPr>
              </a:p>
            </p:txBody>
          </p:sp>
          <p:sp>
            <p:nvSpPr>
              <p:cNvPr id="21" name="Freeform 40"/>
              <p:cNvSpPr>
                <a:spLocks/>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cs typeface="+mn-ea"/>
                  <a:sym typeface="+mn-lt"/>
                </a:endParaRPr>
              </a:p>
            </p:txBody>
          </p:sp>
        </p:grpSp>
      </p:grpSp>
      <p:grpSp>
        <p:nvGrpSpPr>
          <p:cNvPr id="22" name="组合 21"/>
          <p:cNvGrpSpPr/>
          <p:nvPr/>
        </p:nvGrpSpPr>
        <p:grpSpPr>
          <a:xfrm>
            <a:off x="5043669" y="2420887"/>
            <a:ext cx="772611" cy="772611"/>
            <a:chOff x="5043669" y="2167744"/>
            <a:chExt cx="772611" cy="772611"/>
          </a:xfrm>
        </p:grpSpPr>
        <p:sp>
          <p:nvSpPr>
            <p:cNvPr id="23" name="矩形 22"/>
            <p:cNvSpPr/>
            <p:nvPr/>
          </p:nvSpPr>
          <p:spPr>
            <a:xfrm>
              <a:off x="5043669" y="2167744"/>
              <a:ext cx="772611" cy="772611"/>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C00000"/>
                </a:solidFill>
                <a:cs typeface="+mn-ea"/>
                <a:sym typeface="+mn-lt"/>
              </a:endParaRPr>
            </a:p>
          </p:txBody>
        </p:sp>
        <p:sp>
          <p:nvSpPr>
            <p:cNvPr id="24" name="Freeform 145"/>
            <p:cNvSpPr>
              <a:spLocks noChangeAspect="1" noEditPoints="1"/>
            </p:cNvSpPr>
            <p:nvPr/>
          </p:nvSpPr>
          <p:spPr bwMode="auto">
            <a:xfrm>
              <a:off x="5257123" y="2311084"/>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cs typeface="+mn-ea"/>
                <a:sym typeface="+mn-lt"/>
              </a:endParaRPr>
            </a:p>
          </p:txBody>
        </p:sp>
      </p:grpSp>
      <p:grpSp>
        <p:nvGrpSpPr>
          <p:cNvPr id="25" name="组合 24"/>
          <p:cNvGrpSpPr/>
          <p:nvPr/>
        </p:nvGrpSpPr>
        <p:grpSpPr>
          <a:xfrm>
            <a:off x="2665654" y="2443878"/>
            <a:ext cx="2062627" cy="953978"/>
            <a:chOff x="2938788" y="2190735"/>
            <a:chExt cx="2062627" cy="953978"/>
          </a:xfrm>
        </p:grpSpPr>
        <p:sp>
          <p:nvSpPr>
            <p:cNvPr id="26"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27" name="组合 26"/>
            <p:cNvGrpSpPr/>
            <p:nvPr/>
          </p:nvGrpSpPr>
          <p:grpSpPr>
            <a:xfrm>
              <a:off x="3098185" y="2190735"/>
              <a:ext cx="1760423" cy="307777"/>
              <a:chOff x="3339348" y="2987446"/>
              <a:chExt cx="981950" cy="307777"/>
            </a:xfrm>
          </p:grpSpPr>
          <p:sp>
            <p:nvSpPr>
              <p:cNvPr id="28"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29"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grpSp>
        <p:nvGrpSpPr>
          <p:cNvPr id="30" name="组合 29"/>
          <p:cNvGrpSpPr/>
          <p:nvPr/>
        </p:nvGrpSpPr>
        <p:grpSpPr>
          <a:xfrm>
            <a:off x="2665654" y="4444128"/>
            <a:ext cx="2062627" cy="953978"/>
            <a:chOff x="2938788" y="2190735"/>
            <a:chExt cx="2062627" cy="953978"/>
          </a:xfrm>
        </p:grpSpPr>
        <p:sp>
          <p:nvSpPr>
            <p:cNvPr id="31"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32" name="组合 31"/>
            <p:cNvGrpSpPr/>
            <p:nvPr/>
          </p:nvGrpSpPr>
          <p:grpSpPr>
            <a:xfrm>
              <a:off x="3098185" y="2190735"/>
              <a:ext cx="1760423" cy="307777"/>
              <a:chOff x="3339348" y="2987446"/>
              <a:chExt cx="981950" cy="307777"/>
            </a:xfrm>
          </p:grpSpPr>
          <p:sp>
            <p:nvSpPr>
              <p:cNvPr id="33"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34"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grpSp>
        <p:nvGrpSpPr>
          <p:cNvPr id="35" name="组合 34"/>
          <p:cNvGrpSpPr/>
          <p:nvPr/>
        </p:nvGrpSpPr>
        <p:grpSpPr>
          <a:xfrm>
            <a:off x="5820729" y="2443878"/>
            <a:ext cx="2062627" cy="953978"/>
            <a:chOff x="2938788" y="2190735"/>
            <a:chExt cx="2062627" cy="953978"/>
          </a:xfrm>
        </p:grpSpPr>
        <p:sp>
          <p:nvSpPr>
            <p:cNvPr id="36"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37" name="组合 36"/>
            <p:cNvGrpSpPr/>
            <p:nvPr/>
          </p:nvGrpSpPr>
          <p:grpSpPr>
            <a:xfrm>
              <a:off x="3098185" y="2190735"/>
              <a:ext cx="1760423" cy="307777"/>
              <a:chOff x="3339348" y="2987446"/>
              <a:chExt cx="981950" cy="307777"/>
            </a:xfrm>
          </p:grpSpPr>
          <p:sp>
            <p:nvSpPr>
              <p:cNvPr id="38"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39"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grpSp>
        <p:nvGrpSpPr>
          <p:cNvPr id="40" name="组合 39"/>
          <p:cNvGrpSpPr/>
          <p:nvPr/>
        </p:nvGrpSpPr>
        <p:grpSpPr>
          <a:xfrm>
            <a:off x="5820729" y="4444128"/>
            <a:ext cx="2062627" cy="953978"/>
            <a:chOff x="2938788" y="2190735"/>
            <a:chExt cx="2062627" cy="953978"/>
          </a:xfrm>
        </p:grpSpPr>
        <p:sp>
          <p:nvSpPr>
            <p:cNvPr id="41"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42" name="组合 41"/>
            <p:cNvGrpSpPr/>
            <p:nvPr/>
          </p:nvGrpSpPr>
          <p:grpSpPr>
            <a:xfrm>
              <a:off x="3098185" y="2190735"/>
              <a:ext cx="1760423" cy="307777"/>
              <a:chOff x="3339348" y="2987446"/>
              <a:chExt cx="981950" cy="307777"/>
            </a:xfrm>
          </p:grpSpPr>
          <p:sp>
            <p:nvSpPr>
              <p:cNvPr id="43"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44"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grpSp>
        <p:nvGrpSpPr>
          <p:cNvPr id="45" name="组合 44"/>
          <p:cNvGrpSpPr/>
          <p:nvPr/>
        </p:nvGrpSpPr>
        <p:grpSpPr>
          <a:xfrm>
            <a:off x="9044313" y="2443878"/>
            <a:ext cx="2062627" cy="953978"/>
            <a:chOff x="2938788" y="2190735"/>
            <a:chExt cx="2062627" cy="953978"/>
          </a:xfrm>
        </p:grpSpPr>
        <p:sp>
          <p:nvSpPr>
            <p:cNvPr id="46"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47" name="组合 46"/>
            <p:cNvGrpSpPr/>
            <p:nvPr/>
          </p:nvGrpSpPr>
          <p:grpSpPr>
            <a:xfrm>
              <a:off x="3098185" y="2190735"/>
              <a:ext cx="1760423" cy="307777"/>
              <a:chOff x="3339348" y="2987446"/>
              <a:chExt cx="981950" cy="307777"/>
            </a:xfrm>
          </p:grpSpPr>
          <p:sp>
            <p:nvSpPr>
              <p:cNvPr id="48"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49"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grpSp>
        <p:nvGrpSpPr>
          <p:cNvPr id="50" name="组合 49"/>
          <p:cNvGrpSpPr/>
          <p:nvPr/>
        </p:nvGrpSpPr>
        <p:grpSpPr>
          <a:xfrm>
            <a:off x="9044313" y="4444128"/>
            <a:ext cx="2062627" cy="953978"/>
            <a:chOff x="2938788" y="2190735"/>
            <a:chExt cx="2062627" cy="953978"/>
          </a:xfrm>
        </p:grpSpPr>
        <p:sp>
          <p:nvSpPr>
            <p:cNvPr id="51" name="矩形 13"/>
            <p:cNvSpPr>
              <a:spLocks noChangeArrowheads="1"/>
            </p:cNvSpPr>
            <p:nvPr/>
          </p:nvSpPr>
          <p:spPr bwMode="auto">
            <a:xfrm>
              <a:off x="2938788" y="2452216"/>
              <a:ext cx="206262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sz="1000" dirty="0">
                  <a:solidFill>
                    <a:schemeClr val="tx1">
                      <a:lumMod val="85000"/>
                      <a:lumOff val="15000"/>
                    </a:schemeClr>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tx1">
                    <a:lumMod val="85000"/>
                    <a:lumOff val="15000"/>
                  </a:schemeClr>
                </a:solidFill>
                <a:latin typeface="+mn-lt"/>
                <a:ea typeface="+mn-ea"/>
                <a:cs typeface="+mn-ea"/>
                <a:sym typeface="+mn-lt"/>
              </a:endParaRPr>
            </a:p>
          </p:txBody>
        </p:sp>
        <p:grpSp>
          <p:nvGrpSpPr>
            <p:cNvPr id="52" name="组合 51"/>
            <p:cNvGrpSpPr/>
            <p:nvPr/>
          </p:nvGrpSpPr>
          <p:grpSpPr>
            <a:xfrm>
              <a:off x="3098185" y="2190735"/>
              <a:ext cx="1760423" cy="307777"/>
              <a:chOff x="3339348" y="2987446"/>
              <a:chExt cx="981950" cy="307777"/>
            </a:xfrm>
          </p:grpSpPr>
          <p:sp>
            <p:nvSpPr>
              <p:cNvPr id="53" name="文本框 83"/>
              <p:cNvSpPr txBox="1">
                <a:spLocks noChangeArrowheads="1"/>
              </p:cNvSpPr>
              <p:nvPr/>
            </p:nvSpPr>
            <p:spPr bwMode="auto">
              <a:xfrm>
                <a:off x="3339348" y="2987446"/>
                <a:ext cx="981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b="1" dirty="0">
                    <a:solidFill>
                      <a:srgbClr val="C00000"/>
                    </a:solidFill>
                    <a:latin typeface="+mn-lt"/>
                    <a:ea typeface="+mn-ea"/>
                    <a:cs typeface="+mn-ea"/>
                    <a:sym typeface="+mn-lt"/>
                  </a:rPr>
                  <a:t>TEXT HERE</a:t>
                </a:r>
                <a:endParaRPr lang="zh-CN" altLang="en-US" sz="1400" b="1" dirty="0">
                  <a:solidFill>
                    <a:srgbClr val="C00000"/>
                  </a:solidFill>
                  <a:latin typeface="+mn-lt"/>
                  <a:ea typeface="+mn-ea"/>
                  <a:cs typeface="+mn-ea"/>
                  <a:sym typeface="+mn-lt"/>
                </a:endParaRPr>
              </a:p>
            </p:txBody>
          </p:sp>
          <p:cxnSp>
            <p:nvCxnSpPr>
              <p:cNvPr id="54" name="直接连接符 120"/>
              <p:cNvCxnSpPr>
                <a:cxnSpLocks noChangeShapeType="1"/>
              </p:cNvCxnSpPr>
              <p:nvPr/>
            </p:nvCxnSpPr>
            <p:spPr bwMode="auto">
              <a:xfrm>
                <a:off x="3339348" y="3033115"/>
                <a:ext cx="0" cy="170144"/>
              </a:xfrm>
              <a:prstGeom prst="line">
                <a:avLst/>
              </a:prstGeom>
              <a:noFill/>
              <a:ln w="9525">
                <a:solidFill>
                  <a:schemeClr val="tx1">
                    <a:lumMod val="65000"/>
                    <a:lumOff val="35000"/>
                  </a:schemeClr>
                </a:solidFill>
                <a:round/>
                <a:headEnd/>
                <a:tailEnd/>
              </a:ln>
              <a:extLst>
                <a:ext uri="{909E8E84-426E-40DD-AFC4-6F175D3DCCD1}">
                  <a14:hiddenFill xmlns:a14="http://schemas.microsoft.com/office/drawing/2010/main">
                    <a:noFill/>
                  </a14:hiddenFill>
                </a:ext>
              </a:extLst>
            </p:spPr>
          </p:cxnSp>
        </p:grpSp>
      </p:grpSp>
      <p:sp>
        <p:nvSpPr>
          <p:cNvPr id="56"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36908216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inVertical)">
                                      <p:cBhvr>
                                        <p:cTn id="7" dur="500"/>
                                        <p:tgtEl>
                                          <p:spTgt spid="5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1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nodeType="withEffect">
                                  <p:stCondLst>
                                    <p:cond delay="20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4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53" presetClass="entr" presetSubtype="16"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1500"/>
                            </p:stCondLst>
                            <p:childTnLst>
                              <p:par>
                                <p:cTn id="40" presetID="22" presetClass="entr" presetSubtype="1"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up)">
                                      <p:cBhvr>
                                        <p:cTn id="42" dur="500"/>
                                        <p:tgtEl>
                                          <p:spTgt spid="25"/>
                                        </p:tgtEl>
                                      </p:cBhvr>
                                    </p:animEffect>
                                  </p:childTnLst>
                                </p:cTn>
                              </p:par>
                              <p:par>
                                <p:cTn id="43" presetID="22" presetClass="entr" presetSubtype="1"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par>
                                <p:cTn id="46" presetID="22" presetClass="entr" presetSubtype="1"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up)">
                                      <p:cBhvr>
                                        <p:cTn id="48" dur="500"/>
                                        <p:tgtEl>
                                          <p:spTgt spid="35"/>
                                        </p:tgtEl>
                                      </p:cBhvr>
                                    </p:animEffect>
                                  </p:childTnLst>
                                </p:cTn>
                              </p:par>
                              <p:par>
                                <p:cTn id="49" presetID="22" presetClass="entr" presetSubtype="1"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up)">
                                      <p:cBhvr>
                                        <p:cTn id="51" dur="500"/>
                                        <p:tgtEl>
                                          <p:spTgt spid="40"/>
                                        </p:tgtEl>
                                      </p:cBhvr>
                                    </p:animEffect>
                                  </p:childTnLst>
                                </p:cTn>
                              </p:par>
                              <p:par>
                                <p:cTn id="52" presetID="22" presetClass="entr" presetSubtype="1"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up)">
                                      <p:cBhvr>
                                        <p:cTn id="54" dur="500"/>
                                        <p:tgtEl>
                                          <p:spTgt spid="45"/>
                                        </p:tgtEl>
                                      </p:cBhvr>
                                    </p:animEffect>
                                  </p:childTnLst>
                                </p:cTn>
                              </p:par>
                              <p:par>
                                <p:cTn id="55" presetID="22" presetClass="entr" presetSubtype="1" fill="hold"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551861"/>
            <a:ext cx="12216681" cy="1304509"/>
          </a:xfrm>
          <a:prstGeom prst="rect">
            <a:avLst/>
          </a:prstGeom>
        </p:spPr>
      </p:pic>
      <p:pic>
        <p:nvPicPr>
          <p:cNvPr id="8" name="图片 7"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0705" y="4529564"/>
            <a:ext cx="3757409" cy="2010286"/>
          </a:xfrm>
          <a:prstGeom prst="rect">
            <a:avLst/>
          </a:prstGeom>
        </p:spPr>
      </p:pic>
      <p:pic>
        <p:nvPicPr>
          <p:cNvPr id="4" name="图片 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449268" y="4752941"/>
            <a:ext cx="4291229" cy="2132443"/>
          </a:xfrm>
          <a:prstGeom prst="rect">
            <a:avLst/>
          </a:prstGeom>
        </p:spPr>
      </p:pic>
      <p:pic>
        <p:nvPicPr>
          <p:cNvPr id="6" name="图片 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634" y="4510096"/>
            <a:ext cx="2554013" cy="1219099"/>
          </a:xfrm>
          <a:prstGeom prst="rect">
            <a:avLst/>
          </a:prstGeom>
        </p:spPr>
      </p:pic>
      <p:pic>
        <p:nvPicPr>
          <p:cNvPr id="10" name="图片 9"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70266" y="2301985"/>
            <a:ext cx="2046414" cy="4469453"/>
          </a:xfrm>
          <a:prstGeom prst="rect">
            <a:avLst/>
          </a:prstGeom>
        </p:spPr>
      </p:pic>
      <p:pic>
        <p:nvPicPr>
          <p:cNvPr id="11" name="图片 1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15931" y="5738668"/>
            <a:ext cx="2554013" cy="1219099"/>
          </a:xfrm>
          <a:prstGeom prst="rect">
            <a:avLst/>
          </a:prstGeom>
        </p:spPr>
      </p:pic>
      <p:grpSp>
        <p:nvGrpSpPr>
          <p:cNvPr id="18" name="组合 17"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860530" y="2041466"/>
            <a:ext cx="1596982" cy="1596978"/>
            <a:chOff x="3354962" y="1593647"/>
            <a:chExt cx="882515" cy="882514"/>
          </a:xfrm>
        </p:grpSpPr>
        <p:sp>
          <p:nvSpPr>
            <p:cNvPr id="19" name="椭圆 18"/>
            <p:cNvSpPr/>
            <p:nvPr/>
          </p:nvSpPr>
          <p:spPr>
            <a:xfrm>
              <a:off x="3354962" y="1593647"/>
              <a:ext cx="882515" cy="882514"/>
            </a:xfrm>
            <a:prstGeom prst="ellipse">
              <a:avLst/>
            </a:prstGeom>
            <a:solidFill>
              <a:srgbClr val="B7020B"/>
            </a:solidFill>
            <a:ln w="76200">
              <a:solidFill>
                <a:srgbClr val="FFD7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D791"/>
                </a:solidFill>
              </a:endParaRPr>
            </a:p>
          </p:txBody>
        </p:sp>
        <p:sp>
          <p:nvSpPr>
            <p:cNvPr id="20" name="矩形 19"/>
            <p:cNvSpPr/>
            <p:nvPr/>
          </p:nvSpPr>
          <p:spPr>
            <a:xfrm>
              <a:off x="3387945" y="1776881"/>
              <a:ext cx="811479" cy="476208"/>
            </a:xfrm>
            <a:prstGeom prst="rect">
              <a:avLst/>
            </a:prstGeom>
            <a:ln>
              <a:noFill/>
            </a:ln>
          </p:spPr>
          <p:txBody>
            <a:bodyPr wrap="square" lIns="121884" tIns="60941" rIns="121884" bIns="60941">
              <a:spAutoFit/>
            </a:bodyPr>
            <a:lstStyle/>
            <a:p>
              <a:pPr algn="ctr" eaLnBrk="0" fontAlgn="base" hangingPunct="0">
                <a:spcBef>
                  <a:spcPct val="0"/>
                </a:spcBef>
                <a:spcAft>
                  <a:spcPct val="0"/>
                </a:spcAft>
              </a:pPr>
              <a:r>
                <a:rPr lang="zh-CN" altLang="en-US" sz="4800" dirty="0">
                  <a:solidFill>
                    <a:srgbClr val="FFD791"/>
                  </a:solidFill>
                  <a:latin typeface="汉仪长美黑简" panose="02010609000101010101" pitchFamily="49" charset="-122"/>
                  <a:ea typeface="汉仪长美黑简" panose="02010609000101010101" pitchFamily="49" charset="-122"/>
                </a:rPr>
                <a:t>目录</a:t>
              </a:r>
              <a:endParaRPr lang="en-US" altLang="zh-CN" sz="4800" dirty="0">
                <a:solidFill>
                  <a:srgbClr val="FFD791"/>
                </a:solidFill>
                <a:latin typeface="汉仪长美黑简" panose="02010609000101010101" pitchFamily="49" charset="-122"/>
                <a:ea typeface="汉仪长美黑简" panose="02010609000101010101" pitchFamily="49" charset="-122"/>
              </a:endParaRPr>
            </a:p>
          </p:txBody>
        </p:sp>
      </p:grpSp>
      <p:sp>
        <p:nvSpPr>
          <p:cNvPr id="49" name="e7d195523061f1c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hidden="1"/>
          <p:cNvSpPr txBox="1"/>
          <p:nvPr/>
        </p:nvSpPr>
        <p:spPr>
          <a:xfrm>
            <a:off x="-355600" y="1803400"/>
            <a:ext cx="1016000"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e7d195523061f1c01ef2b70529884c179423570dbaad84926380ABC1F97BAEF0C8FC051856578EAB7874501A1FFE158C4981707381814BCC4D9A8E3554438DEE4FBCF5A5B4D2A8B0989AB57E8BAC65EB799A5595AE534AD836E8E7D92F49E21AC370875507B9507ED8F8747CF5ECA6EB77E288EF42026E17D27DA04EDEC9B39F8965E7BC32D21AE7</a:t>
            </a:r>
            <a:endParaRPr lang="zh-CN" altLang="en-US" sz="100"/>
          </a:p>
        </p:txBody>
      </p:sp>
      <p:grpSp>
        <p:nvGrpSpPr>
          <p:cNvPr id="7" name="组合 6"/>
          <p:cNvGrpSpPr/>
          <p:nvPr/>
        </p:nvGrpSpPr>
        <p:grpSpPr>
          <a:xfrm>
            <a:off x="3573349" y="1288882"/>
            <a:ext cx="5950602" cy="699984"/>
            <a:chOff x="2927323" y="3789040"/>
            <a:chExt cx="5950602" cy="699984"/>
          </a:xfrm>
        </p:grpSpPr>
        <p:sp>
          <p:nvSpPr>
            <p:cNvPr id="63" name="圆角矩形 62"/>
            <p:cNvSpPr/>
            <p:nvPr/>
          </p:nvSpPr>
          <p:spPr>
            <a:xfrm>
              <a:off x="2927323" y="3789040"/>
              <a:ext cx="5950602" cy="673086"/>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汉仪长美黑简" panose="02010609000101010101" pitchFamily="49" charset="-122"/>
                <a:ea typeface="汉仪长美黑简" panose="02010609000101010101" pitchFamily="49" charset="-122"/>
              </a:endParaRPr>
            </a:p>
          </p:txBody>
        </p:sp>
        <p:grpSp>
          <p:nvGrpSpPr>
            <p:cNvPr id="64" name="组合 63"/>
            <p:cNvGrpSpPr/>
            <p:nvPr/>
          </p:nvGrpSpPr>
          <p:grpSpPr>
            <a:xfrm>
              <a:off x="2999654" y="3810784"/>
              <a:ext cx="579975" cy="604786"/>
              <a:chOff x="4937464" y="1424011"/>
              <a:chExt cx="579975" cy="604786"/>
            </a:xfrm>
          </p:grpSpPr>
          <p:sp>
            <p:nvSpPr>
              <p:cNvPr id="66" name="椭圆 65"/>
              <p:cNvSpPr/>
              <p:nvPr/>
            </p:nvSpPr>
            <p:spPr>
              <a:xfrm>
                <a:off x="4937464" y="1448822"/>
                <a:ext cx="579975" cy="579975"/>
              </a:xfrm>
              <a:prstGeom prst="ellipse">
                <a:avLst/>
              </a:prstGeom>
              <a:solidFill>
                <a:srgbClr val="FFD791"/>
              </a:solidFill>
              <a:ln w="28575">
                <a:noFill/>
              </a:ln>
              <a:effectLst>
                <a:outerShdw blurRad="57150" dist="19050" dir="5400000" algn="ctr" rotWithShape="0">
                  <a:srgbClr val="000000">
                    <a:alpha val="63000"/>
                  </a:srgbClr>
                </a:outerShdw>
              </a:effectLst>
            </p:spPr>
            <p:txBody>
              <a:bodyPr rtlCol="0" anchor="ctr"/>
              <a:lstStyle/>
              <a:p>
                <a:pPr algn="ctr" eaLnBrk="0" fontAlgn="base" hangingPunct="0">
                  <a:spcBef>
                    <a:spcPct val="0"/>
                  </a:spcBef>
                  <a:spcAft>
                    <a:spcPct val="0"/>
                  </a:spcAft>
                </a:pPr>
                <a:endParaRPr lang="zh-CN" altLang="en-US" sz="1050" kern="0">
                  <a:solidFill>
                    <a:srgbClr val="FFD791"/>
                  </a:solidFill>
                  <a:latin typeface="汉仪长美黑简" panose="02010609000101010101" pitchFamily="49" charset="-122"/>
                  <a:ea typeface="汉仪长美黑简" panose="02010609000101010101" pitchFamily="49" charset="-122"/>
                </a:endParaRPr>
              </a:p>
            </p:txBody>
          </p:sp>
          <p:sp>
            <p:nvSpPr>
              <p:cNvPr id="67" name="Rectangle 5"/>
              <p:cNvSpPr txBox="1">
                <a:spLocks noChangeArrowheads="1"/>
              </p:cNvSpPr>
              <p:nvPr/>
            </p:nvSpPr>
            <p:spPr bwMode="auto">
              <a:xfrm>
                <a:off x="5045493" y="1424011"/>
                <a:ext cx="363919" cy="45080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bodyPr>
              <a:lstStyle>
                <a:defPPr>
                  <a:defRPr lang="zh-CN"/>
                </a:defPPr>
                <a:lvl1pPr>
                  <a:defRPr sz="4000" b="1">
                    <a:solidFill>
                      <a:srgbClr val="FFFF00"/>
                    </a:solidFill>
                    <a:latin typeface="+mj-ea"/>
                    <a:ea typeface="+mj-ea"/>
                  </a:defRPr>
                </a:lvl1pPr>
              </a:lstStyle>
              <a:p>
                <a:pPr algn="ctr"/>
                <a:r>
                  <a:rPr lang="zh-CN" altLang="en-US" sz="2800" dirty="0">
                    <a:solidFill>
                      <a:srgbClr val="B7020B"/>
                    </a:solidFill>
                    <a:latin typeface="汉仪长美黑简" panose="02010609000101010101" pitchFamily="49" charset="-122"/>
                    <a:ea typeface="汉仪长美黑简" panose="02010609000101010101" pitchFamily="49" charset="-122"/>
                  </a:rPr>
                  <a:t>壹</a:t>
                </a:r>
              </a:p>
            </p:txBody>
          </p:sp>
        </p:grpSp>
        <p:sp>
          <p:nvSpPr>
            <p:cNvPr id="65" name="Title 1"/>
            <p:cNvSpPr txBox="1">
              <a:spLocks/>
            </p:cNvSpPr>
            <p:nvPr/>
          </p:nvSpPr>
          <p:spPr>
            <a:xfrm>
              <a:off x="3727423"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pPr>
              <a:r>
                <a:rPr lang="zh-CN" altLang="en-US" sz="2800" b="0" spc="0" dirty="0">
                  <a:solidFill>
                    <a:srgbClr val="FFD791"/>
                  </a:solidFill>
                  <a:latin typeface="汉仪长美黑简" panose="02010609000101010101" pitchFamily="49" charset="-122"/>
                  <a:ea typeface="汉仪长美黑简" panose="02010609000101010101" pitchFamily="49" charset="-122"/>
                </a:rPr>
                <a:t>相关段落主题文字</a:t>
              </a:r>
            </a:p>
          </p:txBody>
        </p:sp>
      </p:grpSp>
      <p:grpSp>
        <p:nvGrpSpPr>
          <p:cNvPr id="86" name="组合 85"/>
          <p:cNvGrpSpPr/>
          <p:nvPr/>
        </p:nvGrpSpPr>
        <p:grpSpPr>
          <a:xfrm>
            <a:off x="3573349" y="2138258"/>
            <a:ext cx="5950602" cy="699984"/>
            <a:chOff x="2927323" y="3789040"/>
            <a:chExt cx="5950602" cy="699984"/>
          </a:xfrm>
        </p:grpSpPr>
        <p:sp>
          <p:nvSpPr>
            <p:cNvPr id="87" name="圆角矩形 86"/>
            <p:cNvSpPr/>
            <p:nvPr/>
          </p:nvSpPr>
          <p:spPr>
            <a:xfrm>
              <a:off x="2927323" y="3789040"/>
              <a:ext cx="5950602" cy="673086"/>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汉仪长美黑简" panose="02010609000101010101" pitchFamily="49" charset="-122"/>
                <a:ea typeface="汉仪长美黑简" panose="02010609000101010101" pitchFamily="49" charset="-122"/>
              </a:endParaRPr>
            </a:p>
          </p:txBody>
        </p:sp>
        <p:grpSp>
          <p:nvGrpSpPr>
            <p:cNvPr id="88" name="组合 87"/>
            <p:cNvGrpSpPr/>
            <p:nvPr/>
          </p:nvGrpSpPr>
          <p:grpSpPr>
            <a:xfrm>
              <a:off x="2999654" y="3810784"/>
              <a:ext cx="579975" cy="604786"/>
              <a:chOff x="4937464" y="1424011"/>
              <a:chExt cx="579975" cy="604786"/>
            </a:xfrm>
          </p:grpSpPr>
          <p:sp>
            <p:nvSpPr>
              <p:cNvPr id="90" name="椭圆 89"/>
              <p:cNvSpPr/>
              <p:nvPr/>
            </p:nvSpPr>
            <p:spPr>
              <a:xfrm>
                <a:off x="4937464" y="1448822"/>
                <a:ext cx="579975" cy="579975"/>
              </a:xfrm>
              <a:prstGeom prst="ellipse">
                <a:avLst/>
              </a:prstGeom>
              <a:solidFill>
                <a:srgbClr val="FFD791"/>
              </a:solidFill>
              <a:ln w="28575">
                <a:noFill/>
              </a:ln>
              <a:effectLst>
                <a:outerShdw blurRad="57150" dist="19050" dir="5400000" algn="ctr" rotWithShape="0">
                  <a:srgbClr val="000000">
                    <a:alpha val="63000"/>
                  </a:srgbClr>
                </a:outerShdw>
              </a:effectLst>
            </p:spPr>
            <p:txBody>
              <a:bodyPr rtlCol="0" anchor="ctr"/>
              <a:lstStyle/>
              <a:p>
                <a:pPr algn="ctr" eaLnBrk="0" fontAlgn="base" hangingPunct="0">
                  <a:spcBef>
                    <a:spcPct val="0"/>
                  </a:spcBef>
                  <a:spcAft>
                    <a:spcPct val="0"/>
                  </a:spcAft>
                </a:pPr>
                <a:endParaRPr lang="zh-CN" altLang="en-US" sz="1050" kern="0">
                  <a:solidFill>
                    <a:srgbClr val="FFD791"/>
                  </a:solidFill>
                  <a:latin typeface="汉仪长美黑简" panose="02010609000101010101" pitchFamily="49" charset="-122"/>
                  <a:ea typeface="汉仪长美黑简" panose="02010609000101010101" pitchFamily="49" charset="-122"/>
                </a:endParaRPr>
              </a:p>
            </p:txBody>
          </p:sp>
          <p:sp>
            <p:nvSpPr>
              <p:cNvPr id="91" name="Rectangle 5"/>
              <p:cNvSpPr txBox="1">
                <a:spLocks noChangeArrowheads="1"/>
              </p:cNvSpPr>
              <p:nvPr/>
            </p:nvSpPr>
            <p:spPr bwMode="auto">
              <a:xfrm>
                <a:off x="5045493" y="1424011"/>
                <a:ext cx="363919" cy="45080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bodyPr>
              <a:lstStyle>
                <a:defPPr>
                  <a:defRPr lang="zh-CN"/>
                </a:defPPr>
                <a:lvl1pPr>
                  <a:defRPr sz="4000" b="1">
                    <a:solidFill>
                      <a:srgbClr val="FFFF00"/>
                    </a:solidFill>
                    <a:latin typeface="+mj-ea"/>
                    <a:ea typeface="+mj-ea"/>
                  </a:defRPr>
                </a:lvl1pPr>
              </a:lstStyle>
              <a:p>
                <a:pPr algn="ctr"/>
                <a:r>
                  <a:rPr lang="zh-CN" altLang="en-US" sz="2800" dirty="0">
                    <a:solidFill>
                      <a:srgbClr val="B7020B"/>
                    </a:solidFill>
                    <a:latin typeface="汉仪长美黑简" panose="02010609000101010101" pitchFamily="49" charset="-122"/>
                    <a:ea typeface="汉仪长美黑简" panose="02010609000101010101" pitchFamily="49" charset="-122"/>
                  </a:rPr>
                  <a:t>贰</a:t>
                </a:r>
              </a:p>
            </p:txBody>
          </p:sp>
        </p:grpSp>
        <p:sp>
          <p:nvSpPr>
            <p:cNvPr id="89" name="Title 1"/>
            <p:cNvSpPr txBox="1">
              <a:spLocks/>
            </p:cNvSpPr>
            <p:nvPr/>
          </p:nvSpPr>
          <p:spPr>
            <a:xfrm>
              <a:off x="3727423"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pPr>
              <a:r>
                <a:rPr lang="zh-CN" altLang="en-US" sz="2800" b="0" spc="0" dirty="0">
                  <a:solidFill>
                    <a:srgbClr val="FFD791"/>
                  </a:solidFill>
                  <a:latin typeface="汉仪长美黑简" panose="02010609000101010101" pitchFamily="49" charset="-122"/>
                  <a:ea typeface="汉仪长美黑简" panose="02010609000101010101" pitchFamily="49" charset="-122"/>
                </a:rPr>
                <a:t>相关段落主题文字</a:t>
              </a:r>
            </a:p>
          </p:txBody>
        </p:sp>
      </p:grpSp>
      <p:grpSp>
        <p:nvGrpSpPr>
          <p:cNvPr id="92" name="组合 91"/>
          <p:cNvGrpSpPr/>
          <p:nvPr/>
        </p:nvGrpSpPr>
        <p:grpSpPr>
          <a:xfrm>
            <a:off x="3573349" y="2987634"/>
            <a:ext cx="5950602" cy="699984"/>
            <a:chOff x="2927323" y="3789040"/>
            <a:chExt cx="5950602" cy="699984"/>
          </a:xfrm>
        </p:grpSpPr>
        <p:sp>
          <p:nvSpPr>
            <p:cNvPr id="93" name="圆角矩形 92"/>
            <p:cNvSpPr/>
            <p:nvPr/>
          </p:nvSpPr>
          <p:spPr>
            <a:xfrm>
              <a:off x="2927323" y="3789040"/>
              <a:ext cx="5950602" cy="673086"/>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汉仪长美黑简" panose="02010609000101010101" pitchFamily="49" charset="-122"/>
                <a:ea typeface="汉仪长美黑简" panose="02010609000101010101" pitchFamily="49" charset="-122"/>
              </a:endParaRPr>
            </a:p>
          </p:txBody>
        </p:sp>
        <p:grpSp>
          <p:nvGrpSpPr>
            <p:cNvPr id="94" name="组合 93"/>
            <p:cNvGrpSpPr/>
            <p:nvPr/>
          </p:nvGrpSpPr>
          <p:grpSpPr>
            <a:xfrm>
              <a:off x="2999654" y="3810784"/>
              <a:ext cx="579975" cy="604786"/>
              <a:chOff x="4937464" y="1424011"/>
              <a:chExt cx="579975" cy="604786"/>
            </a:xfrm>
          </p:grpSpPr>
          <p:sp>
            <p:nvSpPr>
              <p:cNvPr id="96" name="椭圆 95"/>
              <p:cNvSpPr/>
              <p:nvPr/>
            </p:nvSpPr>
            <p:spPr>
              <a:xfrm>
                <a:off x="4937464" y="1448822"/>
                <a:ext cx="579975" cy="579975"/>
              </a:xfrm>
              <a:prstGeom prst="ellipse">
                <a:avLst/>
              </a:prstGeom>
              <a:solidFill>
                <a:srgbClr val="FFD791"/>
              </a:solidFill>
              <a:ln w="28575">
                <a:noFill/>
              </a:ln>
              <a:effectLst>
                <a:outerShdw blurRad="57150" dist="19050" dir="5400000" algn="ctr" rotWithShape="0">
                  <a:srgbClr val="000000">
                    <a:alpha val="63000"/>
                  </a:srgbClr>
                </a:outerShdw>
              </a:effectLst>
            </p:spPr>
            <p:txBody>
              <a:bodyPr rtlCol="0" anchor="ctr"/>
              <a:lstStyle/>
              <a:p>
                <a:pPr algn="ctr" eaLnBrk="0" fontAlgn="base" hangingPunct="0">
                  <a:spcBef>
                    <a:spcPct val="0"/>
                  </a:spcBef>
                  <a:spcAft>
                    <a:spcPct val="0"/>
                  </a:spcAft>
                </a:pPr>
                <a:endParaRPr lang="zh-CN" altLang="en-US" sz="1050" kern="0">
                  <a:solidFill>
                    <a:srgbClr val="FFD791"/>
                  </a:solidFill>
                  <a:latin typeface="汉仪长美黑简" panose="02010609000101010101" pitchFamily="49" charset="-122"/>
                  <a:ea typeface="汉仪长美黑简" panose="02010609000101010101" pitchFamily="49" charset="-122"/>
                </a:endParaRPr>
              </a:p>
            </p:txBody>
          </p:sp>
          <p:sp>
            <p:nvSpPr>
              <p:cNvPr id="97" name="Rectangle 5"/>
              <p:cNvSpPr txBox="1">
                <a:spLocks noChangeArrowheads="1"/>
              </p:cNvSpPr>
              <p:nvPr/>
            </p:nvSpPr>
            <p:spPr bwMode="auto">
              <a:xfrm>
                <a:off x="5045493" y="1424011"/>
                <a:ext cx="363919" cy="45080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bodyPr>
              <a:lstStyle>
                <a:defPPr>
                  <a:defRPr lang="zh-CN"/>
                </a:defPPr>
                <a:lvl1pPr>
                  <a:defRPr sz="4000" b="1">
                    <a:solidFill>
                      <a:srgbClr val="FFFF00"/>
                    </a:solidFill>
                    <a:latin typeface="+mj-ea"/>
                    <a:ea typeface="+mj-ea"/>
                  </a:defRPr>
                </a:lvl1pPr>
              </a:lstStyle>
              <a:p>
                <a:pPr algn="ctr"/>
                <a:r>
                  <a:rPr lang="zh-CN" altLang="en-US" sz="2800" dirty="0">
                    <a:solidFill>
                      <a:srgbClr val="B7020B"/>
                    </a:solidFill>
                    <a:latin typeface="汉仪长美黑简" panose="02010609000101010101" pitchFamily="49" charset="-122"/>
                    <a:ea typeface="汉仪长美黑简" panose="02010609000101010101" pitchFamily="49" charset="-122"/>
                  </a:rPr>
                  <a:t>叁</a:t>
                </a:r>
              </a:p>
            </p:txBody>
          </p:sp>
        </p:grpSp>
        <p:sp>
          <p:nvSpPr>
            <p:cNvPr id="95" name="Title 1"/>
            <p:cNvSpPr txBox="1">
              <a:spLocks/>
            </p:cNvSpPr>
            <p:nvPr/>
          </p:nvSpPr>
          <p:spPr>
            <a:xfrm>
              <a:off x="3727423"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pPr>
              <a:r>
                <a:rPr lang="zh-CN" altLang="en-US" sz="2800" b="0" spc="0" dirty="0">
                  <a:solidFill>
                    <a:srgbClr val="FFD791"/>
                  </a:solidFill>
                  <a:latin typeface="汉仪长美黑简" panose="02010609000101010101" pitchFamily="49" charset="-122"/>
                  <a:ea typeface="汉仪长美黑简" panose="02010609000101010101" pitchFamily="49" charset="-122"/>
                </a:rPr>
                <a:t>相关段落主题文字</a:t>
              </a:r>
            </a:p>
          </p:txBody>
        </p:sp>
      </p:grpSp>
      <p:grpSp>
        <p:nvGrpSpPr>
          <p:cNvPr id="98" name="组合 97"/>
          <p:cNvGrpSpPr/>
          <p:nvPr/>
        </p:nvGrpSpPr>
        <p:grpSpPr>
          <a:xfrm>
            <a:off x="3573349" y="3837010"/>
            <a:ext cx="5950602" cy="699984"/>
            <a:chOff x="2927323" y="3789040"/>
            <a:chExt cx="5950602" cy="699984"/>
          </a:xfrm>
        </p:grpSpPr>
        <p:sp>
          <p:nvSpPr>
            <p:cNvPr id="99" name="圆角矩形 98"/>
            <p:cNvSpPr/>
            <p:nvPr/>
          </p:nvSpPr>
          <p:spPr>
            <a:xfrm>
              <a:off x="2927323" y="3789040"/>
              <a:ext cx="5950602" cy="673086"/>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汉仪长美黑简" panose="02010609000101010101" pitchFamily="49" charset="-122"/>
                <a:ea typeface="汉仪长美黑简" panose="02010609000101010101" pitchFamily="49" charset="-122"/>
              </a:endParaRPr>
            </a:p>
          </p:txBody>
        </p:sp>
        <p:grpSp>
          <p:nvGrpSpPr>
            <p:cNvPr id="100" name="组合 99"/>
            <p:cNvGrpSpPr/>
            <p:nvPr/>
          </p:nvGrpSpPr>
          <p:grpSpPr>
            <a:xfrm>
              <a:off x="2999654" y="3810784"/>
              <a:ext cx="579975" cy="604786"/>
              <a:chOff x="4937464" y="1424011"/>
              <a:chExt cx="579975" cy="604786"/>
            </a:xfrm>
          </p:grpSpPr>
          <p:sp>
            <p:nvSpPr>
              <p:cNvPr id="102" name="椭圆 101"/>
              <p:cNvSpPr/>
              <p:nvPr/>
            </p:nvSpPr>
            <p:spPr>
              <a:xfrm>
                <a:off x="4937464" y="1448822"/>
                <a:ext cx="579975" cy="579975"/>
              </a:xfrm>
              <a:prstGeom prst="ellipse">
                <a:avLst/>
              </a:prstGeom>
              <a:solidFill>
                <a:srgbClr val="FFD791"/>
              </a:solidFill>
              <a:ln w="28575">
                <a:noFill/>
              </a:ln>
              <a:effectLst>
                <a:outerShdw blurRad="57150" dist="19050" dir="5400000" algn="ctr" rotWithShape="0">
                  <a:srgbClr val="000000">
                    <a:alpha val="63000"/>
                  </a:srgbClr>
                </a:outerShdw>
              </a:effectLst>
            </p:spPr>
            <p:txBody>
              <a:bodyPr rtlCol="0" anchor="ctr"/>
              <a:lstStyle/>
              <a:p>
                <a:pPr algn="ctr" eaLnBrk="0" fontAlgn="base" hangingPunct="0">
                  <a:spcBef>
                    <a:spcPct val="0"/>
                  </a:spcBef>
                  <a:spcAft>
                    <a:spcPct val="0"/>
                  </a:spcAft>
                </a:pPr>
                <a:endParaRPr lang="zh-CN" altLang="en-US" sz="1050" kern="0">
                  <a:solidFill>
                    <a:srgbClr val="FFD791"/>
                  </a:solidFill>
                  <a:latin typeface="汉仪长美黑简" panose="02010609000101010101" pitchFamily="49" charset="-122"/>
                  <a:ea typeface="汉仪长美黑简" panose="02010609000101010101" pitchFamily="49" charset="-122"/>
                </a:endParaRPr>
              </a:p>
            </p:txBody>
          </p:sp>
          <p:sp>
            <p:nvSpPr>
              <p:cNvPr id="103" name="Rectangle 5"/>
              <p:cNvSpPr txBox="1">
                <a:spLocks noChangeArrowheads="1"/>
              </p:cNvSpPr>
              <p:nvPr/>
            </p:nvSpPr>
            <p:spPr bwMode="auto">
              <a:xfrm>
                <a:off x="5045493" y="1424011"/>
                <a:ext cx="363919" cy="45080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t" anchorCtr="0" compatLnSpc="1">
                <a:prstTxWarp prst="textNoShape">
                  <a:avLst/>
                </a:prstTxWarp>
              </a:bodyPr>
              <a:lstStyle>
                <a:defPPr>
                  <a:defRPr lang="zh-CN"/>
                </a:defPPr>
                <a:lvl1pPr>
                  <a:defRPr sz="4000" b="1">
                    <a:solidFill>
                      <a:srgbClr val="FFFF00"/>
                    </a:solidFill>
                    <a:latin typeface="+mj-ea"/>
                    <a:ea typeface="+mj-ea"/>
                  </a:defRPr>
                </a:lvl1pPr>
              </a:lstStyle>
              <a:p>
                <a:pPr algn="ctr"/>
                <a:r>
                  <a:rPr lang="zh-CN" altLang="en-US" sz="2800" dirty="0">
                    <a:solidFill>
                      <a:srgbClr val="B7020B"/>
                    </a:solidFill>
                    <a:latin typeface="汉仪长美黑简" panose="02010609000101010101" pitchFamily="49" charset="-122"/>
                    <a:ea typeface="汉仪长美黑简" panose="02010609000101010101" pitchFamily="49" charset="-122"/>
                  </a:rPr>
                  <a:t>肆</a:t>
                </a:r>
              </a:p>
            </p:txBody>
          </p:sp>
        </p:grpSp>
        <p:sp>
          <p:nvSpPr>
            <p:cNvPr id="101" name="Title 1"/>
            <p:cNvSpPr txBox="1">
              <a:spLocks/>
            </p:cNvSpPr>
            <p:nvPr/>
          </p:nvSpPr>
          <p:spPr>
            <a:xfrm>
              <a:off x="3727423"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nSpc>
                  <a:spcPct val="100000"/>
                </a:lnSpc>
              </a:pPr>
              <a:r>
                <a:rPr lang="zh-CN" altLang="en-US" sz="2800" b="0" spc="0" dirty="0">
                  <a:solidFill>
                    <a:srgbClr val="FFD791"/>
                  </a:solidFill>
                  <a:latin typeface="汉仪长美黑简" panose="02010609000101010101" pitchFamily="49" charset="-122"/>
                  <a:ea typeface="汉仪长美黑简" panose="02010609000101010101" pitchFamily="49" charset="-122"/>
                </a:rPr>
                <a:t>相关段落主题文字</a:t>
              </a:r>
            </a:p>
          </p:txBody>
        </p:sp>
      </p:grpSp>
    </p:spTree>
    <p:extLst>
      <p:ext uri="{BB962C8B-B14F-4D97-AF65-F5344CB8AC3E}">
        <p14:creationId xmlns:p14="http://schemas.microsoft.com/office/powerpoint/2010/main" val="17289857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2" fill="hold" nodeType="afterEffect" p14:presetBounceEnd="4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40000">
                                          <p:cBhvr additive="base">
                                            <p:cTn id="13" dur="75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4" dur="75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40000">
                                      <p:stCondLst>
                                        <p:cond delay="120"/>
                                      </p:stCondLst>
                                      <p:childTnLst>
                                        <p:set>
                                          <p:cBhvr>
                                            <p:cTn id="16" dur="1" fill="hold">
                                              <p:stCondLst>
                                                <p:cond delay="0"/>
                                              </p:stCondLst>
                                            </p:cTn>
                                            <p:tgtEl>
                                              <p:spTgt spid="86"/>
                                            </p:tgtEl>
                                            <p:attrNameLst>
                                              <p:attrName>style.visibility</p:attrName>
                                            </p:attrNameLst>
                                          </p:cBhvr>
                                          <p:to>
                                            <p:strVal val="visible"/>
                                          </p:to>
                                        </p:set>
                                        <p:anim calcmode="lin" valueType="num" p14:bounceEnd="40000">
                                          <p:cBhvr additive="base">
                                            <p:cTn id="17" dur="750" fill="hold"/>
                                            <p:tgtEl>
                                              <p:spTgt spid="86"/>
                                            </p:tgtEl>
                                            <p:attrNameLst>
                                              <p:attrName>ppt_x</p:attrName>
                                            </p:attrNameLst>
                                          </p:cBhvr>
                                          <p:tavLst>
                                            <p:tav tm="0">
                                              <p:val>
                                                <p:strVal val="1+#ppt_w/2"/>
                                              </p:val>
                                            </p:tav>
                                            <p:tav tm="100000">
                                              <p:val>
                                                <p:strVal val="#ppt_x"/>
                                              </p:val>
                                            </p:tav>
                                          </p:tavLst>
                                        </p:anim>
                                        <p:anim calcmode="lin" valueType="num" p14:bounceEnd="40000">
                                          <p:cBhvr additive="base">
                                            <p:cTn id="18" dur="750" fill="hold"/>
                                            <p:tgtEl>
                                              <p:spTgt spid="8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14:bounceEnd="40000">
                                          <p:cBhvr additive="base">
                                            <p:cTn id="21" dur="750" fill="hold"/>
                                            <p:tgtEl>
                                              <p:spTgt spid="92"/>
                                            </p:tgtEl>
                                            <p:attrNameLst>
                                              <p:attrName>ppt_x</p:attrName>
                                            </p:attrNameLst>
                                          </p:cBhvr>
                                          <p:tavLst>
                                            <p:tav tm="0">
                                              <p:val>
                                                <p:strVal val="1+#ppt_w/2"/>
                                              </p:val>
                                            </p:tav>
                                            <p:tav tm="100000">
                                              <p:val>
                                                <p:strVal val="#ppt_x"/>
                                              </p:val>
                                            </p:tav>
                                          </p:tavLst>
                                        </p:anim>
                                        <p:anim calcmode="lin" valueType="num" p14:bounceEnd="40000">
                                          <p:cBhvr additive="base">
                                            <p:cTn id="22" dur="750" fill="hold"/>
                                            <p:tgtEl>
                                              <p:spTgt spid="9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40000">
                                      <p:stCondLst>
                                        <p:cond delay="300"/>
                                      </p:stCondLst>
                                      <p:childTnLst>
                                        <p:set>
                                          <p:cBhvr>
                                            <p:cTn id="24" dur="1" fill="hold">
                                              <p:stCondLst>
                                                <p:cond delay="0"/>
                                              </p:stCondLst>
                                            </p:cTn>
                                            <p:tgtEl>
                                              <p:spTgt spid="98"/>
                                            </p:tgtEl>
                                            <p:attrNameLst>
                                              <p:attrName>style.visibility</p:attrName>
                                            </p:attrNameLst>
                                          </p:cBhvr>
                                          <p:to>
                                            <p:strVal val="visible"/>
                                          </p:to>
                                        </p:set>
                                        <p:anim calcmode="lin" valueType="num" p14:bounceEnd="40000">
                                          <p:cBhvr additive="base">
                                            <p:cTn id="25" dur="750" fill="hold"/>
                                            <p:tgtEl>
                                              <p:spTgt spid="98"/>
                                            </p:tgtEl>
                                            <p:attrNameLst>
                                              <p:attrName>ppt_x</p:attrName>
                                            </p:attrNameLst>
                                          </p:cBhvr>
                                          <p:tavLst>
                                            <p:tav tm="0">
                                              <p:val>
                                                <p:strVal val="1+#ppt_w/2"/>
                                              </p:val>
                                            </p:tav>
                                            <p:tav tm="100000">
                                              <p:val>
                                                <p:strVal val="#ppt_x"/>
                                              </p:val>
                                            </p:tav>
                                          </p:tavLst>
                                        </p:anim>
                                        <p:anim calcmode="lin" valueType="num" p14:bounceEnd="40000">
                                          <p:cBhvr additive="base">
                                            <p:cTn id="26" dur="75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50" fill="hold"/>
                                            <p:tgtEl>
                                              <p:spTgt spid="7"/>
                                            </p:tgtEl>
                                            <p:attrNameLst>
                                              <p:attrName>ppt_x</p:attrName>
                                            </p:attrNameLst>
                                          </p:cBhvr>
                                          <p:tavLst>
                                            <p:tav tm="0">
                                              <p:val>
                                                <p:strVal val="1+#ppt_w/2"/>
                                              </p:val>
                                            </p:tav>
                                            <p:tav tm="100000">
                                              <p:val>
                                                <p:strVal val="#ppt_x"/>
                                              </p:val>
                                            </p:tav>
                                          </p:tavLst>
                                        </p:anim>
                                        <p:anim calcmode="lin" valueType="num">
                                          <p:cBhvr additive="base">
                                            <p:cTn id="14" dur="75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2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750" fill="hold"/>
                                            <p:tgtEl>
                                              <p:spTgt spid="86"/>
                                            </p:tgtEl>
                                            <p:attrNameLst>
                                              <p:attrName>ppt_x</p:attrName>
                                            </p:attrNameLst>
                                          </p:cBhvr>
                                          <p:tavLst>
                                            <p:tav tm="0">
                                              <p:val>
                                                <p:strVal val="1+#ppt_w/2"/>
                                              </p:val>
                                            </p:tav>
                                            <p:tav tm="100000">
                                              <p:val>
                                                <p:strVal val="#ppt_x"/>
                                              </p:val>
                                            </p:tav>
                                          </p:tavLst>
                                        </p:anim>
                                        <p:anim calcmode="lin" valueType="num">
                                          <p:cBhvr additive="base">
                                            <p:cTn id="18" dur="750" fill="hold"/>
                                            <p:tgtEl>
                                              <p:spTgt spid="8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additive="base">
                                            <p:cTn id="21" dur="750" fill="hold"/>
                                            <p:tgtEl>
                                              <p:spTgt spid="92"/>
                                            </p:tgtEl>
                                            <p:attrNameLst>
                                              <p:attrName>ppt_x</p:attrName>
                                            </p:attrNameLst>
                                          </p:cBhvr>
                                          <p:tavLst>
                                            <p:tav tm="0">
                                              <p:val>
                                                <p:strVal val="1+#ppt_w/2"/>
                                              </p:val>
                                            </p:tav>
                                            <p:tav tm="100000">
                                              <p:val>
                                                <p:strVal val="#ppt_x"/>
                                              </p:val>
                                            </p:tav>
                                          </p:tavLst>
                                        </p:anim>
                                        <p:anim calcmode="lin" valueType="num">
                                          <p:cBhvr additive="base">
                                            <p:cTn id="22" dur="750" fill="hold"/>
                                            <p:tgtEl>
                                              <p:spTgt spid="9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98"/>
                                            </p:tgtEl>
                                            <p:attrNameLst>
                                              <p:attrName>style.visibility</p:attrName>
                                            </p:attrNameLst>
                                          </p:cBhvr>
                                          <p:to>
                                            <p:strVal val="visible"/>
                                          </p:to>
                                        </p:set>
                                        <p:anim calcmode="lin" valueType="num">
                                          <p:cBhvr additive="base">
                                            <p:cTn id="25" dur="750" fill="hold"/>
                                            <p:tgtEl>
                                              <p:spTgt spid="98"/>
                                            </p:tgtEl>
                                            <p:attrNameLst>
                                              <p:attrName>ppt_x</p:attrName>
                                            </p:attrNameLst>
                                          </p:cBhvr>
                                          <p:tavLst>
                                            <p:tav tm="0">
                                              <p:val>
                                                <p:strVal val="1+#ppt_w/2"/>
                                              </p:val>
                                            </p:tav>
                                            <p:tav tm="100000">
                                              <p:val>
                                                <p:strVal val="#ppt_x"/>
                                              </p:val>
                                            </p:tav>
                                          </p:tavLst>
                                        </p:anim>
                                        <p:anim calcmode="lin" valueType="num">
                                          <p:cBhvr additive="base">
                                            <p:cTn id="26" dur="75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18" name="Freeform 19"/>
          <p:cNvSpPr>
            <a:spLocks/>
          </p:cNvSpPr>
          <p:nvPr/>
        </p:nvSpPr>
        <p:spPr bwMode="auto">
          <a:xfrm>
            <a:off x="3694124" y="5214500"/>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19" name="Freeform 20"/>
          <p:cNvSpPr>
            <a:spLocks/>
          </p:cNvSpPr>
          <p:nvPr/>
        </p:nvSpPr>
        <p:spPr bwMode="auto">
          <a:xfrm>
            <a:off x="6103904"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0" name="Freeform 21"/>
          <p:cNvSpPr>
            <a:spLocks/>
          </p:cNvSpPr>
          <p:nvPr/>
        </p:nvSpPr>
        <p:spPr bwMode="auto">
          <a:xfrm>
            <a:off x="6346486" y="2818754"/>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1" name="Freeform 22"/>
          <p:cNvSpPr>
            <a:spLocks/>
          </p:cNvSpPr>
          <p:nvPr/>
        </p:nvSpPr>
        <p:spPr bwMode="auto">
          <a:xfrm>
            <a:off x="5123554" y="3670798"/>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2" name="Freeform 23"/>
          <p:cNvSpPr>
            <a:spLocks/>
          </p:cNvSpPr>
          <p:nvPr/>
        </p:nvSpPr>
        <p:spPr bwMode="auto">
          <a:xfrm>
            <a:off x="6683293" y="4258206"/>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3" name="Freeform 24"/>
          <p:cNvSpPr>
            <a:spLocks/>
          </p:cNvSpPr>
          <p:nvPr/>
        </p:nvSpPr>
        <p:spPr bwMode="auto">
          <a:xfrm>
            <a:off x="4465978" y="2255404"/>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4" name="Freeform 25"/>
          <p:cNvSpPr>
            <a:spLocks/>
          </p:cNvSpPr>
          <p:nvPr/>
        </p:nvSpPr>
        <p:spPr bwMode="auto">
          <a:xfrm>
            <a:off x="4305592" y="4049706"/>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5" name="Freeform 26"/>
          <p:cNvSpPr>
            <a:spLocks/>
          </p:cNvSpPr>
          <p:nvPr/>
        </p:nvSpPr>
        <p:spPr bwMode="auto">
          <a:xfrm>
            <a:off x="5710962" y="2985153"/>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6" name="Freeform 27"/>
          <p:cNvSpPr>
            <a:spLocks/>
          </p:cNvSpPr>
          <p:nvPr/>
        </p:nvSpPr>
        <p:spPr bwMode="auto">
          <a:xfrm>
            <a:off x="6176078" y="1639927"/>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03154"/>
              </a:solidFill>
              <a:effectLst/>
              <a:uLnTx/>
              <a:uFillTx/>
              <a:latin typeface="Century Gothic"/>
            </a:endParaRPr>
          </a:p>
        </p:txBody>
      </p:sp>
      <p:sp>
        <p:nvSpPr>
          <p:cNvPr id="27" name="椭圆 26"/>
          <p:cNvSpPr/>
          <p:nvPr/>
        </p:nvSpPr>
        <p:spPr>
          <a:xfrm>
            <a:off x="3491911" y="5166386"/>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9585"/>
            <a:endParaRPr lang="zh-CN" altLang="en-US" kern="0">
              <a:solidFill>
                <a:srgbClr val="57C6CF"/>
              </a:solidFill>
              <a:latin typeface="Century Gothic"/>
              <a:ea typeface="微软雅黑" panose="020B0503020204020204" pitchFamily="34" charset="-122"/>
            </a:endParaRPr>
          </a:p>
        </p:txBody>
      </p:sp>
      <p:sp>
        <p:nvSpPr>
          <p:cNvPr id="28" name="椭圆 27"/>
          <p:cNvSpPr/>
          <p:nvPr/>
        </p:nvSpPr>
        <p:spPr>
          <a:xfrm>
            <a:off x="4214035" y="3731178"/>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9585"/>
            <a:endParaRPr lang="zh-CN" altLang="en-US" kern="0">
              <a:solidFill>
                <a:srgbClr val="57C6CF"/>
              </a:solidFill>
              <a:latin typeface="Century Gothic"/>
              <a:ea typeface="微软雅黑" panose="020B0503020204020204" pitchFamily="34" charset="-122"/>
            </a:endParaRPr>
          </a:p>
        </p:txBody>
      </p:sp>
      <p:sp>
        <p:nvSpPr>
          <p:cNvPr id="29" name="椭圆 28"/>
          <p:cNvSpPr/>
          <p:nvPr/>
        </p:nvSpPr>
        <p:spPr>
          <a:xfrm>
            <a:off x="8529451" y="4176011"/>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9585"/>
            <a:endParaRPr lang="zh-CN" altLang="en-US" kern="0">
              <a:solidFill>
                <a:srgbClr val="57C6CF"/>
              </a:solidFill>
              <a:latin typeface="Century Gothic"/>
              <a:ea typeface="微软雅黑" panose="020B0503020204020204" pitchFamily="34" charset="-122"/>
            </a:endParaRPr>
          </a:p>
        </p:txBody>
      </p:sp>
      <p:sp>
        <p:nvSpPr>
          <p:cNvPr id="30" name="椭圆 29"/>
          <p:cNvSpPr/>
          <p:nvPr/>
        </p:nvSpPr>
        <p:spPr>
          <a:xfrm>
            <a:off x="7730467" y="253244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9585"/>
            <a:endParaRPr lang="zh-CN" altLang="en-US" kern="0">
              <a:solidFill>
                <a:srgbClr val="57C6CF"/>
              </a:solidFill>
              <a:latin typeface="Century Gothic"/>
              <a:ea typeface="微软雅黑" panose="020B0503020204020204" pitchFamily="34" charset="-122"/>
            </a:endParaRPr>
          </a:p>
        </p:txBody>
      </p:sp>
      <p:sp>
        <p:nvSpPr>
          <p:cNvPr id="31" name="椭圆 30"/>
          <p:cNvSpPr/>
          <p:nvPr/>
        </p:nvSpPr>
        <p:spPr>
          <a:xfrm>
            <a:off x="4353986" y="1923043"/>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marL="0" marR="0" lvl="0" indent="0" algn="ctr" defTabSz="60958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7C6CF"/>
              </a:solidFill>
              <a:effectLst/>
              <a:uLnTx/>
              <a:uFillTx/>
              <a:latin typeface="Century Gothic"/>
              <a:ea typeface="微软雅黑" panose="020B0503020204020204" pitchFamily="34" charset="-122"/>
              <a:cs typeface="+mn-cs"/>
            </a:endParaRPr>
          </a:p>
        </p:txBody>
      </p:sp>
      <p:sp>
        <p:nvSpPr>
          <p:cNvPr id="32" name="TextBox 22"/>
          <p:cNvSpPr txBox="1"/>
          <p:nvPr/>
        </p:nvSpPr>
        <p:spPr>
          <a:xfrm>
            <a:off x="935666" y="4933603"/>
            <a:ext cx="2475823"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9585" eaLnBrk="1" fontAlgn="auto" latinLnBrk="0" hangingPunct="1">
              <a:lnSpc>
                <a:spcPct val="12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3" name="TextBox 22"/>
          <p:cNvSpPr txBox="1"/>
          <p:nvPr/>
        </p:nvSpPr>
        <p:spPr>
          <a:xfrm>
            <a:off x="575615" y="3433117"/>
            <a:ext cx="3573984"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9585" eaLnBrk="1" fontAlgn="auto" latinLnBrk="0" hangingPunct="1">
              <a:lnSpc>
                <a:spcPct val="12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4" name="TextBox 22"/>
          <p:cNvSpPr txBox="1"/>
          <p:nvPr/>
        </p:nvSpPr>
        <p:spPr>
          <a:xfrm>
            <a:off x="9098822" y="3948698"/>
            <a:ext cx="2150700"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9585" eaLnBrk="1" fontAlgn="auto" latinLnBrk="0" hangingPunct="1">
              <a:lnSpc>
                <a:spcPct val="12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5" name="TextBox 22"/>
          <p:cNvSpPr txBox="1"/>
          <p:nvPr/>
        </p:nvSpPr>
        <p:spPr>
          <a:xfrm>
            <a:off x="8335065" y="218372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9585" eaLnBrk="1" fontAlgn="auto" latinLnBrk="0" hangingPunct="1">
              <a:lnSpc>
                <a:spcPct val="12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6" name="椭圆 35"/>
          <p:cNvSpPr/>
          <p:nvPr/>
        </p:nvSpPr>
        <p:spPr>
          <a:xfrm>
            <a:off x="6661537" y="1524562"/>
            <a:ext cx="429028" cy="429028"/>
          </a:xfrm>
          <a:prstGeom prst="ellipse">
            <a:avLst/>
          </a:prstGeom>
          <a:solidFill>
            <a:srgbClr val="C00000"/>
          </a:soli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9585"/>
            <a:endParaRPr lang="zh-CN" altLang="en-US" kern="0">
              <a:solidFill>
                <a:srgbClr val="57C6CF"/>
              </a:solidFill>
              <a:latin typeface="Century Gothic"/>
              <a:ea typeface="微软雅黑" panose="020B0503020204020204" pitchFamily="34" charset="-122"/>
            </a:endParaRPr>
          </a:p>
        </p:txBody>
      </p:sp>
      <p:sp>
        <p:nvSpPr>
          <p:cNvPr id="51" name="TextBox 22"/>
          <p:cNvSpPr txBox="1"/>
          <p:nvPr/>
        </p:nvSpPr>
        <p:spPr>
          <a:xfrm>
            <a:off x="518007" y="1771445"/>
            <a:ext cx="3749683" cy="609398"/>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95000"/>
                  <a:lumOff val="5000"/>
                </a:schemeClr>
              </a:solidFill>
              <a:latin typeface="微软雅黑" pitchFamily="34" charset="-122"/>
              <a:ea typeface="微软雅黑" pitchFamily="34" charset="-122"/>
            </a:endParaRPr>
          </a:p>
        </p:txBody>
      </p:sp>
      <p:sp>
        <p:nvSpPr>
          <p:cNvPr id="52" name="TextBox 22"/>
          <p:cNvSpPr txBox="1"/>
          <p:nvPr/>
        </p:nvSpPr>
        <p:spPr>
          <a:xfrm>
            <a:off x="7162827" y="114648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9585" eaLnBrk="1" fontAlgn="auto" latinLnBrk="0" hangingPunct="1">
              <a:lnSpc>
                <a:spcPct val="12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83345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wipe(right)">
                                      <p:cBhvr>
                                        <p:cTn id="34" dur="500"/>
                                        <p:tgtEl>
                                          <p:spTgt spid="2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0-#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33"/>
                                        </p:tgtEl>
                                        <p:attrNameLst>
                                          <p:attrName>style.visibility</p:attrName>
                                        </p:attrNameLst>
                                      </p:cBhvr>
                                      <p:to>
                                        <p:strVal val="visible"/>
                                      </p:to>
                                    </p:set>
                                    <p:anim calcmode="lin" valueType="num">
                                      <p:cBhvr additive="base">
                                        <p:cTn id="72" dur="500" fill="hold"/>
                                        <p:tgtEl>
                                          <p:spTgt spid="33"/>
                                        </p:tgtEl>
                                        <p:attrNameLst>
                                          <p:attrName>ppt_x</p:attrName>
                                        </p:attrNameLst>
                                      </p:cBhvr>
                                      <p:tavLst>
                                        <p:tav tm="0">
                                          <p:val>
                                            <p:strVal val="0-#ppt_w/2"/>
                                          </p:val>
                                        </p:tav>
                                        <p:tav tm="100000">
                                          <p:val>
                                            <p:strVal val="#ppt_x"/>
                                          </p:val>
                                        </p:tav>
                                      </p:tavLst>
                                    </p:anim>
                                    <p:anim calcmode="lin" valueType="num">
                                      <p:cBhvr additive="base">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1+#ppt_w/2"/>
                                          </p:val>
                                        </p:tav>
                                        <p:tav tm="100000">
                                          <p:val>
                                            <p:strVal val="#ppt_x"/>
                                          </p:val>
                                        </p:tav>
                                      </p:tavLst>
                                    </p:anim>
                                    <p:anim calcmode="lin" valueType="num">
                                      <p:cBhvr additive="base">
                                        <p:cTn id="77" dur="500" fill="hold"/>
                                        <p:tgtEl>
                                          <p:spTgt spid="3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35"/>
                                        </p:tgtEl>
                                        <p:attrNameLst>
                                          <p:attrName>style.visibility</p:attrName>
                                        </p:attrNameLst>
                                      </p:cBhvr>
                                      <p:to>
                                        <p:strVal val="visible"/>
                                      </p:to>
                                    </p:set>
                                    <p:anim calcmode="lin" valueType="num">
                                      <p:cBhvr additive="base">
                                        <p:cTn id="80" dur="500" fill="hold"/>
                                        <p:tgtEl>
                                          <p:spTgt spid="35"/>
                                        </p:tgtEl>
                                        <p:attrNameLst>
                                          <p:attrName>ppt_x</p:attrName>
                                        </p:attrNameLst>
                                      </p:cBhvr>
                                      <p:tavLst>
                                        <p:tav tm="0">
                                          <p:val>
                                            <p:strVal val="1+#ppt_w/2"/>
                                          </p:val>
                                        </p:tav>
                                        <p:tav tm="100000">
                                          <p:val>
                                            <p:strVal val="#ppt_x"/>
                                          </p:val>
                                        </p:tav>
                                      </p:tavLst>
                                    </p:anim>
                                    <p:anim calcmode="lin" valueType="num">
                                      <p:cBhvr additive="base">
                                        <p:cTn id="81" dur="500" fill="hold"/>
                                        <p:tgtEl>
                                          <p:spTgt spid="3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1"/>
                                        </p:tgtEl>
                                        <p:attrNameLst>
                                          <p:attrName>style.visibility</p:attrName>
                                        </p:attrNameLst>
                                      </p:cBhvr>
                                      <p:to>
                                        <p:strVal val="visible"/>
                                      </p:to>
                                    </p:set>
                                    <p:anim calcmode="lin" valueType="num">
                                      <p:cBhvr additive="base">
                                        <p:cTn id="84" dur="500" fill="hold"/>
                                        <p:tgtEl>
                                          <p:spTgt spid="51"/>
                                        </p:tgtEl>
                                        <p:attrNameLst>
                                          <p:attrName>ppt_x</p:attrName>
                                        </p:attrNameLst>
                                      </p:cBhvr>
                                      <p:tavLst>
                                        <p:tav tm="0">
                                          <p:val>
                                            <p:strVal val="0-#ppt_w/2"/>
                                          </p:val>
                                        </p:tav>
                                        <p:tav tm="100000">
                                          <p:val>
                                            <p:strVal val="#ppt_x"/>
                                          </p:val>
                                        </p:tav>
                                      </p:tavLst>
                                    </p:anim>
                                    <p:anim calcmode="lin" valueType="num">
                                      <p:cBhvr additive="base">
                                        <p:cTn id="85" dur="500" fill="hold"/>
                                        <p:tgtEl>
                                          <p:spTgt spid="51"/>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fill="hold"/>
                                        <p:tgtEl>
                                          <p:spTgt spid="52"/>
                                        </p:tgtEl>
                                        <p:attrNameLst>
                                          <p:attrName>ppt_x</p:attrName>
                                        </p:attrNameLst>
                                      </p:cBhvr>
                                      <p:tavLst>
                                        <p:tav tm="0">
                                          <p:val>
                                            <p:strVal val="1+#ppt_w/2"/>
                                          </p:val>
                                        </p:tav>
                                        <p:tav tm="100000">
                                          <p:val>
                                            <p:strVal val="#ppt_x"/>
                                          </p:val>
                                        </p:tav>
                                      </p:tavLst>
                                    </p:anim>
                                    <p:anim calcmode="lin" valueType="num">
                                      <p:cBhvr additive="base">
                                        <p:cTn id="8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animBg="1"/>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a:spLocks noChangeArrowheads="1"/>
          </p:cNvSpPr>
          <p:nvPr/>
        </p:nvSpPr>
        <p:spPr bwMode="auto">
          <a:xfrm>
            <a:off x="3433974" y="3933056"/>
            <a:ext cx="5562536" cy="109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171450" indent="-171450">
              <a:lnSpc>
                <a:spcPct val="150000"/>
              </a:lnSpc>
              <a:buFont typeface="Wingdings" panose="05000000000000000000" pitchFamily="2" charset="2"/>
              <a:buChar char="l"/>
            </a:pPr>
            <a:r>
              <a:rPr lang="zh-CN" altLang="zh-CN" sz="1200" b="0" dirty="0">
                <a:solidFill>
                  <a:schemeClr val="tx1">
                    <a:lumMod val="50000"/>
                    <a:lumOff val="50000"/>
                  </a:schemeClr>
                </a:solidFill>
              </a:rPr>
              <a:t>设计师不是艺术家，我们要表达的是客户、是市场！不仅要全面认识自己，更需要全面理解客户！党有党风，企有特色，好的设计都是以客户特色为基线通过自己的缜密安排、成熟的视觉语言诠释出其要表达思想概念！</a:t>
            </a:r>
            <a:endParaRPr lang="en-US" altLang="zh-CN" sz="1200" b="0" dirty="0">
              <a:solidFill>
                <a:schemeClr val="tx1">
                  <a:lumMod val="50000"/>
                  <a:lumOff val="50000"/>
                </a:schemeClr>
              </a:solidFill>
            </a:endParaRPr>
          </a:p>
          <a:p>
            <a:pPr marL="171450" indent="-171450">
              <a:lnSpc>
                <a:spcPct val="150000"/>
              </a:lnSpc>
              <a:buFont typeface="Wingdings" panose="05000000000000000000" pitchFamily="2" charset="2"/>
              <a:buChar char="l"/>
            </a:pPr>
            <a:endParaRPr lang="zh-CN" altLang="zh-CN" sz="1200" b="0" dirty="0">
              <a:solidFill>
                <a:schemeClr val="tx1">
                  <a:lumMod val="50000"/>
                  <a:lumOff val="50000"/>
                </a:schemeClr>
              </a:solidFill>
            </a:endParaRPr>
          </a:p>
        </p:txBody>
      </p:sp>
      <p:sp>
        <p:nvSpPr>
          <p:cNvPr id="2" name="e7d195523061f1c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hidden="1"/>
          <p:cNvSpPr txBox="1"/>
          <p:nvPr/>
        </p:nvSpPr>
        <p:spPr>
          <a:xfrm>
            <a:off x="-355600" y="1803400"/>
            <a:ext cx="1016000"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e7d195523061f1c01ef2b70529884c179423570dbaad84926380ABC1F97BAEF0C8FC051856578EAB7874501A1FFE158C4981707381814BCC4D9A8E3554438DEE4FBCF5A5B4D2A8B0989AB57E8BAC65EB799A5595AE534AD836E8E7D92F49E21AC370875507B9507ED8F8747CF5ECA6EB77E288EF42026E17D27DA04EDEC9B39F8965E7BC32D21AE7</a:t>
            </a:r>
            <a:endParaRPr lang="zh-CN" altLang="en-US" sz="100"/>
          </a:p>
        </p:txBody>
      </p:sp>
      <p:grpSp>
        <p:nvGrpSpPr>
          <p:cNvPr id="15" name="组合 14"/>
          <p:cNvGrpSpPr/>
          <p:nvPr/>
        </p:nvGrpSpPr>
        <p:grpSpPr>
          <a:xfrm>
            <a:off x="3041126" y="3180884"/>
            <a:ext cx="6109748" cy="696673"/>
            <a:chOff x="2913318" y="3792351"/>
            <a:chExt cx="6109748" cy="696673"/>
          </a:xfrm>
        </p:grpSpPr>
        <p:sp>
          <p:nvSpPr>
            <p:cNvPr id="22" name="圆角矩形 21"/>
            <p:cNvSpPr/>
            <p:nvPr/>
          </p:nvSpPr>
          <p:spPr>
            <a:xfrm>
              <a:off x="2913318" y="3818091"/>
              <a:ext cx="6109748" cy="596329"/>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方正美黑简体" panose="03000509000000000000" pitchFamily="65" charset="-122"/>
                <a:ea typeface="方正美黑简体" panose="03000509000000000000" pitchFamily="65" charset="-122"/>
              </a:endParaRPr>
            </a:p>
          </p:txBody>
        </p:sp>
        <p:sp>
          <p:nvSpPr>
            <p:cNvPr id="24" name="Title 1"/>
            <p:cNvSpPr txBox="1">
              <a:spLocks/>
            </p:cNvSpPr>
            <p:nvPr/>
          </p:nvSpPr>
          <p:spPr>
            <a:xfrm>
              <a:off x="3553144"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gn="dist">
                <a:lnSpc>
                  <a:spcPct val="100000"/>
                </a:lnSpc>
              </a:pPr>
              <a:r>
                <a:rPr lang="zh-CN" altLang="en-US" sz="2400" spc="0" dirty="0">
                  <a:solidFill>
                    <a:srgbClr val="FFD791"/>
                  </a:solidFill>
                  <a:latin typeface="+mj-ea"/>
                  <a:ea typeface="+mj-ea"/>
                </a:rPr>
                <a:t>相关段落主题文字</a:t>
              </a:r>
            </a:p>
          </p:txBody>
        </p:sp>
      </p:grpSp>
      <p:grpSp>
        <p:nvGrpSpPr>
          <p:cNvPr id="16" name="组合 1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376672" y="1462595"/>
            <a:ext cx="1438656" cy="1438652"/>
            <a:chOff x="3354962" y="1593647"/>
            <a:chExt cx="882515" cy="882514"/>
          </a:xfrm>
        </p:grpSpPr>
        <p:sp>
          <p:nvSpPr>
            <p:cNvPr id="17" name="椭圆 16"/>
            <p:cNvSpPr/>
            <p:nvPr/>
          </p:nvSpPr>
          <p:spPr>
            <a:xfrm>
              <a:off x="3354962" y="1593647"/>
              <a:ext cx="882515" cy="882514"/>
            </a:xfrm>
            <a:prstGeom prst="ellipse">
              <a:avLst/>
            </a:prstGeom>
            <a:solidFill>
              <a:srgbClr val="B7020B"/>
            </a:solidFill>
            <a:ln w="19050">
              <a:solidFill>
                <a:srgbClr val="FFD7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0">
                <a:solidFill>
                  <a:srgbClr val="FFD791"/>
                </a:solidFill>
                <a:latin typeface="汉仪长美黑简" panose="02010609000101010101" pitchFamily="49" charset="-122"/>
                <a:ea typeface="汉仪长美黑简" panose="02010609000101010101" pitchFamily="49" charset="-122"/>
              </a:endParaRPr>
            </a:p>
          </p:txBody>
        </p:sp>
        <p:sp>
          <p:nvSpPr>
            <p:cNvPr id="20" name="矩形 19"/>
            <p:cNvSpPr/>
            <p:nvPr/>
          </p:nvSpPr>
          <p:spPr>
            <a:xfrm>
              <a:off x="3435398" y="1702516"/>
              <a:ext cx="748919" cy="641896"/>
            </a:xfrm>
            <a:prstGeom prst="rect">
              <a:avLst/>
            </a:prstGeom>
            <a:ln>
              <a:noFill/>
            </a:ln>
          </p:spPr>
          <p:txBody>
            <a:bodyPr wrap="square" lIns="121884" tIns="60941" rIns="121884" bIns="60941">
              <a:spAutoFit/>
            </a:bodyPr>
            <a:lstStyle/>
            <a:p>
              <a:pPr algn="ctr" eaLnBrk="0" fontAlgn="base" hangingPunct="0">
                <a:spcBef>
                  <a:spcPct val="0"/>
                </a:spcBef>
                <a:spcAft>
                  <a:spcPct val="0"/>
                </a:spcAft>
              </a:pPr>
              <a:r>
                <a:rPr lang="zh-CN" altLang="en-US" sz="6000" b="0" spc="300" dirty="0">
                  <a:solidFill>
                    <a:srgbClr val="FFD791"/>
                  </a:solidFill>
                  <a:latin typeface="汉仪长美黑简" panose="02010609000101010101" pitchFamily="49" charset="-122"/>
                  <a:ea typeface="汉仪长美黑简" panose="02010609000101010101" pitchFamily="49" charset="-122"/>
                </a:rPr>
                <a:t>肆</a:t>
              </a:r>
              <a:endParaRPr lang="en-US" altLang="zh-CN" sz="6000" b="0" spc="300" dirty="0">
                <a:solidFill>
                  <a:srgbClr val="FFD791"/>
                </a:solidFill>
                <a:latin typeface="汉仪长美黑简" panose="02010609000101010101" pitchFamily="49" charset="-122"/>
                <a:ea typeface="汉仪长美黑简" panose="02010609000101010101" pitchFamily="49" charset="-122"/>
              </a:endParaRPr>
            </a:p>
          </p:txBody>
        </p:sp>
      </p:grpSp>
    </p:spTree>
    <p:extLst>
      <p:ext uri="{BB962C8B-B14F-4D97-AF65-F5344CB8AC3E}">
        <p14:creationId xmlns:p14="http://schemas.microsoft.com/office/powerpoint/2010/main" val="17134177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162493" y="1887308"/>
            <a:ext cx="3692111" cy="605195"/>
            <a:chOff x="2838" y="350388"/>
            <a:chExt cx="2768962" cy="504056"/>
          </a:xfrm>
          <a:solidFill>
            <a:srgbClr val="5A0E12"/>
          </a:solidFill>
        </p:grpSpPr>
        <p:sp>
          <p:nvSpPr>
            <p:cNvPr id="8" name="五边形 2"/>
            <p:cNvSpPr/>
            <p:nvPr/>
          </p:nvSpPr>
          <p:spPr>
            <a:xfrm>
              <a:off x="11229" y="350388"/>
              <a:ext cx="2556491" cy="504056"/>
            </a:xfrm>
            <a:custGeom>
              <a:avLst/>
              <a:gdLst>
                <a:gd name="connsiteX0" fmla="*/ 0 w 3141510"/>
                <a:gd name="connsiteY0" fmla="*/ 0 h 504056"/>
                <a:gd name="connsiteX1" fmla="*/ 2889482 w 3141510"/>
                <a:gd name="connsiteY1" fmla="*/ 0 h 504056"/>
                <a:gd name="connsiteX2" fmla="*/ 3141510 w 3141510"/>
                <a:gd name="connsiteY2" fmla="*/ 252028 h 504056"/>
                <a:gd name="connsiteX3" fmla="*/ 2889482 w 3141510"/>
                <a:gd name="connsiteY3" fmla="*/ 504056 h 504056"/>
                <a:gd name="connsiteX4" fmla="*/ 0 w 3141510"/>
                <a:gd name="connsiteY4" fmla="*/ 504056 h 504056"/>
                <a:gd name="connsiteX5" fmla="*/ 0 w 3141510"/>
                <a:gd name="connsiteY5" fmla="*/ 0 h 504056"/>
                <a:gd name="connsiteX0" fmla="*/ 0 w 2889482"/>
                <a:gd name="connsiteY0" fmla="*/ 0 h 504056"/>
                <a:gd name="connsiteX1" fmla="*/ 2889482 w 2889482"/>
                <a:gd name="connsiteY1" fmla="*/ 0 h 504056"/>
                <a:gd name="connsiteX2" fmla="*/ 2889482 w 2889482"/>
                <a:gd name="connsiteY2" fmla="*/ 504056 h 504056"/>
                <a:gd name="connsiteX3" fmla="*/ 0 w 2889482"/>
                <a:gd name="connsiteY3" fmla="*/ 504056 h 504056"/>
                <a:gd name="connsiteX4" fmla="*/ 0 w 288948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82" h="504056">
                  <a:moveTo>
                    <a:pt x="0" y="0"/>
                  </a:moveTo>
                  <a:lnTo>
                    <a:pt x="2889482" y="0"/>
                  </a:lnTo>
                  <a:lnTo>
                    <a:pt x="2889482" y="504056"/>
                  </a:lnTo>
                  <a:lnTo>
                    <a:pt x="0" y="504056"/>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9" name="五边形 8"/>
            <p:cNvSpPr/>
            <p:nvPr/>
          </p:nvSpPr>
          <p:spPr>
            <a:xfrm flipH="1">
              <a:off x="2171676" y="350388"/>
              <a:ext cx="600124" cy="50405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10" name="TextBox 11"/>
            <p:cNvSpPr txBox="1"/>
            <p:nvPr/>
          </p:nvSpPr>
          <p:spPr>
            <a:xfrm>
              <a:off x="2838" y="458838"/>
              <a:ext cx="2064172" cy="384512"/>
            </a:xfrm>
            <a:prstGeom prst="rect">
              <a:avLst/>
            </a:prstGeom>
            <a:noFill/>
          </p:spPr>
          <p:txBody>
            <a:bodyPr wrap="square">
              <a:spAutoFit/>
            </a:bodyPr>
            <a:lstStyle>
              <a:defPPr>
                <a:defRPr lang="zh-CN"/>
              </a:defPPr>
              <a:lvl1pPr>
                <a:defRPr sz="2200" spc="-150">
                  <a:latin typeface="方正大黑_GBK" pitchFamily="65" charset="-122"/>
                  <a:ea typeface="方正大黑_GBK" pitchFamily="65" charset="-122"/>
                </a:defRPr>
              </a:lvl1pPr>
            </a:lstStyle>
            <a:p>
              <a:r>
                <a:rPr lang="zh-CN" altLang="en-US" sz="2400" spc="0" dirty="0">
                  <a:solidFill>
                    <a:schemeClr val="bg1"/>
                  </a:solidFill>
                  <a:ea typeface="微软雅黑" panose="020B0503020204020204" pitchFamily="34" charset="-122"/>
                </a:rPr>
                <a:t>添加主题文字</a:t>
              </a:r>
            </a:p>
          </p:txBody>
        </p:sp>
      </p:grpSp>
      <p:sp>
        <p:nvSpPr>
          <p:cNvPr id="11" name="矩形 10"/>
          <p:cNvSpPr/>
          <p:nvPr/>
        </p:nvSpPr>
        <p:spPr>
          <a:xfrm>
            <a:off x="7064333" y="2493944"/>
            <a:ext cx="3888432" cy="3026873"/>
          </a:xfrm>
          <a:prstGeom prst="rect">
            <a:avLst/>
          </a:prstGeom>
        </p:spPr>
        <p:txBody>
          <a:bodyPr wrap="square" lIns="117239" tIns="58620" rIns="117239" bIns="58620">
            <a:spAutoFit/>
          </a:bodyPr>
          <a:lstStyle/>
          <a:p>
            <a:pPr algn="just">
              <a:lnSpc>
                <a:spcPct val="150000"/>
              </a:lnSpc>
            </a:pPr>
            <a:r>
              <a:rPr lang="zh-CN" altLang="en-US" sz="1400" dirty="0">
                <a:latin typeface="微软雅黑" pitchFamily="34" charset="-122"/>
                <a:ea typeface="微软雅黑" pitchFamily="34" charset="-122"/>
              </a:rPr>
              <a:t>随着计算机技术发展印刷技术的进步，平面设计在视觉感观领域的表现和应用也越来越丰富。</a:t>
            </a:r>
            <a:endParaRPr lang="en-US" altLang="zh-CN" sz="1400" dirty="0">
              <a:latin typeface="微软雅黑" pitchFamily="34" charset="-122"/>
              <a:ea typeface="微软雅黑" pitchFamily="34" charset="-122"/>
            </a:endParaRPr>
          </a:p>
          <a:p>
            <a:pPr algn="just">
              <a:lnSpc>
                <a:spcPct val="150000"/>
              </a:lnSpc>
            </a:pPr>
            <a:r>
              <a:rPr lang="zh-CN" altLang="en-US" sz="1400" dirty="0">
                <a:latin typeface="微软雅黑" pitchFamily="34" charset="-122"/>
                <a:ea typeface="微软雅黑" pitchFamily="34" charset="-122"/>
              </a:rPr>
              <a:t>随着计算机技术发展印刷技术的进步，平面设计在视觉感观领域的表现和应用也越来越丰富。</a:t>
            </a:r>
          </a:p>
          <a:p>
            <a:pPr algn="just">
              <a:lnSpc>
                <a:spcPct val="150000"/>
              </a:lnSpc>
            </a:pPr>
            <a:endParaRPr lang="en-US" altLang="zh-CN" sz="1400" dirty="0">
              <a:latin typeface="微软雅黑" pitchFamily="34" charset="-122"/>
              <a:ea typeface="微软雅黑" pitchFamily="34" charset="-122"/>
            </a:endParaRPr>
          </a:p>
          <a:p>
            <a:pPr algn="just">
              <a:lnSpc>
                <a:spcPct val="150000"/>
              </a:lnSpc>
            </a:pPr>
            <a:r>
              <a:rPr lang="zh-CN" altLang="en-US" sz="1400" dirty="0">
                <a:latin typeface="微软雅黑" pitchFamily="34" charset="-122"/>
                <a:ea typeface="微软雅黑" pitchFamily="34" charset="-122"/>
              </a:rPr>
              <a:t>随着计算机技术发展印刷技术的进步，平面设计在视觉感观领域的表现和应用也越来越丰富。</a:t>
            </a:r>
          </a:p>
          <a:p>
            <a:pPr algn="just">
              <a:lnSpc>
                <a:spcPct val="150000"/>
              </a:lnSpc>
            </a:pPr>
            <a:r>
              <a:rPr lang="zh-CN" altLang="en-US" sz="1400" dirty="0">
                <a:latin typeface="微软雅黑" pitchFamily="34" charset="-122"/>
                <a:ea typeface="微软雅黑" pitchFamily="34" charset="-122"/>
              </a:rPr>
              <a:t>随着计算机技术发展印刷技术的进步，平面设计在视觉感观领域的表现和应用也越来越丰富。</a:t>
            </a: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r="6577"/>
          <a:stretch/>
        </p:blipFill>
        <p:spPr>
          <a:xfrm>
            <a:off x="680302" y="1888052"/>
            <a:ext cx="6172592" cy="3717893"/>
          </a:xfrm>
          <a:prstGeom prst="rect">
            <a:avLst/>
          </a:prstGeom>
        </p:spPr>
      </p:pic>
      <p:sp>
        <p:nvSpPr>
          <p:cNvPr id="1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41424505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44" name="矩形 43"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SpPr/>
          <p:nvPr/>
        </p:nvSpPr>
        <p:spPr>
          <a:xfrm>
            <a:off x="0" y="2627086"/>
            <a:ext cx="12192000" cy="2438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SpPr/>
          <p:nvPr/>
        </p:nvSpPr>
        <p:spPr>
          <a:xfrm>
            <a:off x="4637315" y="1457730"/>
            <a:ext cx="2917372" cy="46373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1594909" y="1959429"/>
            <a:ext cx="2822666" cy="3730171"/>
            <a:chOff x="1594909" y="1959429"/>
            <a:chExt cx="2822666" cy="3730171"/>
          </a:xfrm>
        </p:grpSpPr>
        <p:sp>
          <p:nvSpPr>
            <p:cNvPr id="48" name="矩形 47"/>
            <p:cNvSpPr/>
            <p:nvPr/>
          </p:nvSpPr>
          <p:spPr>
            <a:xfrm>
              <a:off x="1594909" y="1959429"/>
              <a:ext cx="2583543" cy="37301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直角三角形 48"/>
            <p:cNvSpPr/>
            <p:nvPr/>
          </p:nvSpPr>
          <p:spPr>
            <a:xfrm>
              <a:off x="4178453" y="1959429"/>
              <a:ext cx="239122" cy="667657"/>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直角三角形 49"/>
            <p:cNvSpPr/>
            <p:nvPr/>
          </p:nvSpPr>
          <p:spPr>
            <a:xfrm flipV="1">
              <a:off x="4178453" y="5065485"/>
              <a:ext cx="239122" cy="62411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7774428" y="1959429"/>
            <a:ext cx="2822665" cy="3730171"/>
            <a:chOff x="7774428" y="1959429"/>
            <a:chExt cx="2822665" cy="3730171"/>
          </a:xfrm>
        </p:grpSpPr>
        <p:sp>
          <p:nvSpPr>
            <p:cNvPr id="52" name="矩形 51"/>
            <p:cNvSpPr/>
            <p:nvPr/>
          </p:nvSpPr>
          <p:spPr>
            <a:xfrm>
              <a:off x="8013550" y="1959429"/>
              <a:ext cx="2583543" cy="37301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p:nvPr/>
          </p:nvSpPr>
          <p:spPr>
            <a:xfrm flipH="1">
              <a:off x="7774428" y="1959429"/>
              <a:ext cx="239122" cy="667657"/>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p:nvPr/>
          </p:nvSpPr>
          <p:spPr>
            <a:xfrm flipH="1" flipV="1">
              <a:off x="7774428" y="5065485"/>
              <a:ext cx="239122" cy="62411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1826504" y="3381850"/>
            <a:ext cx="2016028" cy="1621160"/>
            <a:chOff x="1308664" y="2195684"/>
            <a:chExt cx="2458104" cy="965136"/>
          </a:xfrm>
        </p:grpSpPr>
        <p:sp>
          <p:nvSpPr>
            <p:cNvPr id="56" name="Rectangle 24"/>
            <p:cNvSpPr>
              <a:spLocks noChangeArrowheads="1"/>
            </p:cNvSpPr>
            <p:nvPr/>
          </p:nvSpPr>
          <p:spPr bwMode="auto">
            <a:xfrm>
              <a:off x="1308664" y="2195684"/>
              <a:ext cx="2458104" cy="1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spcBef>
                  <a:spcPts val="400"/>
                </a:spcBef>
              </a:pPr>
              <a:r>
                <a:rPr lang="zh-CN" altLang="en-US" sz="1600" b="1" dirty="0">
                  <a:solidFill>
                    <a:schemeClr val="tx1">
                      <a:lumMod val="75000"/>
                      <a:lumOff val="25000"/>
                    </a:schemeClr>
                  </a:solidFill>
                  <a:latin typeface="+mn-ea"/>
                </a:rPr>
                <a:t>春秋视觉工作室</a:t>
              </a:r>
              <a:endParaRPr lang="en-US" altLang="zh-CN" sz="1600" b="1" dirty="0">
                <a:solidFill>
                  <a:schemeClr val="tx1">
                    <a:lumMod val="75000"/>
                    <a:lumOff val="25000"/>
                  </a:schemeClr>
                </a:solidFill>
                <a:latin typeface="+mn-ea"/>
              </a:endParaRPr>
            </a:p>
          </p:txBody>
        </p:sp>
        <p:sp>
          <p:nvSpPr>
            <p:cNvPr id="57" name="Rectangle 24"/>
            <p:cNvSpPr>
              <a:spLocks noChangeArrowheads="1"/>
            </p:cNvSpPr>
            <p:nvPr/>
          </p:nvSpPr>
          <p:spPr bwMode="auto">
            <a:xfrm>
              <a:off x="1308664" y="2410491"/>
              <a:ext cx="2458104" cy="75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a:t>
              </a:r>
              <a:endParaRPr lang="zh-CN" altLang="zh-CN" sz="1050" dirty="0">
                <a:solidFill>
                  <a:schemeClr val="tx1">
                    <a:lumMod val="65000"/>
                    <a:lumOff val="35000"/>
                  </a:schemeClr>
                </a:solidFill>
              </a:endParaRPr>
            </a:p>
          </p:txBody>
        </p:sp>
      </p:grpSp>
      <p:sp>
        <p:nvSpPr>
          <p:cNvPr id="58" name="文本框 57"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SpPr txBox="1"/>
          <p:nvPr/>
        </p:nvSpPr>
        <p:spPr>
          <a:xfrm>
            <a:off x="2083659" y="2565020"/>
            <a:ext cx="1501718" cy="769441"/>
          </a:xfrm>
          <a:prstGeom prst="rect">
            <a:avLst/>
          </a:prstGeom>
          <a:noFill/>
        </p:spPr>
        <p:txBody>
          <a:bodyPr wrap="square" rtlCol="0">
            <a:spAutoFit/>
          </a:bodyPr>
          <a:lstStyle/>
          <a:p>
            <a:pPr algn="ctr"/>
            <a:r>
              <a:rPr lang="en-US" altLang="zh-CN" sz="4400" b="1" dirty="0">
                <a:solidFill>
                  <a:schemeClr val="tx1">
                    <a:lumMod val="75000"/>
                    <a:lumOff val="25000"/>
                  </a:schemeClr>
                </a:solidFill>
                <a:ea typeface="汉仪特细等线简" panose="02010604000101010101" pitchFamily="2" charset="-122"/>
              </a:rPr>
              <a:t>01</a:t>
            </a:r>
            <a:endParaRPr lang="zh-CN" altLang="en-US" sz="4400" b="1" dirty="0">
              <a:solidFill>
                <a:schemeClr val="tx1">
                  <a:lumMod val="75000"/>
                  <a:lumOff val="25000"/>
                </a:schemeClr>
              </a:solidFill>
              <a:ea typeface="汉仪特细等线简" panose="02010604000101010101" pitchFamily="2" charset="-122"/>
            </a:endParaRPr>
          </a:p>
        </p:txBody>
      </p:sp>
      <p:grpSp>
        <p:nvGrpSpPr>
          <p:cNvPr id="59" name="组合 58"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5026904" y="3381850"/>
            <a:ext cx="2016028" cy="1621160"/>
            <a:chOff x="1308664" y="2195684"/>
            <a:chExt cx="2458104" cy="965136"/>
          </a:xfrm>
        </p:grpSpPr>
        <p:sp>
          <p:nvSpPr>
            <p:cNvPr id="60" name="Rectangle 24"/>
            <p:cNvSpPr>
              <a:spLocks noChangeArrowheads="1"/>
            </p:cNvSpPr>
            <p:nvPr/>
          </p:nvSpPr>
          <p:spPr bwMode="auto">
            <a:xfrm>
              <a:off x="1308664" y="2195684"/>
              <a:ext cx="2458104" cy="1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spcBef>
                  <a:spcPts val="400"/>
                </a:spcBef>
              </a:pPr>
              <a:r>
                <a:rPr lang="zh-CN" altLang="en-US" sz="1600" b="1" dirty="0">
                  <a:solidFill>
                    <a:srgbClr val="FFD791"/>
                  </a:solidFill>
                  <a:latin typeface="+mn-ea"/>
                </a:rPr>
                <a:t>春秋视觉工作室</a:t>
              </a:r>
              <a:endParaRPr lang="en-US" altLang="zh-CN" sz="1600" b="1" dirty="0">
                <a:solidFill>
                  <a:srgbClr val="FFD791"/>
                </a:solidFill>
                <a:latin typeface="+mn-ea"/>
              </a:endParaRPr>
            </a:p>
          </p:txBody>
        </p:sp>
        <p:sp>
          <p:nvSpPr>
            <p:cNvPr id="61" name="Rectangle 24"/>
            <p:cNvSpPr>
              <a:spLocks noChangeArrowheads="1"/>
            </p:cNvSpPr>
            <p:nvPr/>
          </p:nvSpPr>
          <p:spPr bwMode="auto">
            <a:xfrm>
              <a:off x="1308664" y="2410491"/>
              <a:ext cx="2458104" cy="75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0000"/>
                </a:lnSpc>
              </a:pPr>
              <a:r>
                <a:rPr lang="en-US" altLang="zh-CN" sz="1050" dirty="0">
                  <a:solidFill>
                    <a:srgbClr val="FFD791"/>
                  </a:solidFill>
                </a:rPr>
                <a:t>The spring and autumn period and the visual studio is one of the enterprises and individuals to provide professional creativity, brand integration design consultants……</a:t>
              </a:r>
              <a:endParaRPr lang="zh-CN" altLang="zh-CN" sz="1050" dirty="0">
                <a:solidFill>
                  <a:srgbClr val="FFD791"/>
                </a:solidFill>
              </a:endParaRPr>
            </a:p>
          </p:txBody>
        </p:sp>
      </p:grpSp>
      <p:sp>
        <p:nvSpPr>
          <p:cNvPr id="62" name="文本框 61"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SpPr txBox="1"/>
          <p:nvPr/>
        </p:nvSpPr>
        <p:spPr>
          <a:xfrm>
            <a:off x="5284059" y="2565020"/>
            <a:ext cx="1501718" cy="769441"/>
          </a:xfrm>
          <a:prstGeom prst="rect">
            <a:avLst/>
          </a:prstGeom>
          <a:noFill/>
        </p:spPr>
        <p:txBody>
          <a:bodyPr wrap="square" rtlCol="0">
            <a:spAutoFit/>
          </a:bodyPr>
          <a:lstStyle/>
          <a:p>
            <a:pPr algn="ctr"/>
            <a:r>
              <a:rPr lang="en-US" altLang="zh-CN" sz="4400" b="1" dirty="0">
                <a:solidFill>
                  <a:srgbClr val="FFD791"/>
                </a:solidFill>
                <a:ea typeface="汉仪特细等线简" panose="02010604000101010101" pitchFamily="2" charset="-122"/>
              </a:rPr>
              <a:t>02</a:t>
            </a:r>
            <a:endParaRPr lang="zh-CN" altLang="en-US" sz="4400" b="1" dirty="0">
              <a:solidFill>
                <a:srgbClr val="FFD791"/>
              </a:solidFill>
              <a:ea typeface="汉仪特细等线简" panose="02010604000101010101" pitchFamily="2" charset="-122"/>
            </a:endParaRPr>
          </a:p>
        </p:txBody>
      </p:sp>
      <p:grpSp>
        <p:nvGrpSpPr>
          <p:cNvPr id="63" name="组合 62"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GrpSpPr/>
          <p:nvPr/>
        </p:nvGrpSpPr>
        <p:grpSpPr>
          <a:xfrm>
            <a:off x="8367981" y="3381850"/>
            <a:ext cx="2016028" cy="1621160"/>
            <a:chOff x="1308664" y="2195684"/>
            <a:chExt cx="2458104" cy="965136"/>
          </a:xfrm>
        </p:grpSpPr>
        <p:sp>
          <p:nvSpPr>
            <p:cNvPr id="64" name="Rectangle 24"/>
            <p:cNvSpPr>
              <a:spLocks noChangeArrowheads="1"/>
            </p:cNvSpPr>
            <p:nvPr/>
          </p:nvSpPr>
          <p:spPr bwMode="auto">
            <a:xfrm>
              <a:off x="1308664" y="2195684"/>
              <a:ext cx="2458104" cy="14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spcBef>
                  <a:spcPts val="400"/>
                </a:spcBef>
              </a:pPr>
              <a:r>
                <a:rPr lang="zh-CN" altLang="en-US" sz="1600" b="1" dirty="0">
                  <a:solidFill>
                    <a:schemeClr val="tx1">
                      <a:lumMod val="75000"/>
                      <a:lumOff val="25000"/>
                    </a:schemeClr>
                  </a:solidFill>
                  <a:latin typeface="+mn-ea"/>
                </a:rPr>
                <a:t>春秋视觉工作室</a:t>
              </a:r>
              <a:endParaRPr lang="en-US" altLang="zh-CN" sz="1600" b="1" dirty="0">
                <a:solidFill>
                  <a:schemeClr val="tx1">
                    <a:lumMod val="75000"/>
                    <a:lumOff val="25000"/>
                  </a:schemeClr>
                </a:solidFill>
                <a:latin typeface="+mn-ea"/>
              </a:endParaRPr>
            </a:p>
          </p:txBody>
        </p:sp>
        <p:sp>
          <p:nvSpPr>
            <p:cNvPr id="65" name="Rectangle 24"/>
            <p:cNvSpPr>
              <a:spLocks noChangeArrowheads="1"/>
            </p:cNvSpPr>
            <p:nvPr/>
          </p:nvSpPr>
          <p:spPr bwMode="auto">
            <a:xfrm>
              <a:off x="1308664" y="2410491"/>
              <a:ext cx="2458104" cy="75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0000"/>
                </a:lnSpc>
              </a:pP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a:t>
              </a:r>
              <a:endParaRPr lang="zh-CN" altLang="zh-CN" sz="1050" dirty="0">
                <a:solidFill>
                  <a:schemeClr val="tx1">
                    <a:lumMod val="65000"/>
                    <a:lumOff val="35000"/>
                  </a:schemeClr>
                </a:solidFill>
              </a:endParaRPr>
            </a:p>
          </p:txBody>
        </p:sp>
      </p:grpSp>
      <p:sp>
        <p:nvSpPr>
          <p:cNvPr id="66" name="文本框 65"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SpPr txBox="1"/>
          <p:nvPr/>
        </p:nvSpPr>
        <p:spPr>
          <a:xfrm>
            <a:off x="8625136" y="2565020"/>
            <a:ext cx="1501718" cy="769441"/>
          </a:xfrm>
          <a:prstGeom prst="rect">
            <a:avLst/>
          </a:prstGeom>
          <a:noFill/>
        </p:spPr>
        <p:txBody>
          <a:bodyPr wrap="square" rtlCol="0">
            <a:spAutoFit/>
          </a:bodyPr>
          <a:lstStyle/>
          <a:p>
            <a:pPr algn="ctr"/>
            <a:r>
              <a:rPr lang="en-US" altLang="zh-CN" sz="4400" b="1" dirty="0">
                <a:solidFill>
                  <a:schemeClr val="tx1">
                    <a:lumMod val="75000"/>
                    <a:lumOff val="25000"/>
                  </a:schemeClr>
                </a:solidFill>
                <a:ea typeface="汉仪特细等线简" panose="02010604000101010101" pitchFamily="2" charset="-122"/>
              </a:rPr>
              <a:t>03</a:t>
            </a:r>
            <a:endParaRPr lang="zh-CN" altLang="en-US" sz="4400" b="1" dirty="0">
              <a:solidFill>
                <a:schemeClr val="tx1">
                  <a:lumMod val="75000"/>
                  <a:lumOff val="25000"/>
                </a:schemeClr>
              </a:solidFill>
              <a:ea typeface="汉仪特细等线简" panose="02010604000101010101" pitchFamily="2" charset="-122"/>
            </a:endParaRPr>
          </a:p>
        </p:txBody>
      </p:sp>
    </p:spTree>
    <p:extLst>
      <p:ext uri="{BB962C8B-B14F-4D97-AF65-F5344CB8AC3E}">
        <p14:creationId xmlns:p14="http://schemas.microsoft.com/office/powerpoint/2010/main" val="29664764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randombar(horizontal)">
                                      <p:cBhvr>
                                        <p:cTn id="11" dur="500"/>
                                        <p:tgtEl>
                                          <p:spTgt spid="44"/>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1+#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1+#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par>
                                <p:cTn id="31" presetID="53" presetClass="entr" presetSubtype="16" fill="hold" grpId="0" nodeType="withEffect">
                                  <p:stCondLst>
                                    <p:cond delay="100"/>
                                  </p:stCondLst>
                                  <p:childTnLst>
                                    <p:set>
                                      <p:cBhvr>
                                        <p:cTn id="32" dur="1" fill="hold">
                                          <p:stCondLst>
                                            <p:cond delay="0"/>
                                          </p:stCondLst>
                                        </p:cTn>
                                        <p:tgtEl>
                                          <p:spTgt spid="62"/>
                                        </p:tgtEl>
                                        <p:attrNameLst>
                                          <p:attrName>style.visibility</p:attrName>
                                        </p:attrNameLst>
                                      </p:cBhvr>
                                      <p:to>
                                        <p:strVal val="visible"/>
                                      </p:to>
                                    </p:set>
                                    <p:anim calcmode="lin" valueType="num">
                                      <p:cBhvr>
                                        <p:cTn id="33" dur="500" fill="hold"/>
                                        <p:tgtEl>
                                          <p:spTgt spid="62"/>
                                        </p:tgtEl>
                                        <p:attrNameLst>
                                          <p:attrName>ppt_w</p:attrName>
                                        </p:attrNameLst>
                                      </p:cBhvr>
                                      <p:tavLst>
                                        <p:tav tm="0">
                                          <p:val>
                                            <p:fltVal val="0"/>
                                          </p:val>
                                        </p:tav>
                                        <p:tav tm="100000">
                                          <p:val>
                                            <p:strVal val="#ppt_w"/>
                                          </p:val>
                                        </p:tav>
                                      </p:tavLst>
                                    </p:anim>
                                    <p:anim calcmode="lin" valueType="num">
                                      <p:cBhvr>
                                        <p:cTn id="34" dur="500" fill="hold"/>
                                        <p:tgtEl>
                                          <p:spTgt spid="62"/>
                                        </p:tgtEl>
                                        <p:attrNameLst>
                                          <p:attrName>ppt_h</p:attrName>
                                        </p:attrNameLst>
                                      </p:cBhvr>
                                      <p:tavLst>
                                        <p:tav tm="0">
                                          <p:val>
                                            <p:fltVal val="0"/>
                                          </p:val>
                                        </p:tav>
                                        <p:tav tm="100000">
                                          <p:val>
                                            <p:strVal val="#ppt_h"/>
                                          </p:val>
                                        </p:tav>
                                      </p:tavLst>
                                    </p:anim>
                                    <p:animEffect transition="in" filter="fade">
                                      <p:cBhvr>
                                        <p:cTn id="35" dur="500"/>
                                        <p:tgtEl>
                                          <p:spTgt spid="62"/>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childTnLst>
                          </p:cTn>
                        </p:par>
                        <p:par>
                          <p:cTn id="41" fill="hold">
                            <p:stCondLst>
                              <p:cond delay="2200"/>
                            </p:stCondLst>
                            <p:childTnLst>
                              <p:par>
                                <p:cTn id="42" presetID="42" presetClass="entr" presetSubtype="0" fill="hold"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1000"/>
                                        <p:tgtEl>
                                          <p:spTgt spid="55"/>
                                        </p:tgtEl>
                                      </p:cBhvr>
                                    </p:animEffect>
                                    <p:anim calcmode="lin" valueType="num">
                                      <p:cBhvr>
                                        <p:cTn id="45" dur="1000" fill="hold"/>
                                        <p:tgtEl>
                                          <p:spTgt spid="55"/>
                                        </p:tgtEl>
                                        <p:attrNameLst>
                                          <p:attrName>ppt_x</p:attrName>
                                        </p:attrNameLst>
                                      </p:cBhvr>
                                      <p:tavLst>
                                        <p:tav tm="0">
                                          <p:val>
                                            <p:strVal val="#ppt_x"/>
                                          </p:val>
                                        </p:tav>
                                        <p:tav tm="100000">
                                          <p:val>
                                            <p:strVal val="#ppt_x"/>
                                          </p:val>
                                        </p:tav>
                                      </p:tavLst>
                                    </p:anim>
                                    <p:anim calcmode="lin" valueType="num">
                                      <p:cBhvr>
                                        <p:cTn id="46" dur="1000" fill="hold"/>
                                        <p:tgtEl>
                                          <p:spTgt spid="5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1000"/>
                                        <p:tgtEl>
                                          <p:spTgt spid="63"/>
                                        </p:tgtEl>
                                      </p:cBhvr>
                                    </p:animEffect>
                                    <p:anim calcmode="lin" valueType="num">
                                      <p:cBhvr>
                                        <p:cTn id="55" dur="1000" fill="hold"/>
                                        <p:tgtEl>
                                          <p:spTgt spid="63"/>
                                        </p:tgtEl>
                                        <p:attrNameLst>
                                          <p:attrName>ppt_x</p:attrName>
                                        </p:attrNameLst>
                                      </p:cBhvr>
                                      <p:tavLst>
                                        <p:tav tm="0">
                                          <p:val>
                                            <p:strVal val="#ppt_x"/>
                                          </p:val>
                                        </p:tav>
                                        <p:tav tm="100000">
                                          <p:val>
                                            <p:strVal val="#ppt_x"/>
                                          </p:val>
                                        </p:tav>
                                      </p:tavLst>
                                    </p:anim>
                                    <p:anim calcmode="lin" valueType="num">
                                      <p:cBhvr>
                                        <p:cTn id="5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4" grpId="0" animBg="1"/>
      <p:bldP spid="46" grpId="0" animBg="1"/>
      <p:bldP spid="58" grpId="0"/>
      <p:bldP spid="62"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205" name="Shape 14344"/>
          <p:cNvSpPr/>
          <p:nvPr/>
        </p:nvSpPr>
        <p:spPr>
          <a:xfrm flipH="1">
            <a:off x="6926957" y="2155304"/>
            <a:ext cx="1358012" cy="1"/>
          </a:xfrm>
          <a:prstGeom prst="line">
            <a:avLst/>
          </a:prstGeom>
          <a:ln w="6350">
            <a:solidFill>
              <a:sysClr val="window" lastClr="FFFFFF">
                <a:lumMod val="6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latin typeface="+mn-ea"/>
              <a:cs typeface="+mn-ea"/>
              <a:sym typeface="+mn-lt"/>
            </a:endParaRPr>
          </a:p>
        </p:txBody>
      </p:sp>
      <p:sp>
        <p:nvSpPr>
          <p:cNvPr id="206" name="Shape 14345"/>
          <p:cNvSpPr/>
          <p:nvPr/>
        </p:nvSpPr>
        <p:spPr>
          <a:xfrm>
            <a:off x="8445873" y="1863929"/>
            <a:ext cx="3421361" cy="492440"/>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defTabSz="1219170" fontAlgn="base">
              <a:spcBef>
                <a:spcPct val="0"/>
              </a:spcBef>
              <a:spcAft>
                <a:spcPct val="0"/>
              </a:spcAft>
            </a:pPr>
            <a:r>
              <a:rPr lang="zh-CN" altLang="en-US" sz="2400" dirty="0">
                <a:solidFill>
                  <a:prstClr val="black"/>
                </a:solidFill>
                <a:uFillTx/>
                <a:latin typeface="+mn-ea"/>
                <a:ea typeface="+mn-ea"/>
              </a:rPr>
              <a:t>工作思路之二</a:t>
            </a:r>
          </a:p>
        </p:txBody>
      </p:sp>
      <p:sp>
        <p:nvSpPr>
          <p:cNvPr id="207" name="Shape 14346"/>
          <p:cNvSpPr/>
          <p:nvPr/>
        </p:nvSpPr>
        <p:spPr>
          <a:xfrm>
            <a:off x="8335805" y="2225507"/>
            <a:ext cx="2656739" cy="1046246"/>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333"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endParaRPr sz="1333" dirty="0">
              <a:solidFill>
                <a:prstClr val="black">
                  <a:lumMod val="75000"/>
                  <a:lumOff val="25000"/>
                </a:prstClr>
              </a:solidFill>
              <a:uFillTx/>
              <a:latin typeface="+mn-ea"/>
              <a:ea typeface="+mn-ea"/>
              <a:cs typeface="+mn-ea"/>
              <a:sym typeface="+mn-lt"/>
            </a:endParaRPr>
          </a:p>
        </p:txBody>
      </p:sp>
      <p:sp>
        <p:nvSpPr>
          <p:cNvPr id="208" name="Shape 14348"/>
          <p:cNvSpPr/>
          <p:nvPr/>
        </p:nvSpPr>
        <p:spPr>
          <a:xfrm>
            <a:off x="8885807" y="3576197"/>
            <a:ext cx="2981427" cy="492440"/>
          </a:xfrm>
          <a:prstGeom prst="rect">
            <a:avLst/>
          </a:prstGeom>
          <a:noFill/>
          <a:ln w="12700" cap="flat">
            <a:noFill/>
            <a:miter lim="400000"/>
          </a:ln>
          <a:effectLst/>
        </p:spPr>
        <p:txBody>
          <a:bodyPr wrap="square" lIns="60959" tIns="60959" rIns="60959" bIns="6095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defTabSz="1219170" fontAlgn="base">
              <a:spcBef>
                <a:spcPct val="0"/>
              </a:spcBef>
              <a:spcAft>
                <a:spcPct val="0"/>
              </a:spcAft>
            </a:pPr>
            <a:r>
              <a:rPr lang="zh-CN" altLang="en-US" sz="2400" dirty="0">
                <a:solidFill>
                  <a:prstClr val="black"/>
                </a:solidFill>
                <a:uFillTx/>
                <a:latin typeface="+mn-ea"/>
                <a:ea typeface="+mn-ea"/>
              </a:rPr>
              <a:t>工作思路之三</a:t>
            </a:r>
          </a:p>
        </p:txBody>
      </p:sp>
      <p:sp>
        <p:nvSpPr>
          <p:cNvPr id="209" name="Shape 14349"/>
          <p:cNvSpPr/>
          <p:nvPr/>
        </p:nvSpPr>
        <p:spPr>
          <a:xfrm>
            <a:off x="8885807" y="3904679"/>
            <a:ext cx="2533160" cy="1046246"/>
          </a:xfrm>
          <a:prstGeom prst="rect">
            <a:avLst/>
          </a:prstGeom>
          <a:noFill/>
          <a:ln w="12700" cap="flat">
            <a:noFill/>
            <a:miter lim="400000"/>
          </a:ln>
          <a:effectLst/>
        </p:spPr>
        <p:txBody>
          <a:bodyPr wrap="square" lIns="60959" tIns="60959" rIns="60959" bIns="6095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1333"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endParaRPr sz="1333" dirty="0">
              <a:solidFill>
                <a:prstClr val="black">
                  <a:lumMod val="75000"/>
                  <a:lumOff val="25000"/>
                </a:prstClr>
              </a:solidFill>
              <a:uFillTx/>
              <a:latin typeface="+mn-ea"/>
              <a:ea typeface="+mn-ea"/>
              <a:cs typeface="+mn-ea"/>
              <a:sym typeface="+mn-lt"/>
            </a:endParaRPr>
          </a:p>
        </p:txBody>
      </p:sp>
      <p:sp>
        <p:nvSpPr>
          <p:cNvPr id="210" name="Shape 14351"/>
          <p:cNvSpPr/>
          <p:nvPr/>
        </p:nvSpPr>
        <p:spPr>
          <a:xfrm flipH="1">
            <a:off x="8182122" y="3830780"/>
            <a:ext cx="645949" cy="1"/>
          </a:xfrm>
          <a:prstGeom prst="line">
            <a:avLst/>
          </a:prstGeom>
          <a:ln w="6350">
            <a:solidFill>
              <a:sysClr val="window" lastClr="FFFFFF">
                <a:lumMod val="6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latin typeface="+mn-ea"/>
              <a:cs typeface="+mn-ea"/>
              <a:sym typeface="+mn-lt"/>
            </a:endParaRPr>
          </a:p>
        </p:txBody>
      </p:sp>
      <p:sp>
        <p:nvSpPr>
          <p:cNvPr id="211" name="Shape 14352"/>
          <p:cNvSpPr/>
          <p:nvPr/>
        </p:nvSpPr>
        <p:spPr>
          <a:xfrm>
            <a:off x="3924166" y="4580135"/>
            <a:ext cx="2981425" cy="492440"/>
          </a:xfrm>
          <a:prstGeom prst="rect">
            <a:avLst/>
          </a:prstGeom>
          <a:noFill/>
          <a:ln w="12700" cap="flat">
            <a:noFill/>
            <a:miter lim="400000"/>
          </a:ln>
          <a:effectLst/>
        </p:spPr>
        <p:txBody>
          <a:bodyPr wrap="square" lIns="60959" tIns="60959" rIns="60959" bIns="60959"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algn="l" defTabSz="1219170" fontAlgn="base">
              <a:spcBef>
                <a:spcPct val="0"/>
              </a:spcBef>
              <a:spcAft>
                <a:spcPct val="0"/>
              </a:spcAft>
            </a:pPr>
            <a:r>
              <a:rPr lang="zh-CN" altLang="en-US" sz="2400" dirty="0">
                <a:solidFill>
                  <a:prstClr val="black"/>
                </a:solidFill>
                <a:uFillTx/>
                <a:latin typeface="+mn-ea"/>
                <a:ea typeface="+mn-ea"/>
              </a:rPr>
              <a:t>工作思路之一</a:t>
            </a:r>
          </a:p>
        </p:txBody>
      </p:sp>
      <p:sp>
        <p:nvSpPr>
          <p:cNvPr id="212" name="Shape 14353"/>
          <p:cNvSpPr/>
          <p:nvPr/>
        </p:nvSpPr>
        <p:spPr>
          <a:xfrm>
            <a:off x="3849523" y="4915032"/>
            <a:ext cx="2831935" cy="1353958"/>
          </a:xfrm>
          <a:prstGeom prst="rect">
            <a:avLst/>
          </a:prstGeom>
          <a:noFill/>
          <a:ln w="12700" cap="flat">
            <a:noFill/>
            <a:miter lim="400000"/>
          </a:ln>
          <a:effectLst/>
        </p:spPr>
        <p:txBody>
          <a:bodyPr wrap="square" lIns="60959" tIns="60959" rIns="60959" bIns="60959"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gn="l">
              <a:lnSpc>
                <a:spcPct val="150000"/>
              </a:lnSpc>
              <a:defRPr sz="1800">
                <a:solidFill>
                  <a:srgbClr val="000000"/>
                </a:solidFill>
                <a:uFillTx/>
              </a:defRPr>
            </a:pPr>
            <a:r>
              <a:rPr lang="zh-CN" altLang="en-US" sz="1333" dirty="0">
                <a:solidFill>
                  <a:prstClr val="black">
                    <a:lumMod val="75000"/>
                    <a:lumOff val="25000"/>
                  </a:prstClr>
                </a:solidFill>
                <a:uFillTx/>
                <a:latin typeface="+mn-ea"/>
                <a:ea typeface="+mn-ea"/>
                <a:cs typeface="+mn-ea"/>
                <a:sym typeface="+mn-lt"/>
              </a:rPr>
              <a:t>此处添加详细文本描述，建议与标题相关并符合整体语言风格，语言描述尽量简洁生动。</a:t>
            </a:r>
            <a:r>
              <a:rPr sz="1333" dirty="0">
                <a:solidFill>
                  <a:prstClr val="black">
                    <a:lumMod val="75000"/>
                    <a:lumOff val="25000"/>
                  </a:prstClr>
                </a:solidFill>
                <a:uFillTx/>
                <a:latin typeface="+mn-ea"/>
                <a:ea typeface="+mn-ea"/>
                <a:cs typeface="+mn-ea"/>
                <a:sym typeface="+mn-lt"/>
              </a:rPr>
              <a:t> </a:t>
            </a:r>
            <a:r>
              <a:rPr lang="zh-CN" altLang="en-US" sz="1333" dirty="0">
                <a:solidFill>
                  <a:prstClr val="black">
                    <a:lumMod val="75000"/>
                    <a:lumOff val="25000"/>
                  </a:prstClr>
                </a:solidFill>
                <a:uFillTx/>
                <a:latin typeface="+mn-ea"/>
                <a:ea typeface="+mn-ea"/>
                <a:cs typeface="+mn-ea"/>
                <a:sym typeface="+mn-lt"/>
              </a:rPr>
              <a:t>单击此处添加标题</a:t>
            </a:r>
            <a:endParaRPr sz="1333" dirty="0">
              <a:solidFill>
                <a:prstClr val="black">
                  <a:lumMod val="75000"/>
                  <a:lumOff val="25000"/>
                </a:prstClr>
              </a:solidFill>
              <a:uFillTx/>
              <a:latin typeface="+mn-ea"/>
              <a:ea typeface="+mn-ea"/>
              <a:cs typeface="+mn-ea"/>
              <a:sym typeface="+mn-lt"/>
            </a:endParaRPr>
          </a:p>
        </p:txBody>
      </p:sp>
      <p:sp>
        <p:nvSpPr>
          <p:cNvPr id="213" name="Shape 14355"/>
          <p:cNvSpPr/>
          <p:nvPr/>
        </p:nvSpPr>
        <p:spPr>
          <a:xfrm>
            <a:off x="4267797" y="4305843"/>
            <a:ext cx="1066840" cy="0"/>
          </a:xfrm>
          <a:prstGeom prst="line">
            <a:avLst/>
          </a:prstGeom>
          <a:ln w="6350">
            <a:solidFill>
              <a:sysClr val="window" lastClr="FFFFFF">
                <a:lumMod val="65000"/>
              </a:sysClr>
            </a:solidFill>
            <a:prstDash val="dash"/>
            <a:round/>
            <a:headEnd type="oval"/>
          </a:ln>
        </p:spPr>
        <p:txBody>
          <a:bodyPr lIns="0" tIns="0" rIns="0" bIns="0"/>
          <a:lstStyle/>
          <a:p>
            <a:pPr defTabSz="1219170">
              <a:defRPr sz="1200">
                <a:uFillTx/>
                <a:latin typeface="+mj-lt"/>
                <a:ea typeface="+mj-ea"/>
                <a:cs typeface="+mj-cs"/>
                <a:sym typeface="Helvetica"/>
              </a:defRPr>
            </a:pPr>
            <a:endParaRPr sz="1600" kern="0">
              <a:solidFill>
                <a:prstClr val="black">
                  <a:lumMod val="75000"/>
                  <a:lumOff val="25000"/>
                </a:prstClr>
              </a:solidFill>
              <a:latin typeface="+mn-ea"/>
              <a:cs typeface="+mn-ea"/>
              <a:sym typeface="+mn-lt"/>
            </a:endParaRPr>
          </a:p>
        </p:txBody>
      </p:sp>
      <p:grpSp>
        <p:nvGrpSpPr>
          <p:cNvPr id="214" name="Group 14"/>
          <p:cNvGrpSpPr/>
          <p:nvPr/>
        </p:nvGrpSpPr>
        <p:grpSpPr bwMode="auto">
          <a:xfrm flipH="1">
            <a:off x="1131878" y="2601780"/>
            <a:ext cx="1599969" cy="3111213"/>
            <a:chOff x="6476" y="614"/>
            <a:chExt cx="559" cy="1087"/>
          </a:xfrm>
          <a:solidFill>
            <a:srgbClr val="DA251D"/>
          </a:solidFill>
        </p:grpSpPr>
        <p:sp>
          <p:nvSpPr>
            <p:cNvPr id="215"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667" kern="0">
                <a:solidFill>
                  <a:prstClr val="black"/>
                </a:solidFill>
                <a:latin typeface="+mn-ea"/>
                <a:cs typeface="+mn-ea"/>
                <a:sym typeface="+mn-lt"/>
              </a:endParaRPr>
            </a:p>
          </p:txBody>
        </p:sp>
        <p:sp>
          <p:nvSpPr>
            <p:cNvPr id="216"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87" y="connsiteY0-88"/>
                </a:cxn>
                <a:cxn ang="0">
                  <a:pos x="connsiteX1-89" y="connsiteY1-90"/>
                </a:cxn>
                <a:cxn ang="0">
                  <a:pos x="connsiteX2-91" y="connsiteY2-92"/>
                </a:cxn>
                <a:cxn ang="0">
                  <a:pos x="connsiteX3-93" y="connsiteY3-94"/>
                </a:cxn>
                <a:cxn ang="0">
                  <a:pos x="connsiteX4-95" y="connsiteY4-96"/>
                </a:cxn>
                <a:cxn ang="0">
                  <a:pos x="connsiteX5-97" y="connsiteY5-98"/>
                </a:cxn>
                <a:cxn ang="0">
                  <a:pos x="connsiteX6-99" y="connsiteY6-100"/>
                </a:cxn>
                <a:cxn ang="0">
                  <a:pos x="connsiteX7-101" y="connsiteY7-102"/>
                </a:cxn>
                <a:cxn ang="0">
                  <a:pos x="connsiteX8-103" y="connsiteY8-104"/>
                </a:cxn>
                <a:cxn ang="0">
                  <a:pos x="connsiteX9-105" y="connsiteY9-106"/>
                </a:cxn>
                <a:cxn ang="0">
                  <a:pos x="connsiteX10-107" y="connsiteY10-108"/>
                </a:cxn>
                <a:cxn ang="0">
                  <a:pos x="connsiteX11-109" y="connsiteY11-110"/>
                </a:cxn>
                <a:cxn ang="0">
                  <a:pos x="connsiteX12-111" y="connsiteY12-112"/>
                </a:cxn>
                <a:cxn ang="0">
                  <a:pos x="connsiteX13-113" y="connsiteY13-114"/>
                </a:cxn>
                <a:cxn ang="0">
                  <a:pos x="connsiteX14-115" y="connsiteY14-116"/>
                </a:cxn>
                <a:cxn ang="0">
                  <a:pos x="connsiteX15-117" y="connsiteY15-118"/>
                </a:cxn>
                <a:cxn ang="0">
                  <a:pos x="connsiteX16-119" y="connsiteY16-120"/>
                </a:cxn>
                <a:cxn ang="0">
                  <a:pos x="connsiteX17-121" y="connsiteY17-122"/>
                </a:cxn>
                <a:cxn ang="0">
                  <a:pos x="connsiteX18-123" y="connsiteY18-124"/>
                </a:cxn>
                <a:cxn ang="0">
                  <a:pos x="connsiteX19-125" y="connsiteY19-126"/>
                </a:cxn>
                <a:cxn ang="0">
                  <a:pos x="connsiteX20-127" y="connsiteY20-128"/>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667" kern="0">
                <a:solidFill>
                  <a:prstClr val="black"/>
                </a:solidFill>
                <a:latin typeface="+mn-ea"/>
                <a:cs typeface="+mn-ea"/>
                <a:sym typeface="+mn-lt"/>
              </a:endParaRPr>
            </a:p>
          </p:txBody>
        </p:sp>
        <p:sp>
          <p:nvSpPr>
            <p:cNvPr id="217"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9" y="connsiteY0-10"/>
                </a:cxn>
                <a:cxn ang="0">
                  <a:pos x="connsiteX1-11" y="connsiteY1-12"/>
                </a:cxn>
                <a:cxn ang="0">
                  <a:pos x="connsiteX2-13" y="connsiteY2-14"/>
                </a:cxn>
                <a:cxn ang="0">
                  <a:pos x="connsiteX3-15" y="connsiteY3-16"/>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667" kern="0">
                <a:solidFill>
                  <a:prstClr val="black"/>
                </a:solidFill>
                <a:latin typeface="+mn-ea"/>
                <a:cs typeface="+mn-ea"/>
                <a:sym typeface="+mn-lt"/>
              </a:endParaRPr>
            </a:p>
          </p:txBody>
        </p:sp>
      </p:grpSp>
      <p:sp>
        <p:nvSpPr>
          <p:cNvPr id="218" name="任意多边形 217"/>
          <p:cNvSpPr/>
          <p:nvPr/>
        </p:nvSpPr>
        <p:spPr>
          <a:xfrm>
            <a:off x="2707618" y="1863929"/>
            <a:ext cx="1065493" cy="1083232"/>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mn-ea"/>
            </a:endParaRPr>
          </a:p>
        </p:txBody>
      </p:sp>
      <p:sp>
        <p:nvSpPr>
          <p:cNvPr id="219" name="TextBox 14"/>
          <p:cNvSpPr txBox="1"/>
          <p:nvPr/>
        </p:nvSpPr>
        <p:spPr>
          <a:xfrm>
            <a:off x="2988517" y="2027924"/>
            <a:ext cx="503695" cy="656655"/>
          </a:xfrm>
          <a:prstGeom prst="rect">
            <a:avLst/>
          </a:prstGeom>
          <a:noFill/>
        </p:spPr>
        <p:txBody>
          <a:bodyPr wrap="square" lIns="0" tIns="0" rIns="0" bIns="0" rtlCol="0" anchor="t">
            <a:spAutoFit/>
          </a:bodyPr>
          <a:lstStyle/>
          <a:p>
            <a:pPr algn="ctr"/>
            <a:r>
              <a:rPr lang="en-US" altLang="zh-CN" sz="4267" dirty="0">
                <a:solidFill>
                  <a:srgbClr val="FFFFA2"/>
                </a:solidFill>
                <a:latin typeface="+mn-ea"/>
              </a:rPr>
              <a:t>A</a:t>
            </a:r>
            <a:endParaRPr lang="zh-CN" altLang="en-US" sz="4267" dirty="0">
              <a:solidFill>
                <a:srgbClr val="FFFFA2"/>
              </a:solidFill>
              <a:latin typeface="+mn-ea"/>
            </a:endParaRPr>
          </a:p>
        </p:txBody>
      </p:sp>
      <p:sp>
        <p:nvSpPr>
          <p:cNvPr id="220" name="任意多边形 219"/>
          <p:cNvSpPr/>
          <p:nvPr/>
        </p:nvSpPr>
        <p:spPr>
          <a:xfrm>
            <a:off x="1968209" y="2103373"/>
            <a:ext cx="794480" cy="807707"/>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FFFFA2"/>
              </a:solidFill>
              <a:latin typeface="+mn-ea"/>
            </a:endParaRPr>
          </a:p>
        </p:txBody>
      </p:sp>
      <p:sp>
        <p:nvSpPr>
          <p:cNvPr id="221" name="TextBox 14"/>
          <p:cNvSpPr txBox="1"/>
          <p:nvPr/>
        </p:nvSpPr>
        <p:spPr>
          <a:xfrm>
            <a:off x="2094877" y="2292121"/>
            <a:ext cx="503695" cy="492443"/>
          </a:xfrm>
          <a:prstGeom prst="rect">
            <a:avLst/>
          </a:prstGeom>
          <a:noFill/>
        </p:spPr>
        <p:txBody>
          <a:bodyPr wrap="square" lIns="0" tIns="0" rIns="0" bIns="0" rtlCol="0" anchor="t">
            <a:spAutoFit/>
          </a:bodyPr>
          <a:lstStyle/>
          <a:p>
            <a:pPr algn="ctr"/>
            <a:r>
              <a:rPr lang="en-US" altLang="zh-CN" sz="3200" dirty="0">
                <a:solidFill>
                  <a:srgbClr val="FFFFA2"/>
                </a:solidFill>
                <a:latin typeface="+mn-ea"/>
              </a:rPr>
              <a:t>C</a:t>
            </a:r>
            <a:endParaRPr lang="zh-CN" altLang="en-US" sz="3200" dirty="0">
              <a:solidFill>
                <a:srgbClr val="FFFFA2"/>
              </a:solidFill>
              <a:latin typeface="+mn-ea"/>
            </a:endParaRPr>
          </a:p>
        </p:txBody>
      </p:sp>
      <p:sp>
        <p:nvSpPr>
          <p:cNvPr id="222" name="任意多边形 221"/>
          <p:cNvSpPr/>
          <p:nvPr/>
        </p:nvSpPr>
        <p:spPr>
          <a:xfrm>
            <a:off x="2110083" y="2420317"/>
            <a:ext cx="1478507" cy="1503123"/>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mn-ea"/>
            </a:endParaRPr>
          </a:p>
        </p:txBody>
      </p:sp>
      <p:sp>
        <p:nvSpPr>
          <p:cNvPr id="223" name="TextBox 14"/>
          <p:cNvSpPr txBox="1"/>
          <p:nvPr/>
        </p:nvSpPr>
        <p:spPr>
          <a:xfrm>
            <a:off x="2616354" y="2770345"/>
            <a:ext cx="503695" cy="984885"/>
          </a:xfrm>
          <a:prstGeom prst="rect">
            <a:avLst/>
          </a:prstGeom>
          <a:noFill/>
        </p:spPr>
        <p:txBody>
          <a:bodyPr wrap="square" lIns="0" tIns="0" rIns="0" bIns="0" rtlCol="0" anchor="t">
            <a:spAutoFit/>
          </a:bodyPr>
          <a:lstStyle/>
          <a:p>
            <a:pPr algn="ctr"/>
            <a:r>
              <a:rPr lang="en-US" altLang="zh-CN" sz="6400" dirty="0">
                <a:solidFill>
                  <a:srgbClr val="FFFFA2"/>
                </a:solidFill>
                <a:latin typeface="+mn-ea"/>
              </a:rPr>
              <a:t>B</a:t>
            </a:r>
            <a:endParaRPr lang="zh-CN" altLang="en-US" sz="6400" dirty="0">
              <a:solidFill>
                <a:srgbClr val="FFFFA2"/>
              </a:solidFill>
              <a:latin typeface="+mn-ea"/>
            </a:endParaRPr>
          </a:p>
        </p:txBody>
      </p:sp>
      <p:sp>
        <p:nvSpPr>
          <p:cNvPr id="224" name="任意多边形 223"/>
          <p:cNvSpPr/>
          <p:nvPr/>
        </p:nvSpPr>
        <p:spPr>
          <a:xfrm>
            <a:off x="4655999" y="3093494"/>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mn-ea"/>
            </a:endParaRPr>
          </a:p>
        </p:txBody>
      </p:sp>
      <p:sp>
        <p:nvSpPr>
          <p:cNvPr id="225" name="TextBox 14"/>
          <p:cNvSpPr txBox="1"/>
          <p:nvPr/>
        </p:nvSpPr>
        <p:spPr>
          <a:xfrm>
            <a:off x="5011663" y="3320957"/>
            <a:ext cx="503695" cy="984885"/>
          </a:xfrm>
          <a:prstGeom prst="rect">
            <a:avLst/>
          </a:prstGeom>
          <a:noFill/>
        </p:spPr>
        <p:txBody>
          <a:bodyPr wrap="square" lIns="0" tIns="0" rIns="0" bIns="0" rtlCol="0" anchor="t">
            <a:spAutoFit/>
          </a:bodyPr>
          <a:lstStyle/>
          <a:p>
            <a:pPr algn="ctr"/>
            <a:r>
              <a:rPr lang="en-US" altLang="zh-CN" sz="6400" dirty="0">
                <a:solidFill>
                  <a:srgbClr val="FFFFA2"/>
                </a:solidFill>
                <a:latin typeface="+mn-ea"/>
              </a:rPr>
              <a:t>A</a:t>
            </a:r>
            <a:endParaRPr lang="zh-CN" altLang="en-US" sz="6400" dirty="0">
              <a:solidFill>
                <a:srgbClr val="FFFFA2"/>
              </a:solidFill>
              <a:latin typeface="+mn-ea"/>
            </a:endParaRPr>
          </a:p>
        </p:txBody>
      </p:sp>
      <p:sp>
        <p:nvSpPr>
          <p:cNvPr id="226" name="任意多边形 225"/>
          <p:cNvSpPr/>
          <p:nvPr/>
        </p:nvSpPr>
        <p:spPr>
          <a:xfrm>
            <a:off x="5933355" y="1535174"/>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rgbClr val="FFFFA2"/>
              </a:solidFill>
              <a:latin typeface="方正姚体繁体" panose="03000509000000000000" pitchFamily="65" charset="-122"/>
              <a:ea typeface="方正姚体繁体" panose="03000509000000000000" pitchFamily="65" charset="-122"/>
            </a:endParaRPr>
          </a:p>
        </p:txBody>
      </p:sp>
      <p:sp>
        <p:nvSpPr>
          <p:cNvPr id="227" name="TextBox 14"/>
          <p:cNvSpPr txBox="1"/>
          <p:nvPr/>
        </p:nvSpPr>
        <p:spPr>
          <a:xfrm>
            <a:off x="6289019" y="1762637"/>
            <a:ext cx="503695" cy="984885"/>
          </a:xfrm>
          <a:prstGeom prst="rect">
            <a:avLst/>
          </a:prstGeom>
          <a:noFill/>
        </p:spPr>
        <p:txBody>
          <a:bodyPr wrap="square" lIns="0" tIns="0" rIns="0" bIns="0" rtlCol="0" anchor="t">
            <a:spAutoFit/>
          </a:bodyPr>
          <a:lstStyle/>
          <a:p>
            <a:pPr algn="ctr"/>
            <a:r>
              <a:rPr lang="en-US" altLang="zh-CN" sz="6400" dirty="0">
                <a:solidFill>
                  <a:srgbClr val="FFFFA2"/>
                </a:solidFill>
                <a:latin typeface="+mn-ea"/>
              </a:rPr>
              <a:t>B</a:t>
            </a:r>
            <a:endParaRPr lang="zh-CN" altLang="en-US" sz="6400" dirty="0">
              <a:solidFill>
                <a:srgbClr val="FFFFA2"/>
              </a:solidFill>
              <a:latin typeface="+mn-ea"/>
            </a:endParaRPr>
          </a:p>
        </p:txBody>
      </p:sp>
      <p:sp>
        <p:nvSpPr>
          <p:cNvPr id="228" name="任意多边形 227"/>
          <p:cNvSpPr/>
          <p:nvPr/>
        </p:nvSpPr>
        <p:spPr>
          <a:xfrm>
            <a:off x="7030052" y="3130536"/>
            <a:ext cx="1228931" cy="1249389"/>
          </a:xfrm>
          <a:custGeom>
            <a:avLst/>
            <a:gdLst>
              <a:gd name="connsiteX0" fmla="*/ 1452880 w 2905760"/>
              <a:gd name="connsiteY0" fmla="*/ 0 h 2954145"/>
              <a:gd name="connsiteX1" fmla="*/ 2905760 w 2905760"/>
              <a:gd name="connsiteY1" fmla="*/ 1452880 h 2954145"/>
              <a:gd name="connsiteX2" fmla="*/ 2904539 w 2905760"/>
              <a:gd name="connsiteY2" fmla="*/ 1477073 h 2954145"/>
              <a:gd name="connsiteX3" fmla="*/ 2905760 w 2905760"/>
              <a:gd name="connsiteY3" fmla="*/ 1501265 h 2954145"/>
              <a:gd name="connsiteX4" fmla="*/ 1452880 w 2905760"/>
              <a:gd name="connsiteY4" fmla="*/ 2954145 h 2954145"/>
              <a:gd name="connsiteX5" fmla="*/ 0 w 2905760"/>
              <a:gd name="connsiteY5" fmla="*/ 1501265 h 2954145"/>
              <a:gd name="connsiteX6" fmla="*/ 1222 w 2905760"/>
              <a:gd name="connsiteY6" fmla="*/ 1477073 h 2954145"/>
              <a:gd name="connsiteX7" fmla="*/ 0 w 2905760"/>
              <a:gd name="connsiteY7" fmla="*/ 1452880 h 2954145"/>
              <a:gd name="connsiteX8" fmla="*/ 1452880 w 2905760"/>
              <a:gd name="connsiteY8" fmla="*/ 0 h 295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760" h="2954145">
                <a:moveTo>
                  <a:pt x="1452880" y="0"/>
                </a:moveTo>
                <a:cubicBezTo>
                  <a:pt x="2255283" y="0"/>
                  <a:pt x="2905760" y="650477"/>
                  <a:pt x="2905760" y="1452880"/>
                </a:cubicBezTo>
                <a:lnTo>
                  <a:pt x="2904539" y="1477073"/>
                </a:lnTo>
                <a:lnTo>
                  <a:pt x="2905760" y="1501265"/>
                </a:lnTo>
                <a:cubicBezTo>
                  <a:pt x="2905760" y="2303668"/>
                  <a:pt x="2255283" y="2954145"/>
                  <a:pt x="1452880" y="2954145"/>
                </a:cubicBezTo>
                <a:cubicBezTo>
                  <a:pt x="650477" y="2954145"/>
                  <a:pt x="0" y="2303668"/>
                  <a:pt x="0" y="1501265"/>
                </a:cubicBezTo>
                <a:lnTo>
                  <a:pt x="1222" y="1477073"/>
                </a:lnTo>
                <a:lnTo>
                  <a:pt x="0" y="1452880"/>
                </a:lnTo>
                <a:cubicBezTo>
                  <a:pt x="0" y="650477"/>
                  <a:pt x="650477" y="0"/>
                  <a:pt x="1452880" y="0"/>
                </a:cubicBezTo>
                <a:close/>
              </a:path>
            </a:pathLst>
          </a:custGeom>
          <a:solidFill>
            <a:srgbClr val="DA251D"/>
          </a:solidFill>
          <a:ln w="2540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mn-ea"/>
            </a:endParaRPr>
          </a:p>
        </p:txBody>
      </p:sp>
      <p:sp>
        <p:nvSpPr>
          <p:cNvPr id="229" name="TextBox 14"/>
          <p:cNvSpPr txBox="1"/>
          <p:nvPr/>
        </p:nvSpPr>
        <p:spPr>
          <a:xfrm>
            <a:off x="7385717" y="3357999"/>
            <a:ext cx="503695" cy="984885"/>
          </a:xfrm>
          <a:prstGeom prst="rect">
            <a:avLst/>
          </a:prstGeom>
          <a:noFill/>
        </p:spPr>
        <p:txBody>
          <a:bodyPr wrap="square" lIns="0" tIns="0" rIns="0" bIns="0" rtlCol="0" anchor="t">
            <a:spAutoFit/>
          </a:bodyPr>
          <a:lstStyle/>
          <a:p>
            <a:pPr algn="ctr"/>
            <a:r>
              <a:rPr lang="en-US" altLang="zh-CN" sz="6400" dirty="0">
                <a:solidFill>
                  <a:srgbClr val="FFFFA2"/>
                </a:solidFill>
                <a:latin typeface="+mn-ea"/>
              </a:rPr>
              <a:t>C</a:t>
            </a:r>
            <a:endParaRPr lang="zh-CN" altLang="en-US" sz="6400" dirty="0">
              <a:solidFill>
                <a:srgbClr val="FFFFA2"/>
              </a:solidFill>
              <a:latin typeface="+mn-ea"/>
            </a:endParaRPr>
          </a:p>
        </p:txBody>
      </p:sp>
    </p:spTree>
    <p:extLst>
      <p:ext uri="{BB962C8B-B14F-4D97-AF65-F5344CB8AC3E}">
        <p14:creationId xmlns:p14="http://schemas.microsoft.com/office/powerpoint/2010/main" val="11223107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4"/>
                                        </p:tgtEl>
                                        <p:attrNameLst>
                                          <p:attrName>style.visibility</p:attrName>
                                        </p:attrNameLst>
                                      </p:cBhvr>
                                      <p:to>
                                        <p:strVal val="visible"/>
                                      </p:to>
                                    </p:set>
                                    <p:animEffect transition="in" filter="barn(inVertical)">
                                      <p:cBhvr>
                                        <p:cTn id="7" dur="500"/>
                                        <p:tgtEl>
                                          <p:spTgt spid="174"/>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14"/>
                                        </p:tgtEl>
                                        <p:attrNameLst>
                                          <p:attrName>style.visibility</p:attrName>
                                        </p:attrNameLst>
                                      </p:cBhvr>
                                      <p:to>
                                        <p:strVal val="visible"/>
                                      </p:to>
                                    </p:set>
                                    <p:anim calcmode="lin" valueType="num">
                                      <p:cBhvr additive="base">
                                        <p:cTn id="11" dur="1150" fill="hold"/>
                                        <p:tgtEl>
                                          <p:spTgt spid="214"/>
                                        </p:tgtEl>
                                        <p:attrNameLst>
                                          <p:attrName>ppt_x</p:attrName>
                                        </p:attrNameLst>
                                      </p:cBhvr>
                                      <p:tavLst>
                                        <p:tav tm="0">
                                          <p:val>
                                            <p:strVal val="0-#ppt_w/2"/>
                                          </p:val>
                                        </p:tav>
                                        <p:tav tm="100000">
                                          <p:val>
                                            <p:strVal val="#ppt_x"/>
                                          </p:val>
                                        </p:tav>
                                      </p:tavLst>
                                    </p:anim>
                                    <p:anim calcmode="lin" valueType="num">
                                      <p:cBhvr additive="base">
                                        <p:cTn id="12" dur="1150" fill="hold"/>
                                        <p:tgtEl>
                                          <p:spTgt spid="214"/>
                                        </p:tgtEl>
                                        <p:attrNameLst>
                                          <p:attrName>ppt_y</p:attrName>
                                        </p:attrNameLst>
                                      </p:cBhvr>
                                      <p:tavLst>
                                        <p:tav tm="0">
                                          <p:val>
                                            <p:strVal val="#ppt_y"/>
                                          </p:val>
                                        </p:tav>
                                        <p:tav tm="100000">
                                          <p:val>
                                            <p:strVal val="#ppt_y"/>
                                          </p:val>
                                        </p:tav>
                                      </p:tavLst>
                                    </p:anim>
                                  </p:childTnLst>
                                </p:cTn>
                              </p:par>
                            </p:childTnLst>
                          </p:cTn>
                        </p:par>
                        <p:par>
                          <p:cTn id="13" fill="hold">
                            <p:stCondLst>
                              <p:cond delay="1650"/>
                            </p:stCondLst>
                            <p:childTnLst>
                              <p:par>
                                <p:cTn id="14" presetID="10" presetClass="entr" presetSubtype="0" fill="hold" grpId="0" nodeType="afterEffect">
                                  <p:stCondLst>
                                    <p:cond delay="0"/>
                                  </p:stCondLst>
                                  <p:childTnLst>
                                    <p:set>
                                      <p:cBhvr>
                                        <p:cTn id="15" dur="1" fill="hold">
                                          <p:stCondLst>
                                            <p:cond delay="0"/>
                                          </p:stCondLst>
                                        </p:cTn>
                                        <p:tgtEl>
                                          <p:spTgt spid="218"/>
                                        </p:tgtEl>
                                        <p:attrNameLst>
                                          <p:attrName>style.visibility</p:attrName>
                                        </p:attrNameLst>
                                      </p:cBhvr>
                                      <p:to>
                                        <p:strVal val="visible"/>
                                      </p:to>
                                    </p:set>
                                    <p:animEffect transition="in" filter="fade">
                                      <p:cBhvr>
                                        <p:cTn id="16" dur="500"/>
                                        <p:tgtEl>
                                          <p:spTgt spid="218"/>
                                        </p:tgtEl>
                                      </p:cBhvr>
                                    </p:animEffect>
                                  </p:childTnLst>
                                </p:cTn>
                              </p:par>
                              <p:par>
                                <p:cTn id="17" presetID="64" presetClass="path" presetSubtype="0" decel="30000" fill="hold" grpId="1" nodeType="withEffect">
                                  <p:stCondLst>
                                    <p:cond delay="0"/>
                                  </p:stCondLst>
                                  <p:childTnLst>
                                    <p:animMotion origin="layout" path="M 4.79167E-6 0.03889 L 4.79167E-6 -0.14814 " pathEditMode="relative" rAng="0" ptsTypes="AA">
                                      <p:cBhvr>
                                        <p:cTn id="18" dur="750" spd="-100000" fill="hold"/>
                                        <p:tgtEl>
                                          <p:spTgt spid="218"/>
                                        </p:tgtEl>
                                        <p:attrNameLst>
                                          <p:attrName>ppt_x</p:attrName>
                                          <p:attrName>ppt_y</p:attrName>
                                        </p:attrNameLst>
                                      </p:cBhvr>
                                      <p:rCtr x="0" y="-9352"/>
                                    </p:animMotion>
                                  </p:childTnLst>
                                </p:cTn>
                              </p:par>
                              <p:par>
                                <p:cTn id="19" presetID="64" presetClass="path" presetSubtype="0" accel="30000" decel="30000" fill="hold" grpId="2" nodeType="withEffect">
                                  <p:stCondLst>
                                    <p:cond delay="750"/>
                                  </p:stCondLst>
                                  <p:childTnLst>
                                    <p:animMotion origin="layout" path="M 4.79167E-6 0.0382 L 4.79167E-6 -4.44444E-6 " pathEditMode="relative" rAng="0" ptsTypes="AA">
                                      <p:cBhvr>
                                        <p:cTn id="20" dur="750" fill="hold"/>
                                        <p:tgtEl>
                                          <p:spTgt spid="218"/>
                                        </p:tgtEl>
                                        <p:attrNameLst>
                                          <p:attrName>ppt_x</p:attrName>
                                          <p:attrName>ppt_y</p:attrName>
                                        </p:attrNameLst>
                                      </p:cBhvr>
                                      <p:rCtr x="0" y="-1921"/>
                                    </p:animMotion>
                                  </p:childTnLst>
                                </p:cTn>
                              </p:par>
                              <p:par>
                                <p:cTn id="21" presetID="10" presetClass="entr" presetSubtype="0" fill="hold" grpId="0" nodeType="withEffect">
                                  <p:stCondLst>
                                    <p:cond delay="0"/>
                                  </p:stCondLst>
                                  <p:childTnLst>
                                    <p:set>
                                      <p:cBhvr>
                                        <p:cTn id="22" dur="1" fill="hold">
                                          <p:stCondLst>
                                            <p:cond delay="0"/>
                                          </p:stCondLst>
                                        </p:cTn>
                                        <p:tgtEl>
                                          <p:spTgt spid="220"/>
                                        </p:tgtEl>
                                        <p:attrNameLst>
                                          <p:attrName>style.visibility</p:attrName>
                                        </p:attrNameLst>
                                      </p:cBhvr>
                                      <p:to>
                                        <p:strVal val="visible"/>
                                      </p:to>
                                    </p:set>
                                    <p:animEffect transition="in" filter="fade">
                                      <p:cBhvr>
                                        <p:cTn id="23" dur="500"/>
                                        <p:tgtEl>
                                          <p:spTgt spid="220"/>
                                        </p:tgtEl>
                                      </p:cBhvr>
                                    </p:animEffect>
                                  </p:childTnLst>
                                </p:cTn>
                              </p:par>
                              <p:par>
                                <p:cTn id="24" presetID="64" presetClass="path" presetSubtype="0" decel="30000" fill="hold" grpId="1" nodeType="withEffect">
                                  <p:stCondLst>
                                    <p:cond delay="0"/>
                                  </p:stCondLst>
                                  <p:childTnLst>
                                    <p:animMotion origin="layout" path="M -4.16667E-7 0.03889 L -4.16667E-7 -0.14815 " pathEditMode="relative" rAng="0" ptsTypes="AA">
                                      <p:cBhvr>
                                        <p:cTn id="25" dur="750" spd="-100000" fill="hold"/>
                                        <p:tgtEl>
                                          <p:spTgt spid="220"/>
                                        </p:tgtEl>
                                        <p:attrNameLst>
                                          <p:attrName>ppt_x</p:attrName>
                                          <p:attrName>ppt_y</p:attrName>
                                        </p:attrNameLst>
                                      </p:cBhvr>
                                      <p:rCtr x="0" y="-9352"/>
                                    </p:animMotion>
                                  </p:childTnLst>
                                </p:cTn>
                              </p:par>
                              <p:par>
                                <p:cTn id="26" presetID="64" presetClass="path" presetSubtype="0" accel="30000" decel="30000" fill="hold" grpId="2" nodeType="withEffect">
                                  <p:stCondLst>
                                    <p:cond delay="800"/>
                                  </p:stCondLst>
                                  <p:childTnLst>
                                    <p:animMotion origin="layout" path="M -4.16667E-7 0.03819 L -4.16667E-7 7.40741E-7 " pathEditMode="relative" rAng="0" ptsTypes="AA">
                                      <p:cBhvr>
                                        <p:cTn id="27" dur="750" fill="hold"/>
                                        <p:tgtEl>
                                          <p:spTgt spid="220"/>
                                        </p:tgtEl>
                                        <p:attrNameLst>
                                          <p:attrName>ppt_x</p:attrName>
                                          <p:attrName>ppt_y</p:attrName>
                                        </p:attrNameLst>
                                      </p:cBhvr>
                                      <p:rCtr x="0" y="-1921"/>
                                    </p:animMotion>
                                  </p:childTnLst>
                                </p:cTn>
                              </p:par>
                              <p:par>
                                <p:cTn id="28" presetID="10" presetClass="entr" presetSubtype="0" fill="hold" grpId="0" nodeType="withEffect">
                                  <p:stCondLst>
                                    <p:cond delay="0"/>
                                  </p:stCondLst>
                                  <p:childTnLst>
                                    <p:set>
                                      <p:cBhvr>
                                        <p:cTn id="29" dur="1" fill="hold">
                                          <p:stCondLst>
                                            <p:cond delay="0"/>
                                          </p:stCondLst>
                                        </p:cTn>
                                        <p:tgtEl>
                                          <p:spTgt spid="222"/>
                                        </p:tgtEl>
                                        <p:attrNameLst>
                                          <p:attrName>style.visibility</p:attrName>
                                        </p:attrNameLst>
                                      </p:cBhvr>
                                      <p:to>
                                        <p:strVal val="visible"/>
                                      </p:to>
                                    </p:set>
                                    <p:animEffect transition="in" filter="fade">
                                      <p:cBhvr>
                                        <p:cTn id="30" dur="500"/>
                                        <p:tgtEl>
                                          <p:spTgt spid="222"/>
                                        </p:tgtEl>
                                      </p:cBhvr>
                                    </p:animEffect>
                                  </p:childTnLst>
                                </p:cTn>
                              </p:par>
                              <p:par>
                                <p:cTn id="31" presetID="64" presetClass="path" presetSubtype="0" decel="30000" fill="hold" grpId="1" nodeType="withEffect">
                                  <p:stCondLst>
                                    <p:cond delay="0"/>
                                  </p:stCondLst>
                                  <p:childTnLst>
                                    <p:animMotion origin="layout" path="M -3.95833E-6 0.03889 L -3.95833E-6 -0.14815 " pathEditMode="relative" rAng="0" ptsTypes="AA">
                                      <p:cBhvr>
                                        <p:cTn id="32" dur="750" spd="-100000" fill="hold"/>
                                        <p:tgtEl>
                                          <p:spTgt spid="222"/>
                                        </p:tgtEl>
                                        <p:attrNameLst>
                                          <p:attrName>ppt_x</p:attrName>
                                          <p:attrName>ppt_y</p:attrName>
                                        </p:attrNameLst>
                                      </p:cBhvr>
                                      <p:rCtr x="0" y="-9352"/>
                                    </p:animMotion>
                                  </p:childTnLst>
                                </p:cTn>
                              </p:par>
                              <p:par>
                                <p:cTn id="33" presetID="64" presetClass="path" presetSubtype="0" accel="30000" decel="30000" fill="hold" grpId="2" nodeType="withEffect">
                                  <p:stCondLst>
                                    <p:cond delay="800"/>
                                  </p:stCondLst>
                                  <p:childTnLst>
                                    <p:animMotion origin="layout" path="M -3.95833E-6 0.03819 L -3.95833E-6 0 " pathEditMode="relative" rAng="0" ptsTypes="AA">
                                      <p:cBhvr>
                                        <p:cTn id="34" dur="750" fill="hold"/>
                                        <p:tgtEl>
                                          <p:spTgt spid="222"/>
                                        </p:tgtEl>
                                        <p:attrNameLst>
                                          <p:attrName>ppt_x</p:attrName>
                                          <p:attrName>ppt_y</p:attrName>
                                        </p:attrNameLst>
                                      </p:cBhvr>
                                      <p:rCtr x="0" y="-1921"/>
                                    </p:animMotion>
                                  </p:childTnLst>
                                </p:cTn>
                              </p:par>
                            </p:childTnLst>
                          </p:cTn>
                        </p:par>
                        <p:par>
                          <p:cTn id="35" fill="hold">
                            <p:stCondLst>
                              <p:cond delay="3200"/>
                            </p:stCondLst>
                            <p:childTnLst>
                              <p:par>
                                <p:cTn id="36" presetID="53" presetClass="entr" presetSubtype="528" fill="hold" grpId="0" nodeType="afterEffect">
                                  <p:stCondLst>
                                    <p:cond delay="0"/>
                                  </p:stCondLst>
                                  <p:childTnLst>
                                    <p:set>
                                      <p:cBhvr>
                                        <p:cTn id="37" dur="1" fill="hold">
                                          <p:stCondLst>
                                            <p:cond delay="0"/>
                                          </p:stCondLst>
                                        </p:cTn>
                                        <p:tgtEl>
                                          <p:spTgt spid="219"/>
                                        </p:tgtEl>
                                        <p:attrNameLst>
                                          <p:attrName>style.visibility</p:attrName>
                                        </p:attrNameLst>
                                      </p:cBhvr>
                                      <p:to>
                                        <p:strVal val="visible"/>
                                      </p:to>
                                    </p:set>
                                    <p:anim calcmode="lin" valueType="num">
                                      <p:cBhvr>
                                        <p:cTn id="38" dur="500" fill="hold"/>
                                        <p:tgtEl>
                                          <p:spTgt spid="219"/>
                                        </p:tgtEl>
                                        <p:attrNameLst>
                                          <p:attrName>ppt_w</p:attrName>
                                        </p:attrNameLst>
                                      </p:cBhvr>
                                      <p:tavLst>
                                        <p:tav tm="0">
                                          <p:val>
                                            <p:fltVal val="0"/>
                                          </p:val>
                                        </p:tav>
                                        <p:tav tm="100000">
                                          <p:val>
                                            <p:strVal val="#ppt_w"/>
                                          </p:val>
                                        </p:tav>
                                      </p:tavLst>
                                    </p:anim>
                                    <p:anim calcmode="lin" valueType="num">
                                      <p:cBhvr>
                                        <p:cTn id="39" dur="500" fill="hold"/>
                                        <p:tgtEl>
                                          <p:spTgt spid="219"/>
                                        </p:tgtEl>
                                        <p:attrNameLst>
                                          <p:attrName>ppt_h</p:attrName>
                                        </p:attrNameLst>
                                      </p:cBhvr>
                                      <p:tavLst>
                                        <p:tav tm="0">
                                          <p:val>
                                            <p:fltVal val="0"/>
                                          </p:val>
                                        </p:tav>
                                        <p:tav tm="100000">
                                          <p:val>
                                            <p:strVal val="#ppt_h"/>
                                          </p:val>
                                        </p:tav>
                                      </p:tavLst>
                                    </p:anim>
                                    <p:animEffect transition="in" filter="fade">
                                      <p:cBhvr>
                                        <p:cTn id="40" dur="500"/>
                                        <p:tgtEl>
                                          <p:spTgt spid="219"/>
                                        </p:tgtEl>
                                      </p:cBhvr>
                                    </p:animEffect>
                                    <p:anim calcmode="lin" valueType="num">
                                      <p:cBhvr>
                                        <p:cTn id="41" dur="500" fill="hold"/>
                                        <p:tgtEl>
                                          <p:spTgt spid="219"/>
                                        </p:tgtEl>
                                        <p:attrNameLst>
                                          <p:attrName>ppt_x</p:attrName>
                                        </p:attrNameLst>
                                      </p:cBhvr>
                                      <p:tavLst>
                                        <p:tav tm="0">
                                          <p:val>
                                            <p:fltVal val="0.5"/>
                                          </p:val>
                                        </p:tav>
                                        <p:tav tm="100000">
                                          <p:val>
                                            <p:strVal val="#ppt_x"/>
                                          </p:val>
                                        </p:tav>
                                      </p:tavLst>
                                    </p:anim>
                                    <p:anim calcmode="lin" valueType="num">
                                      <p:cBhvr>
                                        <p:cTn id="42" dur="500" fill="hold"/>
                                        <p:tgtEl>
                                          <p:spTgt spid="219"/>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221"/>
                                        </p:tgtEl>
                                        <p:attrNameLst>
                                          <p:attrName>style.visibility</p:attrName>
                                        </p:attrNameLst>
                                      </p:cBhvr>
                                      <p:to>
                                        <p:strVal val="visible"/>
                                      </p:to>
                                    </p:set>
                                    <p:anim calcmode="lin" valueType="num">
                                      <p:cBhvr>
                                        <p:cTn id="45" dur="500" fill="hold"/>
                                        <p:tgtEl>
                                          <p:spTgt spid="221"/>
                                        </p:tgtEl>
                                        <p:attrNameLst>
                                          <p:attrName>ppt_w</p:attrName>
                                        </p:attrNameLst>
                                      </p:cBhvr>
                                      <p:tavLst>
                                        <p:tav tm="0">
                                          <p:val>
                                            <p:fltVal val="0"/>
                                          </p:val>
                                        </p:tav>
                                        <p:tav tm="100000">
                                          <p:val>
                                            <p:strVal val="#ppt_w"/>
                                          </p:val>
                                        </p:tav>
                                      </p:tavLst>
                                    </p:anim>
                                    <p:anim calcmode="lin" valueType="num">
                                      <p:cBhvr>
                                        <p:cTn id="46" dur="500" fill="hold"/>
                                        <p:tgtEl>
                                          <p:spTgt spid="221"/>
                                        </p:tgtEl>
                                        <p:attrNameLst>
                                          <p:attrName>ppt_h</p:attrName>
                                        </p:attrNameLst>
                                      </p:cBhvr>
                                      <p:tavLst>
                                        <p:tav tm="0">
                                          <p:val>
                                            <p:fltVal val="0"/>
                                          </p:val>
                                        </p:tav>
                                        <p:tav tm="100000">
                                          <p:val>
                                            <p:strVal val="#ppt_h"/>
                                          </p:val>
                                        </p:tav>
                                      </p:tavLst>
                                    </p:anim>
                                    <p:animEffect transition="in" filter="fade">
                                      <p:cBhvr>
                                        <p:cTn id="47" dur="500"/>
                                        <p:tgtEl>
                                          <p:spTgt spid="221"/>
                                        </p:tgtEl>
                                      </p:cBhvr>
                                    </p:animEffect>
                                    <p:anim calcmode="lin" valueType="num">
                                      <p:cBhvr>
                                        <p:cTn id="48" dur="500" fill="hold"/>
                                        <p:tgtEl>
                                          <p:spTgt spid="221"/>
                                        </p:tgtEl>
                                        <p:attrNameLst>
                                          <p:attrName>ppt_x</p:attrName>
                                        </p:attrNameLst>
                                      </p:cBhvr>
                                      <p:tavLst>
                                        <p:tav tm="0">
                                          <p:val>
                                            <p:fltVal val="0.5"/>
                                          </p:val>
                                        </p:tav>
                                        <p:tav tm="100000">
                                          <p:val>
                                            <p:strVal val="#ppt_x"/>
                                          </p:val>
                                        </p:tav>
                                      </p:tavLst>
                                    </p:anim>
                                    <p:anim calcmode="lin" valueType="num">
                                      <p:cBhvr>
                                        <p:cTn id="49" dur="500" fill="hold"/>
                                        <p:tgtEl>
                                          <p:spTgt spid="221"/>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0"/>
                                  </p:stCondLst>
                                  <p:childTnLst>
                                    <p:set>
                                      <p:cBhvr>
                                        <p:cTn id="51" dur="1" fill="hold">
                                          <p:stCondLst>
                                            <p:cond delay="0"/>
                                          </p:stCondLst>
                                        </p:cTn>
                                        <p:tgtEl>
                                          <p:spTgt spid="223"/>
                                        </p:tgtEl>
                                        <p:attrNameLst>
                                          <p:attrName>style.visibility</p:attrName>
                                        </p:attrNameLst>
                                      </p:cBhvr>
                                      <p:to>
                                        <p:strVal val="visible"/>
                                      </p:to>
                                    </p:set>
                                    <p:anim calcmode="lin" valueType="num">
                                      <p:cBhvr>
                                        <p:cTn id="52" dur="500" fill="hold"/>
                                        <p:tgtEl>
                                          <p:spTgt spid="223"/>
                                        </p:tgtEl>
                                        <p:attrNameLst>
                                          <p:attrName>ppt_w</p:attrName>
                                        </p:attrNameLst>
                                      </p:cBhvr>
                                      <p:tavLst>
                                        <p:tav tm="0">
                                          <p:val>
                                            <p:fltVal val="0"/>
                                          </p:val>
                                        </p:tav>
                                        <p:tav tm="100000">
                                          <p:val>
                                            <p:strVal val="#ppt_w"/>
                                          </p:val>
                                        </p:tav>
                                      </p:tavLst>
                                    </p:anim>
                                    <p:anim calcmode="lin" valueType="num">
                                      <p:cBhvr>
                                        <p:cTn id="53" dur="500" fill="hold"/>
                                        <p:tgtEl>
                                          <p:spTgt spid="223"/>
                                        </p:tgtEl>
                                        <p:attrNameLst>
                                          <p:attrName>ppt_h</p:attrName>
                                        </p:attrNameLst>
                                      </p:cBhvr>
                                      <p:tavLst>
                                        <p:tav tm="0">
                                          <p:val>
                                            <p:fltVal val="0"/>
                                          </p:val>
                                        </p:tav>
                                        <p:tav tm="100000">
                                          <p:val>
                                            <p:strVal val="#ppt_h"/>
                                          </p:val>
                                        </p:tav>
                                      </p:tavLst>
                                    </p:anim>
                                    <p:animEffect transition="in" filter="fade">
                                      <p:cBhvr>
                                        <p:cTn id="54" dur="500"/>
                                        <p:tgtEl>
                                          <p:spTgt spid="223"/>
                                        </p:tgtEl>
                                      </p:cBhvr>
                                    </p:animEffect>
                                    <p:anim calcmode="lin" valueType="num">
                                      <p:cBhvr>
                                        <p:cTn id="55" dur="500" fill="hold"/>
                                        <p:tgtEl>
                                          <p:spTgt spid="223"/>
                                        </p:tgtEl>
                                        <p:attrNameLst>
                                          <p:attrName>ppt_x</p:attrName>
                                        </p:attrNameLst>
                                      </p:cBhvr>
                                      <p:tavLst>
                                        <p:tav tm="0">
                                          <p:val>
                                            <p:fltVal val="0.5"/>
                                          </p:val>
                                        </p:tav>
                                        <p:tav tm="100000">
                                          <p:val>
                                            <p:strVal val="#ppt_x"/>
                                          </p:val>
                                        </p:tav>
                                      </p:tavLst>
                                    </p:anim>
                                    <p:anim calcmode="lin" valueType="num">
                                      <p:cBhvr>
                                        <p:cTn id="56" dur="500" fill="hold"/>
                                        <p:tgtEl>
                                          <p:spTgt spid="223"/>
                                        </p:tgtEl>
                                        <p:attrNameLst>
                                          <p:attrName>ppt_y</p:attrName>
                                        </p:attrNameLst>
                                      </p:cBhvr>
                                      <p:tavLst>
                                        <p:tav tm="0">
                                          <p:val>
                                            <p:fltVal val="0.5"/>
                                          </p:val>
                                        </p:tav>
                                        <p:tav tm="100000">
                                          <p:val>
                                            <p:strVal val="#ppt_y"/>
                                          </p:val>
                                        </p:tav>
                                      </p:tavLst>
                                    </p:anim>
                                  </p:childTnLst>
                                </p:cTn>
                              </p:par>
                            </p:childTnLst>
                          </p:cTn>
                        </p:par>
                        <p:par>
                          <p:cTn id="57" fill="hold">
                            <p:stCondLst>
                              <p:cond delay="3700"/>
                            </p:stCondLst>
                            <p:childTnLst>
                              <p:par>
                                <p:cTn id="58" presetID="10" presetClass="entr" presetSubtype="0" fill="hold" grpId="0" nodeType="afterEffect">
                                  <p:stCondLst>
                                    <p:cond delay="0"/>
                                  </p:stCondLst>
                                  <p:childTnLst>
                                    <p:set>
                                      <p:cBhvr>
                                        <p:cTn id="59" dur="1" fill="hold">
                                          <p:stCondLst>
                                            <p:cond delay="0"/>
                                          </p:stCondLst>
                                        </p:cTn>
                                        <p:tgtEl>
                                          <p:spTgt spid="224"/>
                                        </p:tgtEl>
                                        <p:attrNameLst>
                                          <p:attrName>style.visibility</p:attrName>
                                        </p:attrNameLst>
                                      </p:cBhvr>
                                      <p:to>
                                        <p:strVal val="visible"/>
                                      </p:to>
                                    </p:set>
                                    <p:animEffect transition="in" filter="fade">
                                      <p:cBhvr>
                                        <p:cTn id="60" dur="500"/>
                                        <p:tgtEl>
                                          <p:spTgt spid="224"/>
                                        </p:tgtEl>
                                      </p:cBhvr>
                                    </p:animEffect>
                                  </p:childTnLst>
                                </p:cTn>
                              </p:par>
                              <p:par>
                                <p:cTn id="61" presetID="64" presetClass="path" presetSubtype="0" decel="30000" fill="hold" grpId="1" nodeType="withEffect">
                                  <p:stCondLst>
                                    <p:cond delay="0"/>
                                  </p:stCondLst>
                                  <p:childTnLst>
                                    <p:animMotion origin="layout" path="M -1.66667E-6 0.03889 L -1.66667E-6 -0.14815 " pathEditMode="relative" rAng="0" ptsTypes="AA">
                                      <p:cBhvr>
                                        <p:cTn id="62" dur="750" spd="-100000" fill="hold"/>
                                        <p:tgtEl>
                                          <p:spTgt spid="224"/>
                                        </p:tgtEl>
                                        <p:attrNameLst>
                                          <p:attrName>ppt_x</p:attrName>
                                          <p:attrName>ppt_y</p:attrName>
                                        </p:attrNameLst>
                                      </p:cBhvr>
                                      <p:rCtr x="0" y="-9352"/>
                                    </p:animMotion>
                                  </p:childTnLst>
                                </p:cTn>
                              </p:par>
                              <p:par>
                                <p:cTn id="63" presetID="64" presetClass="path" presetSubtype="0" accel="30000" decel="30000" fill="hold" grpId="2" nodeType="withEffect">
                                  <p:stCondLst>
                                    <p:cond delay="750"/>
                                  </p:stCondLst>
                                  <p:childTnLst>
                                    <p:animMotion origin="layout" path="M -1.66667E-6 0.03819 L -1.66667E-6 3.7037E-7 " pathEditMode="relative" rAng="0" ptsTypes="AA">
                                      <p:cBhvr>
                                        <p:cTn id="64" dur="750" fill="hold"/>
                                        <p:tgtEl>
                                          <p:spTgt spid="224"/>
                                        </p:tgtEl>
                                        <p:attrNameLst>
                                          <p:attrName>ppt_x</p:attrName>
                                          <p:attrName>ppt_y</p:attrName>
                                        </p:attrNameLst>
                                      </p:cBhvr>
                                      <p:rCtr x="0" y="-1921"/>
                                    </p:animMotion>
                                  </p:childTnLst>
                                </p:cTn>
                              </p:par>
                              <p:par>
                                <p:cTn id="65" presetID="53" presetClass="entr" presetSubtype="528" fill="hold" grpId="0" nodeType="withEffect">
                                  <p:stCondLst>
                                    <p:cond delay="750"/>
                                  </p:stCondLst>
                                  <p:childTnLst>
                                    <p:set>
                                      <p:cBhvr>
                                        <p:cTn id="66" dur="1" fill="hold">
                                          <p:stCondLst>
                                            <p:cond delay="0"/>
                                          </p:stCondLst>
                                        </p:cTn>
                                        <p:tgtEl>
                                          <p:spTgt spid="225"/>
                                        </p:tgtEl>
                                        <p:attrNameLst>
                                          <p:attrName>style.visibility</p:attrName>
                                        </p:attrNameLst>
                                      </p:cBhvr>
                                      <p:to>
                                        <p:strVal val="visible"/>
                                      </p:to>
                                    </p:set>
                                    <p:anim calcmode="lin" valueType="num">
                                      <p:cBhvr>
                                        <p:cTn id="67" dur="500" fill="hold"/>
                                        <p:tgtEl>
                                          <p:spTgt spid="225"/>
                                        </p:tgtEl>
                                        <p:attrNameLst>
                                          <p:attrName>ppt_w</p:attrName>
                                        </p:attrNameLst>
                                      </p:cBhvr>
                                      <p:tavLst>
                                        <p:tav tm="0">
                                          <p:val>
                                            <p:fltVal val="0"/>
                                          </p:val>
                                        </p:tav>
                                        <p:tav tm="100000">
                                          <p:val>
                                            <p:strVal val="#ppt_w"/>
                                          </p:val>
                                        </p:tav>
                                      </p:tavLst>
                                    </p:anim>
                                    <p:anim calcmode="lin" valueType="num">
                                      <p:cBhvr>
                                        <p:cTn id="68" dur="500" fill="hold"/>
                                        <p:tgtEl>
                                          <p:spTgt spid="225"/>
                                        </p:tgtEl>
                                        <p:attrNameLst>
                                          <p:attrName>ppt_h</p:attrName>
                                        </p:attrNameLst>
                                      </p:cBhvr>
                                      <p:tavLst>
                                        <p:tav tm="0">
                                          <p:val>
                                            <p:fltVal val="0"/>
                                          </p:val>
                                        </p:tav>
                                        <p:tav tm="100000">
                                          <p:val>
                                            <p:strVal val="#ppt_h"/>
                                          </p:val>
                                        </p:tav>
                                      </p:tavLst>
                                    </p:anim>
                                    <p:animEffect transition="in" filter="fade">
                                      <p:cBhvr>
                                        <p:cTn id="69" dur="500"/>
                                        <p:tgtEl>
                                          <p:spTgt spid="225"/>
                                        </p:tgtEl>
                                      </p:cBhvr>
                                    </p:animEffect>
                                    <p:anim calcmode="lin" valueType="num">
                                      <p:cBhvr>
                                        <p:cTn id="70" dur="500" fill="hold"/>
                                        <p:tgtEl>
                                          <p:spTgt spid="225"/>
                                        </p:tgtEl>
                                        <p:attrNameLst>
                                          <p:attrName>ppt_x</p:attrName>
                                        </p:attrNameLst>
                                      </p:cBhvr>
                                      <p:tavLst>
                                        <p:tav tm="0">
                                          <p:val>
                                            <p:fltVal val="0.5"/>
                                          </p:val>
                                        </p:tav>
                                        <p:tav tm="100000">
                                          <p:val>
                                            <p:strVal val="#ppt_x"/>
                                          </p:val>
                                        </p:tav>
                                      </p:tavLst>
                                    </p:anim>
                                    <p:anim calcmode="lin" valueType="num">
                                      <p:cBhvr>
                                        <p:cTn id="71" dur="500" fill="hold"/>
                                        <p:tgtEl>
                                          <p:spTgt spid="225"/>
                                        </p:tgtEl>
                                        <p:attrNameLst>
                                          <p:attrName>ppt_y</p:attrName>
                                        </p:attrNameLst>
                                      </p:cBhvr>
                                      <p:tavLst>
                                        <p:tav tm="0">
                                          <p:val>
                                            <p:fltVal val="0.5"/>
                                          </p:val>
                                        </p:tav>
                                        <p:tav tm="100000">
                                          <p:val>
                                            <p:strVal val="#ppt_y"/>
                                          </p:val>
                                        </p:tav>
                                      </p:tavLst>
                                    </p:anim>
                                  </p:childTnLst>
                                </p:cTn>
                              </p:par>
                            </p:childTnLst>
                          </p:cTn>
                        </p:par>
                        <p:par>
                          <p:cTn id="72" fill="hold">
                            <p:stCondLst>
                              <p:cond delay="5200"/>
                            </p:stCondLst>
                            <p:childTnLst>
                              <p:par>
                                <p:cTn id="73" presetID="10" presetClass="entr" presetSubtype="0" fill="hold" grpId="0" nodeType="afterEffect">
                                  <p:stCondLst>
                                    <p:cond delay="0"/>
                                  </p:stCondLst>
                                  <p:childTnLst>
                                    <p:set>
                                      <p:cBhvr>
                                        <p:cTn id="74" dur="1" fill="hold">
                                          <p:stCondLst>
                                            <p:cond delay="0"/>
                                          </p:stCondLst>
                                        </p:cTn>
                                        <p:tgtEl>
                                          <p:spTgt spid="213"/>
                                        </p:tgtEl>
                                        <p:attrNameLst>
                                          <p:attrName>style.visibility</p:attrName>
                                        </p:attrNameLst>
                                      </p:cBhvr>
                                      <p:to>
                                        <p:strVal val="visible"/>
                                      </p:to>
                                    </p:set>
                                    <p:animEffect transition="in" filter="fade">
                                      <p:cBhvr>
                                        <p:cTn id="75" dur="500"/>
                                        <p:tgtEl>
                                          <p:spTgt spid="213"/>
                                        </p:tgtEl>
                                      </p:cBhvr>
                                    </p:animEffect>
                                  </p:childTnLst>
                                </p:cTn>
                              </p:par>
                            </p:childTnLst>
                          </p:cTn>
                        </p:par>
                        <p:par>
                          <p:cTn id="76" fill="hold">
                            <p:stCondLst>
                              <p:cond delay="5700"/>
                            </p:stCondLst>
                            <p:childTnLst>
                              <p:par>
                                <p:cTn id="77" presetID="16" presetClass="entr" presetSubtype="21" fill="hold" grpId="0" nodeType="afterEffect">
                                  <p:stCondLst>
                                    <p:cond delay="0"/>
                                  </p:stCondLst>
                                  <p:childTnLst>
                                    <p:set>
                                      <p:cBhvr>
                                        <p:cTn id="78" dur="1" fill="hold">
                                          <p:stCondLst>
                                            <p:cond delay="0"/>
                                          </p:stCondLst>
                                        </p:cTn>
                                        <p:tgtEl>
                                          <p:spTgt spid="211"/>
                                        </p:tgtEl>
                                        <p:attrNameLst>
                                          <p:attrName>style.visibility</p:attrName>
                                        </p:attrNameLst>
                                      </p:cBhvr>
                                      <p:to>
                                        <p:strVal val="visible"/>
                                      </p:to>
                                    </p:set>
                                    <p:animEffect transition="in" filter="barn(inVertical)">
                                      <p:cBhvr>
                                        <p:cTn id="79" dur="500"/>
                                        <p:tgtEl>
                                          <p:spTgt spid="2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12"/>
                                        </p:tgtEl>
                                        <p:attrNameLst>
                                          <p:attrName>style.visibility</p:attrName>
                                        </p:attrNameLst>
                                      </p:cBhvr>
                                      <p:to>
                                        <p:strVal val="visible"/>
                                      </p:to>
                                    </p:set>
                                    <p:animEffect transition="in" filter="fade">
                                      <p:cBhvr>
                                        <p:cTn id="82" dur="500"/>
                                        <p:tgtEl>
                                          <p:spTgt spid="21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6"/>
                                        </p:tgtEl>
                                        <p:attrNameLst>
                                          <p:attrName>style.visibility</p:attrName>
                                        </p:attrNameLst>
                                      </p:cBhvr>
                                      <p:to>
                                        <p:strVal val="visible"/>
                                      </p:to>
                                    </p:set>
                                    <p:animEffect transition="in" filter="fade">
                                      <p:cBhvr>
                                        <p:cTn id="85" dur="500"/>
                                        <p:tgtEl>
                                          <p:spTgt spid="226"/>
                                        </p:tgtEl>
                                      </p:cBhvr>
                                    </p:animEffect>
                                  </p:childTnLst>
                                </p:cTn>
                              </p:par>
                              <p:par>
                                <p:cTn id="86" presetID="64" presetClass="path" presetSubtype="0" decel="30000" fill="hold" grpId="1" nodeType="withEffect">
                                  <p:stCondLst>
                                    <p:cond delay="0"/>
                                  </p:stCondLst>
                                  <p:childTnLst>
                                    <p:animMotion origin="layout" path="M 6.25E-7 0.03889 L 6.25E-7 -0.14814 " pathEditMode="relative" rAng="0" ptsTypes="AA">
                                      <p:cBhvr>
                                        <p:cTn id="87" dur="750" spd="-100000" fill="hold"/>
                                        <p:tgtEl>
                                          <p:spTgt spid="226"/>
                                        </p:tgtEl>
                                        <p:attrNameLst>
                                          <p:attrName>ppt_x</p:attrName>
                                          <p:attrName>ppt_y</p:attrName>
                                        </p:attrNameLst>
                                      </p:cBhvr>
                                      <p:rCtr x="0" y="-9352"/>
                                    </p:animMotion>
                                  </p:childTnLst>
                                </p:cTn>
                              </p:par>
                              <p:par>
                                <p:cTn id="88" presetID="64" presetClass="path" presetSubtype="0" accel="30000" decel="30000" fill="hold" grpId="2" nodeType="withEffect">
                                  <p:stCondLst>
                                    <p:cond delay="750"/>
                                  </p:stCondLst>
                                  <p:childTnLst>
                                    <p:animMotion origin="layout" path="M 6.25E-7 0.0382 L 6.25E-7 -4.81481E-6 " pathEditMode="relative" rAng="0" ptsTypes="AA">
                                      <p:cBhvr>
                                        <p:cTn id="89" dur="750" fill="hold"/>
                                        <p:tgtEl>
                                          <p:spTgt spid="226"/>
                                        </p:tgtEl>
                                        <p:attrNameLst>
                                          <p:attrName>ppt_x</p:attrName>
                                          <p:attrName>ppt_y</p:attrName>
                                        </p:attrNameLst>
                                      </p:cBhvr>
                                      <p:rCtr x="0" y="-1921"/>
                                    </p:animMotion>
                                  </p:childTnLst>
                                </p:cTn>
                              </p:par>
                              <p:par>
                                <p:cTn id="90" presetID="53" presetClass="entr" presetSubtype="528" fill="hold" grpId="0" nodeType="withEffect">
                                  <p:stCondLst>
                                    <p:cond delay="750"/>
                                  </p:stCondLst>
                                  <p:childTnLst>
                                    <p:set>
                                      <p:cBhvr>
                                        <p:cTn id="91" dur="1" fill="hold">
                                          <p:stCondLst>
                                            <p:cond delay="0"/>
                                          </p:stCondLst>
                                        </p:cTn>
                                        <p:tgtEl>
                                          <p:spTgt spid="227"/>
                                        </p:tgtEl>
                                        <p:attrNameLst>
                                          <p:attrName>style.visibility</p:attrName>
                                        </p:attrNameLst>
                                      </p:cBhvr>
                                      <p:to>
                                        <p:strVal val="visible"/>
                                      </p:to>
                                    </p:set>
                                    <p:anim calcmode="lin" valueType="num">
                                      <p:cBhvr>
                                        <p:cTn id="92" dur="500" fill="hold"/>
                                        <p:tgtEl>
                                          <p:spTgt spid="227"/>
                                        </p:tgtEl>
                                        <p:attrNameLst>
                                          <p:attrName>ppt_w</p:attrName>
                                        </p:attrNameLst>
                                      </p:cBhvr>
                                      <p:tavLst>
                                        <p:tav tm="0">
                                          <p:val>
                                            <p:fltVal val="0"/>
                                          </p:val>
                                        </p:tav>
                                        <p:tav tm="100000">
                                          <p:val>
                                            <p:strVal val="#ppt_w"/>
                                          </p:val>
                                        </p:tav>
                                      </p:tavLst>
                                    </p:anim>
                                    <p:anim calcmode="lin" valueType="num">
                                      <p:cBhvr>
                                        <p:cTn id="93" dur="500" fill="hold"/>
                                        <p:tgtEl>
                                          <p:spTgt spid="227"/>
                                        </p:tgtEl>
                                        <p:attrNameLst>
                                          <p:attrName>ppt_h</p:attrName>
                                        </p:attrNameLst>
                                      </p:cBhvr>
                                      <p:tavLst>
                                        <p:tav tm="0">
                                          <p:val>
                                            <p:fltVal val="0"/>
                                          </p:val>
                                        </p:tav>
                                        <p:tav tm="100000">
                                          <p:val>
                                            <p:strVal val="#ppt_h"/>
                                          </p:val>
                                        </p:tav>
                                      </p:tavLst>
                                    </p:anim>
                                    <p:animEffect transition="in" filter="fade">
                                      <p:cBhvr>
                                        <p:cTn id="94" dur="500"/>
                                        <p:tgtEl>
                                          <p:spTgt spid="227"/>
                                        </p:tgtEl>
                                      </p:cBhvr>
                                    </p:animEffect>
                                    <p:anim calcmode="lin" valueType="num">
                                      <p:cBhvr>
                                        <p:cTn id="95" dur="500" fill="hold"/>
                                        <p:tgtEl>
                                          <p:spTgt spid="227"/>
                                        </p:tgtEl>
                                        <p:attrNameLst>
                                          <p:attrName>ppt_x</p:attrName>
                                        </p:attrNameLst>
                                      </p:cBhvr>
                                      <p:tavLst>
                                        <p:tav tm="0">
                                          <p:val>
                                            <p:fltVal val="0.5"/>
                                          </p:val>
                                        </p:tav>
                                        <p:tav tm="100000">
                                          <p:val>
                                            <p:strVal val="#ppt_x"/>
                                          </p:val>
                                        </p:tav>
                                      </p:tavLst>
                                    </p:anim>
                                    <p:anim calcmode="lin" valueType="num">
                                      <p:cBhvr>
                                        <p:cTn id="96" dur="500" fill="hold"/>
                                        <p:tgtEl>
                                          <p:spTgt spid="227"/>
                                        </p:tgtEl>
                                        <p:attrNameLst>
                                          <p:attrName>ppt_y</p:attrName>
                                        </p:attrNameLst>
                                      </p:cBhvr>
                                      <p:tavLst>
                                        <p:tav tm="0">
                                          <p:val>
                                            <p:fltVal val="0.5"/>
                                          </p:val>
                                        </p:tav>
                                        <p:tav tm="100000">
                                          <p:val>
                                            <p:strVal val="#ppt_y"/>
                                          </p:val>
                                        </p:tav>
                                      </p:tavLst>
                                    </p:anim>
                                  </p:childTnLst>
                                </p:cTn>
                              </p:par>
                            </p:childTnLst>
                          </p:cTn>
                        </p:par>
                        <p:par>
                          <p:cTn id="97" fill="hold">
                            <p:stCondLst>
                              <p:cond delay="7200"/>
                            </p:stCondLst>
                            <p:childTnLst>
                              <p:par>
                                <p:cTn id="98" presetID="10" presetClass="entr" presetSubtype="0" fill="hold" grpId="0" nodeType="afterEffect">
                                  <p:stCondLst>
                                    <p:cond delay="0"/>
                                  </p:stCondLst>
                                  <p:childTnLst>
                                    <p:set>
                                      <p:cBhvr>
                                        <p:cTn id="99" dur="1" fill="hold">
                                          <p:stCondLst>
                                            <p:cond delay="0"/>
                                          </p:stCondLst>
                                        </p:cTn>
                                        <p:tgtEl>
                                          <p:spTgt spid="205"/>
                                        </p:tgtEl>
                                        <p:attrNameLst>
                                          <p:attrName>style.visibility</p:attrName>
                                        </p:attrNameLst>
                                      </p:cBhvr>
                                      <p:to>
                                        <p:strVal val="visible"/>
                                      </p:to>
                                    </p:set>
                                    <p:animEffect transition="in" filter="fade">
                                      <p:cBhvr>
                                        <p:cTn id="100" dur="500"/>
                                        <p:tgtEl>
                                          <p:spTgt spid="205"/>
                                        </p:tgtEl>
                                      </p:cBhvr>
                                    </p:animEffect>
                                  </p:childTnLst>
                                </p:cTn>
                              </p:par>
                            </p:childTnLst>
                          </p:cTn>
                        </p:par>
                        <p:par>
                          <p:cTn id="101" fill="hold">
                            <p:stCondLst>
                              <p:cond delay="7700"/>
                            </p:stCondLst>
                            <p:childTnLst>
                              <p:par>
                                <p:cTn id="102" presetID="10" presetClass="entr" presetSubtype="0" fill="hold" grpId="0" nodeType="afterEffect">
                                  <p:stCondLst>
                                    <p:cond delay="0"/>
                                  </p:stCondLst>
                                  <p:childTnLst>
                                    <p:set>
                                      <p:cBhvr>
                                        <p:cTn id="103" dur="1" fill="hold">
                                          <p:stCondLst>
                                            <p:cond delay="0"/>
                                          </p:stCondLst>
                                        </p:cTn>
                                        <p:tgtEl>
                                          <p:spTgt spid="206"/>
                                        </p:tgtEl>
                                        <p:attrNameLst>
                                          <p:attrName>style.visibility</p:attrName>
                                        </p:attrNameLst>
                                      </p:cBhvr>
                                      <p:to>
                                        <p:strVal val="visible"/>
                                      </p:to>
                                    </p:set>
                                    <p:animEffect transition="in" filter="fade">
                                      <p:cBhvr>
                                        <p:cTn id="104" dur="500"/>
                                        <p:tgtEl>
                                          <p:spTgt spid="20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07"/>
                                        </p:tgtEl>
                                        <p:attrNameLst>
                                          <p:attrName>style.visibility</p:attrName>
                                        </p:attrNameLst>
                                      </p:cBhvr>
                                      <p:to>
                                        <p:strVal val="visible"/>
                                      </p:to>
                                    </p:set>
                                    <p:animEffect transition="in" filter="fade">
                                      <p:cBhvr>
                                        <p:cTn id="107" dur="500"/>
                                        <p:tgtEl>
                                          <p:spTgt spid="20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28"/>
                                        </p:tgtEl>
                                        <p:attrNameLst>
                                          <p:attrName>style.visibility</p:attrName>
                                        </p:attrNameLst>
                                      </p:cBhvr>
                                      <p:to>
                                        <p:strVal val="visible"/>
                                      </p:to>
                                    </p:set>
                                    <p:animEffect transition="in" filter="fade">
                                      <p:cBhvr>
                                        <p:cTn id="110" dur="500"/>
                                        <p:tgtEl>
                                          <p:spTgt spid="228"/>
                                        </p:tgtEl>
                                      </p:cBhvr>
                                    </p:animEffect>
                                  </p:childTnLst>
                                </p:cTn>
                              </p:par>
                              <p:par>
                                <p:cTn id="111" presetID="64" presetClass="path" presetSubtype="0" decel="30000" fill="hold" grpId="1" nodeType="withEffect">
                                  <p:stCondLst>
                                    <p:cond delay="0"/>
                                  </p:stCondLst>
                                  <p:childTnLst>
                                    <p:animMotion origin="layout" path="M -3.125E-6 0.03889 L -3.125E-6 -0.14814 " pathEditMode="relative" rAng="0" ptsTypes="AA">
                                      <p:cBhvr>
                                        <p:cTn id="112" dur="750" spd="-100000" fill="hold"/>
                                        <p:tgtEl>
                                          <p:spTgt spid="228"/>
                                        </p:tgtEl>
                                        <p:attrNameLst>
                                          <p:attrName>ppt_x</p:attrName>
                                          <p:attrName>ppt_y</p:attrName>
                                        </p:attrNameLst>
                                      </p:cBhvr>
                                      <p:rCtr x="0" y="-9352"/>
                                    </p:animMotion>
                                  </p:childTnLst>
                                </p:cTn>
                              </p:par>
                              <p:par>
                                <p:cTn id="113" presetID="64" presetClass="path" presetSubtype="0" accel="30000" decel="30000" fill="hold" grpId="2" nodeType="withEffect">
                                  <p:stCondLst>
                                    <p:cond delay="750"/>
                                  </p:stCondLst>
                                  <p:childTnLst>
                                    <p:animMotion origin="layout" path="M -3.125E-6 0.0382 L -3.125E-6 -3.7037E-6 " pathEditMode="relative" rAng="0" ptsTypes="AA">
                                      <p:cBhvr>
                                        <p:cTn id="114" dur="750" fill="hold"/>
                                        <p:tgtEl>
                                          <p:spTgt spid="228"/>
                                        </p:tgtEl>
                                        <p:attrNameLst>
                                          <p:attrName>ppt_x</p:attrName>
                                          <p:attrName>ppt_y</p:attrName>
                                        </p:attrNameLst>
                                      </p:cBhvr>
                                      <p:rCtr x="0" y="-1921"/>
                                    </p:animMotion>
                                  </p:childTnLst>
                                </p:cTn>
                              </p:par>
                              <p:par>
                                <p:cTn id="115" presetID="53" presetClass="entr" presetSubtype="528" fill="hold" grpId="0" nodeType="withEffect">
                                  <p:stCondLst>
                                    <p:cond delay="750"/>
                                  </p:stCondLst>
                                  <p:childTnLst>
                                    <p:set>
                                      <p:cBhvr>
                                        <p:cTn id="116" dur="1" fill="hold">
                                          <p:stCondLst>
                                            <p:cond delay="0"/>
                                          </p:stCondLst>
                                        </p:cTn>
                                        <p:tgtEl>
                                          <p:spTgt spid="229"/>
                                        </p:tgtEl>
                                        <p:attrNameLst>
                                          <p:attrName>style.visibility</p:attrName>
                                        </p:attrNameLst>
                                      </p:cBhvr>
                                      <p:to>
                                        <p:strVal val="visible"/>
                                      </p:to>
                                    </p:set>
                                    <p:anim calcmode="lin" valueType="num">
                                      <p:cBhvr>
                                        <p:cTn id="117" dur="500" fill="hold"/>
                                        <p:tgtEl>
                                          <p:spTgt spid="229"/>
                                        </p:tgtEl>
                                        <p:attrNameLst>
                                          <p:attrName>ppt_w</p:attrName>
                                        </p:attrNameLst>
                                      </p:cBhvr>
                                      <p:tavLst>
                                        <p:tav tm="0">
                                          <p:val>
                                            <p:fltVal val="0"/>
                                          </p:val>
                                        </p:tav>
                                        <p:tav tm="100000">
                                          <p:val>
                                            <p:strVal val="#ppt_w"/>
                                          </p:val>
                                        </p:tav>
                                      </p:tavLst>
                                    </p:anim>
                                    <p:anim calcmode="lin" valueType="num">
                                      <p:cBhvr>
                                        <p:cTn id="118" dur="500" fill="hold"/>
                                        <p:tgtEl>
                                          <p:spTgt spid="229"/>
                                        </p:tgtEl>
                                        <p:attrNameLst>
                                          <p:attrName>ppt_h</p:attrName>
                                        </p:attrNameLst>
                                      </p:cBhvr>
                                      <p:tavLst>
                                        <p:tav tm="0">
                                          <p:val>
                                            <p:fltVal val="0"/>
                                          </p:val>
                                        </p:tav>
                                        <p:tav tm="100000">
                                          <p:val>
                                            <p:strVal val="#ppt_h"/>
                                          </p:val>
                                        </p:tav>
                                      </p:tavLst>
                                    </p:anim>
                                    <p:animEffect transition="in" filter="fade">
                                      <p:cBhvr>
                                        <p:cTn id="119" dur="500"/>
                                        <p:tgtEl>
                                          <p:spTgt spid="229"/>
                                        </p:tgtEl>
                                      </p:cBhvr>
                                    </p:animEffect>
                                    <p:anim calcmode="lin" valueType="num">
                                      <p:cBhvr>
                                        <p:cTn id="120" dur="500" fill="hold"/>
                                        <p:tgtEl>
                                          <p:spTgt spid="229"/>
                                        </p:tgtEl>
                                        <p:attrNameLst>
                                          <p:attrName>ppt_x</p:attrName>
                                        </p:attrNameLst>
                                      </p:cBhvr>
                                      <p:tavLst>
                                        <p:tav tm="0">
                                          <p:val>
                                            <p:fltVal val="0.5"/>
                                          </p:val>
                                        </p:tav>
                                        <p:tav tm="100000">
                                          <p:val>
                                            <p:strVal val="#ppt_x"/>
                                          </p:val>
                                        </p:tav>
                                      </p:tavLst>
                                    </p:anim>
                                    <p:anim calcmode="lin" valueType="num">
                                      <p:cBhvr>
                                        <p:cTn id="121" dur="500" fill="hold"/>
                                        <p:tgtEl>
                                          <p:spTgt spid="229"/>
                                        </p:tgtEl>
                                        <p:attrNameLst>
                                          <p:attrName>ppt_y</p:attrName>
                                        </p:attrNameLst>
                                      </p:cBhvr>
                                      <p:tavLst>
                                        <p:tav tm="0">
                                          <p:val>
                                            <p:fltVal val="0.5"/>
                                          </p:val>
                                        </p:tav>
                                        <p:tav tm="100000">
                                          <p:val>
                                            <p:strVal val="#ppt_y"/>
                                          </p:val>
                                        </p:tav>
                                      </p:tavLst>
                                    </p:anim>
                                  </p:childTnLst>
                                </p:cTn>
                              </p:par>
                            </p:childTnLst>
                          </p:cTn>
                        </p:par>
                        <p:par>
                          <p:cTn id="122" fill="hold">
                            <p:stCondLst>
                              <p:cond delay="9200"/>
                            </p:stCondLst>
                            <p:childTnLst>
                              <p:par>
                                <p:cTn id="123" presetID="10" presetClass="entr" presetSubtype="0" fill="hold" grpId="0" nodeType="afterEffect">
                                  <p:stCondLst>
                                    <p:cond delay="0"/>
                                  </p:stCondLst>
                                  <p:childTnLst>
                                    <p:set>
                                      <p:cBhvr>
                                        <p:cTn id="124" dur="1" fill="hold">
                                          <p:stCondLst>
                                            <p:cond delay="0"/>
                                          </p:stCondLst>
                                        </p:cTn>
                                        <p:tgtEl>
                                          <p:spTgt spid="210"/>
                                        </p:tgtEl>
                                        <p:attrNameLst>
                                          <p:attrName>style.visibility</p:attrName>
                                        </p:attrNameLst>
                                      </p:cBhvr>
                                      <p:to>
                                        <p:strVal val="visible"/>
                                      </p:to>
                                    </p:set>
                                    <p:animEffect transition="in" filter="fade">
                                      <p:cBhvr>
                                        <p:cTn id="125" dur="500"/>
                                        <p:tgtEl>
                                          <p:spTgt spid="210"/>
                                        </p:tgtEl>
                                      </p:cBhvr>
                                    </p:animEffect>
                                  </p:childTnLst>
                                </p:cTn>
                              </p:par>
                            </p:childTnLst>
                          </p:cTn>
                        </p:par>
                        <p:par>
                          <p:cTn id="126" fill="hold">
                            <p:stCondLst>
                              <p:cond delay="9700"/>
                            </p:stCondLst>
                            <p:childTnLst>
                              <p:par>
                                <p:cTn id="127" presetID="10" presetClass="entr" presetSubtype="0" fill="hold" grpId="0" nodeType="afterEffect">
                                  <p:stCondLst>
                                    <p:cond delay="0"/>
                                  </p:stCondLst>
                                  <p:childTnLst>
                                    <p:set>
                                      <p:cBhvr>
                                        <p:cTn id="128" dur="1" fill="hold">
                                          <p:stCondLst>
                                            <p:cond delay="0"/>
                                          </p:stCondLst>
                                        </p:cTn>
                                        <p:tgtEl>
                                          <p:spTgt spid="208"/>
                                        </p:tgtEl>
                                        <p:attrNameLst>
                                          <p:attrName>style.visibility</p:attrName>
                                        </p:attrNameLst>
                                      </p:cBhvr>
                                      <p:to>
                                        <p:strVal val="visible"/>
                                      </p:to>
                                    </p:set>
                                    <p:animEffect transition="in" filter="fade">
                                      <p:cBhvr>
                                        <p:cTn id="129" dur="500"/>
                                        <p:tgtEl>
                                          <p:spTgt spid="20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09"/>
                                        </p:tgtEl>
                                        <p:attrNameLst>
                                          <p:attrName>style.visibility</p:attrName>
                                        </p:attrNameLst>
                                      </p:cBhvr>
                                      <p:to>
                                        <p:strVal val="visible"/>
                                      </p:to>
                                    </p:set>
                                    <p:animEffect transition="in" filter="fade">
                                      <p:cBhvr>
                                        <p:cTn id="132"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205" grpId="0" animBg="1"/>
      <p:bldP spid="206" grpId="0"/>
      <p:bldP spid="207" grpId="0"/>
      <p:bldP spid="208" grpId="0"/>
      <p:bldP spid="209" grpId="0"/>
      <p:bldP spid="210" grpId="0" animBg="1"/>
      <p:bldP spid="211" grpId="0"/>
      <p:bldP spid="212" grpId="0"/>
      <p:bldP spid="213" grpId="0" animBg="1"/>
      <p:bldP spid="218" grpId="0" animBg="1"/>
      <p:bldP spid="218" grpId="1" animBg="1"/>
      <p:bldP spid="218" grpId="2" animBg="1"/>
      <p:bldP spid="219" grpId="0"/>
      <p:bldP spid="220" grpId="0" animBg="1"/>
      <p:bldP spid="220" grpId="1" animBg="1"/>
      <p:bldP spid="220" grpId="2" animBg="1"/>
      <p:bldP spid="221" grpId="0"/>
      <p:bldP spid="222" grpId="0" animBg="1"/>
      <p:bldP spid="222" grpId="1" animBg="1"/>
      <p:bldP spid="222" grpId="2" animBg="1"/>
      <p:bldP spid="223" grpId="0"/>
      <p:bldP spid="224" grpId="0" animBg="1"/>
      <p:bldP spid="224" grpId="1" animBg="1"/>
      <p:bldP spid="224" grpId="2" animBg="1"/>
      <p:bldP spid="225" grpId="0"/>
      <p:bldP spid="226" grpId="0" animBg="1"/>
      <p:bldP spid="226" grpId="1" animBg="1"/>
      <p:bldP spid="226" grpId="2" animBg="1"/>
      <p:bldP spid="227" grpId="0"/>
      <p:bldP spid="228" grpId="0" animBg="1"/>
      <p:bldP spid="228" grpId="1" animBg="1"/>
      <p:bldP spid="228" grpId="2" animBg="1"/>
      <p:bldP spid="2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p:cNvSpPr>
            <a:spLocks noChangeArrowheads="1"/>
          </p:cNvSpPr>
          <p:nvPr/>
        </p:nvSpPr>
        <p:spPr bwMode="auto">
          <a:xfrm>
            <a:off x="1946277" y="1714334"/>
            <a:ext cx="2035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6000" b="0" dirty="0">
                <a:solidFill>
                  <a:srgbClr val="000000"/>
                </a:solidFill>
                <a:latin typeface="微软雅黑" panose="020B0503020204020204" pitchFamily="34" charset="-122"/>
                <a:ea typeface="微软雅黑" panose="020B0503020204020204" pitchFamily="34" charset="-122"/>
                <a:cs typeface="Calibri" pitchFamily="34" charset="0"/>
                <a:sym typeface="Calibri" pitchFamily="34" charset="0"/>
              </a:rPr>
              <a:t>NO.1</a:t>
            </a:r>
            <a:endParaRPr lang="zh-CN" altLang="en-US" sz="6000" b="0" dirty="0">
              <a:solidFill>
                <a:srgbClr val="000000"/>
              </a:solidFill>
              <a:latin typeface="Calibri" pitchFamily="34" charset="0"/>
              <a:ea typeface="微软雅黑" panose="020B0503020204020204" pitchFamily="34" charset="-122"/>
              <a:sym typeface="宋体" pitchFamily="2" charset="-122"/>
            </a:endParaRPr>
          </a:p>
        </p:txBody>
      </p:sp>
      <p:sp>
        <p:nvSpPr>
          <p:cNvPr id="4" name="文本框 15"/>
          <p:cNvSpPr>
            <a:spLocks noChangeArrowheads="1"/>
          </p:cNvSpPr>
          <p:nvPr/>
        </p:nvSpPr>
        <p:spPr bwMode="auto">
          <a:xfrm>
            <a:off x="5213352" y="4892509"/>
            <a:ext cx="2035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6000" b="0">
                <a:solidFill>
                  <a:srgbClr val="000000"/>
                </a:solidFill>
                <a:latin typeface="微软雅黑" panose="020B0503020204020204" pitchFamily="34" charset="-122"/>
                <a:ea typeface="微软雅黑" panose="020B0503020204020204" pitchFamily="34" charset="-122"/>
                <a:cs typeface="Calibri" pitchFamily="34" charset="0"/>
                <a:sym typeface="Calibri" pitchFamily="34" charset="0"/>
              </a:rPr>
              <a:t>NO.2</a:t>
            </a:r>
            <a:endParaRPr lang="zh-CN" altLang="en-US" sz="6000" b="0">
              <a:solidFill>
                <a:srgbClr val="000000"/>
              </a:solidFill>
              <a:latin typeface="Calibri" pitchFamily="34" charset="0"/>
              <a:ea typeface="微软雅黑" panose="020B0503020204020204" pitchFamily="34" charset="-122"/>
              <a:sym typeface="宋体" pitchFamily="2" charset="-122"/>
            </a:endParaRPr>
          </a:p>
        </p:txBody>
      </p:sp>
      <p:sp>
        <p:nvSpPr>
          <p:cNvPr id="5" name="文本框 16"/>
          <p:cNvSpPr>
            <a:spLocks noChangeArrowheads="1"/>
          </p:cNvSpPr>
          <p:nvPr/>
        </p:nvSpPr>
        <p:spPr bwMode="auto">
          <a:xfrm>
            <a:off x="8477252" y="1711159"/>
            <a:ext cx="20358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r>
              <a:rPr lang="en-US" altLang="zh-CN" sz="6000" b="0">
                <a:solidFill>
                  <a:srgbClr val="000000"/>
                </a:solidFill>
                <a:latin typeface="微软雅黑" panose="020B0503020204020204" pitchFamily="34" charset="-122"/>
                <a:ea typeface="微软雅黑" panose="020B0503020204020204" pitchFamily="34" charset="-122"/>
                <a:cs typeface="Calibri" pitchFamily="34" charset="0"/>
                <a:sym typeface="Calibri" pitchFamily="34" charset="0"/>
              </a:rPr>
              <a:t>NO.3</a:t>
            </a:r>
            <a:endParaRPr lang="zh-CN" altLang="en-US" sz="6000" b="0">
              <a:solidFill>
                <a:srgbClr val="000000"/>
              </a:solidFill>
              <a:latin typeface="Calibri" pitchFamily="34" charset="0"/>
              <a:ea typeface="微软雅黑" panose="020B0503020204020204" pitchFamily="34" charset="-122"/>
              <a:sym typeface="宋体" pitchFamily="2" charset="-122"/>
            </a:endParaRPr>
          </a:p>
        </p:txBody>
      </p:sp>
      <p:sp>
        <p:nvSpPr>
          <p:cNvPr id="6" name="矩形 21"/>
          <p:cNvSpPr>
            <a:spLocks noChangeArrowheads="1"/>
          </p:cNvSpPr>
          <p:nvPr/>
        </p:nvSpPr>
        <p:spPr bwMode="auto">
          <a:xfrm>
            <a:off x="1336676" y="4751223"/>
            <a:ext cx="298132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pPr>
            <a:r>
              <a:rPr lang="zh-CN" altLang="en-US" sz="1400" b="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您的内容打在这里，或者通过复制您的文本后，在此框中选择粘贴，并选择只保留文字。在此录入上述图表的综合描述说明，</a:t>
            </a:r>
          </a:p>
        </p:txBody>
      </p:sp>
      <p:sp>
        <p:nvSpPr>
          <p:cNvPr id="7" name="矩形 22"/>
          <p:cNvSpPr>
            <a:spLocks noChangeArrowheads="1"/>
          </p:cNvSpPr>
          <p:nvPr/>
        </p:nvSpPr>
        <p:spPr bwMode="auto">
          <a:xfrm>
            <a:off x="8337551" y="4816309"/>
            <a:ext cx="298132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pPr>
            <a:r>
              <a:rPr lang="zh-CN" altLang="en-US" sz="1400" b="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您的内容打在这里，或者通过复制您的文本后，在此框中选择粘贴，并选择只保留文字。在此录入上述图表的综合描述说明，</a:t>
            </a:r>
          </a:p>
        </p:txBody>
      </p:sp>
      <p:sp>
        <p:nvSpPr>
          <p:cNvPr id="8" name="矩形 23"/>
          <p:cNvSpPr>
            <a:spLocks noChangeArrowheads="1"/>
          </p:cNvSpPr>
          <p:nvPr/>
        </p:nvSpPr>
        <p:spPr bwMode="auto">
          <a:xfrm>
            <a:off x="4611688" y="1604798"/>
            <a:ext cx="298132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pPr>
            <a:r>
              <a:rPr lang="zh-CN" altLang="en-US" sz="1400" b="0" dirty="0">
                <a:solidFill>
                  <a:schemeClr val="tx1">
                    <a:lumMod val="65000"/>
                    <a:lumOff val="35000"/>
                  </a:schemeClr>
                </a:solidFill>
                <a:latin typeface="微软雅黑" pitchFamily="34" charset="-122"/>
                <a:ea typeface="微软雅黑" panose="020B0503020204020204" pitchFamily="34" charset="-122"/>
              </a:rPr>
              <a:t>您的内容打在这里，或者通过复制您的文本后，在此框中选择粘贴，并选择只保留文字。在此录入上述图表的综合描述说明，</a:t>
            </a:r>
          </a:p>
        </p:txBody>
      </p:sp>
      <p:grpSp>
        <p:nvGrpSpPr>
          <p:cNvPr id="9" name="组合 7"/>
          <p:cNvGrpSpPr>
            <a:grpSpLocks/>
          </p:cNvGrpSpPr>
          <p:nvPr/>
        </p:nvGrpSpPr>
        <p:grpSpPr bwMode="auto">
          <a:xfrm>
            <a:off x="1055689" y="2793834"/>
            <a:ext cx="10080625" cy="1798639"/>
            <a:chOff x="0" y="0"/>
            <a:chExt cx="10080626" cy="1799206"/>
          </a:xfrm>
        </p:grpSpPr>
        <p:grpSp>
          <p:nvGrpSpPr>
            <p:cNvPr id="10" name="组合 13"/>
            <p:cNvGrpSpPr>
              <a:grpSpLocks/>
            </p:cNvGrpSpPr>
            <p:nvPr/>
          </p:nvGrpSpPr>
          <p:grpSpPr bwMode="auto">
            <a:xfrm>
              <a:off x="0" y="444279"/>
              <a:ext cx="10080626" cy="1006609"/>
              <a:chOff x="0" y="0"/>
              <a:chExt cx="8968528" cy="895560"/>
            </a:xfrm>
          </p:grpSpPr>
          <p:sp>
            <p:nvSpPr>
              <p:cNvPr id="17" name="圆角矩形 6"/>
              <p:cNvSpPr>
                <a:spLocks noChangeArrowheads="1"/>
              </p:cNvSpPr>
              <p:nvPr/>
            </p:nvSpPr>
            <p:spPr bwMode="auto">
              <a:xfrm>
                <a:off x="0" y="1"/>
                <a:ext cx="3163946" cy="895559"/>
              </a:xfrm>
              <a:prstGeom prst="roundRect">
                <a:avLst>
                  <a:gd name="adj" fmla="val 16667"/>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ea typeface="微软雅黑" panose="020B0503020204020204" pitchFamily="34" charset="-122"/>
                  <a:sym typeface="宋体" pitchFamily="2" charset="-122"/>
                </a:endParaRPr>
              </a:p>
            </p:txBody>
          </p:sp>
          <p:sp>
            <p:nvSpPr>
              <p:cNvPr id="18" name="圆角矩形 12"/>
              <p:cNvSpPr>
                <a:spLocks noChangeArrowheads="1"/>
              </p:cNvSpPr>
              <p:nvPr/>
            </p:nvSpPr>
            <p:spPr bwMode="auto">
              <a:xfrm>
                <a:off x="2902291" y="0"/>
                <a:ext cx="3163946" cy="895559"/>
              </a:xfrm>
              <a:prstGeom prst="roundRect">
                <a:avLst>
                  <a:gd name="adj" fmla="val 16667"/>
                </a:avLst>
              </a:prstGeom>
              <a:solidFill>
                <a:srgbClr val="FFFFA2"/>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ea typeface="微软雅黑" panose="020B0503020204020204" pitchFamily="34" charset="-122"/>
                  <a:sym typeface="宋体" pitchFamily="2" charset="-122"/>
                </a:endParaRPr>
              </a:p>
            </p:txBody>
          </p:sp>
          <p:sp>
            <p:nvSpPr>
              <p:cNvPr id="19" name="圆角矩形 11"/>
              <p:cNvSpPr>
                <a:spLocks noChangeArrowheads="1"/>
              </p:cNvSpPr>
              <p:nvPr/>
            </p:nvSpPr>
            <p:spPr bwMode="auto">
              <a:xfrm>
                <a:off x="5804582" y="0"/>
                <a:ext cx="3163946" cy="895559"/>
              </a:xfrm>
              <a:prstGeom prst="roundRect">
                <a:avLst>
                  <a:gd name="adj" fmla="val 16667"/>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A2"/>
                  </a:solidFill>
                  <a:latin typeface="宋体" pitchFamily="2" charset="-122"/>
                  <a:ea typeface="微软雅黑" panose="020B0503020204020204" pitchFamily="34" charset="-122"/>
                  <a:sym typeface="宋体" pitchFamily="2" charset="-122"/>
                </a:endParaRPr>
              </a:p>
            </p:txBody>
          </p:sp>
        </p:grpSp>
        <p:sp>
          <p:nvSpPr>
            <p:cNvPr id="11" name="等腰三角形 17"/>
            <p:cNvSpPr>
              <a:spLocks noChangeArrowheads="1"/>
            </p:cNvSpPr>
            <p:nvPr/>
          </p:nvSpPr>
          <p:spPr bwMode="auto">
            <a:xfrm>
              <a:off x="1576112" y="95960"/>
              <a:ext cx="404050" cy="348319"/>
            </a:xfrm>
            <a:prstGeom prst="triangle">
              <a:avLst>
                <a:gd name="adj" fmla="val 50000"/>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ea typeface="微软雅黑" panose="020B0503020204020204" pitchFamily="34" charset="-122"/>
                <a:sym typeface="宋体" pitchFamily="2" charset="-122"/>
              </a:endParaRPr>
            </a:p>
          </p:txBody>
        </p:sp>
        <p:sp>
          <p:nvSpPr>
            <p:cNvPr id="12" name="等腰三角形 18"/>
            <p:cNvSpPr>
              <a:spLocks noChangeArrowheads="1"/>
            </p:cNvSpPr>
            <p:nvPr/>
          </p:nvSpPr>
          <p:spPr bwMode="auto">
            <a:xfrm>
              <a:off x="8100463" y="0"/>
              <a:ext cx="437554" cy="446113"/>
            </a:xfrm>
            <a:prstGeom prst="triangle">
              <a:avLst>
                <a:gd name="adj" fmla="val 50000"/>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ea typeface="微软雅黑" panose="020B0503020204020204" pitchFamily="34" charset="-122"/>
                <a:sym typeface="宋体" pitchFamily="2" charset="-122"/>
              </a:endParaRPr>
            </a:p>
          </p:txBody>
        </p:sp>
        <p:sp>
          <p:nvSpPr>
            <p:cNvPr id="13" name="等腰三角形 19"/>
            <p:cNvSpPr>
              <a:spLocks noChangeArrowheads="1"/>
            </p:cNvSpPr>
            <p:nvPr/>
          </p:nvSpPr>
          <p:spPr bwMode="auto">
            <a:xfrm flipV="1">
              <a:off x="4844809" y="1450887"/>
              <a:ext cx="404050" cy="348319"/>
            </a:xfrm>
            <a:prstGeom prst="triangle">
              <a:avLst>
                <a:gd name="adj" fmla="val 50000"/>
              </a:avLst>
            </a:prstGeom>
            <a:solidFill>
              <a:srgbClr val="FFFFA2"/>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ea typeface="微软雅黑" panose="020B0503020204020204" pitchFamily="34" charset="-122"/>
                <a:sym typeface="宋体" pitchFamily="2" charset="-122"/>
              </a:endParaRPr>
            </a:p>
          </p:txBody>
        </p:sp>
        <p:sp>
          <p:nvSpPr>
            <p:cNvPr id="14" name="矩形 5"/>
            <p:cNvSpPr>
              <a:spLocks noChangeArrowheads="1"/>
            </p:cNvSpPr>
            <p:nvPr/>
          </p:nvSpPr>
          <p:spPr bwMode="auto">
            <a:xfrm>
              <a:off x="4093606" y="739555"/>
              <a:ext cx="1723549" cy="46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0" dirty="0">
                  <a:solidFill>
                    <a:srgbClr val="C00000"/>
                  </a:solidFill>
                  <a:latin typeface="微软雅黑" panose="020B0503020204020204" pitchFamily="34" charset="-122"/>
                  <a:ea typeface="微软雅黑" panose="020B0503020204020204" pitchFamily="34" charset="-122"/>
                  <a:sym typeface="方正正中黑简体" pitchFamily="2" charset="-122"/>
                </a:rPr>
                <a:t>请输入标题</a:t>
              </a:r>
              <a:endParaRPr lang="zh-CN" altLang="en-US" sz="2400" b="0" dirty="0">
                <a:solidFill>
                  <a:srgbClr val="C00000"/>
                </a:solidFill>
                <a:latin typeface="微软雅黑" panose="020B0503020204020204" pitchFamily="34" charset="-122"/>
                <a:ea typeface="微软雅黑" panose="020B0503020204020204" pitchFamily="34" charset="-122"/>
              </a:endParaRPr>
            </a:p>
          </p:txBody>
        </p:sp>
        <p:sp>
          <p:nvSpPr>
            <p:cNvPr id="15" name="矩形 20"/>
            <p:cNvSpPr>
              <a:spLocks noChangeArrowheads="1"/>
            </p:cNvSpPr>
            <p:nvPr/>
          </p:nvSpPr>
          <p:spPr bwMode="auto">
            <a:xfrm>
              <a:off x="7329620" y="782055"/>
              <a:ext cx="1723549" cy="46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0" dirty="0">
                  <a:solidFill>
                    <a:srgbClr val="FFFFA2"/>
                  </a:solidFill>
                  <a:latin typeface="微软雅黑" panose="020B0503020204020204" pitchFamily="34" charset="-122"/>
                  <a:ea typeface="微软雅黑" panose="020B0503020204020204" pitchFamily="34" charset="-122"/>
                  <a:sym typeface="方正正中黑简体" pitchFamily="2" charset="-122"/>
                </a:rPr>
                <a:t>请输入标题</a:t>
              </a:r>
              <a:endParaRPr lang="zh-CN" altLang="en-US" sz="2400" b="0" dirty="0">
                <a:solidFill>
                  <a:srgbClr val="FFFFA2"/>
                </a:solidFill>
                <a:latin typeface="微软雅黑" panose="020B0503020204020204" pitchFamily="34" charset="-122"/>
                <a:ea typeface="微软雅黑" panose="020B0503020204020204" pitchFamily="34" charset="-122"/>
              </a:endParaRPr>
            </a:p>
          </p:txBody>
        </p:sp>
        <p:sp>
          <p:nvSpPr>
            <p:cNvPr id="16" name="矩形 26"/>
            <p:cNvSpPr>
              <a:spLocks noChangeArrowheads="1"/>
            </p:cNvSpPr>
            <p:nvPr/>
          </p:nvSpPr>
          <p:spPr bwMode="auto">
            <a:xfrm>
              <a:off x="916362" y="742013"/>
              <a:ext cx="1723549" cy="46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0" dirty="0">
                  <a:solidFill>
                    <a:srgbClr val="FFFFA2"/>
                  </a:solidFill>
                  <a:latin typeface="微软雅黑" panose="020B0503020204020204" pitchFamily="34" charset="-122"/>
                  <a:ea typeface="微软雅黑" panose="020B0503020204020204" pitchFamily="34" charset="-122"/>
                  <a:sym typeface="方正正中黑简体" pitchFamily="2" charset="-122"/>
                </a:rPr>
                <a:t>请输入标题</a:t>
              </a:r>
              <a:endParaRPr lang="zh-CN" altLang="en-US" sz="2400" b="0" dirty="0">
                <a:solidFill>
                  <a:srgbClr val="FFFFA2"/>
                </a:solidFill>
                <a:latin typeface="微软雅黑" panose="020B0503020204020204" pitchFamily="34" charset="-122"/>
                <a:ea typeface="微软雅黑" panose="020B0503020204020204" pitchFamily="34" charset="-122"/>
              </a:endParaRPr>
            </a:p>
          </p:txBody>
        </p:sp>
      </p:grpSp>
      <p:sp>
        <p:nvSpPr>
          <p:cNvPr id="21"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26546022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p:cBhvr>
                                        <p:cTn id="11" dur="500"/>
                                        <p:tgtEl>
                                          <p:spTgt spid="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ppt_x</p:attrName>
                                        </p:attrNameLst>
                                      </p:cBhvr>
                                      <p:tavLst>
                                        <p:tav tm="0">
                                          <p:val>
                                            <p:strVal val="#ppt_x"/>
                                          </p:val>
                                        </p:tav>
                                        <p:tav tm="100000">
                                          <p:val>
                                            <p:strVal val="#ppt_x"/>
                                          </p:val>
                                        </p:tav>
                                      </p:tavLst>
                                    </p:anim>
                                    <p:anim calcmode="lin" valueType="num">
                                      <p:cBhvr>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4" grpId="0" bldLvl="0" autoUpdateAnimBg="0"/>
      <p:bldP spid="5" grpId="0" bldLvl="0" autoUpdateAnimBg="0"/>
      <p:bldP spid="6" grpId="0" bldLvl="0" autoUpdateAnimBg="0"/>
      <p:bldP spid="7" grpId="0" bldLvl="0" autoUpdateAnimBg="0"/>
      <p:bldP spid="8" grpId="0" bldLvl="0" autoUpdateAnimBg="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pic>
        <p:nvPicPr>
          <p:cNvPr id="72" name="图片 71"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4826" y="2996952"/>
            <a:ext cx="3616365" cy="2090017"/>
          </a:xfrm>
          <a:prstGeom prst="rect">
            <a:avLst/>
          </a:prstGeom>
        </p:spPr>
      </p:pic>
      <p:sp>
        <p:nvSpPr>
          <p:cNvPr id="73" name="矩形 72"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2201941" y="3577427"/>
            <a:ext cx="2021851" cy="738625"/>
          </a:xfrm>
          <a:prstGeom prst="rect">
            <a:avLst/>
          </a:prstGeom>
        </p:spPr>
        <p:txBody>
          <a:bodyPr wrap="square" lIns="121884" tIns="60941" rIns="121884" bIns="60941">
            <a:spAutoFit/>
          </a:bodyPr>
          <a:lstStyle/>
          <a:p>
            <a:pPr algn="just" eaLnBrk="0" fontAlgn="base" hangingPunct="0">
              <a:spcBef>
                <a:spcPct val="0"/>
              </a:spcBef>
              <a:spcAft>
                <a:spcPct val="0"/>
              </a:spcAft>
            </a:pPr>
            <a:r>
              <a:rPr lang="zh-CN" altLang="en-US" sz="4000" b="1" dirty="0">
                <a:solidFill>
                  <a:srgbClr val="FFD791"/>
                </a:solidFill>
                <a:latin typeface="+mj-ea"/>
                <a:ea typeface="+mj-ea"/>
              </a:rPr>
              <a:t>加油干</a:t>
            </a:r>
          </a:p>
        </p:txBody>
      </p:sp>
      <p:grpSp>
        <p:nvGrpSpPr>
          <p:cNvPr id="74" name="组合 7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587992" y="3162004"/>
            <a:ext cx="4912159" cy="415423"/>
            <a:chOff x="1307453" y="1401604"/>
            <a:chExt cx="9895689" cy="530425"/>
          </a:xfrm>
        </p:grpSpPr>
        <p:grpSp>
          <p:nvGrpSpPr>
            <p:cNvPr id="75" name="组合 74"/>
            <p:cNvGrpSpPr/>
            <p:nvPr/>
          </p:nvGrpSpPr>
          <p:grpSpPr>
            <a:xfrm>
              <a:off x="1307453" y="1401604"/>
              <a:ext cx="9895689" cy="530425"/>
              <a:chOff x="935022" y="2360752"/>
              <a:chExt cx="10296323" cy="551934"/>
            </a:xfrm>
          </p:grpSpPr>
          <p:sp>
            <p:nvSpPr>
              <p:cNvPr id="77" name="对角圆角矩形 76"/>
              <p:cNvSpPr/>
              <p:nvPr/>
            </p:nvSpPr>
            <p:spPr>
              <a:xfrm>
                <a:off x="935022" y="2360752"/>
                <a:ext cx="9650569"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b="0" kern="0">
                  <a:solidFill>
                    <a:srgbClr val="FFD791"/>
                  </a:solidFill>
                  <a:latin typeface="+mj-ea"/>
                  <a:ea typeface="+mj-ea"/>
                </a:endParaRPr>
              </a:p>
            </p:txBody>
          </p:sp>
          <p:sp>
            <p:nvSpPr>
              <p:cNvPr id="78" name="TextBox 13"/>
              <p:cNvSpPr txBox="1"/>
              <p:nvPr/>
            </p:nvSpPr>
            <p:spPr>
              <a:xfrm>
                <a:off x="2194294" y="2370924"/>
                <a:ext cx="9037051" cy="53158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b="0" dirty="0">
                    <a:solidFill>
                      <a:srgbClr val="FFD791"/>
                    </a:solidFill>
                    <a:latin typeface="+mj-ea"/>
                    <a:ea typeface="+mj-ea"/>
                  </a:rPr>
                  <a:t>相关主题文字输入</a:t>
                </a:r>
              </a:p>
            </p:txBody>
          </p:sp>
        </p:grpSp>
        <p:pic>
          <p:nvPicPr>
            <p:cNvPr id="7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28225" y="1448395"/>
              <a:ext cx="989503" cy="481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9" name="组合 78"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587992" y="3822117"/>
            <a:ext cx="4912160" cy="415423"/>
            <a:chOff x="1307453" y="1401604"/>
            <a:chExt cx="9895691" cy="530425"/>
          </a:xfrm>
        </p:grpSpPr>
        <p:grpSp>
          <p:nvGrpSpPr>
            <p:cNvPr id="80" name="组合 79"/>
            <p:cNvGrpSpPr/>
            <p:nvPr/>
          </p:nvGrpSpPr>
          <p:grpSpPr>
            <a:xfrm>
              <a:off x="1307453" y="1401604"/>
              <a:ext cx="9895691" cy="530425"/>
              <a:chOff x="935022" y="2360752"/>
              <a:chExt cx="10296325" cy="551934"/>
            </a:xfrm>
          </p:grpSpPr>
          <p:sp>
            <p:nvSpPr>
              <p:cNvPr id="82" name="对角圆角矩形 81"/>
              <p:cNvSpPr/>
              <p:nvPr/>
            </p:nvSpPr>
            <p:spPr>
              <a:xfrm>
                <a:off x="935022" y="2360752"/>
                <a:ext cx="9650569"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b="0" kern="0">
                  <a:solidFill>
                    <a:srgbClr val="FFD791"/>
                  </a:solidFill>
                  <a:latin typeface="+mj-ea"/>
                  <a:ea typeface="+mj-ea"/>
                </a:endParaRPr>
              </a:p>
            </p:txBody>
          </p:sp>
          <p:sp>
            <p:nvSpPr>
              <p:cNvPr id="83" name="TextBox 13"/>
              <p:cNvSpPr txBox="1"/>
              <p:nvPr/>
            </p:nvSpPr>
            <p:spPr>
              <a:xfrm>
                <a:off x="2194296" y="2370924"/>
                <a:ext cx="9037051" cy="53158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b="0" dirty="0">
                    <a:solidFill>
                      <a:srgbClr val="FFD791"/>
                    </a:solidFill>
                    <a:latin typeface="+mj-ea"/>
                    <a:ea typeface="+mj-ea"/>
                  </a:rPr>
                  <a:t>相关主题文字输入</a:t>
                </a:r>
              </a:p>
            </p:txBody>
          </p:sp>
        </p:grpSp>
        <p:pic>
          <p:nvPicPr>
            <p:cNvPr id="8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28225" y="1448395"/>
              <a:ext cx="989503" cy="481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4" name="组合 8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587992" y="4497543"/>
            <a:ext cx="4810092" cy="415423"/>
            <a:chOff x="1307453" y="1401604"/>
            <a:chExt cx="9690072" cy="530425"/>
          </a:xfrm>
        </p:grpSpPr>
        <p:grpSp>
          <p:nvGrpSpPr>
            <p:cNvPr id="85" name="组合 84"/>
            <p:cNvGrpSpPr/>
            <p:nvPr/>
          </p:nvGrpSpPr>
          <p:grpSpPr>
            <a:xfrm>
              <a:off x="1307453" y="1401604"/>
              <a:ext cx="9690072" cy="530425"/>
              <a:chOff x="935022" y="2360752"/>
              <a:chExt cx="10082381" cy="551934"/>
            </a:xfrm>
          </p:grpSpPr>
          <p:sp>
            <p:nvSpPr>
              <p:cNvPr id="87" name="对角圆角矩形 86"/>
              <p:cNvSpPr/>
              <p:nvPr/>
            </p:nvSpPr>
            <p:spPr>
              <a:xfrm>
                <a:off x="935022" y="2360752"/>
                <a:ext cx="9650569" cy="551934"/>
              </a:xfrm>
              <a:prstGeom prst="round2DiagRect">
                <a:avLst>
                  <a:gd name="adj1" fmla="val 0"/>
                  <a:gd name="adj2" fmla="val 0"/>
                </a:avLst>
              </a:prstGeom>
              <a:solidFill>
                <a:srgbClr val="B7020B"/>
              </a:solidFill>
              <a:ln w="12700" cap="flat" cmpd="sng" algn="ctr">
                <a:noFill/>
                <a:prstDash val="solid"/>
                <a:miter lim="800000"/>
              </a:ln>
              <a:effectLst>
                <a:reflection blurRad="6350" stA="52000" endA="300" endPos="35000" dir="5400000" sy="-100000" algn="bl" rotWithShape="0"/>
              </a:effectLst>
            </p:spPr>
            <p:txBody>
              <a:bodyPr rtlCol="0" anchor="ctr"/>
              <a:lstStyle/>
              <a:p>
                <a:pPr algn="ctr" eaLnBrk="0" fontAlgn="base" hangingPunct="0">
                  <a:spcBef>
                    <a:spcPct val="0"/>
                  </a:spcBef>
                  <a:spcAft>
                    <a:spcPct val="0"/>
                  </a:spcAft>
                  <a:defRPr/>
                </a:pPr>
                <a:endParaRPr lang="zh-CN" altLang="en-US" sz="2000" b="0" kern="0">
                  <a:solidFill>
                    <a:srgbClr val="FFD791"/>
                  </a:solidFill>
                  <a:latin typeface="+mj-ea"/>
                  <a:ea typeface="+mj-ea"/>
                </a:endParaRPr>
              </a:p>
            </p:txBody>
          </p:sp>
          <p:sp>
            <p:nvSpPr>
              <p:cNvPr id="88" name="TextBox 13"/>
              <p:cNvSpPr txBox="1"/>
              <p:nvPr/>
            </p:nvSpPr>
            <p:spPr>
              <a:xfrm>
                <a:off x="1980352" y="2370924"/>
                <a:ext cx="9037051" cy="53158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b="0" dirty="0">
                    <a:solidFill>
                      <a:srgbClr val="FFD791"/>
                    </a:solidFill>
                    <a:latin typeface="+mj-ea"/>
                    <a:ea typeface="+mj-ea"/>
                  </a:rPr>
                  <a:t>相关主题文字输入</a:t>
                </a:r>
              </a:p>
            </p:txBody>
          </p:sp>
        </p:grpSp>
        <p:pic>
          <p:nvPicPr>
            <p:cNvPr id="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28225" y="1448395"/>
              <a:ext cx="989503" cy="481337"/>
            </a:xfrm>
            <a:prstGeom prst="rect">
              <a:avLst/>
            </a:prstGeom>
            <a:noFill/>
            <a:extLst>
              <a:ext uri="{909E8E84-426E-40DD-AFC4-6F175D3DCCD1}">
                <a14:hiddenFill xmlns:a14="http://schemas.microsoft.com/office/drawing/2010/main">
                  <a:solidFill>
                    <a:srgbClr val="FFFFFF"/>
                  </a:solidFill>
                </a14:hiddenFill>
              </a:ext>
            </a:extLst>
          </p:spPr>
        </p:pic>
      </p:grpSp>
      <p:sp>
        <p:nvSpPr>
          <p:cNvPr id="89" name="矩形 88"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p:nvPr/>
        </p:nvSpPr>
        <p:spPr>
          <a:xfrm>
            <a:off x="2099200" y="1832821"/>
            <a:ext cx="8196143" cy="963302"/>
          </a:xfrm>
          <a:prstGeom prst="rect">
            <a:avLst/>
          </a:prstGeom>
        </p:spPr>
        <p:txBody>
          <a:bodyPr wrap="square" lIns="121884" tIns="60941" rIns="121884" bIns="60941">
            <a:spAutoFit/>
          </a:bodyPr>
          <a:lstStyle/>
          <a:p>
            <a:pPr marL="285750" indent="-285750">
              <a:lnSpc>
                <a:spcPct val="130000"/>
              </a:lnSpc>
              <a:buFont typeface="Wingdings" panose="05000000000000000000" pitchFamily="2" charset="2"/>
              <a:buChar char="l"/>
            </a:pPr>
            <a:r>
              <a:rPr lang="zh-CN" altLang="en-US" sz="1400" b="0" dirty="0">
                <a:solidFill>
                  <a:schemeClr val="tx1">
                    <a:lumMod val="75000"/>
                    <a:lumOff val="25000"/>
                  </a:schemeClr>
                </a:solidFill>
                <a:latin typeface="+mn-ea"/>
                <a:ea typeface="+mn-ea"/>
              </a:rPr>
              <a:t>深化重要领域和关键环节改革，进一步释放国内需求潜力，以创新引领实体经济转型升级，促进农业稳定发展和农民持续增收积极主动扩大对外开放，加大生态环境保护治理力度，推进以保障和改善民生为重点的社会建设，全面加强政府自身建设。</a:t>
            </a:r>
          </a:p>
        </p:txBody>
      </p:sp>
    </p:spTree>
    <p:extLst>
      <p:ext uri="{BB962C8B-B14F-4D97-AF65-F5344CB8AC3E}">
        <p14:creationId xmlns:p14="http://schemas.microsoft.com/office/powerpoint/2010/main" val="8268188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42" presetClass="entr" presetSubtype="0" fill="hold" nodeType="withEffect">
                                  <p:stCondLst>
                                    <p:cond delay="175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1000"/>
                                        <p:tgtEl>
                                          <p:spTgt spid="72"/>
                                        </p:tgtEl>
                                      </p:cBhvr>
                                    </p:animEffect>
                                    <p:anim calcmode="lin" valueType="num">
                                      <p:cBhvr>
                                        <p:cTn id="15" dur="1000" fill="hold"/>
                                        <p:tgtEl>
                                          <p:spTgt spid="72"/>
                                        </p:tgtEl>
                                        <p:attrNameLst>
                                          <p:attrName>ppt_x</p:attrName>
                                        </p:attrNameLst>
                                      </p:cBhvr>
                                      <p:tavLst>
                                        <p:tav tm="0">
                                          <p:val>
                                            <p:strVal val="#ppt_x"/>
                                          </p:val>
                                        </p:tav>
                                        <p:tav tm="100000">
                                          <p:val>
                                            <p:strVal val="#ppt_x"/>
                                          </p:val>
                                        </p:tav>
                                      </p:tavLst>
                                    </p:anim>
                                    <p:anim calcmode="lin" valueType="num">
                                      <p:cBhvr>
                                        <p:cTn id="16" dur="1000" fill="hold"/>
                                        <p:tgtEl>
                                          <p:spTgt spid="72"/>
                                        </p:tgtEl>
                                        <p:attrNameLst>
                                          <p:attrName>ppt_y</p:attrName>
                                        </p:attrNameLst>
                                      </p:cBhvr>
                                      <p:tavLst>
                                        <p:tav tm="0">
                                          <p:val>
                                            <p:strVal val="#ppt_y+.1"/>
                                          </p:val>
                                        </p:tav>
                                        <p:tav tm="100000">
                                          <p:val>
                                            <p:strVal val="#ppt_y"/>
                                          </p:val>
                                        </p:tav>
                                      </p:tavLst>
                                    </p:anim>
                                  </p:childTnLst>
                                </p:cTn>
                              </p:par>
                            </p:childTnLst>
                          </p:cTn>
                        </p:par>
                        <p:par>
                          <p:cTn id="17" fill="hold">
                            <p:stCondLst>
                              <p:cond delay="3900"/>
                            </p:stCondLst>
                            <p:childTnLst>
                              <p:par>
                                <p:cTn id="18" presetID="2" presetClass="entr" presetSubtype="2"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4400"/>
                            </p:stCondLst>
                            <p:childTnLst>
                              <p:par>
                                <p:cTn id="23" presetID="2" presetClass="entr" presetSubtype="2"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1+#ppt_w/2"/>
                                          </p:val>
                                        </p:tav>
                                        <p:tav tm="100000">
                                          <p:val>
                                            <p:strVal val="#ppt_x"/>
                                          </p:val>
                                        </p:tav>
                                      </p:tavLst>
                                    </p:anim>
                                    <p:anim calcmode="lin" valueType="num">
                                      <p:cBhvr additive="base">
                                        <p:cTn id="26" dur="500" fill="hold"/>
                                        <p:tgtEl>
                                          <p:spTgt spid="7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100"/>
                                  </p:stCondLst>
                                  <p:childTnLst>
                                    <p:set>
                                      <p:cBhvr>
                                        <p:cTn id="28" dur="1" fill="hold">
                                          <p:stCondLst>
                                            <p:cond delay="0"/>
                                          </p:stCondLst>
                                        </p:cTn>
                                        <p:tgtEl>
                                          <p:spTgt spid="79"/>
                                        </p:tgtEl>
                                        <p:attrNameLst>
                                          <p:attrName>style.visibility</p:attrName>
                                        </p:attrNameLst>
                                      </p:cBhvr>
                                      <p:to>
                                        <p:strVal val="visible"/>
                                      </p:to>
                                    </p:set>
                                    <p:anim calcmode="lin" valueType="num">
                                      <p:cBhvr additive="base">
                                        <p:cTn id="29" dur="500" fill="hold"/>
                                        <p:tgtEl>
                                          <p:spTgt spid="79"/>
                                        </p:tgtEl>
                                        <p:attrNameLst>
                                          <p:attrName>ppt_x</p:attrName>
                                        </p:attrNameLst>
                                      </p:cBhvr>
                                      <p:tavLst>
                                        <p:tav tm="0">
                                          <p:val>
                                            <p:strVal val="1+#ppt_w/2"/>
                                          </p:val>
                                        </p:tav>
                                        <p:tav tm="100000">
                                          <p:val>
                                            <p:strVal val="#ppt_x"/>
                                          </p:val>
                                        </p:tav>
                                      </p:tavLst>
                                    </p:anim>
                                    <p:anim calcmode="lin" valueType="num">
                                      <p:cBhvr additive="base">
                                        <p:cTn id="30" dur="500" fill="hold"/>
                                        <p:tgtEl>
                                          <p:spTgt spid="7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84"/>
                                        </p:tgtEl>
                                        <p:attrNameLst>
                                          <p:attrName>style.visibility</p:attrName>
                                        </p:attrNameLst>
                                      </p:cBhvr>
                                      <p:to>
                                        <p:strVal val="visible"/>
                                      </p:to>
                                    </p:set>
                                    <p:anim calcmode="lin" valueType="num">
                                      <p:cBhvr additive="base">
                                        <p:cTn id="33" dur="500" fill="hold"/>
                                        <p:tgtEl>
                                          <p:spTgt spid="84"/>
                                        </p:tgtEl>
                                        <p:attrNameLst>
                                          <p:attrName>ppt_x</p:attrName>
                                        </p:attrNameLst>
                                      </p:cBhvr>
                                      <p:tavLst>
                                        <p:tav tm="0">
                                          <p:val>
                                            <p:strVal val="1+#ppt_w/2"/>
                                          </p:val>
                                        </p:tav>
                                        <p:tav tm="100000">
                                          <p:val>
                                            <p:strVal val="#ppt_x"/>
                                          </p:val>
                                        </p:tav>
                                      </p:tavLst>
                                    </p:anim>
                                    <p:anim calcmode="lin" valueType="num">
                                      <p:cBhvr additive="base">
                                        <p:cTn id="34"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3" grpId="0"/>
      <p:bldP spid="8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31" name="组合 3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839416" y="1263616"/>
            <a:ext cx="10160525" cy="824271"/>
            <a:chOff x="1199456" y="4683447"/>
            <a:chExt cx="10160525" cy="824271"/>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4683447"/>
              <a:ext cx="10160525" cy="824271"/>
            </a:xfrm>
            <a:prstGeom prst="rect">
              <a:avLst/>
            </a:prstGeom>
          </p:spPr>
        </p:pic>
        <p:sp>
          <p:nvSpPr>
            <p:cNvPr id="34" name="标题 1">
              <a:extLst>
                <a:ext uri="{FF2B5EF4-FFF2-40B4-BE49-F238E27FC236}">
                  <a16:creationId xmlns:a16="http://schemas.microsoft.com/office/drawing/2014/main" id="{07E7FBED-80B0-49FA-AE16-E7D006CBBDD3}"/>
                </a:ext>
              </a:extLst>
            </p:cNvPr>
            <p:cNvSpPr txBox="1">
              <a:spLocks/>
            </p:cNvSpPr>
            <p:nvPr/>
          </p:nvSpPr>
          <p:spPr>
            <a:xfrm>
              <a:off x="2427289" y="4817169"/>
              <a:ext cx="8573795"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fontAlgn="auto">
                <a:spcAft>
                  <a:spcPts val="0"/>
                </a:spcAft>
              </a:pPr>
              <a:r>
                <a:rPr lang="zh-CN" altLang="en-US" sz="2800" spc="400" dirty="0">
                  <a:solidFill>
                    <a:srgbClr val="FCD708"/>
                  </a:solidFill>
                  <a:effectLst>
                    <a:outerShdw blurRad="38100" dist="38100" dir="2700000" algn="tl">
                      <a:srgbClr val="000000">
                        <a:alpha val="43137"/>
                      </a:srgbClr>
                    </a:outerShdw>
                  </a:effectLst>
                  <a:latin typeface="微软雅黑"/>
                  <a:ea typeface="微软雅黑"/>
                </a:rPr>
                <a:t>富强民主文明和谐美丽的社会主义现代化强国</a:t>
              </a:r>
            </a:p>
          </p:txBody>
        </p:sp>
        <p:sp>
          <p:nvSpPr>
            <p:cNvPr id="35" name="标题 1">
              <a:extLst>
                <a:ext uri="{FF2B5EF4-FFF2-40B4-BE49-F238E27FC236}">
                  <a16:creationId xmlns:a16="http://schemas.microsoft.com/office/drawing/2014/main" id="{07E7FBED-80B0-49FA-AE16-E7D006CBBDD3}"/>
                </a:ext>
              </a:extLst>
            </p:cNvPr>
            <p:cNvSpPr txBox="1">
              <a:spLocks/>
            </p:cNvSpPr>
            <p:nvPr/>
          </p:nvSpPr>
          <p:spPr>
            <a:xfrm>
              <a:off x="1329496" y="4827463"/>
              <a:ext cx="661583"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fontAlgn="auto">
                <a:spcAft>
                  <a:spcPts val="0"/>
                </a:spcAft>
              </a:pPr>
              <a:r>
                <a:rPr lang="en-US" altLang="zh-CN" spc="300" dirty="0">
                  <a:solidFill>
                    <a:srgbClr val="C00000"/>
                  </a:solidFill>
                  <a:effectLst>
                    <a:innerShdw blurRad="63500" dist="50800" dir="13500000">
                      <a:prstClr val="black">
                        <a:alpha val="50000"/>
                      </a:prstClr>
                    </a:innerShdw>
                  </a:effectLst>
                  <a:latin typeface="微软雅黑"/>
                  <a:ea typeface="微软雅黑"/>
                </a:rPr>
                <a:t>.</a:t>
              </a:r>
              <a:endParaRPr lang="zh-CN" altLang="en-US" spc="300" dirty="0">
                <a:solidFill>
                  <a:srgbClr val="C00000"/>
                </a:solidFill>
                <a:effectLst>
                  <a:innerShdw blurRad="63500" dist="50800" dir="13500000">
                    <a:prstClr val="black">
                      <a:alpha val="50000"/>
                    </a:prstClr>
                  </a:innerShdw>
                </a:effectLst>
                <a:latin typeface="微软雅黑"/>
                <a:ea typeface="微软雅黑"/>
              </a:endParaRPr>
            </a:p>
          </p:txBody>
        </p:sp>
      </p:grpSp>
      <p:sp>
        <p:nvSpPr>
          <p:cNvPr id="36" name="圆角矩形 35"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1195185" y="2038231"/>
            <a:ext cx="9801630" cy="1611906"/>
          </a:xfrm>
          <a:prstGeom prst="roundRect">
            <a:avLst>
              <a:gd name="adj" fmla="val 0"/>
            </a:avLst>
          </a:prstGeom>
          <a:noFill/>
          <a:ln w="0" cap="flat" cmpd="sng" algn="ctr">
            <a:solidFill>
              <a:srgbClr val="C00000"/>
            </a:solidFill>
            <a:prstDash val="solid"/>
          </a:ln>
          <a:effectLst>
            <a:outerShdw blurRad="279400" dist="266700" dir="7800000" algn="ctr" rotWithShape="0">
              <a:srgbClr val="E84C22">
                <a:lumMod val="50000"/>
                <a:alpha val="20000"/>
              </a:srgb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C000"/>
              </a:solidFill>
              <a:effectLst/>
              <a:uLnTx/>
              <a:uFillTx/>
              <a:latin typeface="方正美黑简体" panose="03000509000000000000" pitchFamily="65" charset="-122"/>
              <a:ea typeface="方正美黑简体" panose="03000509000000000000" pitchFamily="65" charset="-122"/>
              <a:cs typeface="+mn-cs"/>
            </a:endParaRPr>
          </a:p>
        </p:txBody>
      </p:sp>
      <p:pic>
        <p:nvPicPr>
          <p:cNvPr id="37" name="图片 36"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PicPr>
            <a:picLocks noChangeAspect="1"/>
          </p:cNvPicPr>
          <p:nvPr/>
        </p:nvPicPr>
        <p:blipFill rotWithShape="1">
          <a:blip r:embed="rId4">
            <a:extLst>
              <a:ext uri="{28A0092B-C50C-407E-A947-70E740481C1C}">
                <a14:useLocalDpi xmlns:a14="http://schemas.microsoft.com/office/drawing/2010/main" val="0"/>
              </a:ext>
            </a:extLst>
          </a:blip>
          <a:srcRect b="16642"/>
          <a:stretch/>
        </p:blipFill>
        <p:spPr>
          <a:xfrm>
            <a:off x="0" y="3905672"/>
            <a:ext cx="12192000" cy="2952328"/>
          </a:xfrm>
          <a:prstGeom prst="rect">
            <a:avLst/>
          </a:prstGeom>
        </p:spPr>
      </p:pic>
      <p:sp>
        <p:nvSpPr>
          <p:cNvPr id="38" name="矩形 37"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1431346" y="2221609"/>
            <a:ext cx="9329307" cy="1200329"/>
          </a:xfrm>
          <a:prstGeom prst="rect">
            <a:avLst/>
          </a:prstGeom>
        </p:spPr>
        <p:txBody>
          <a:bodyPr wrap="square">
            <a:spAutoFit/>
          </a:bodyPr>
          <a:lstStyle/>
          <a:p>
            <a:pPr marL="285750" indent="-285750" algn="just" defTabSz="1219140" fontAlgn="auto">
              <a:lnSpc>
                <a:spcPct val="150000"/>
              </a:lnSpc>
              <a:spcBef>
                <a:spcPts val="0"/>
              </a:spcBef>
              <a:spcAft>
                <a:spcPts val="0"/>
              </a:spcAft>
              <a:buClr>
                <a:srgbClr val="C00000"/>
              </a:buClr>
              <a:buFont typeface="Wingdings" panose="05000000000000000000" pitchFamily="2" charset="2"/>
              <a:buChar char="n"/>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为把我国建设成为富强民主文明和谐美丽的社会主义现代化强国而奋斗”。社会主义现代化奋斗目标从“富强民主文明和谐”进一步拓展为“富强民主文明和谐美丽”。增加了“美丽”，经济、政治、文明、社会、生态文明建设“五位一体”总体布局与现代化建设目标有了更好的对接。</a:t>
            </a:r>
          </a:p>
        </p:txBody>
      </p:sp>
    </p:spTree>
    <p:extLst>
      <p:ext uri="{BB962C8B-B14F-4D97-AF65-F5344CB8AC3E}">
        <p14:creationId xmlns:p14="http://schemas.microsoft.com/office/powerpoint/2010/main" val="15737634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randombar(horizontal)">
                                      <p:cBhvr>
                                        <p:cTn id="16" dur="500"/>
                                        <p:tgtEl>
                                          <p:spTgt spid="36"/>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strips(downRight)">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animBg="1"/>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71906">
            <a:off x="271117" y="3762281"/>
            <a:ext cx="3662583" cy="3643923"/>
          </a:xfrm>
          <a:prstGeom prst="rect">
            <a:avLst/>
          </a:prstGeom>
        </p:spPr>
      </p:pic>
      <p:pic>
        <p:nvPicPr>
          <p:cNvPr id="7" name="图片 6"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64552" y="1448727"/>
            <a:ext cx="623554" cy="76306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57499" y="5151414"/>
            <a:ext cx="3109181" cy="2033020"/>
          </a:xfrm>
          <a:prstGeom prst="rect">
            <a:avLst/>
          </a:prstGeom>
        </p:spPr>
      </p:pic>
      <p:sp>
        <p:nvSpPr>
          <p:cNvPr id="12" name="文本框 11"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p:nvPr/>
        </p:nvSpPr>
        <p:spPr>
          <a:xfrm>
            <a:off x="2711624" y="908720"/>
            <a:ext cx="6408712" cy="2015936"/>
          </a:xfrm>
          <a:prstGeom prst="rect">
            <a:avLst/>
          </a:prstGeom>
          <a:noFill/>
        </p:spPr>
        <p:txBody>
          <a:bodyPr vert="horz" wrap="square" rtlCol="0">
            <a:spAutoFit/>
          </a:bodyPr>
          <a:lstStyle/>
          <a:p>
            <a:pPr algn="r"/>
            <a:r>
              <a:rPr lang="zh-CN" altLang="en-US" sz="12500" b="0" spc="-800" dirty="0">
                <a:ln w="12700">
                  <a:solidFill>
                    <a:schemeClr val="accent1">
                      <a:lumMod val="75000"/>
                      <a:alpha val="57000"/>
                    </a:schemeClr>
                  </a:solidFill>
                </a:ln>
                <a:blipFill>
                  <a:blip r:embed="rId6"/>
                  <a:stretch>
                    <a:fillRect/>
                  </a:stretch>
                </a:blipFill>
                <a:latin typeface="李旭科书法" panose="02000603000000000000" pitchFamily="2" charset="-122"/>
                <a:ea typeface="李旭科书法" panose="02000603000000000000" pitchFamily="2" charset="-122"/>
              </a:rPr>
              <a:t>为民服务</a:t>
            </a:r>
            <a:endParaRPr lang="en-US" altLang="zh-CN" sz="12500" b="0" spc="-800" dirty="0">
              <a:ln w="12700">
                <a:solidFill>
                  <a:schemeClr val="accent1">
                    <a:lumMod val="75000"/>
                    <a:alpha val="57000"/>
                  </a:schemeClr>
                </a:solidFill>
              </a:ln>
              <a:blipFill>
                <a:blip r:embed="rId6"/>
                <a:stretch>
                  <a:fillRect/>
                </a:stretch>
              </a:blipFill>
              <a:latin typeface="李旭科书法" panose="02000603000000000000" pitchFamily="2" charset="-122"/>
              <a:ea typeface="李旭科书法" panose="02000603000000000000" pitchFamily="2" charset="-122"/>
            </a:endParaRPr>
          </a:p>
        </p:txBody>
      </p:sp>
      <p:grpSp>
        <p:nvGrpSpPr>
          <p:cNvPr id="13" name="组合 1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9156571" y="1412239"/>
            <a:ext cx="1261257" cy="1261257"/>
            <a:chOff x="8438034" y="1408607"/>
            <a:chExt cx="1261257" cy="1261257"/>
          </a:xfrm>
        </p:grpSpPr>
        <p:sp>
          <p:nvSpPr>
            <p:cNvPr id="14" name="圆角矩形 13"/>
            <p:cNvSpPr/>
            <p:nvPr/>
          </p:nvSpPr>
          <p:spPr>
            <a:xfrm>
              <a:off x="8438034" y="1408607"/>
              <a:ext cx="1261257" cy="1261257"/>
            </a:xfrm>
            <a:prstGeom prst="roundRect">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标题 1"/>
            <p:cNvSpPr txBox="1">
              <a:spLocks/>
            </p:cNvSpPr>
            <p:nvPr/>
          </p:nvSpPr>
          <p:spPr>
            <a:xfrm>
              <a:off x="8486373" y="1521498"/>
              <a:ext cx="1139284" cy="1080120"/>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i="0" u="none" strike="noStrike" kern="1200" cap="none" spc="0" normalizeH="0" baseline="0" noProof="0" dirty="0">
                  <a:ln>
                    <a:noFill/>
                  </a:ln>
                  <a:solidFill>
                    <a:srgbClr val="FFD791"/>
                  </a:solidFill>
                  <a:effectLst/>
                  <a:uLnTx/>
                  <a:uFillTx/>
                  <a:latin typeface="+mn-lt"/>
                  <a:ea typeface="+mn-ea"/>
                  <a:cs typeface="+mn-ea"/>
                  <a:sym typeface="+mn-lt"/>
                </a:rPr>
                <a:t>感谢观看</a:t>
              </a:r>
            </a:p>
          </p:txBody>
        </p:sp>
      </p:grpSp>
      <p:sp>
        <p:nvSpPr>
          <p:cNvPr id="16" name="AutoShape 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a:spLocks/>
          </p:cNvSpPr>
          <p:nvPr/>
        </p:nvSpPr>
        <p:spPr bwMode="auto">
          <a:xfrm>
            <a:off x="2566835" y="3744464"/>
            <a:ext cx="813490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745">
              <a:spcBef>
                <a:spcPts val="850"/>
              </a:spcBef>
            </a:pPr>
            <a:r>
              <a:rPr lang="es-ES" altLang="zh-CN" sz="800" b="0" dirty="0">
                <a:solidFill>
                  <a:schemeClr val="tx1">
                    <a:lumMod val="65000"/>
                    <a:lumOff val="35000"/>
                  </a:schemeClr>
                </a:solidFill>
                <a:latin typeface="+mn-ea"/>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a:t>
            </a:r>
            <a:r>
              <a:rPr lang="en-US" altLang="zh-CN" sz="800" b="0" dirty="0">
                <a:solidFill>
                  <a:schemeClr val="tx1">
                    <a:lumMod val="65000"/>
                    <a:lumOff val="35000"/>
                  </a:schemeClr>
                </a:solidFill>
                <a:latin typeface="+mn-ea"/>
                <a:ea typeface="+mn-ea"/>
                <a:cs typeface="+mn-ea"/>
                <a:sym typeface="+mn-lt"/>
              </a:rPr>
              <a:t>……</a:t>
            </a:r>
            <a:endParaRPr lang="es-ES" altLang="zh-CN" sz="2000" b="0" dirty="0">
              <a:solidFill>
                <a:schemeClr val="tx1">
                  <a:lumMod val="65000"/>
                  <a:lumOff val="35000"/>
                </a:schemeClr>
              </a:solidFill>
              <a:latin typeface="+mn-ea"/>
              <a:ea typeface="+mn-ea"/>
              <a:cs typeface="+mn-ea"/>
              <a:sym typeface="+mn-lt"/>
            </a:endParaRPr>
          </a:p>
        </p:txBody>
      </p:sp>
      <p:sp>
        <p:nvSpPr>
          <p:cNvPr id="17" name="AutoShape 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a:spLocks/>
          </p:cNvSpPr>
          <p:nvPr/>
        </p:nvSpPr>
        <p:spPr bwMode="auto">
          <a:xfrm>
            <a:off x="4160248" y="4063870"/>
            <a:ext cx="5446700"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extLst/>
        </p:spPr>
        <p:txBody>
          <a:bodyPr wrap="square" rtlCol="0">
            <a:spAutoFit/>
          </a:bodyPr>
          <a:lstStyle/>
          <a:p>
            <a:pPr algn="dist"/>
            <a:r>
              <a:rPr lang="zh-CN" altLang="en-US" sz="2000" dirty="0">
                <a:ln w="25400">
                  <a:noFill/>
                </a:ln>
                <a:solidFill>
                  <a:srgbClr val="C00000"/>
                </a:solidFill>
                <a:latin typeface="Source Han Sans Bold" panose="020B0800000000000000" pitchFamily="34" charset="-122"/>
                <a:ea typeface="Source Han Sans Bold" panose="020B0800000000000000" pitchFamily="34" charset="-122"/>
                <a:sym typeface="+mn-lt"/>
              </a:rPr>
              <a:t>学习贯彻党的十九大精神</a:t>
            </a:r>
            <a:endParaRPr lang="es-ES" altLang="zh-CN" sz="2000" b="1" dirty="0">
              <a:ln w="25400">
                <a:noFill/>
              </a:ln>
              <a:solidFill>
                <a:srgbClr val="C00000"/>
              </a:solidFill>
              <a:latin typeface="Source Han Sans Bold" panose="020B0800000000000000" pitchFamily="34" charset="-122"/>
              <a:ea typeface="Source Han Sans Bold" panose="020B0800000000000000" pitchFamily="34" charset="-122"/>
              <a:sym typeface="+mn-lt"/>
            </a:endParaRPr>
          </a:p>
        </p:txBody>
      </p:sp>
      <p:pic>
        <p:nvPicPr>
          <p:cNvPr id="18" name="图片 17"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54063" y="2605250"/>
            <a:ext cx="2153532" cy="1266054"/>
          </a:xfrm>
          <a:prstGeom prst="rect">
            <a:avLst/>
          </a:prstGeom>
        </p:spPr>
      </p:pic>
      <p:pic>
        <p:nvPicPr>
          <p:cNvPr id="19" name="图片 18" descr="e7d195523061f1c01ef2b70529884c179423570dbaad84926380ABC1F97BAEF0C8FC051856578EAB7874501A1FFE158C4981707381814BCC4D9A8E3554438DEE4FBCF5A5B4D2A8B0989AB57E8BAC65EB51F56214CC8BE8DB4B662FAEAF2C9272F3A1B1518C66C30B29B31A532862C4C05B4EE2DC83F1E867EEDBBEA2891514B09D6D4B2348B833D4FD875297274C6E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11062" y="2755965"/>
            <a:ext cx="6846448" cy="870682"/>
          </a:xfrm>
          <a:prstGeom prst="rect">
            <a:avLst/>
          </a:prstGeom>
        </p:spPr>
      </p:pic>
    </p:spTree>
    <p:extLst>
      <p:ext uri="{BB962C8B-B14F-4D97-AF65-F5344CB8AC3E}">
        <p14:creationId xmlns:p14="http://schemas.microsoft.com/office/powerpoint/2010/main" val="24665333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750" autoRev="1" fill="hold">
                                          <p:stCondLst>
                                            <p:cond delay="0"/>
                                          </p:stCondLst>
                                        </p:cTn>
                                        <p:tgtEl>
                                          <p:spTgt spid="12"/>
                                        </p:tgtEl>
                                        <p:attrNameLst>
                                          <p:attrName>ppt_w</p:attrName>
                                        </p:attrNameLst>
                                      </p:cBhvr>
                                    </p:anim>
                                    <p:anim by="(#ppt_w*0.50)" calcmode="lin" valueType="num">
                                      <p:cBhvr>
                                        <p:cTn id="8" dur="750" decel="50000" autoRev="1" fill="hold">
                                          <p:stCondLst>
                                            <p:cond delay="0"/>
                                          </p:stCondLst>
                                        </p:cTn>
                                        <p:tgtEl>
                                          <p:spTgt spid="12"/>
                                        </p:tgtEl>
                                        <p:attrNameLst>
                                          <p:attrName>ppt_x</p:attrName>
                                        </p:attrNameLst>
                                      </p:cBhvr>
                                    </p:anim>
                                    <p:anim from="(-#ppt_h/2)" to="(#ppt_y)" calcmode="lin" valueType="num">
                                      <p:cBhvr>
                                        <p:cTn id="9" dur="1500" fill="hold">
                                          <p:stCondLst>
                                            <p:cond delay="0"/>
                                          </p:stCondLst>
                                        </p:cTn>
                                        <p:tgtEl>
                                          <p:spTgt spid="12"/>
                                        </p:tgtEl>
                                        <p:attrNameLst>
                                          <p:attrName>ppt_y</p:attrName>
                                        </p:attrNameLst>
                                      </p:cBhvr>
                                    </p:anim>
                                    <p:animRot by="21600000">
                                      <p:cBhvr>
                                        <p:cTn id="10" dur="1500" fill="hold">
                                          <p:stCondLst>
                                            <p:cond delay="0"/>
                                          </p:stCondLst>
                                        </p:cTn>
                                        <p:tgtEl>
                                          <p:spTgt spid="12"/>
                                        </p:tgtEl>
                                        <p:attrNameLst>
                                          <p:attrName>r</p:attrName>
                                        </p:attrNameLst>
                                      </p:cBhvr>
                                    </p:animRot>
                                  </p:childTnLst>
                                </p:cTn>
                              </p:par>
                            </p:childTnLst>
                          </p:cTn>
                        </p:par>
                        <p:par>
                          <p:cTn id="11" fill="hold">
                            <p:stCondLst>
                              <p:cond delay="1950"/>
                            </p:stCondLst>
                            <p:childTnLst>
                              <p:par>
                                <p:cTn id="12" presetID="42"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par>
                          <p:cTn id="17" fill="hold">
                            <p:stCondLst>
                              <p:cond delay="2950"/>
                            </p:stCondLst>
                            <p:childTnLst>
                              <p:par>
                                <p:cTn id="18" presetID="14" presetClass="entr" presetSubtype="1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1000"/>
                                        <p:tgtEl>
                                          <p:spTgt spid="19"/>
                                        </p:tgtEl>
                                      </p:cBhvr>
                                    </p:animEffect>
                                  </p:childTnLst>
                                </p:cTn>
                              </p:par>
                            </p:childTnLst>
                          </p:cTn>
                        </p:par>
                        <p:par>
                          <p:cTn id="21" fill="hold">
                            <p:stCondLst>
                              <p:cond delay="3950"/>
                            </p:stCondLst>
                            <p:childTnLst>
                              <p:par>
                                <p:cTn id="22" presetID="2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par>
                          <p:cTn id="25" fill="hold">
                            <p:stCondLst>
                              <p:cond delay="445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22" presetClass="entr" presetSubtype="4"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a:spLocks noChangeArrowheads="1"/>
          </p:cNvSpPr>
          <p:nvPr/>
        </p:nvSpPr>
        <p:spPr bwMode="auto">
          <a:xfrm>
            <a:off x="3433974" y="3933056"/>
            <a:ext cx="5562536" cy="109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171450" indent="-171450">
              <a:lnSpc>
                <a:spcPct val="150000"/>
              </a:lnSpc>
              <a:buFont typeface="Wingdings" panose="05000000000000000000" pitchFamily="2" charset="2"/>
              <a:buChar char="l"/>
            </a:pPr>
            <a:r>
              <a:rPr lang="zh-CN" altLang="zh-CN" sz="1200" b="0" dirty="0">
                <a:solidFill>
                  <a:schemeClr val="tx1">
                    <a:lumMod val="50000"/>
                    <a:lumOff val="50000"/>
                  </a:schemeClr>
                </a:solidFill>
              </a:rPr>
              <a:t>设计师不是艺术家，我们要表达的是客户、是市场！不仅要全面认识自己，更需要全面理解客户！党有党风，企有特色，好的设计都是以客户特色为基线通过自己的缜密安排、成熟的视觉语言诠释出其要表达思想概念！</a:t>
            </a:r>
            <a:endParaRPr lang="en-US" altLang="zh-CN" sz="1200" b="0" dirty="0">
              <a:solidFill>
                <a:schemeClr val="tx1">
                  <a:lumMod val="50000"/>
                  <a:lumOff val="50000"/>
                </a:schemeClr>
              </a:solidFill>
            </a:endParaRPr>
          </a:p>
          <a:p>
            <a:pPr marL="171450" indent="-171450">
              <a:lnSpc>
                <a:spcPct val="150000"/>
              </a:lnSpc>
              <a:buFont typeface="Wingdings" panose="05000000000000000000" pitchFamily="2" charset="2"/>
              <a:buChar char="l"/>
            </a:pPr>
            <a:endParaRPr lang="zh-CN" altLang="zh-CN" sz="1200" b="0" dirty="0">
              <a:solidFill>
                <a:schemeClr val="tx1">
                  <a:lumMod val="50000"/>
                  <a:lumOff val="50000"/>
                </a:schemeClr>
              </a:solidFill>
            </a:endParaRPr>
          </a:p>
        </p:txBody>
      </p:sp>
      <p:sp>
        <p:nvSpPr>
          <p:cNvPr id="2" name="e7d195523061f1c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hidden="1"/>
          <p:cNvSpPr txBox="1"/>
          <p:nvPr/>
        </p:nvSpPr>
        <p:spPr>
          <a:xfrm>
            <a:off x="-355600" y="1803400"/>
            <a:ext cx="1016000"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e7d195523061f1c01ef2b70529884c179423570dbaad84926380ABC1F97BAEF0C8FC051856578EAB7874501A1FFE158C4981707381814BCC4D9A8E3554438DEE4FBCF5A5B4D2A8B0989AB57E8BAC65EB799A5595AE534AD836E8E7D92F49E21AC370875507B9507ED8F8747CF5ECA6EB77E288EF42026E17D27DA04EDEC9B39F8965E7BC32D21AE7</a:t>
            </a:r>
            <a:endParaRPr lang="zh-CN" altLang="en-US" sz="100"/>
          </a:p>
        </p:txBody>
      </p:sp>
      <p:grpSp>
        <p:nvGrpSpPr>
          <p:cNvPr id="15" name="组合 14"/>
          <p:cNvGrpSpPr/>
          <p:nvPr/>
        </p:nvGrpSpPr>
        <p:grpSpPr>
          <a:xfrm>
            <a:off x="3041126" y="3180884"/>
            <a:ext cx="6109748" cy="696673"/>
            <a:chOff x="2913318" y="3792351"/>
            <a:chExt cx="6109748" cy="696673"/>
          </a:xfrm>
        </p:grpSpPr>
        <p:sp>
          <p:nvSpPr>
            <p:cNvPr id="22" name="圆角矩形 21"/>
            <p:cNvSpPr/>
            <p:nvPr/>
          </p:nvSpPr>
          <p:spPr>
            <a:xfrm>
              <a:off x="2913318" y="3818091"/>
              <a:ext cx="6109748" cy="596329"/>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方正美黑简体" panose="03000509000000000000" pitchFamily="65" charset="-122"/>
                <a:ea typeface="方正美黑简体" panose="03000509000000000000" pitchFamily="65" charset="-122"/>
              </a:endParaRPr>
            </a:p>
          </p:txBody>
        </p:sp>
        <p:sp>
          <p:nvSpPr>
            <p:cNvPr id="24" name="Title 1"/>
            <p:cNvSpPr txBox="1">
              <a:spLocks/>
            </p:cNvSpPr>
            <p:nvPr/>
          </p:nvSpPr>
          <p:spPr>
            <a:xfrm>
              <a:off x="3553144"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gn="dist">
                <a:lnSpc>
                  <a:spcPct val="100000"/>
                </a:lnSpc>
              </a:pPr>
              <a:r>
                <a:rPr lang="zh-CN" altLang="en-US" sz="2400" spc="0" dirty="0">
                  <a:solidFill>
                    <a:srgbClr val="FFD791"/>
                  </a:solidFill>
                  <a:latin typeface="+mj-ea"/>
                  <a:ea typeface="+mj-ea"/>
                </a:rPr>
                <a:t>相关段落主题文字</a:t>
              </a:r>
            </a:p>
          </p:txBody>
        </p:sp>
      </p:grpSp>
      <p:grpSp>
        <p:nvGrpSpPr>
          <p:cNvPr id="16" name="组合 1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376672" y="1462595"/>
            <a:ext cx="1438656" cy="1438652"/>
            <a:chOff x="3354962" y="1593647"/>
            <a:chExt cx="882515" cy="882514"/>
          </a:xfrm>
        </p:grpSpPr>
        <p:sp>
          <p:nvSpPr>
            <p:cNvPr id="17" name="椭圆 16"/>
            <p:cNvSpPr/>
            <p:nvPr/>
          </p:nvSpPr>
          <p:spPr>
            <a:xfrm>
              <a:off x="3354962" y="1593647"/>
              <a:ext cx="882515" cy="882514"/>
            </a:xfrm>
            <a:prstGeom prst="ellipse">
              <a:avLst/>
            </a:prstGeom>
            <a:solidFill>
              <a:srgbClr val="B7020B"/>
            </a:solidFill>
            <a:ln w="19050">
              <a:solidFill>
                <a:srgbClr val="FFD7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0">
                <a:solidFill>
                  <a:srgbClr val="FFD791"/>
                </a:solidFill>
                <a:latin typeface="汉仪长美黑简" panose="02010609000101010101" pitchFamily="49" charset="-122"/>
                <a:ea typeface="汉仪长美黑简" panose="02010609000101010101" pitchFamily="49" charset="-122"/>
              </a:endParaRPr>
            </a:p>
          </p:txBody>
        </p:sp>
        <p:sp>
          <p:nvSpPr>
            <p:cNvPr id="20" name="矩形 19"/>
            <p:cNvSpPr/>
            <p:nvPr/>
          </p:nvSpPr>
          <p:spPr>
            <a:xfrm>
              <a:off x="3435398" y="1702516"/>
              <a:ext cx="748919" cy="641896"/>
            </a:xfrm>
            <a:prstGeom prst="rect">
              <a:avLst/>
            </a:prstGeom>
            <a:ln>
              <a:noFill/>
            </a:ln>
          </p:spPr>
          <p:txBody>
            <a:bodyPr wrap="square" lIns="121884" tIns="60941" rIns="121884" bIns="60941">
              <a:spAutoFit/>
            </a:bodyPr>
            <a:lstStyle/>
            <a:p>
              <a:pPr algn="ctr" eaLnBrk="0" fontAlgn="base" hangingPunct="0">
                <a:spcBef>
                  <a:spcPct val="0"/>
                </a:spcBef>
                <a:spcAft>
                  <a:spcPct val="0"/>
                </a:spcAft>
              </a:pPr>
              <a:r>
                <a:rPr lang="zh-CN" altLang="en-US" sz="6000" b="0" spc="300" dirty="0">
                  <a:solidFill>
                    <a:srgbClr val="FFD791"/>
                  </a:solidFill>
                  <a:latin typeface="汉仪长美黑简" panose="02010609000101010101" pitchFamily="49" charset="-122"/>
                  <a:ea typeface="汉仪长美黑简" panose="02010609000101010101" pitchFamily="49" charset="-122"/>
                </a:rPr>
                <a:t>壹</a:t>
              </a:r>
              <a:endParaRPr lang="en-US" altLang="zh-CN" sz="6000" b="0" spc="300" dirty="0">
                <a:solidFill>
                  <a:srgbClr val="FFD791"/>
                </a:solidFill>
                <a:latin typeface="汉仪长美黑简" panose="02010609000101010101" pitchFamily="49" charset="-122"/>
                <a:ea typeface="汉仪长美黑简" panose="02010609000101010101" pitchFamily="49" charset="-122"/>
              </a:endParaRPr>
            </a:p>
          </p:txBody>
        </p:sp>
      </p:grpSp>
    </p:spTree>
    <p:extLst>
      <p:ext uri="{BB962C8B-B14F-4D97-AF65-F5344CB8AC3E}">
        <p14:creationId xmlns:p14="http://schemas.microsoft.com/office/powerpoint/2010/main" val="30754839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grpSp>
        <p:nvGrpSpPr>
          <p:cNvPr id="33" name="组合 32"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839416" y="1263616"/>
            <a:ext cx="10160525" cy="824271"/>
            <a:chOff x="1199456" y="4683447"/>
            <a:chExt cx="10160525" cy="824271"/>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4683447"/>
              <a:ext cx="10160525" cy="824271"/>
            </a:xfrm>
            <a:prstGeom prst="rect">
              <a:avLst/>
            </a:prstGeom>
          </p:spPr>
        </p:pic>
        <p:sp>
          <p:nvSpPr>
            <p:cNvPr id="36" name="标题 1">
              <a:extLst>
                <a:ext uri="{FF2B5EF4-FFF2-40B4-BE49-F238E27FC236}">
                  <a16:creationId xmlns:a16="http://schemas.microsoft.com/office/drawing/2014/main" id="{07E7FBED-80B0-49FA-AE16-E7D006CBBDD3}"/>
                </a:ext>
              </a:extLst>
            </p:cNvPr>
            <p:cNvSpPr txBox="1">
              <a:spLocks/>
            </p:cNvSpPr>
            <p:nvPr/>
          </p:nvSpPr>
          <p:spPr>
            <a:xfrm>
              <a:off x="2427289" y="4817169"/>
              <a:ext cx="8573795"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lvl="0"/>
              <a:r>
                <a:rPr lang="zh-CN" altLang="en-US" sz="2800" spc="400" dirty="0">
                  <a:solidFill>
                    <a:srgbClr val="FCD708"/>
                  </a:solidFill>
                  <a:effectLst>
                    <a:outerShdw blurRad="38100" dist="38100" dir="2700000" algn="tl">
                      <a:srgbClr val="000000">
                        <a:alpha val="43137"/>
                      </a:srgbClr>
                    </a:outerShdw>
                  </a:effectLst>
                  <a:latin typeface="+mj-ea"/>
                </a:rPr>
                <a:t>坚持党对一切工作的领导</a:t>
              </a:r>
            </a:p>
          </p:txBody>
        </p:sp>
        <p:sp>
          <p:nvSpPr>
            <p:cNvPr id="37" name="标题 1">
              <a:extLst>
                <a:ext uri="{FF2B5EF4-FFF2-40B4-BE49-F238E27FC236}">
                  <a16:creationId xmlns:a16="http://schemas.microsoft.com/office/drawing/2014/main" id="{07E7FBED-80B0-49FA-AE16-E7D006CBBDD3}"/>
                </a:ext>
              </a:extLst>
            </p:cNvPr>
            <p:cNvSpPr txBox="1">
              <a:spLocks/>
            </p:cNvSpPr>
            <p:nvPr/>
          </p:nvSpPr>
          <p:spPr>
            <a:xfrm>
              <a:off x="1329496" y="4827463"/>
              <a:ext cx="661583" cy="466064"/>
            </a:xfrm>
            <a:prstGeom prst="rect">
              <a:avLst/>
            </a:prstGeom>
          </p:spPr>
          <p:txBody>
            <a:bodyPr vert="horz" lIns="91440" tIns="45720" rIns="91440" bIns="45720" rtlCol="0" anchor="ctr">
              <a:noAutofit/>
            </a:bodyPr>
            <a:lstStyle>
              <a:lvl1pPr algn="l" defTabSz="1219170" rtl="0" eaLnBrk="1" latinLnBrk="0" hangingPunct="1">
                <a:spcBef>
                  <a:spcPct val="0"/>
                </a:spcBef>
                <a:buNone/>
                <a:defRPr sz="3200" b="1" i="0" kern="1200">
                  <a:solidFill>
                    <a:schemeClr val="tx1">
                      <a:lumMod val="65000"/>
                      <a:lumOff val="35000"/>
                    </a:schemeClr>
                  </a:solidFill>
                  <a:latin typeface="+mn-ea"/>
                  <a:ea typeface="+mn-ea"/>
                  <a:cs typeface="+mj-cs"/>
                </a:defRPr>
              </a:lvl1pPr>
            </a:lstStyle>
            <a:p>
              <a:pPr algn="ctr"/>
              <a:endParaRPr lang="zh-CN" altLang="en-US" spc="300" dirty="0">
                <a:solidFill>
                  <a:srgbClr val="C00000"/>
                </a:solidFill>
                <a:effectLst>
                  <a:innerShdw blurRad="63500" dist="50800" dir="13500000">
                    <a:prstClr val="black">
                      <a:alpha val="50000"/>
                    </a:prstClr>
                  </a:innerShdw>
                </a:effectLst>
              </a:endParaRPr>
            </a:p>
          </p:txBody>
        </p:sp>
      </p:grpSp>
      <p:sp>
        <p:nvSpPr>
          <p:cNvPr id="38" name="矩形 37"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SpPr/>
          <p:nvPr/>
        </p:nvSpPr>
        <p:spPr>
          <a:xfrm>
            <a:off x="3964776" y="2454977"/>
            <a:ext cx="6854959" cy="3616052"/>
          </a:xfrm>
          <a:prstGeom prst="rect">
            <a:avLst/>
          </a:prstGeom>
          <a:noFill/>
          <a:ln w="76200" cap="flat" cmpd="sng" algn="ctr">
            <a:solidFill>
              <a:srgbClr val="C00000"/>
            </a:solidFill>
            <a:prstDash val="solid"/>
          </a:ln>
          <a:effectLst/>
        </p:spPr>
        <p:txBody>
          <a:bodyPr rtlCol="0" anchor="ctr"/>
          <a:lstStyle/>
          <a:p>
            <a:pPr algn="ctr" defTabSz="1219170"/>
            <a:endParaRPr kumimoji="0" lang="zh-CN" altLang="en-US" sz="3200" b="0" i="0" u="none" strike="noStrike" kern="0" cap="none" spc="0" normalizeH="0" baseline="0" noProof="0" dirty="0">
              <a:ln>
                <a:noFill/>
              </a:ln>
              <a:solidFill>
                <a:prstClr val="white"/>
              </a:solidFill>
              <a:effectLst/>
              <a:uLnTx/>
              <a:uFillTx/>
              <a:latin typeface="Arial"/>
              <a:ea typeface="微软雅黑"/>
              <a:cs typeface="+mn-ea"/>
              <a:sym typeface="+mn-lt"/>
            </a:endParaRPr>
          </a:p>
        </p:txBody>
      </p:sp>
      <p:sp>
        <p:nvSpPr>
          <p:cNvPr id="39" name="矩形 38"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9514BB01-0FEB-4EA5-B224-9E9AE1FF3B13}"/>
              </a:ext>
            </a:extLst>
          </p:cNvPr>
          <p:cNvSpPr/>
          <p:nvPr/>
        </p:nvSpPr>
        <p:spPr>
          <a:xfrm>
            <a:off x="3964777" y="2602237"/>
            <a:ext cx="6618324" cy="1323439"/>
          </a:xfrm>
          <a:prstGeom prst="rect">
            <a:avLst/>
          </a:prstGeom>
        </p:spPr>
        <p:txBody>
          <a:bodyPr wrap="square">
            <a:spAutoFit/>
          </a:bodyPr>
          <a:lstStyle/>
          <a:p>
            <a:pPr algn="dist" defTabSz="1219170"/>
            <a:r>
              <a:rPr lang="zh-CN" altLang="en-US" sz="8000" b="1" dirty="0">
                <a:solidFill>
                  <a:srgbClr val="C00000"/>
                </a:solidFill>
                <a:latin typeface="Arial"/>
              </a:rPr>
              <a:t>党领导一切</a:t>
            </a:r>
          </a:p>
        </p:txBody>
      </p:sp>
      <p:sp>
        <p:nvSpPr>
          <p:cNvPr id="40" name="矩形 39"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a:extLst>
              <a:ext uri="{FF2B5EF4-FFF2-40B4-BE49-F238E27FC236}">
                <a16:creationId xmlns:a16="http://schemas.microsoft.com/office/drawing/2014/main" id="{46BB2459-84F7-43CC-B143-573193C222FA}"/>
              </a:ext>
            </a:extLst>
          </p:cNvPr>
          <p:cNvSpPr/>
          <p:nvPr/>
        </p:nvSpPr>
        <p:spPr>
          <a:xfrm>
            <a:off x="4200956" y="4070566"/>
            <a:ext cx="6438347" cy="1477328"/>
          </a:xfrm>
          <a:prstGeom prst="rect">
            <a:avLst/>
          </a:prstGeom>
        </p:spPr>
        <p:txBody>
          <a:bodyPr wrap="square">
            <a:spAutoFit/>
          </a:bodyPr>
          <a:lstStyle/>
          <a:p>
            <a:pPr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在新时代坚持和发展中国特色社会主义的十四条基本方略中，摆在第一条的是坚持党对一切工作的领导。报告重申，</a:t>
            </a:r>
            <a:r>
              <a:rPr lang="zh-CN" altLang="en-US" sz="2000" dirty="0">
                <a:solidFill>
                  <a:schemeClr val="accent1"/>
                </a:solidFill>
                <a:latin typeface="微软雅黑" panose="020B0503020204020204" pitchFamily="34" charset="-122"/>
                <a:ea typeface="微软雅黑" panose="020B0503020204020204" pitchFamily="34" charset="-122"/>
              </a:rPr>
              <a:t>“党政军民学，东西南北中，党是领导一切的”</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grpSp>
        <p:nvGrpSpPr>
          <p:cNvPr id="41" name="组合 40" descr="e7d195523061f1c01ef2b70529884c179423570dbaad84926380ABC1F97BAEF0C8FC051856578EAB7874501A1FFE158C4981707381814BCC4D9A8E3554438DEE4FBCF5A5B4D2A8B0989AB57E8BAC65EB387174E1989B2DFF0CB3C7A1D1A6904D8225C7D2B9A731F7992C5795B4FD6D32BB745D4F296B040E6297F31F4FEF8EAF621A743977C75F4D5CE4569760A631DB"/>
          <p:cNvGrpSpPr/>
          <p:nvPr/>
        </p:nvGrpSpPr>
        <p:grpSpPr>
          <a:xfrm>
            <a:off x="97564" y="2221609"/>
            <a:ext cx="3939369" cy="3126808"/>
            <a:chOff x="4943872" y="4686106"/>
            <a:chExt cx="2736304" cy="2171895"/>
          </a:xfrm>
        </p:grpSpPr>
        <p:grpSp>
          <p:nvGrpSpPr>
            <p:cNvPr id="42" name="组合 41"/>
            <p:cNvGrpSpPr/>
            <p:nvPr/>
          </p:nvGrpSpPr>
          <p:grpSpPr>
            <a:xfrm>
              <a:off x="4943872" y="4686106"/>
              <a:ext cx="2736304" cy="2131848"/>
              <a:chOff x="10716" y="2242258"/>
              <a:chExt cx="4359621" cy="3396570"/>
            </a:xfrm>
          </p:grpSpPr>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6" y="2242258"/>
                <a:ext cx="4359621" cy="3396570"/>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5480" y="3140968"/>
                <a:ext cx="1075428" cy="1083688"/>
              </a:xfrm>
              <a:prstGeom prst="rect">
                <a:avLst/>
              </a:prstGeom>
            </p:spPr>
          </p:pic>
        </p:grpSp>
        <p:grpSp>
          <p:nvGrpSpPr>
            <p:cNvPr id="43" name="组合 42"/>
            <p:cNvGrpSpPr/>
            <p:nvPr/>
          </p:nvGrpSpPr>
          <p:grpSpPr>
            <a:xfrm>
              <a:off x="4943872" y="4726153"/>
              <a:ext cx="2736304" cy="2131848"/>
              <a:chOff x="10716" y="2242258"/>
              <a:chExt cx="4359621" cy="3396570"/>
            </a:xfrm>
          </p:grpSpPr>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6" y="2242258"/>
                <a:ext cx="4359621" cy="3396570"/>
              </a:xfrm>
              <a:prstGeom prst="rect">
                <a:avLst/>
              </a:prstGeom>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5480" y="3140968"/>
                <a:ext cx="1075428" cy="1083688"/>
              </a:xfrm>
              <a:prstGeom prst="rect">
                <a:avLst/>
              </a:prstGeom>
            </p:spPr>
          </p:pic>
        </p:grpSp>
      </p:grpSp>
    </p:spTree>
    <p:extLst>
      <p:ext uri="{BB962C8B-B14F-4D97-AF65-F5344CB8AC3E}">
        <p14:creationId xmlns:p14="http://schemas.microsoft.com/office/powerpoint/2010/main" val="1307964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42"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1500"/>
                                        <p:tgtEl>
                                          <p:spTgt spid="3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
        <p:nvSpPr>
          <p:cNvPr id="33" name="Text Box 5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a:spLocks noChangeArrowheads="1"/>
          </p:cNvSpPr>
          <p:nvPr/>
        </p:nvSpPr>
        <p:spPr bwMode="auto">
          <a:xfrm>
            <a:off x="3601908" y="4581128"/>
            <a:ext cx="4988185" cy="61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defPPr>
              <a:defRPr lang="zh-CN"/>
            </a:defPPr>
            <a:lvl1pPr eaLnBrk="1" hangingPunct="1">
              <a:defRPr sz="3467" i="0" spc="-150">
                <a:solidFill>
                  <a:schemeClr val="tx1">
                    <a:lumMod val="75000"/>
                    <a:lumOff val="25000"/>
                  </a:schemeClr>
                </a:solidFill>
                <a:latin typeface="+mn-lt"/>
                <a:ea typeface="+mn-ea"/>
                <a:cs typeface="+mn-ea"/>
              </a:defRPr>
            </a:lvl1pPr>
            <a:lvl2pPr marL="742950" indent="-285750" eaLnBrk="0" hangingPunct="0">
              <a:defRPr i="1">
                <a:latin typeface="Arial" pitchFamily="34" charset="0"/>
                <a:ea typeface="宋体" pitchFamily="2" charset="-122"/>
              </a:defRPr>
            </a:lvl2pPr>
            <a:lvl3pPr marL="1143000" indent="-228600" eaLnBrk="0" hangingPunct="0">
              <a:defRPr i="1">
                <a:latin typeface="Arial" pitchFamily="34" charset="0"/>
                <a:ea typeface="宋体" pitchFamily="2" charset="-122"/>
              </a:defRPr>
            </a:lvl3pPr>
            <a:lvl4pPr marL="1600200" indent="-228600" eaLnBrk="0" hangingPunct="0">
              <a:defRPr i="1">
                <a:latin typeface="Arial" pitchFamily="34" charset="0"/>
                <a:ea typeface="宋体" pitchFamily="2" charset="-122"/>
              </a:defRPr>
            </a:lvl4pPr>
            <a:lvl5pPr marL="2057400" indent="-228600" eaLnBrk="0" hangingPunct="0">
              <a:defRPr i="1">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latin typeface="Arial" pitchFamily="34" charset="0"/>
                <a:ea typeface="宋体" pitchFamily="2" charset="-122"/>
              </a:defRPr>
            </a:lvl9pPr>
          </a:lstStyle>
          <a:p>
            <a:pPr algn="ctr"/>
            <a:r>
              <a:rPr lang="zh-CN" altLang="en-US" sz="3200" dirty="0">
                <a:sym typeface="+mn-lt"/>
              </a:rPr>
              <a:t>修改相关页面主题文字</a:t>
            </a:r>
          </a:p>
        </p:txBody>
      </p:sp>
      <p:pic>
        <p:nvPicPr>
          <p:cNvPr id="35" name="图片 17"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0" y="980728"/>
            <a:ext cx="1219200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1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a:spLocks noChangeArrowheads="1"/>
          </p:cNvSpPr>
          <p:nvPr/>
        </p:nvSpPr>
        <p:spPr bwMode="auto">
          <a:xfrm>
            <a:off x="1905000" y="5129606"/>
            <a:ext cx="8382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000" dirty="0">
                <a:solidFill>
                  <a:srgbClr val="262626"/>
                </a:solidFill>
                <a:latin typeface="+mn-lt"/>
                <a:ea typeface="+mn-ea"/>
                <a:cs typeface="+mn-ea"/>
                <a:sym typeface="+mn-lt"/>
              </a:rPr>
              <a:t>This is an example text . Go ahead and replace it. Add your text here. This is an example text . Go ahead and replace it. Add your text here. This is an example text . Go ahead and replace it. Add your text here. This is an example text . Go ahead and replace it. Add your text here. This is an example text . Go ahead and replace it. Add your text here. This is an example text . Go ahead and replace it. Add your text here.</a:t>
            </a:r>
            <a:endParaRPr lang="zh-CN" altLang="en-US" sz="1000" dirty="0">
              <a:solidFill>
                <a:srgbClr val="262626"/>
              </a:solidFill>
              <a:latin typeface="+mn-lt"/>
              <a:ea typeface="+mn-ea"/>
              <a:cs typeface="+mn-ea"/>
              <a:sym typeface="+mn-lt"/>
            </a:endParaRPr>
          </a:p>
        </p:txBody>
      </p:sp>
    </p:spTree>
    <p:extLst>
      <p:ext uri="{BB962C8B-B14F-4D97-AF65-F5344CB8AC3E}">
        <p14:creationId xmlns:p14="http://schemas.microsoft.com/office/powerpoint/2010/main" val="2797759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18955" y="2132856"/>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4" name="直接连接符 3"/>
          <p:cNvCxnSpPr>
            <a:stCxn id="3" idx="6"/>
          </p:cNvCxnSpPr>
          <p:nvPr/>
        </p:nvCxnSpPr>
        <p:spPr>
          <a:xfrm>
            <a:off x="1724173" y="253546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918955" y="3452630"/>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6" name="直接连接符 5"/>
          <p:cNvCxnSpPr>
            <a:stCxn id="5" idx="6"/>
          </p:cNvCxnSpPr>
          <p:nvPr/>
        </p:nvCxnSpPr>
        <p:spPr>
          <a:xfrm>
            <a:off x="1724173" y="3855239"/>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918955" y="4917136"/>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8" name="直接连接符 7"/>
          <p:cNvCxnSpPr>
            <a:stCxn id="7" idx="6"/>
          </p:cNvCxnSpPr>
          <p:nvPr/>
        </p:nvCxnSpPr>
        <p:spPr>
          <a:xfrm>
            <a:off x="1724173" y="531974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6337272" y="2132856"/>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10" name="直接连接符 9"/>
          <p:cNvCxnSpPr>
            <a:stCxn id="9" idx="6"/>
          </p:cNvCxnSpPr>
          <p:nvPr/>
        </p:nvCxnSpPr>
        <p:spPr>
          <a:xfrm>
            <a:off x="7142490" y="253546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337272" y="3452630"/>
            <a:ext cx="805218" cy="805218"/>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12" name="直接连接符 11"/>
          <p:cNvCxnSpPr>
            <a:stCxn id="11" idx="6"/>
          </p:cNvCxnSpPr>
          <p:nvPr/>
        </p:nvCxnSpPr>
        <p:spPr>
          <a:xfrm>
            <a:off x="7142490" y="3855239"/>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337272" y="4917136"/>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cxnSp>
        <p:nvCxnSpPr>
          <p:cNvPr id="15" name="直接连接符 14"/>
          <p:cNvCxnSpPr>
            <a:stCxn id="14" idx="6"/>
          </p:cNvCxnSpPr>
          <p:nvPr/>
        </p:nvCxnSpPr>
        <p:spPr>
          <a:xfrm>
            <a:off x="7142490" y="531974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291956" y="2188465"/>
            <a:ext cx="3551959" cy="902760"/>
            <a:chOff x="2136461" y="1993722"/>
            <a:chExt cx="3551959" cy="902760"/>
          </a:xfrm>
        </p:grpSpPr>
        <p:sp>
          <p:nvSpPr>
            <p:cNvPr id="17" name="文本框 16"/>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18" name="文本框 17"/>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291956" y="3574598"/>
            <a:ext cx="3551959" cy="902760"/>
            <a:chOff x="2136461" y="1993722"/>
            <a:chExt cx="3551959" cy="902760"/>
          </a:xfrm>
        </p:grpSpPr>
        <p:sp>
          <p:nvSpPr>
            <p:cNvPr id="20" name="文本框 19"/>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21" name="文本框 20"/>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291956" y="4960731"/>
            <a:ext cx="3551959" cy="935397"/>
            <a:chOff x="2136461" y="1993722"/>
            <a:chExt cx="3551959" cy="935397"/>
          </a:xfrm>
        </p:grpSpPr>
        <p:sp>
          <p:nvSpPr>
            <p:cNvPr id="23" name="文本框 22"/>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24" name="文本框 23"/>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734849" y="2156566"/>
            <a:ext cx="3551959" cy="935397"/>
            <a:chOff x="2136461" y="1993722"/>
            <a:chExt cx="3551959" cy="935397"/>
          </a:xfrm>
        </p:grpSpPr>
        <p:sp>
          <p:nvSpPr>
            <p:cNvPr id="26" name="文本框 25"/>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27" name="文本框 26"/>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7734849" y="3542699"/>
            <a:ext cx="3551959" cy="935397"/>
            <a:chOff x="2136461" y="1993722"/>
            <a:chExt cx="3551959" cy="935397"/>
          </a:xfrm>
        </p:grpSpPr>
        <p:sp>
          <p:nvSpPr>
            <p:cNvPr id="29" name="文本框 28"/>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30" name="文本框 29"/>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7734849" y="4928832"/>
            <a:ext cx="3551959" cy="935397"/>
            <a:chOff x="2136461" y="1993722"/>
            <a:chExt cx="3551959" cy="935397"/>
          </a:xfrm>
        </p:grpSpPr>
        <p:sp>
          <p:nvSpPr>
            <p:cNvPr id="32" name="文本框 31"/>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mn-ea"/>
                </a:rPr>
                <a:t>为客户提供有效服务，是我们工作的方向和价值评价的标尺，成就客户就是成就我们自己</a:t>
              </a:r>
            </a:p>
          </p:txBody>
        </p:sp>
        <p:sp>
          <p:nvSpPr>
            <p:cNvPr id="33" name="文本框 32"/>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SUBTITLE HERE</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2835459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par>
                                <p:cTn id="43" presetID="22" presetClass="entr" presetSubtype="8"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par>
                          <p:cTn id="58" fill="hold">
                            <p:stCondLst>
                              <p:cond delay="1500"/>
                            </p:stCondLst>
                            <p:childTnLst>
                              <p:par>
                                <p:cTn id="59" presetID="22" presetClass="entr" presetSubtype="1"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par>
                                <p:cTn id="62" presetID="22" presetClass="entr" presetSubtype="1"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par>
                                <p:cTn id="65" presetID="22" presetClass="entr" presetSubtype="1"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up)">
                                      <p:cBhvr>
                                        <p:cTn id="67" dur="500"/>
                                        <p:tgtEl>
                                          <p:spTgt spid="22"/>
                                        </p:tgtEl>
                                      </p:cBhvr>
                                    </p:animEffect>
                                  </p:childTnLst>
                                </p:cTn>
                              </p:par>
                              <p:par>
                                <p:cTn id="68" presetID="22" presetClass="entr" presetSubtype="1"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up)">
                                      <p:cBhvr>
                                        <p:cTn id="70" dur="500"/>
                                        <p:tgtEl>
                                          <p:spTgt spid="25"/>
                                        </p:tgtEl>
                                      </p:cBhvr>
                                    </p:animEffect>
                                  </p:childTnLst>
                                </p:cTn>
                              </p:par>
                              <p:par>
                                <p:cTn id="71" presetID="22" presetClass="entr" presetSubtype="1"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up)">
                                      <p:cBhvr>
                                        <p:cTn id="73" dur="500"/>
                                        <p:tgtEl>
                                          <p:spTgt spid="28"/>
                                        </p:tgtEl>
                                      </p:cBhvr>
                                    </p:animEffect>
                                  </p:childTnLst>
                                </p:cTn>
                              </p:par>
                              <p:par>
                                <p:cTn id="74" presetID="22" presetClass="entr" presetSubtype="1"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4"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8"/>
          <p:cNvSpPr>
            <a:spLocks noChangeArrowheads="1"/>
          </p:cNvSpPr>
          <p:nvPr/>
        </p:nvSpPr>
        <p:spPr bwMode="auto">
          <a:xfrm>
            <a:off x="1295823" y="4460719"/>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grpSp>
        <p:nvGrpSpPr>
          <p:cNvPr id="4" name="Group 5"/>
          <p:cNvGrpSpPr>
            <a:grpSpLocks/>
          </p:cNvGrpSpPr>
          <p:nvPr/>
        </p:nvGrpSpPr>
        <p:grpSpPr bwMode="auto">
          <a:xfrm>
            <a:off x="4835915" y="2270646"/>
            <a:ext cx="2304338" cy="2304338"/>
            <a:chOff x="0" y="0"/>
            <a:chExt cx="1728192" cy="1728192"/>
          </a:xfrm>
        </p:grpSpPr>
        <p:sp>
          <p:nvSpPr>
            <p:cNvPr id="5" name="五角星 68"/>
            <p:cNvSpPr>
              <a:spLocks noChangeArrowheads="1"/>
            </p:cNvSpPr>
            <p:nvPr/>
          </p:nvSpPr>
          <p:spPr bwMode="auto">
            <a:xfrm>
              <a:off x="0" y="0"/>
              <a:ext cx="1728192" cy="1728192"/>
            </a:xfrm>
            <a:prstGeom prst="star5">
              <a:avLst/>
            </a:prstGeom>
            <a:solidFill>
              <a:srgbClr val="FF0000"/>
            </a:solidFill>
            <a:ln>
              <a:noFill/>
            </a:ln>
            <a:extLst/>
          </p:spPr>
          <p:txBody>
            <a:bodyPr anchor="ctr"/>
            <a:lstStyle/>
            <a:p>
              <a:pPr defTabSz="1218804">
                <a:defRPr/>
              </a:pPr>
              <a:endParaRPr lang="zh-CN" altLang="zh-CN" sz="400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7" name="TextBox 70"/>
            <p:cNvSpPr>
              <a:spLocks noChangeArrowheads="1"/>
            </p:cNvSpPr>
            <p:nvPr/>
          </p:nvSpPr>
          <p:spPr bwMode="auto">
            <a:xfrm>
              <a:off x="629544" y="479375"/>
              <a:ext cx="485933" cy="7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en-US" altLang="zh-CN" sz="8800" kern="0" baseline="-25000" dirty="0">
                  <a:solidFill>
                    <a:srgbClr val="FFFFFF"/>
                  </a:solidFill>
                  <a:latin typeface="微软雅黑" pitchFamily="34" charset="-122"/>
                  <a:ea typeface="微软雅黑" panose="020B0503020204020204" pitchFamily="34" charset="-122"/>
                  <a:sym typeface="微软雅黑" pitchFamily="34" charset="-122"/>
                </a:rPr>
                <a:t>1</a:t>
              </a:r>
              <a:endParaRPr lang="zh-CN" altLang="en-US" sz="8800" kern="0" baseline="-25000" dirty="0">
                <a:solidFill>
                  <a:srgbClr val="FFFFFF"/>
                </a:solidFill>
                <a:latin typeface="微软雅黑" pitchFamily="34" charset="-122"/>
                <a:ea typeface="微软雅黑" panose="020B0503020204020204" pitchFamily="34" charset="-122"/>
                <a:sym typeface="微软雅黑" pitchFamily="34" charset="-122"/>
              </a:endParaRPr>
            </a:p>
          </p:txBody>
        </p:sp>
      </p:grpSp>
      <p:grpSp>
        <p:nvGrpSpPr>
          <p:cNvPr id="8" name="Group 9"/>
          <p:cNvGrpSpPr>
            <a:grpSpLocks/>
          </p:cNvGrpSpPr>
          <p:nvPr/>
        </p:nvGrpSpPr>
        <p:grpSpPr bwMode="auto">
          <a:xfrm rot="-480000">
            <a:off x="3043650" y="2886404"/>
            <a:ext cx="1864209" cy="1862092"/>
            <a:chOff x="0" y="0"/>
            <a:chExt cx="1728192" cy="1728192"/>
          </a:xfrm>
        </p:grpSpPr>
        <p:sp>
          <p:nvSpPr>
            <p:cNvPr id="9" name="五角星 72"/>
            <p:cNvSpPr>
              <a:spLocks noChangeArrowheads="1"/>
            </p:cNvSpPr>
            <p:nvPr/>
          </p:nvSpPr>
          <p:spPr bwMode="auto">
            <a:xfrm>
              <a:off x="0" y="0"/>
              <a:ext cx="1728192" cy="1728192"/>
            </a:xfrm>
            <a:prstGeom prst="star5">
              <a:avLst/>
            </a:prstGeom>
            <a:solidFill>
              <a:srgbClr val="808080"/>
            </a:solidFill>
            <a:ln>
              <a:noFill/>
            </a:ln>
            <a:extLst/>
          </p:spPr>
          <p:txBody>
            <a:bodyPr anchor="ctr"/>
            <a:lstStyle/>
            <a:p>
              <a:pPr defTabSz="1218804">
                <a:defRPr/>
              </a:pPr>
              <a:endParaRPr lang="zh-CN" altLang="zh-CN" sz="400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11" name="TextBox 74"/>
            <p:cNvSpPr>
              <a:spLocks noChangeArrowheads="1"/>
            </p:cNvSpPr>
            <p:nvPr/>
          </p:nvSpPr>
          <p:spPr bwMode="auto">
            <a:xfrm>
              <a:off x="602404" y="493228"/>
              <a:ext cx="523385" cy="77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en-US" altLang="zh-CN" sz="7200" kern="0" baseline="-25000">
                  <a:solidFill>
                    <a:srgbClr val="FFFFFF"/>
                  </a:solidFill>
                  <a:latin typeface="微软雅黑" pitchFamily="34" charset="-122"/>
                  <a:ea typeface="微软雅黑" panose="020B0503020204020204" pitchFamily="34" charset="-122"/>
                  <a:sym typeface="微软雅黑" pitchFamily="34" charset="-122"/>
                </a:rPr>
                <a:t>2</a:t>
              </a:r>
              <a:endParaRPr lang="zh-CN" altLang="en-US" sz="7200" kern="0" baseline="-25000">
                <a:solidFill>
                  <a:srgbClr val="FFFFFF"/>
                </a:solidFill>
                <a:latin typeface="微软雅黑" pitchFamily="34" charset="-122"/>
                <a:ea typeface="微软雅黑" panose="020B0503020204020204" pitchFamily="34" charset="-122"/>
                <a:sym typeface="微软雅黑" pitchFamily="34" charset="-122"/>
              </a:endParaRPr>
            </a:p>
          </p:txBody>
        </p:sp>
      </p:grpSp>
      <p:grpSp>
        <p:nvGrpSpPr>
          <p:cNvPr id="12" name="Group 13"/>
          <p:cNvGrpSpPr>
            <a:grpSpLocks/>
          </p:cNvGrpSpPr>
          <p:nvPr/>
        </p:nvGrpSpPr>
        <p:grpSpPr bwMode="auto">
          <a:xfrm rot="-981927">
            <a:off x="1492613" y="3423872"/>
            <a:ext cx="1622982" cy="1625098"/>
            <a:chOff x="0" y="0"/>
            <a:chExt cx="1728192" cy="1728192"/>
          </a:xfrm>
        </p:grpSpPr>
        <p:sp>
          <p:nvSpPr>
            <p:cNvPr id="13" name="五角星 76"/>
            <p:cNvSpPr>
              <a:spLocks noChangeArrowheads="1"/>
            </p:cNvSpPr>
            <p:nvPr/>
          </p:nvSpPr>
          <p:spPr bwMode="auto">
            <a:xfrm>
              <a:off x="0" y="0"/>
              <a:ext cx="1728192" cy="1728192"/>
            </a:xfrm>
            <a:prstGeom prst="star5">
              <a:avLst/>
            </a:prstGeom>
            <a:solidFill>
              <a:srgbClr val="FF0000"/>
            </a:solidFill>
            <a:ln>
              <a:noFill/>
            </a:ln>
            <a:extLst/>
          </p:spPr>
          <p:txBody>
            <a:bodyPr anchor="ctr"/>
            <a:lstStyle/>
            <a:p>
              <a:pPr defTabSz="1218804">
                <a:defRPr/>
              </a:pPr>
              <a:endParaRPr lang="zh-CN" altLang="zh-CN" sz="400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15" name="TextBox 78"/>
            <p:cNvSpPr>
              <a:spLocks noChangeArrowheads="1"/>
            </p:cNvSpPr>
            <p:nvPr/>
          </p:nvSpPr>
          <p:spPr bwMode="auto">
            <a:xfrm>
              <a:off x="597645" y="509524"/>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en-US" altLang="zh-CN" sz="6000" kern="0" baseline="-25000">
                  <a:solidFill>
                    <a:srgbClr val="FFFFFF"/>
                  </a:solidFill>
                  <a:latin typeface="微软雅黑" pitchFamily="34" charset="-122"/>
                  <a:ea typeface="微软雅黑" panose="020B0503020204020204" pitchFamily="34" charset="-122"/>
                  <a:sym typeface="微软雅黑" pitchFamily="34" charset="-122"/>
                </a:rPr>
                <a:t>4</a:t>
              </a:r>
              <a:endParaRPr lang="zh-CN" altLang="en-US" sz="6000" kern="0" baseline="-25000">
                <a:solidFill>
                  <a:srgbClr val="FFFFFF"/>
                </a:solidFill>
                <a:latin typeface="微软雅黑" pitchFamily="34" charset="-122"/>
                <a:ea typeface="微软雅黑" panose="020B0503020204020204" pitchFamily="34" charset="-122"/>
                <a:sym typeface="微软雅黑" pitchFamily="34" charset="-122"/>
              </a:endParaRPr>
            </a:p>
          </p:txBody>
        </p:sp>
      </p:grpSp>
      <p:grpSp>
        <p:nvGrpSpPr>
          <p:cNvPr id="16" name="Group 17"/>
          <p:cNvGrpSpPr>
            <a:grpSpLocks/>
          </p:cNvGrpSpPr>
          <p:nvPr/>
        </p:nvGrpSpPr>
        <p:grpSpPr bwMode="auto">
          <a:xfrm rot="480000">
            <a:off x="7066193" y="2831388"/>
            <a:ext cx="1864207" cy="1864209"/>
            <a:chOff x="0" y="0"/>
            <a:chExt cx="1728192" cy="1728192"/>
          </a:xfrm>
        </p:grpSpPr>
        <p:sp>
          <p:nvSpPr>
            <p:cNvPr id="17" name="五角星 80"/>
            <p:cNvSpPr>
              <a:spLocks noChangeArrowheads="1"/>
            </p:cNvSpPr>
            <p:nvPr/>
          </p:nvSpPr>
          <p:spPr bwMode="auto">
            <a:xfrm>
              <a:off x="0" y="0"/>
              <a:ext cx="1728192" cy="1728192"/>
            </a:xfrm>
            <a:prstGeom prst="star5">
              <a:avLst/>
            </a:prstGeom>
            <a:solidFill>
              <a:srgbClr val="808080"/>
            </a:solidFill>
            <a:ln>
              <a:noFill/>
            </a:ln>
            <a:extLst/>
          </p:spPr>
          <p:txBody>
            <a:bodyPr anchor="ctr"/>
            <a:lstStyle/>
            <a:p>
              <a:pPr defTabSz="1218804">
                <a:defRPr/>
              </a:pPr>
              <a:endParaRPr lang="zh-CN" altLang="zh-CN" sz="400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19" name="TextBox 82"/>
            <p:cNvSpPr>
              <a:spLocks noChangeArrowheads="1"/>
            </p:cNvSpPr>
            <p:nvPr/>
          </p:nvSpPr>
          <p:spPr bwMode="auto">
            <a:xfrm>
              <a:off x="602404" y="493666"/>
              <a:ext cx="523386" cy="77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en-US" altLang="zh-CN" sz="7200" kern="0" baseline="-25000">
                  <a:solidFill>
                    <a:srgbClr val="FFFFFF"/>
                  </a:solidFill>
                  <a:latin typeface="微软雅黑" pitchFamily="34" charset="-122"/>
                  <a:ea typeface="微软雅黑" panose="020B0503020204020204" pitchFamily="34" charset="-122"/>
                  <a:sym typeface="微软雅黑" pitchFamily="34" charset="-122"/>
                </a:rPr>
                <a:t>3</a:t>
              </a:r>
              <a:endParaRPr lang="zh-CN" altLang="en-US" sz="7200" kern="0" baseline="-25000">
                <a:solidFill>
                  <a:srgbClr val="FFFFFF"/>
                </a:solidFill>
                <a:latin typeface="微软雅黑" pitchFamily="34" charset="-122"/>
                <a:ea typeface="微软雅黑" panose="020B0503020204020204" pitchFamily="34" charset="-122"/>
                <a:sym typeface="微软雅黑" pitchFamily="34" charset="-122"/>
              </a:endParaRPr>
            </a:p>
          </p:txBody>
        </p:sp>
      </p:grpSp>
      <p:grpSp>
        <p:nvGrpSpPr>
          <p:cNvPr id="20" name="Group 21"/>
          <p:cNvGrpSpPr>
            <a:grpSpLocks/>
          </p:cNvGrpSpPr>
          <p:nvPr/>
        </p:nvGrpSpPr>
        <p:grpSpPr bwMode="auto">
          <a:xfrm rot="967929">
            <a:off x="8858456" y="3423872"/>
            <a:ext cx="1622983" cy="1625098"/>
            <a:chOff x="0" y="0"/>
            <a:chExt cx="1728192" cy="1728192"/>
          </a:xfrm>
        </p:grpSpPr>
        <p:sp>
          <p:nvSpPr>
            <p:cNvPr id="21" name="五角星 84"/>
            <p:cNvSpPr>
              <a:spLocks noChangeArrowheads="1"/>
            </p:cNvSpPr>
            <p:nvPr/>
          </p:nvSpPr>
          <p:spPr bwMode="auto">
            <a:xfrm>
              <a:off x="0" y="0"/>
              <a:ext cx="1728192" cy="1728192"/>
            </a:xfrm>
            <a:prstGeom prst="star5">
              <a:avLst/>
            </a:prstGeom>
            <a:solidFill>
              <a:srgbClr val="FF0000"/>
            </a:solidFill>
            <a:ln>
              <a:noFill/>
            </a:ln>
            <a:extLst/>
          </p:spPr>
          <p:txBody>
            <a:bodyPr anchor="ctr"/>
            <a:lstStyle/>
            <a:p>
              <a:pPr defTabSz="1218804">
                <a:defRPr/>
              </a:pPr>
              <a:endParaRPr lang="zh-CN" altLang="zh-CN" sz="4000" kern="0" baseline="-25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804">
                <a:defRPr/>
              </a:pPr>
              <a:endParaRPr lang="zh-CN" altLang="en-US" sz="4000" kern="0" baseline="-25000">
                <a:solidFill>
                  <a:sysClr val="windowText" lastClr="000000"/>
                </a:solidFill>
                <a:latin typeface="微软雅黑" panose="020B0503020204020204" pitchFamily="34" charset="-122"/>
                <a:ea typeface="微软雅黑" panose="020B0503020204020204" pitchFamily="34" charset="-122"/>
              </a:endParaRPr>
            </a:p>
          </p:txBody>
        </p:sp>
        <p:sp>
          <p:nvSpPr>
            <p:cNvPr id="24" name="TextBox 86"/>
            <p:cNvSpPr>
              <a:spLocks noChangeArrowheads="1"/>
            </p:cNvSpPr>
            <p:nvPr/>
          </p:nvSpPr>
          <p:spPr bwMode="auto">
            <a:xfrm>
              <a:off x="597647" y="509523"/>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804">
                <a:defRPr/>
              </a:pPr>
              <a:r>
                <a:rPr lang="en-US" altLang="zh-CN" sz="6000" kern="0" baseline="-25000">
                  <a:solidFill>
                    <a:srgbClr val="FFFFFF"/>
                  </a:solidFill>
                  <a:latin typeface="微软雅黑" pitchFamily="34" charset="-122"/>
                  <a:ea typeface="微软雅黑" panose="020B0503020204020204" pitchFamily="34" charset="-122"/>
                  <a:sym typeface="微软雅黑" pitchFamily="34" charset="-122"/>
                </a:rPr>
                <a:t>5</a:t>
              </a:r>
              <a:endParaRPr lang="zh-CN" altLang="en-US" sz="6000" kern="0" baseline="-25000">
                <a:solidFill>
                  <a:srgbClr val="FFFFFF"/>
                </a:solidFill>
                <a:latin typeface="微软雅黑" pitchFamily="34" charset="-122"/>
                <a:ea typeface="微软雅黑" panose="020B0503020204020204" pitchFamily="34" charset="-122"/>
                <a:sym typeface="微软雅黑" pitchFamily="34" charset="-122"/>
              </a:endParaRPr>
            </a:p>
          </p:txBody>
        </p:sp>
      </p:grpSp>
      <p:grpSp>
        <p:nvGrpSpPr>
          <p:cNvPr id="25" name="Group 42"/>
          <p:cNvGrpSpPr>
            <a:grpSpLocks/>
          </p:cNvGrpSpPr>
          <p:nvPr/>
        </p:nvGrpSpPr>
        <p:grpSpPr bwMode="auto">
          <a:xfrm>
            <a:off x="2923144" y="4979019"/>
            <a:ext cx="6432681" cy="1022731"/>
            <a:chOff x="0" y="-226106"/>
            <a:chExt cx="4826746" cy="767239"/>
          </a:xfrm>
        </p:grpSpPr>
        <p:sp>
          <p:nvSpPr>
            <p:cNvPr id="26"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804">
                <a:defRPr/>
              </a:pPr>
              <a:r>
                <a:rPr lang="zh-CN" altLang="en-US" sz="4800" kern="0" baseline="-25000" dirty="0">
                  <a:solidFill>
                    <a:srgbClr val="000000">
                      <a:lumMod val="85000"/>
                      <a:lumOff val="15000"/>
                    </a:srgbClr>
                  </a:solidFill>
                  <a:latin typeface="微软雅黑" pitchFamily="34" charset="-122"/>
                  <a:ea typeface="微软雅黑" panose="020B0503020204020204" pitchFamily="34" charset="-122"/>
                  <a:sym typeface="微软雅黑" pitchFamily="34" charset="-122"/>
                </a:rPr>
                <a:t>文字标题内容</a:t>
              </a:r>
            </a:p>
          </p:txBody>
        </p:sp>
        <p:sp>
          <p:nvSpPr>
            <p:cNvPr id="27"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804">
                <a:defRPr/>
              </a:pPr>
              <a:r>
                <a:rPr lang="zh-CN" altLang="en-US" sz="2800" kern="0" baseline="-25000" dirty="0">
                  <a:solidFill>
                    <a:srgbClr val="000000">
                      <a:lumMod val="85000"/>
                      <a:lumOff val="15000"/>
                    </a:srgbClr>
                  </a:solidFill>
                  <a:latin typeface="微软雅黑" pitchFamily="34" charset="-122"/>
                  <a:ea typeface="微软雅黑" panose="020B0503020204020204" pitchFamily="34" charset="-122"/>
                  <a:sym typeface="微软雅黑" pitchFamily="34" charset="-122"/>
                </a:rPr>
                <a:t>文字详细内容文字详细内容文字详细内容</a:t>
              </a:r>
            </a:p>
          </p:txBody>
        </p:sp>
      </p:grpSp>
      <p:sp>
        <p:nvSpPr>
          <p:cNvPr id="28" name="矩形 17"/>
          <p:cNvSpPr>
            <a:spLocks noChangeArrowheads="1"/>
          </p:cNvSpPr>
          <p:nvPr/>
        </p:nvSpPr>
        <p:spPr bwMode="auto">
          <a:xfrm>
            <a:off x="912182"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24" tIns="45713" rIns="91424" bIns="45713">
            <a:spAutoFit/>
          </a:bodyPr>
          <a:lstStyle/>
          <a:p>
            <a:pPr defTabSz="1218804">
              <a:lnSpc>
                <a:spcPct val="120000"/>
              </a:lnSpc>
              <a:defRPr/>
            </a:pPr>
            <a:r>
              <a:rPr lang="zh-CN" altLang="en-US" sz="1200" kern="0" dirty="0">
                <a:solidFill>
                  <a:srgbClr val="000000">
                    <a:lumMod val="85000"/>
                    <a:lumOff val="15000"/>
                  </a:srgbClr>
                </a:solidFill>
                <a:latin typeface="微软雅黑"/>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latin typeface="微软雅黑"/>
              <a:ea typeface="微软雅黑" panose="020B0503020204020204" pitchFamily="34" charset="-122"/>
            </a:endParaRPr>
          </a:p>
        </p:txBody>
      </p:sp>
      <p:sp>
        <p:nvSpPr>
          <p:cNvPr id="29" name="矩形 17"/>
          <p:cNvSpPr>
            <a:spLocks noChangeArrowheads="1"/>
          </p:cNvSpPr>
          <p:nvPr/>
        </p:nvSpPr>
        <p:spPr bwMode="auto">
          <a:xfrm>
            <a:off x="2766028"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24" tIns="45713" rIns="91424" bIns="45713">
            <a:spAutoFit/>
          </a:bodyPr>
          <a:lstStyle/>
          <a:p>
            <a:pPr defTabSz="1218804">
              <a:lnSpc>
                <a:spcPct val="120000"/>
              </a:lnSpc>
              <a:defRPr/>
            </a:pPr>
            <a:r>
              <a:rPr lang="zh-CN" altLang="en-US" sz="1200" kern="0" dirty="0">
                <a:solidFill>
                  <a:srgbClr val="000000">
                    <a:lumMod val="85000"/>
                    <a:lumOff val="15000"/>
                  </a:srgbClr>
                </a:solidFill>
                <a:latin typeface="微软雅黑"/>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latin typeface="微软雅黑"/>
              <a:ea typeface="微软雅黑" panose="020B0503020204020204" pitchFamily="34" charset="-122"/>
            </a:endParaRPr>
          </a:p>
        </p:txBody>
      </p:sp>
      <p:sp>
        <p:nvSpPr>
          <p:cNvPr id="30" name="矩形 17"/>
          <p:cNvSpPr>
            <a:spLocks noChangeArrowheads="1"/>
          </p:cNvSpPr>
          <p:nvPr/>
        </p:nvSpPr>
        <p:spPr bwMode="auto">
          <a:xfrm>
            <a:off x="5039195" y="1196752"/>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24" tIns="45713" rIns="91424" bIns="45713">
            <a:spAutoFit/>
          </a:bodyPr>
          <a:lstStyle/>
          <a:p>
            <a:pPr defTabSz="1218804">
              <a:lnSpc>
                <a:spcPct val="120000"/>
              </a:lnSpc>
              <a:defRPr/>
            </a:pPr>
            <a:r>
              <a:rPr lang="zh-CN" altLang="en-US" sz="1200" kern="0" dirty="0">
                <a:solidFill>
                  <a:srgbClr val="000000">
                    <a:lumMod val="85000"/>
                    <a:lumOff val="15000"/>
                  </a:srgbClr>
                </a:solidFill>
                <a:latin typeface="微软雅黑"/>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latin typeface="微软雅黑"/>
              <a:ea typeface="微软雅黑" panose="020B0503020204020204" pitchFamily="34" charset="-122"/>
            </a:endParaRPr>
          </a:p>
        </p:txBody>
      </p:sp>
      <p:sp>
        <p:nvSpPr>
          <p:cNvPr id="31" name="矩形 17"/>
          <p:cNvSpPr>
            <a:spLocks noChangeArrowheads="1"/>
          </p:cNvSpPr>
          <p:nvPr/>
        </p:nvSpPr>
        <p:spPr bwMode="auto">
          <a:xfrm>
            <a:off x="7167337" y="1772615"/>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24" tIns="45713" rIns="91424" bIns="45713">
            <a:spAutoFit/>
          </a:bodyPr>
          <a:lstStyle/>
          <a:p>
            <a:pPr defTabSz="1218804">
              <a:lnSpc>
                <a:spcPct val="120000"/>
              </a:lnSpc>
              <a:defRPr/>
            </a:pPr>
            <a:r>
              <a:rPr lang="zh-CN" altLang="en-US" sz="1200" kern="0" dirty="0">
                <a:solidFill>
                  <a:srgbClr val="000000">
                    <a:lumMod val="85000"/>
                    <a:lumOff val="15000"/>
                  </a:srgbClr>
                </a:solidFill>
                <a:latin typeface="微软雅黑"/>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latin typeface="微软雅黑"/>
              <a:ea typeface="微软雅黑" panose="020B0503020204020204" pitchFamily="34" charset="-122"/>
            </a:endParaRPr>
          </a:p>
        </p:txBody>
      </p:sp>
      <p:sp>
        <p:nvSpPr>
          <p:cNvPr id="32" name="矩形 17"/>
          <p:cNvSpPr>
            <a:spLocks noChangeArrowheads="1"/>
          </p:cNvSpPr>
          <p:nvPr/>
        </p:nvSpPr>
        <p:spPr bwMode="auto">
          <a:xfrm>
            <a:off x="9020746" y="2348477"/>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91424" tIns="45713" rIns="91424" bIns="45713">
            <a:spAutoFit/>
          </a:bodyPr>
          <a:lstStyle/>
          <a:p>
            <a:pPr defTabSz="1218804">
              <a:lnSpc>
                <a:spcPct val="120000"/>
              </a:lnSpc>
              <a:defRPr/>
            </a:pPr>
            <a:r>
              <a:rPr lang="zh-CN" altLang="en-US" sz="1200" kern="0" dirty="0">
                <a:solidFill>
                  <a:srgbClr val="000000">
                    <a:lumMod val="85000"/>
                    <a:lumOff val="15000"/>
                  </a:srgbClr>
                </a:solidFill>
                <a:latin typeface="微软雅黑"/>
                <a:ea typeface="微软雅黑" panose="020B0503020204020204" pitchFamily="34" charset="-122"/>
                <a:sym typeface="方正兰亭黑_GBK" pitchFamily="2" charset="-122"/>
              </a:rPr>
              <a:t>在此录入上述图片的综合分析说明，在此录入上述图片的综合分析说明，在此录入上述图片的综合分析说明。</a:t>
            </a:r>
            <a:endParaRPr lang="zh-CN" altLang="en-US" sz="1200" kern="0" dirty="0">
              <a:solidFill>
                <a:srgbClr val="000000">
                  <a:lumMod val="85000"/>
                  <a:lumOff val="15000"/>
                </a:srgbClr>
              </a:solidFill>
              <a:latin typeface="微软雅黑"/>
              <a:ea typeface="微软雅黑" panose="020B0503020204020204" pitchFamily="34" charset="-122"/>
            </a:endParaRPr>
          </a:p>
        </p:txBody>
      </p:sp>
      <p:sp>
        <p:nvSpPr>
          <p:cNvPr id="34"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13350020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6"/>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15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2"/>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20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p:cBhvr>
                                        <p:cTn id="52" dur="750"/>
                                        <p:tgtEl>
                                          <p:spTgt spid="28"/>
                                        </p:tgtEl>
                                      </p:cBhvr>
                                    </p:animEffect>
                                    <p:anim calcmode="lin" valueType="num">
                                      <p:cBhvr>
                                        <p:cTn id="53" dur="750" fill="hold"/>
                                        <p:tgtEl>
                                          <p:spTgt spid="28"/>
                                        </p:tgtEl>
                                        <p:attrNameLst>
                                          <p:attrName>ppt_x</p:attrName>
                                        </p:attrNameLst>
                                      </p:cBhvr>
                                      <p:tavLst>
                                        <p:tav tm="0">
                                          <p:val>
                                            <p:strVal val="#ppt_x"/>
                                          </p:val>
                                        </p:tav>
                                        <p:tav tm="100000">
                                          <p:val>
                                            <p:strVal val="#ppt_x"/>
                                          </p:val>
                                        </p:tav>
                                      </p:tavLst>
                                    </p:anim>
                                    <p:anim calcmode="lin" valueType="num">
                                      <p:cBhvr>
                                        <p:cTn id="54" dur="750" fill="hold"/>
                                        <p:tgtEl>
                                          <p:spTgt spid="2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p:cBhvr>
                                        <p:cTn id="57" dur="750"/>
                                        <p:tgtEl>
                                          <p:spTgt spid="29"/>
                                        </p:tgtEl>
                                      </p:cBhvr>
                                    </p:animEffect>
                                    <p:anim calcmode="lin" valueType="num">
                                      <p:cBhvr>
                                        <p:cTn id="58" dur="750" fill="hold"/>
                                        <p:tgtEl>
                                          <p:spTgt spid="29"/>
                                        </p:tgtEl>
                                        <p:attrNameLst>
                                          <p:attrName>ppt_x</p:attrName>
                                        </p:attrNameLst>
                                      </p:cBhvr>
                                      <p:tavLst>
                                        <p:tav tm="0">
                                          <p:val>
                                            <p:strVal val="#ppt_x"/>
                                          </p:val>
                                        </p:tav>
                                        <p:tav tm="100000">
                                          <p:val>
                                            <p:strVal val="#ppt_x"/>
                                          </p:val>
                                        </p:tav>
                                      </p:tavLst>
                                    </p:anim>
                                    <p:anim calcmode="lin" valueType="num">
                                      <p:cBhvr>
                                        <p:cTn id="59" dur="750" fill="hold"/>
                                        <p:tgtEl>
                                          <p:spTgt spid="2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750"/>
                                        <p:tgtEl>
                                          <p:spTgt spid="30"/>
                                        </p:tgtEl>
                                      </p:cBhvr>
                                    </p:animEffect>
                                    <p:anim calcmode="lin" valueType="num">
                                      <p:cBhvr>
                                        <p:cTn id="63" dur="750" fill="hold"/>
                                        <p:tgtEl>
                                          <p:spTgt spid="30"/>
                                        </p:tgtEl>
                                        <p:attrNameLst>
                                          <p:attrName>ppt_x</p:attrName>
                                        </p:attrNameLst>
                                      </p:cBhvr>
                                      <p:tavLst>
                                        <p:tav tm="0">
                                          <p:val>
                                            <p:strVal val="#ppt_x"/>
                                          </p:val>
                                        </p:tav>
                                        <p:tav tm="100000">
                                          <p:val>
                                            <p:strVal val="#ppt_x"/>
                                          </p:val>
                                        </p:tav>
                                      </p:tavLst>
                                    </p:anim>
                                    <p:anim calcmode="lin" valueType="num">
                                      <p:cBhvr>
                                        <p:cTn id="64" dur="750" fill="hold"/>
                                        <p:tgtEl>
                                          <p:spTgt spid="3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p:cBhvr>
                                        <p:cTn id="67" dur="750"/>
                                        <p:tgtEl>
                                          <p:spTgt spid="31"/>
                                        </p:tgtEl>
                                      </p:cBhvr>
                                    </p:animEffect>
                                    <p:anim calcmode="lin" valueType="num">
                                      <p:cBhvr>
                                        <p:cTn id="68" dur="750" fill="hold"/>
                                        <p:tgtEl>
                                          <p:spTgt spid="31"/>
                                        </p:tgtEl>
                                        <p:attrNameLst>
                                          <p:attrName>ppt_x</p:attrName>
                                        </p:attrNameLst>
                                      </p:cBhvr>
                                      <p:tavLst>
                                        <p:tav tm="0">
                                          <p:val>
                                            <p:strVal val="#ppt_x"/>
                                          </p:val>
                                        </p:tav>
                                        <p:tav tm="100000">
                                          <p:val>
                                            <p:strVal val="#ppt_x"/>
                                          </p:val>
                                        </p:tav>
                                      </p:tavLst>
                                    </p:anim>
                                    <p:anim calcmode="lin" valueType="num">
                                      <p:cBhvr>
                                        <p:cTn id="69" dur="75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p:cBhvr>
                                        <p:cTn id="72" dur="750"/>
                                        <p:tgtEl>
                                          <p:spTgt spid="32"/>
                                        </p:tgtEl>
                                      </p:cBhvr>
                                    </p:animEffect>
                                    <p:anim calcmode="lin" valueType="num">
                                      <p:cBhvr>
                                        <p:cTn id="73" dur="750" fill="hold"/>
                                        <p:tgtEl>
                                          <p:spTgt spid="32"/>
                                        </p:tgtEl>
                                        <p:attrNameLst>
                                          <p:attrName>ppt_x</p:attrName>
                                        </p:attrNameLst>
                                      </p:cBhvr>
                                      <p:tavLst>
                                        <p:tav tm="0">
                                          <p:val>
                                            <p:strVal val="#ppt_x"/>
                                          </p:val>
                                        </p:tav>
                                        <p:tav tm="100000">
                                          <p:val>
                                            <p:strVal val="#ppt_x"/>
                                          </p:val>
                                        </p:tav>
                                      </p:tavLst>
                                    </p:anim>
                                    <p:anim calcmode="lin" valueType="num">
                                      <p:cBhvr>
                                        <p:cTn id="74"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bldLvl="0" autoUpdateAnimBg="0"/>
      <p:bldP spid="29" grpId="0" bldLvl="0" autoUpdateAnimBg="0"/>
      <p:bldP spid="30" grpId="0" bldLvl="0" autoUpdateAnimBg="0"/>
      <p:bldP spid="31" grpId="0" bldLvl="0" autoUpdateAnimBg="0"/>
      <p:bldP spid="32" grpId="0" bldLvl="0" autoUpdateAnimBg="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1362326" y="1568253"/>
            <a:ext cx="2587788" cy="25876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25" name="椭圆 24"/>
          <p:cNvSpPr/>
          <p:nvPr/>
        </p:nvSpPr>
        <p:spPr>
          <a:xfrm>
            <a:off x="1206846" y="1412777"/>
            <a:ext cx="2898751" cy="2898647"/>
          </a:xfrm>
          <a:prstGeom prst="ellipse">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26" name="矩形 25"/>
          <p:cNvSpPr/>
          <p:nvPr/>
        </p:nvSpPr>
        <p:spPr>
          <a:xfrm>
            <a:off x="1528270" y="2520315"/>
            <a:ext cx="2255901" cy="686699"/>
          </a:xfrm>
          <a:prstGeom prst="rect">
            <a:avLst/>
          </a:prstGeom>
        </p:spPr>
        <p:txBody>
          <a:bodyPr wrap="square" lIns="131420" tIns="65709" rIns="131420" bIns="65709">
            <a:spAutoFit/>
          </a:bodyPr>
          <a:lstStyle/>
          <a:p>
            <a:pPr lvl="0" algn="ctr"/>
            <a:r>
              <a:rPr lang="zh-CN" altLang="en-US" sz="3600" b="1" dirty="0">
                <a:solidFill>
                  <a:srgbClr val="FFFFA2"/>
                </a:solidFill>
                <a:latin typeface="微软雅黑" pitchFamily="34" charset="-122"/>
                <a:ea typeface="微软雅黑" pitchFamily="34" charset="-122"/>
              </a:rPr>
              <a:t>关键词</a:t>
            </a:r>
            <a:endParaRPr lang="en-US" altLang="zh-CN" sz="3600" b="1" dirty="0">
              <a:solidFill>
                <a:srgbClr val="FFFFA2"/>
              </a:solidFill>
              <a:latin typeface="微软雅黑" pitchFamily="34" charset="-122"/>
              <a:ea typeface="微软雅黑" pitchFamily="34" charset="-122"/>
            </a:endParaRPr>
          </a:p>
        </p:txBody>
      </p:sp>
      <p:sp>
        <p:nvSpPr>
          <p:cNvPr id="27" name="文本框 7"/>
          <p:cNvSpPr txBox="1">
            <a:spLocks noChangeArrowheads="1"/>
          </p:cNvSpPr>
          <p:nvPr/>
        </p:nvSpPr>
        <p:spPr bwMode="auto">
          <a:xfrm>
            <a:off x="1354219" y="4621518"/>
            <a:ext cx="2604008" cy="1687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1420" tIns="65709" rIns="131420" bIns="6570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fontAlgn="auto">
              <a:lnSpc>
                <a:spcPct val="150000"/>
              </a:lnSpc>
              <a:spcBef>
                <a:spcPts val="0"/>
              </a:spcBef>
              <a:spcAft>
                <a:spcPts val="0"/>
              </a:spcAft>
              <a:defRPr/>
            </a:pPr>
            <a:r>
              <a:rPr lang="zh-CN" altLang="en-US" sz="1400" kern="0" dirty="0"/>
              <a:t>您的内容打在这里，或者通过复制您的文本后，在此框中选择粘贴，并选择只保留文字。您的内容打在这里。</a:t>
            </a:r>
            <a:endParaRPr lang="en-US" altLang="zh-CN" sz="1400" kern="0" dirty="0"/>
          </a:p>
        </p:txBody>
      </p:sp>
      <p:sp>
        <p:nvSpPr>
          <p:cNvPr id="28" name="椭圆 27"/>
          <p:cNvSpPr/>
          <p:nvPr/>
        </p:nvSpPr>
        <p:spPr>
          <a:xfrm>
            <a:off x="4709790" y="1568253"/>
            <a:ext cx="2587788" cy="25876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29" name="椭圆 28"/>
          <p:cNvSpPr/>
          <p:nvPr/>
        </p:nvSpPr>
        <p:spPr>
          <a:xfrm>
            <a:off x="4554309" y="1412777"/>
            <a:ext cx="2898751" cy="2898647"/>
          </a:xfrm>
          <a:prstGeom prst="ellipse">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30" name="矩形 29"/>
          <p:cNvSpPr/>
          <p:nvPr/>
        </p:nvSpPr>
        <p:spPr>
          <a:xfrm>
            <a:off x="4875732" y="2581870"/>
            <a:ext cx="2255901" cy="686699"/>
          </a:xfrm>
          <a:prstGeom prst="rect">
            <a:avLst/>
          </a:prstGeom>
        </p:spPr>
        <p:txBody>
          <a:bodyPr wrap="square" lIns="131420" tIns="65709" rIns="131420" bIns="65709">
            <a:spAutoFit/>
          </a:bodyPr>
          <a:lstStyle/>
          <a:p>
            <a:pPr lvl="0" algn="ctr"/>
            <a:r>
              <a:rPr lang="zh-CN" altLang="en-US" sz="3600" b="1" dirty="0">
                <a:solidFill>
                  <a:srgbClr val="FFFFA2"/>
                </a:solidFill>
                <a:latin typeface="微软雅黑" pitchFamily="34" charset="-122"/>
                <a:ea typeface="微软雅黑" pitchFamily="34" charset="-122"/>
              </a:rPr>
              <a:t>关键词</a:t>
            </a:r>
            <a:endParaRPr lang="en-US" altLang="zh-CN" sz="3600" b="1" dirty="0">
              <a:solidFill>
                <a:srgbClr val="FFFFA2"/>
              </a:solidFill>
              <a:latin typeface="微软雅黑" pitchFamily="34" charset="-122"/>
              <a:ea typeface="微软雅黑" pitchFamily="34" charset="-122"/>
            </a:endParaRPr>
          </a:p>
        </p:txBody>
      </p:sp>
      <p:sp>
        <p:nvSpPr>
          <p:cNvPr id="31" name="文本框 7"/>
          <p:cNvSpPr txBox="1">
            <a:spLocks noChangeArrowheads="1"/>
          </p:cNvSpPr>
          <p:nvPr/>
        </p:nvSpPr>
        <p:spPr bwMode="auto">
          <a:xfrm>
            <a:off x="4701680" y="4621518"/>
            <a:ext cx="2604008" cy="1498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1420" tIns="65709" rIns="131420" bIns="65709"/>
          <a:lstStyle>
            <a:defPPr>
              <a:defRPr lang="zh-CN"/>
            </a:defPPr>
            <a:lvl1pPr algn="just" fontAlgn="auto">
              <a:lnSpc>
                <a:spcPct val="150000"/>
              </a:lnSpc>
              <a:spcBef>
                <a:spcPts val="0"/>
              </a:spcBef>
              <a:spcAft>
                <a:spcPts val="0"/>
              </a:spcAft>
              <a:defRPr sz="1400" kern="0">
                <a:latin typeface="Arial Narrow" pitchFamily="34" charset="0"/>
                <a:ea typeface="微软雅黑" pitchFamily="34" charset="-122"/>
              </a:defRPr>
            </a:lvl1pPr>
            <a:lvl2pPr>
              <a:defRPr sz="2800">
                <a:latin typeface="Arial Narrow" pitchFamily="34" charset="0"/>
                <a:ea typeface="微软雅黑" pitchFamily="34" charset="-122"/>
              </a:defRPr>
            </a:lvl2pPr>
            <a:lvl3pPr>
              <a:defRPr>
                <a:latin typeface="Arial Narrow" pitchFamily="34" charset="0"/>
                <a:ea typeface="微软雅黑" pitchFamily="34" charset="-122"/>
              </a:defRPr>
            </a:lvl3pPr>
            <a:lvl4pPr>
              <a:defRPr sz="2000">
                <a:latin typeface="Arial Narrow" pitchFamily="34" charset="0"/>
                <a:ea typeface="微软雅黑" pitchFamily="34" charset="-122"/>
              </a:defRPr>
            </a:lvl4pPr>
            <a:lvl5pPr>
              <a:defRPr sz="2000">
                <a:latin typeface="Arial Narrow" pitchFamily="34" charset="0"/>
                <a:ea typeface="微软雅黑" pitchFamily="34" charset="-122"/>
              </a:defRPr>
            </a:lvl5pPr>
            <a:lvl6pPr eaLnBrk="0" fontAlgn="base" hangingPunct="0">
              <a:spcAft>
                <a:spcPct val="0"/>
              </a:spcAft>
              <a:buFont typeface="Arial" charset="0"/>
              <a:buChar char="»"/>
              <a:defRPr sz="2000">
                <a:latin typeface="Arial Narrow" pitchFamily="34" charset="0"/>
                <a:ea typeface="微软雅黑" pitchFamily="34" charset="-122"/>
              </a:defRPr>
            </a:lvl6pPr>
            <a:lvl7pPr eaLnBrk="0" fontAlgn="base" hangingPunct="0">
              <a:spcAft>
                <a:spcPct val="0"/>
              </a:spcAft>
              <a:buFont typeface="Arial" charset="0"/>
              <a:buChar char="»"/>
              <a:defRPr sz="2000">
                <a:latin typeface="Arial Narrow" pitchFamily="34" charset="0"/>
                <a:ea typeface="微软雅黑" pitchFamily="34" charset="-122"/>
              </a:defRPr>
            </a:lvl7pPr>
            <a:lvl8pPr eaLnBrk="0" fontAlgn="base" hangingPunct="0">
              <a:spcAft>
                <a:spcPct val="0"/>
              </a:spcAft>
              <a:buFont typeface="Arial" charset="0"/>
              <a:buChar char="»"/>
              <a:defRPr sz="2000">
                <a:latin typeface="Arial Narrow" pitchFamily="34" charset="0"/>
                <a:ea typeface="微软雅黑" pitchFamily="34" charset="-122"/>
              </a:defRPr>
            </a:lvl8pPr>
            <a:lvl9pPr eaLnBrk="0" fontAlgn="base" hangingPunct="0">
              <a:spcAft>
                <a:spcPct val="0"/>
              </a:spcAft>
              <a:buFont typeface="Arial" charset="0"/>
              <a:buChar char="»"/>
              <a:defRPr sz="2000">
                <a:latin typeface="Arial Narrow" pitchFamily="34" charset="0"/>
                <a:ea typeface="微软雅黑" pitchFamily="34" charset="-122"/>
              </a:defRPr>
            </a:lvl9pPr>
          </a:lstStyle>
          <a:p>
            <a:r>
              <a:rPr lang="zh-CN" altLang="en-US" dirty="0"/>
              <a:t>您的内容打在这里，或者通过复制您的文本后，在此框中选择粘贴，并选择只保留文字。您的内容打在这里。</a:t>
            </a:r>
            <a:endParaRPr lang="en-US" altLang="zh-CN" dirty="0"/>
          </a:p>
        </p:txBody>
      </p:sp>
      <p:sp>
        <p:nvSpPr>
          <p:cNvPr id="32" name="椭圆 31"/>
          <p:cNvSpPr/>
          <p:nvPr/>
        </p:nvSpPr>
        <p:spPr>
          <a:xfrm>
            <a:off x="8057254" y="1568253"/>
            <a:ext cx="2587788" cy="258769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33" name="椭圆 32"/>
          <p:cNvSpPr/>
          <p:nvPr/>
        </p:nvSpPr>
        <p:spPr>
          <a:xfrm>
            <a:off x="7901773" y="1412777"/>
            <a:ext cx="2898751" cy="2898647"/>
          </a:xfrm>
          <a:prstGeom prst="ellipse">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31420" tIns="65709" rIns="131420" bIns="65709" rtlCol="0" anchor="ctr"/>
          <a:lstStyle/>
          <a:p>
            <a:pPr algn="ctr"/>
            <a:endParaRPr lang="zh-CN" altLang="en-US">
              <a:solidFill>
                <a:schemeClr val="tx1"/>
              </a:solidFill>
            </a:endParaRPr>
          </a:p>
        </p:txBody>
      </p:sp>
      <p:sp>
        <p:nvSpPr>
          <p:cNvPr id="34" name="矩形 33"/>
          <p:cNvSpPr/>
          <p:nvPr/>
        </p:nvSpPr>
        <p:spPr>
          <a:xfrm>
            <a:off x="8223195" y="2581870"/>
            <a:ext cx="2255901" cy="686699"/>
          </a:xfrm>
          <a:prstGeom prst="rect">
            <a:avLst/>
          </a:prstGeom>
        </p:spPr>
        <p:txBody>
          <a:bodyPr wrap="square" lIns="131420" tIns="65709" rIns="131420" bIns="65709">
            <a:spAutoFit/>
          </a:bodyPr>
          <a:lstStyle/>
          <a:p>
            <a:pPr lvl="0" algn="ctr"/>
            <a:r>
              <a:rPr lang="zh-CN" altLang="en-US" sz="3600" b="1" dirty="0">
                <a:solidFill>
                  <a:srgbClr val="FFFFA2"/>
                </a:solidFill>
                <a:latin typeface="微软雅黑" pitchFamily="34" charset="-122"/>
                <a:ea typeface="微软雅黑" pitchFamily="34" charset="-122"/>
              </a:rPr>
              <a:t>关键词</a:t>
            </a:r>
            <a:endParaRPr lang="en-US" altLang="zh-CN" sz="3600" b="1" dirty="0">
              <a:solidFill>
                <a:srgbClr val="FFFFA2"/>
              </a:solidFill>
              <a:latin typeface="微软雅黑" pitchFamily="34" charset="-122"/>
              <a:ea typeface="微软雅黑" pitchFamily="34" charset="-122"/>
            </a:endParaRPr>
          </a:p>
        </p:txBody>
      </p:sp>
      <p:sp>
        <p:nvSpPr>
          <p:cNvPr id="35" name="文本框 7"/>
          <p:cNvSpPr txBox="1">
            <a:spLocks noChangeArrowheads="1"/>
          </p:cNvSpPr>
          <p:nvPr/>
        </p:nvSpPr>
        <p:spPr bwMode="auto">
          <a:xfrm>
            <a:off x="8049143" y="4621518"/>
            <a:ext cx="2604008" cy="1498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1420" tIns="65709" rIns="131420" bIns="65709"/>
          <a:lstStyle>
            <a:defPPr>
              <a:defRPr lang="zh-CN"/>
            </a:defPPr>
            <a:lvl1pPr algn="just" fontAlgn="auto">
              <a:lnSpc>
                <a:spcPct val="150000"/>
              </a:lnSpc>
              <a:spcBef>
                <a:spcPts val="0"/>
              </a:spcBef>
              <a:spcAft>
                <a:spcPts val="0"/>
              </a:spcAft>
              <a:defRPr sz="1400" kern="0">
                <a:latin typeface="Arial Narrow" pitchFamily="34" charset="0"/>
                <a:ea typeface="微软雅黑" pitchFamily="34" charset="-122"/>
              </a:defRPr>
            </a:lvl1pPr>
            <a:lvl2pPr>
              <a:defRPr sz="2800">
                <a:latin typeface="Arial Narrow" pitchFamily="34" charset="0"/>
                <a:ea typeface="微软雅黑" pitchFamily="34" charset="-122"/>
              </a:defRPr>
            </a:lvl2pPr>
            <a:lvl3pPr>
              <a:defRPr>
                <a:latin typeface="Arial Narrow" pitchFamily="34" charset="0"/>
                <a:ea typeface="微软雅黑" pitchFamily="34" charset="-122"/>
              </a:defRPr>
            </a:lvl3pPr>
            <a:lvl4pPr>
              <a:defRPr sz="2000">
                <a:latin typeface="Arial Narrow" pitchFamily="34" charset="0"/>
                <a:ea typeface="微软雅黑" pitchFamily="34" charset="-122"/>
              </a:defRPr>
            </a:lvl4pPr>
            <a:lvl5pPr>
              <a:defRPr sz="2000">
                <a:latin typeface="Arial Narrow" pitchFamily="34" charset="0"/>
                <a:ea typeface="微软雅黑" pitchFamily="34" charset="-122"/>
              </a:defRPr>
            </a:lvl5pPr>
            <a:lvl6pPr eaLnBrk="0" fontAlgn="base" hangingPunct="0">
              <a:spcAft>
                <a:spcPct val="0"/>
              </a:spcAft>
              <a:buFont typeface="Arial" charset="0"/>
              <a:buChar char="»"/>
              <a:defRPr sz="2000">
                <a:latin typeface="Arial Narrow" pitchFamily="34" charset="0"/>
                <a:ea typeface="微软雅黑" pitchFamily="34" charset="-122"/>
              </a:defRPr>
            </a:lvl6pPr>
            <a:lvl7pPr eaLnBrk="0" fontAlgn="base" hangingPunct="0">
              <a:spcAft>
                <a:spcPct val="0"/>
              </a:spcAft>
              <a:buFont typeface="Arial" charset="0"/>
              <a:buChar char="»"/>
              <a:defRPr sz="2000">
                <a:latin typeface="Arial Narrow" pitchFamily="34" charset="0"/>
                <a:ea typeface="微软雅黑" pitchFamily="34" charset="-122"/>
              </a:defRPr>
            </a:lvl7pPr>
            <a:lvl8pPr eaLnBrk="0" fontAlgn="base" hangingPunct="0">
              <a:spcAft>
                <a:spcPct val="0"/>
              </a:spcAft>
              <a:buFont typeface="Arial" charset="0"/>
              <a:buChar char="»"/>
              <a:defRPr sz="2000">
                <a:latin typeface="Arial Narrow" pitchFamily="34" charset="0"/>
                <a:ea typeface="微软雅黑" pitchFamily="34" charset="-122"/>
              </a:defRPr>
            </a:lvl8pPr>
            <a:lvl9pPr eaLnBrk="0" fontAlgn="base" hangingPunct="0">
              <a:spcAft>
                <a:spcPct val="0"/>
              </a:spcAft>
              <a:buFont typeface="Arial" charset="0"/>
              <a:buChar char="»"/>
              <a:defRPr sz="2000">
                <a:latin typeface="Arial Narrow" pitchFamily="34" charset="0"/>
                <a:ea typeface="微软雅黑" pitchFamily="34" charset="-122"/>
              </a:defRPr>
            </a:lvl9pPr>
          </a:lstStyle>
          <a:p>
            <a:r>
              <a:rPr lang="zh-CN" altLang="en-US" dirty="0"/>
              <a:t>您的内容打在这里，或者通过复制您的文本后，在此框中选择粘贴，并选择只保留文字。您的内容打在这里。</a:t>
            </a:r>
            <a:endParaRPr lang="en-US" altLang="zh-CN" dirty="0"/>
          </a:p>
        </p:txBody>
      </p:sp>
      <p:sp>
        <p:nvSpPr>
          <p:cNvPr id="15" name="TextBox 2"/>
          <p:cNvSpPr txBox="1"/>
          <p:nvPr/>
        </p:nvSpPr>
        <p:spPr>
          <a:xfrm>
            <a:off x="911423" y="366241"/>
            <a:ext cx="5368371" cy="584775"/>
          </a:xfrm>
          <a:prstGeom prst="rect">
            <a:avLst/>
          </a:prstGeom>
          <a:noFill/>
          <a:ln>
            <a:noFill/>
            <a:prstDash val="sysDash"/>
          </a:ln>
        </p:spPr>
        <p:txBody>
          <a:bodyPr wrap="square" rtlCol="0">
            <a:spAutoFit/>
          </a:bodyPr>
          <a:lstStyle>
            <a:defPPr>
              <a:defRPr lang="zh-CN"/>
            </a:defPPr>
            <a:lvl1pPr>
              <a:lnSpc>
                <a:spcPct val="100000"/>
              </a:lnSpc>
              <a:defRPr sz="3200" b="1">
                <a:solidFill>
                  <a:srgbClr val="FFFFA2"/>
                </a:solidFill>
                <a:effectLst/>
                <a:latin typeface="微软雅黑" panose="020B0503020204020204" pitchFamily="34" charset="-122"/>
                <a:ea typeface="微软雅黑" panose="020B0503020204020204" pitchFamily="34" charset="-122"/>
              </a:defRPr>
            </a:lvl1pPr>
          </a:lstStyle>
          <a:p>
            <a:r>
              <a:rPr lang="zh-CN" altLang="en-US" dirty="0"/>
              <a:t>添加修改相关页面标题文字</a:t>
            </a:r>
            <a:endParaRPr lang="zh-CN" altLang="zh-CN" dirty="0"/>
          </a:p>
        </p:txBody>
      </p:sp>
    </p:spTree>
    <p:extLst>
      <p:ext uri="{BB962C8B-B14F-4D97-AF65-F5344CB8AC3E}">
        <p14:creationId xmlns:p14="http://schemas.microsoft.com/office/powerpoint/2010/main" val="5000983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heel(1)">
                                      <p:cBhvr>
                                        <p:cTn id="11" dur="750"/>
                                        <p:tgtEl>
                                          <p:spTgt spid="25"/>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childTnLst>
                          </p:cTn>
                        </p:par>
                        <p:par>
                          <p:cTn id="18" fill="hold">
                            <p:stCondLst>
                              <p:cond delay="175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par>
                          <p:cTn id="25" fill="hold">
                            <p:stCondLst>
                              <p:cond delay="2250"/>
                            </p:stCondLst>
                            <p:childTnLst>
                              <p:par>
                                <p:cTn id="26" presetID="21"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heel(1)">
                                      <p:cBhvr>
                                        <p:cTn id="28" dur="750"/>
                                        <p:tgtEl>
                                          <p:spTgt spid="29"/>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500"/>
                                        <p:tgtEl>
                                          <p:spTgt spid="31"/>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750"/>
                                        <p:tgtEl>
                                          <p:spTgt spid="33"/>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5250"/>
                            </p:stCondLst>
                            <p:childTnLst>
                              <p:par>
                                <p:cTn id="53" presetID="22" presetClass="entr" presetSubtype="4"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3"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SpPr txBox="1">
            <a:spLocks noChangeArrowheads="1"/>
          </p:cNvSpPr>
          <p:nvPr/>
        </p:nvSpPr>
        <p:spPr bwMode="auto">
          <a:xfrm>
            <a:off x="3433974" y="3933056"/>
            <a:ext cx="5562536" cy="109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171450" indent="-171450">
              <a:lnSpc>
                <a:spcPct val="150000"/>
              </a:lnSpc>
              <a:buFont typeface="Wingdings" panose="05000000000000000000" pitchFamily="2" charset="2"/>
              <a:buChar char="l"/>
            </a:pPr>
            <a:r>
              <a:rPr lang="zh-CN" altLang="zh-CN" sz="1200" b="0" dirty="0">
                <a:solidFill>
                  <a:schemeClr val="tx1">
                    <a:lumMod val="50000"/>
                    <a:lumOff val="50000"/>
                  </a:schemeClr>
                </a:solidFill>
              </a:rPr>
              <a:t>设计师不是艺术家，我们要表达的是客户、是市场！不仅要全面认识自己，更需要全面理解客户！党有党风，企有特色，好的设计都是以客户特色为基线通过自己的缜密安排、成熟的视觉语言诠释出其要表达思想概念！</a:t>
            </a:r>
            <a:endParaRPr lang="en-US" altLang="zh-CN" sz="1200" b="0" dirty="0">
              <a:solidFill>
                <a:schemeClr val="tx1">
                  <a:lumMod val="50000"/>
                  <a:lumOff val="50000"/>
                </a:schemeClr>
              </a:solidFill>
            </a:endParaRPr>
          </a:p>
          <a:p>
            <a:pPr marL="171450" indent="-171450">
              <a:lnSpc>
                <a:spcPct val="150000"/>
              </a:lnSpc>
              <a:buFont typeface="Wingdings" panose="05000000000000000000" pitchFamily="2" charset="2"/>
              <a:buChar char="l"/>
            </a:pPr>
            <a:endParaRPr lang="zh-CN" altLang="zh-CN" sz="1200" b="0" dirty="0">
              <a:solidFill>
                <a:schemeClr val="tx1">
                  <a:lumMod val="50000"/>
                  <a:lumOff val="50000"/>
                </a:schemeClr>
              </a:solidFill>
            </a:endParaRPr>
          </a:p>
        </p:txBody>
      </p:sp>
      <p:sp>
        <p:nvSpPr>
          <p:cNvPr id="2" name="e7d195523061f1c0" descr="e7d195523061f1c01ef2b70529884c179423570dbaad84926380ABC1F97BAEF0C8FC051856578EAB7874501A1FFE158C4981707381814BCC4D9A8E3554438DEE4FBCF5A5B4D2A8B0989AB57E8BAC65EB799A5595AE534AD836E8E7D92F49E21AC370875507B9507ED8F8747CF5ECA6EB77E288EF42026E17D27DA04EDEC9B39F8965E7BC32D21AE7" hidden="1"/>
          <p:cNvSpPr txBox="1"/>
          <p:nvPr/>
        </p:nvSpPr>
        <p:spPr>
          <a:xfrm>
            <a:off x="-355600" y="1803400"/>
            <a:ext cx="1016000" cy="1016000"/>
          </a:xfrm>
          <a:prstGeom prst="rect">
            <a:avLst/>
          </a:prstGeom>
          <a:noFill/>
        </p:spPr>
        <p:txBody>
          <a:bodyPr vert="wordArtVert" rtlCol="0">
            <a:spAutoFit/>
          </a:bodyPr>
          <a:lstStyle/>
          <a:p>
            <a:r>
              <a:rPr lang="en-US" altLang="zh-CN" sz="100"/>
              <a:t>e7d195523061f1c01ef2b70529884c179423570dbaad84926380ABC1F97BAEF0C8FC051856578EAB7874501A1FFE158C4981707381814BCC4D9A8E3554438DEE4FBCF5A5B4D2A8B0989AB57E8BAC65EB799A5595AE534AD836E8E7D92F49E21AC370875507B9507ED8F8747CF5ECA6EB77E288EF42026E17D27DA04EDEC9B39F8965E7BC32D21AE7</a:t>
            </a:r>
            <a:endParaRPr lang="zh-CN" altLang="en-US" sz="100"/>
          </a:p>
        </p:txBody>
      </p:sp>
      <p:grpSp>
        <p:nvGrpSpPr>
          <p:cNvPr id="15" name="组合 14"/>
          <p:cNvGrpSpPr/>
          <p:nvPr/>
        </p:nvGrpSpPr>
        <p:grpSpPr>
          <a:xfrm>
            <a:off x="3041126" y="3180884"/>
            <a:ext cx="6109748" cy="696673"/>
            <a:chOff x="2913318" y="3792351"/>
            <a:chExt cx="6109748" cy="696673"/>
          </a:xfrm>
        </p:grpSpPr>
        <p:sp>
          <p:nvSpPr>
            <p:cNvPr id="22" name="圆角矩形 21"/>
            <p:cNvSpPr/>
            <p:nvPr/>
          </p:nvSpPr>
          <p:spPr>
            <a:xfrm>
              <a:off x="2913318" y="3818091"/>
              <a:ext cx="6109748" cy="596329"/>
            </a:xfrm>
            <a:prstGeom prst="roundRect">
              <a:avLst>
                <a:gd name="adj" fmla="val 50000"/>
              </a:avLst>
            </a:prstGeom>
            <a:solidFill>
              <a:srgbClr val="B7020B"/>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791"/>
                </a:solidFill>
                <a:latin typeface="方正美黑简体" panose="03000509000000000000" pitchFamily="65" charset="-122"/>
                <a:ea typeface="方正美黑简体" panose="03000509000000000000" pitchFamily="65" charset="-122"/>
              </a:endParaRPr>
            </a:p>
          </p:txBody>
        </p:sp>
        <p:sp>
          <p:nvSpPr>
            <p:cNvPr id="24" name="Title 1"/>
            <p:cNvSpPr txBox="1">
              <a:spLocks/>
            </p:cNvSpPr>
            <p:nvPr/>
          </p:nvSpPr>
          <p:spPr>
            <a:xfrm>
              <a:off x="3553144" y="3792351"/>
              <a:ext cx="4830096" cy="696673"/>
            </a:xfrm>
            <a:prstGeom prst="rect">
              <a:avLst/>
            </a:prstGeom>
          </p:spPr>
          <p:txBody>
            <a:bodyPr vert="horz" lIns="115203" tIns="57603" rIns="115203" bIns="57603" anchor="ctr" anchorCtr="0">
              <a:noAutofit/>
            </a:bodyPr>
            <a:lstStyle>
              <a:defPPr>
                <a:defRPr lang="zh-CN"/>
              </a:defPPr>
              <a:lvl1pPr defTabSz="685487">
                <a:lnSpc>
                  <a:spcPct val="90000"/>
                </a:lnSpc>
                <a:spcBef>
                  <a:spcPct val="0"/>
                </a:spcBef>
                <a:buNone/>
                <a:defRPr sz="3000" b="1" cap="none" spc="-75" baseline="0">
                  <a:ln w="3175">
                    <a:noFill/>
                  </a:ln>
                  <a:solidFill>
                    <a:schemeClr val="accent1">
                      <a:alpha val="99000"/>
                    </a:schemeClr>
                  </a:solidFill>
                  <a:effectLst/>
                  <a:latin typeface="Segoe UI" pitchFamily="34" charset="0"/>
                  <a:ea typeface="Segoe UI" pitchFamily="34" charset="0"/>
                  <a:cs typeface="Segoe UI" pitchFamily="34" charset="0"/>
                </a:defRPr>
              </a:lvl1pPr>
              <a:lvl3pPr marL="0" lvl="2" eaLnBrk="0" fontAlgn="ctr" hangingPunct="0">
                <a:lnSpc>
                  <a:spcPct val="150000"/>
                </a:lnSpc>
                <a:buClr>
                  <a:srgbClr val="FF0000"/>
                </a:buClr>
                <a:buSzPct val="70000"/>
                <a:tabLst>
                  <a:tab pos="136525" algn="l"/>
                </a:tabLst>
                <a:defRPr sz="1400">
                  <a:latin typeface="微软雅黑" pitchFamily="34" charset="-122"/>
                  <a:ea typeface="微软雅黑" pitchFamily="34" charset="-122"/>
                </a:defRPr>
              </a:lvl3pPr>
            </a:lstStyle>
            <a:p>
              <a:pPr algn="dist">
                <a:lnSpc>
                  <a:spcPct val="100000"/>
                </a:lnSpc>
              </a:pPr>
              <a:r>
                <a:rPr lang="zh-CN" altLang="en-US" sz="2400" spc="0" dirty="0">
                  <a:solidFill>
                    <a:srgbClr val="FFD791"/>
                  </a:solidFill>
                  <a:latin typeface="+mj-ea"/>
                  <a:ea typeface="+mj-ea"/>
                </a:rPr>
                <a:t>相关段落主题文字</a:t>
              </a:r>
            </a:p>
          </p:txBody>
        </p:sp>
      </p:grpSp>
      <p:grpSp>
        <p:nvGrpSpPr>
          <p:cNvPr id="16" name="组合 15" descr="e7d195523061f1c01ef2b70529884c179423570dbaad84926380ABC1F97BAEF0C8FC051856578EAB7874501A1FFE158C4981707381814BCC4D9A8E3554438DEE4FBCF5A5B4D2A8B0989AB57E8BAC65EB799A5595AE534AD836E8E7D92F49E21AC370875507B9507ED8F8747CF5ECA6EB77E288EF42026E17D27DA04EDEC9B39F8965E7BC32D21AE7"/>
          <p:cNvGrpSpPr/>
          <p:nvPr/>
        </p:nvGrpSpPr>
        <p:grpSpPr>
          <a:xfrm>
            <a:off x="5376672" y="1462595"/>
            <a:ext cx="1438656" cy="1438652"/>
            <a:chOff x="3354962" y="1593647"/>
            <a:chExt cx="882515" cy="882514"/>
          </a:xfrm>
        </p:grpSpPr>
        <p:sp>
          <p:nvSpPr>
            <p:cNvPr id="17" name="椭圆 16"/>
            <p:cNvSpPr/>
            <p:nvPr/>
          </p:nvSpPr>
          <p:spPr>
            <a:xfrm>
              <a:off x="3354962" y="1593647"/>
              <a:ext cx="882515" cy="882514"/>
            </a:xfrm>
            <a:prstGeom prst="ellipse">
              <a:avLst/>
            </a:prstGeom>
            <a:solidFill>
              <a:srgbClr val="B7020B"/>
            </a:solidFill>
            <a:ln w="19050">
              <a:solidFill>
                <a:srgbClr val="FFD7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0">
                <a:solidFill>
                  <a:srgbClr val="FFD791"/>
                </a:solidFill>
                <a:latin typeface="汉仪长美黑简" panose="02010609000101010101" pitchFamily="49" charset="-122"/>
                <a:ea typeface="汉仪长美黑简" panose="02010609000101010101" pitchFamily="49" charset="-122"/>
              </a:endParaRPr>
            </a:p>
          </p:txBody>
        </p:sp>
        <p:sp>
          <p:nvSpPr>
            <p:cNvPr id="20" name="矩形 19"/>
            <p:cNvSpPr/>
            <p:nvPr/>
          </p:nvSpPr>
          <p:spPr>
            <a:xfrm>
              <a:off x="3435398" y="1702516"/>
              <a:ext cx="748919" cy="641896"/>
            </a:xfrm>
            <a:prstGeom prst="rect">
              <a:avLst/>
            </a:prstGeom>
            <a:ln>
              <a:noFill/>
            </a:ln>
          </p:spPr>
          <p:txBody>
            <a:bodyPr wrap="square" lIns="121884" tIns="60941" rIns="121884" bIns="60941">
              <a:spAutoFit/>
            </a:bodyPr>
            <a:lstStyle/>
            <a:p>
              <a:pPr algn="ctr" eaLnBrk="0" fontAlgn="base" hangingPunct="0">
                <a:spcBef>
                  <a:spcPct val="0"/>
                </a:spcBef>
                <a:spcAft>
                  <a:spcPct val="0"/>
                </a:spcAft>
              </a:pPr>
              <a:r>
                <a:rPr lang="zh-CN" altLang="en-US" sz="6000" b="0" spc="300" dirty="0">
                  <a:solidFill>
                    <a:srgbClr val="FFD791"/>
                  </a:solidFill>
                  <a:latin typeface="汉仪长美黑简" panose="02010609000101010101" pitchFamily="49" charset="-122"/>
                  <a:ea typeface="汉仪长美黑简" panose="02010609000101010101" pitchFamily="49" charset="-122"/>
                </a:rPr>
                <a:t>贰</a:t>
              </a:r>
              <a:endParaRPr lang="en-US" altLang="zh-CN" sz="6000" b="0" spc="300" dirty="0">
                <a:solidFill>
                  <a:srgbClr val="FFD791"/>
                </a:solidFill>
                <a:latin typeface="汉仪长美黑简" panose="02010609000101010101" pitchFamily="49" charset="-122"/>
                <a:ea typeface="汉仪长美黑简" panose="02010609000101010101" pitchFamily="49" charset="-122"/>
              </a:endParaRPr>
            </a:p>
          </p:txBody>
        </p:sp>
      </p:grpSp>
    </p:spTree>
    <p:extLst>
      <p:ext uri="{BB962C8B-B14F-4D97-AF65-F5344CB8AC3E}">
        <p14:creationId xmlns:p14="http://schemas.microsoft.com/office/powerpoint/2010/main" val="424929585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0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8" presetClass="entr" presetSubtype="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trips(downRight)">
                                          <p:cBhvr>
                                            <p:cTn id="18" dur="1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A43D120-95DD-41B7-B983-77771974C472"/>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Aua6tGGtrqO6oAAAAfAQAAGgAAAAAAAAABAAAAAADkEgAAdW5pdmVyc2FsL2kxOG5fcHJlc2V0cy54bWxQSwECAAAUAAIACAAua6tGlBOzImkAAABuAAAAHAAAAAAAAAABAAAAAADGEwAAdW5pdmVyc2FsL2xvY2FsX3NldHRpbmdzLnhtbFBLAQIAABQAAgAIAHa4w0TOggk37AIAAIgIAAAUAAAAAAAAAAEAAAAAAGkUAAB1bml2ZXJzYWwvcGxheWVyLnhtbFBLAQIAABQAAgAIAC5rq0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SCORM_RATE_QUIZZES" val="0"/>
  <p:tag name="ISPRING_SCORM_ENDPOINT" val="&lt;endpoint&gt;&lt;enable&gt;0&lt;/enable&gt;&lt;lrs&gt;http://&lt;/lrs&gt;&lt;auth&gt;0&lt;/auth&gt;&lt;login&gt;&lt;/login&gt;&lt;password&gt;&lt;/password&gt;&lt;key&gt;&lt;/key&gt;&lt;name&gt;&lt;/name&gt;&lt;email&gt;&lt;/email&gt;&lt;/endpoint&gt;&#10;"/>
  <p:tag name="ISPRING_RESOURCE_PATHS_HASH_PRESENTER" val="f1a26d7521e29c9ab6f7f0cfdcebf8b019fe3269"/>
  <p:tag name="ISPRING_PRESENTATION_TITLE" val="1 (12)"/>
</p:tagLst>
</file>

<file path=ppt/theme/theme1.xml><?xml version="1.0" encoding="utf-8"?>
<a:theme xmlns:a="http://schemas.openxmlformats.org/drawingml/2006/main" name="下载更多PPT模板，请登陆蘑菇创意www.imogu.cn">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2164</TotalTime>
  <Words>2827</Words>
  <Application>Microsoft Office PowerPoint</Application>
  <PresentationFormat>宽屏</PresentationFormat>
  <Paragraphs>244</Paragraphs>
  <Slides>28</Slides>
  <Notes>28</Notes>
  <HiddenSlides>0</HiddenSlides>
  <MMClips>2</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28</vt:i4>
      </vt:variant>
    </vt:vector>
  </HeadingPairs>
  <TitlesOfParts>
    <vt:vector size="51" baseType="lpstr">
      <vt:lpstr>Gill Sans</vt:lpstr>
      <vt:lpstr>Roboto condensed</vt:lpstr>
      <vt:lpstr>Sinkin Sans 400 Regular</vt:lpstr>
      <vt:lpstr>Source Han Sans Bold</vt:lpstr>
      <vt:lpstr>方正大黑_GBK</vt:lpstr>
      <vt:lpstr>方正兰亭黑_GBK</vt:lpstr>
      <vt:lpstr>方正美黑简体</vt:lpstr>
      <vt:lpstr>方正姚体繁体</vt:lpstr>
      <vt:lpstr>方正正中黑简体</vt:lpstr>
      <vt:lpstr>汉仪特细等线简</vt:lpstr>
      <vt:lpstr>汉仪长美黑简</vt:lpstr>
      <vt:lpstr>李旭科书法</vt:lpstr>
      <vt:lpstr>宋体</vt:lpstr>
      <vt:lpstr>微软雅黑</vt:lpstr>
      <vt:lpstr>Agency FB</vt:lpstr>
      <vt:lpstr>Arial</vt:lpstr>
      <vt:lpstr>Arial Narrow</vt:lpstr>
      <vt:lpstr>Calibri</vt:lpstr>
      <vt:lpstr>Century Gothic</vt:lpstr>
      <vt:lpstr>Constantia</vt:lpstr>
      <vt:lpstr>Segoe UI</vt:lpstr>
      <vt:lpstr>Wingdings</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http://chunqiu.yanj.cn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(12)</dc:title>
  <dc:creator>春秋视觉</dc:creator>
  <cp:lastModifiedBy>hgfhfhg</cp:lastModifiedBy>
  <cp:revision>195</cp:revision>
  <dcterms:created xsi:type="dcterms:W3CDTF">2015-06-12T02:59:25Z</dcterms:created>
  <dcterms:modified xsi:type="dcterms:W3CDTF">2018-03-13T08:51:02Z</dcterms:modified>
</cp:coreProperties>
</file>